
<file path=[Content_Types].xml><?xml version="1.0" encoding="utf-8"?>
<Types xmlns="http://schemas.openxmlformats.org/package/2006/content-types">
  <Default ContentType="application/x-fontdata" Extension="fntdata"/>
  <Default ContentType="image/jpeg" Extension="jpg"/>
  <Default ContentType="image/png" Extension="png"/>
  <Default ContentType="application/vnd.openxmlformats-package.relationships+xml" Extension="rels"/>
  <Default ContentType="application/xml" Extension="xml"/>
  <Override ContentType="application/vnd.openxmlformats-officedocument.presentationml.notesMaster+xml" PartName="/ppt/notesMasters/notesMaster1.xml"/>
  <Override ContentType="application/vnd.openxmlformats-officedocument.presentationml.notesSlide+xml" PartName="/ppt/notesSlides/notesSlide10.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13.xml"/>
  <Override ContentType="application/vnd.openxmlformats-officedocument.presentationml.notesSlide+xml" PartName="/ppt/notesSlides/notesSlide14.xml"/>
  <Override ContentType="application/vnd.openxmlformats-officedocument.presentationml.notesSlide+xml" PartName="/ppt/notesSlides/notesSlide15.xml"/>
  <Override ContentType="application/vnd.openxmlformats-officedocument.presentationml.notesSlide+xml" PartName="/ppt/notesSlides/notesSlide16.xml"/>
  <Override ContentType="application/vnd.openxmlformats-officedocument.presentationml.notesSlide+xml" PartName="/ppt/notesSlides/notesSlide17.xml"/>
  <Override ContentType="application/vnd.openxmlformats-officedocument.presentationml.notesSlide+xml" PartName="/ppt/notesSlides/notesSlide18.xml"/>
  <Override ContentType="application/vnd.openxmlformats-officedocument.presentationml.notesSlide+xml" PartName="/ppt/notesSlides/notesSlide19.xml"/>
  <Override ContentType="application/vnd.openxmlformats-officedocument.presentationml.notesSlide+xml" PartName="/ppt/notesSlides/notesSlide20.xml"/>
  <Override ContentType="application/vnd.openxmlformats-officedocument.presentationml.notesSlide+xml" PartName="/ppt/notesSlides/notesSlide21.xml"/>
  <Override ContentType="application/vnd.openxmlformats-officedocument.presentationml.notesSlide+xml" PartName="/ppt/notesSlides/notesSlide22.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7.xml"/>
  <Override ContentType="application/vnd.openxmlformats-officedocument.presentationml.notesSlide+xml" PartName="/ppt/notesSlides/notesSlide8.xml"/>
  <Override ContentType="application/vnd.openxmlformats-officedocument.presentationml.notesSlide+xml" PartName="/ppt/notesSlides/notesSlide9.xml"/>
  <Override ContentType="application/vnd.openxmlformats-officedocument.presentationml.presProps+xml" PartName="/ppt/presProps.xml"/>
  <Override ContentType="application/vnd.openxmlformats-officedocument.presentationml.presentation.main+xml" PartName="/ppt/presentation.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3.xml"/>
  <Override ContentType="application/vnd.openxmlformats-officedocument.presentationml.slideLayout+xml" PartName="/ppt/slideLayouts/slideLayout14.xml"/>
  <Override ContentType="application/vnd.openxmlformats-officedocument.presentationml.slideLayout+xml" PartName="/ppt/slideLayouts/slideLayout15.xml"/>
  <Override ContentType="application/vnd.openxmlformats-officedocument.presentationml.slideLayout+xml" PartName="/ppt/slideLayouts/slideLayout16.xml"/>
  <Override ContentType="application/vnd.openxmlformats-officedocument.presentationml.slideLayout+xml" PartName="/ppt/slideLayouts/slideLayout17.xml"/>
  <Override ContentType="application/vnd.openxmlformats-officedocument.presentationml.slideLayout+xml" PartName="/ppt/slideLayouts/slideLayout18.xml"/>
  <Override ContentType="application/vnd.openxmlformats-officedocument.presentationml.slideLayout+xml" PartName="/ppt/slideLayouts/slideLayout19.xml"/>
  <Override ContentType="application/vnd.openxmlformats-officedocument.presentationml.slideLayout+xml" PartName="/ppt/slideLayouts/slideLayout20.xml"/>
  <Override ContentType="application/vnd.openxmlformats-officedocument.presentationml.slideLayout+xml" PartName="/ppt/slideLayouts/slideLayout21.xml"/>
  <Override ContentType="application/vnd.openxmlformats-officedocument.presentationml.slideLayout+xml" PartName="/ppt/slideLayouts/slideLayout22.xml"/>
  <Override ContentType="application/vnd.openxmlformats-officedocument.presentationml.slideLayout+xml" PartName="/ppt/slideLayouts/slideLayout23.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Master+xml" PartName="/ppt/slideMasters/slideMaster2.xml"/>
  <Override ContentType="application/vnd.openxmlformats-officedocument.presentationml.viewProps+xml" PartName="/ppt/view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71" r:id="rId4"/>
    <p:sldMasterId id="2147483672"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Lst>
  <p:sldSz cy="5143500" cx="9144000"/>
  <p:notesSz cx="6858000" cy="9144000"/>
  <p:embeddedFontLst>
    <p:embeddedFont>
      <p:font typeface="Montserrat"/>
      <p:regular r:id="rId29"/>
      <p:bold r:id="rId30"/>
      <p:italic r:id="rId31"/>
      <p:boldItalic r:id="rId32"/>
    </p:embeddedFont>
    <p:embeddedFont>
      <p:font typeface="Montserrat Light"/>
      <p:regular r:id="rId33"/>
      <p:bold r:id="rId34"/>
      <p:italic r:id="rId35"/>
      <p:boldItalic r:id="rId36"/>
    </p:embeddedFont>
    <p:embeddedFont>
      <p:font typeface="Gill Sans"/>
      <p:regular r:id="rId37"/>
      <p:bold r:id="rId38"/>
    </p:embeddedFont>
    <p:embeddedFont>
      <p:font typeface="Montserrat Thin"/>
      <p:regular r:id="rId39"/>
      <p:bold r:id="rId40"/>
      <p:italic r:id="rId41"/>
      <p:boldItalic r:id="rId4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MontserratThin-bold.fntdata"/><Relationship Id="rId20" Type="http://schemas.openxmlformats.org/officeDocument/2006/relationships/slide" Target="slides/slide14.xml"/><Relationship Id="rId42" Type="http://schemas.openxmlformats.org/officeDocument/2006/relationships/font" Target="fonts/MontserratThin-boldItalic.fntdata"/><Relationship Id="rId41" Type="http://schemas.openxmlformats.org/officeDocument/2006/relationships/font" Target="fonts/MontserratThin-italic.fntdata"/><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font" Target="fonts/Montserrat-regular.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Montserrat-italic.fntdata"/><Relationship Id="rId30" Type="http://schemas.openxmlformats.org/officeDocument/2006/relationships/font" Target="fonts/Montserrat-bold.fntdata"/><Relationship Id="rId11" Type="http://schemas.openxmlformats.org/officeDocument/2006/relationships/slide" Target="slides/slide5.xml"/><Relationship Id="rId33" Type="http://schemas.openxmlformats.org/officeDocument/2006/relationships/font" Target="fonts/MontserratLight-regular.fntdata"/><Relationship Id="rId10" Type="http://schemas.openxmlformats.org/officeDocument/2006/relationships/slide" Target="slides/slide4.xml"/><Relationship Id="rId32" Type="http://schemas.openxmlformats.org/officeDocument/2006/relationships/font" Target="fonts/Montserrat-boldItalic.fntdata"/><Relationship Id="rId13" Type="http://schemas.openxmlformats.org/officeDocument/2006/relationships/slide" Target="slides/slide7.xml"/><Relationship Id="rId35" Type="http://schemas.openxmlformats.org/officeDocument/2006/relationships/font" Target="fonts/MontserratLight-italic.fntdata"/><Relationship Id="rId12" Type="http://schemas.openxmlformats.org/officeDocument/2006/relationships/slide" Target="slides/slide6.xml"/><Relationship Id="rId34" Type="http://schemas.openxmlformats.org/officeDocument/2006/relationships/font" Target="fonts/MontserratLight-bold.fntdata"/><Relationship Id="rId15" Type="http://schemas.openxmlformats.org/officeDocument/2006/relationships/slide" Target="slides/slide9.xml"/><Relationship Id="rId37" Type="http://schemas.openxmlformats.org/officeDocument/2006/relationships/font" Target="fonts/GillSans-regular.fntdata"/><Relationship Id="rId14" Type="http://schemas.openxmlformats.org/officeDocument/2006/relationships/slide" Target="slides/slide8.xml"/><Relationship Id="rId36" Type="http://schemas.openxmlformats.org/officeDocument/2006/relationships/font" Target="fonts/MontserratLight-boldItalic.fntdata"/><Relationship Id="rId17" Type="http://schemas.openxmlformats.org/officeDocument/2006/relationships/slide" Target="slides/slide11.xml"/><Relationship Id="rId39" Type="http://schemas.openxmlformats.org/officeDocument/2006/relationships/font" Target="fonts/MontserratThin-regular.fntdata"/><Relationship Id="rId16" Type="http://schemas.openxmlformats.org/officeDocument/2006/relationships/slide" Target="slides/slide10.xml"/><Relationship Id="rId38" Type="http://schemas.openxmlformats.org/officeDocument/2006/relationships/font" Target="fonts/GillSans-bold.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9" name="Shape 89"/>
        <p:cNvGrpSpPr/>
        <p:nvPr/>
      </p:nvGrpSpPr>
      <p:grpSpPr>
        <a:xfrm>
          <a:off x="0" y="0"/>
          <a:ext cx="0" cy="0"/>
          <a:chOff x="0" y="0"/>
          <a:chExt cx="0" cy="0"/>
        </a:xfrm>
      </p:grpSpPr>
      <p:sp>
        <p:nvSpPr>
          <p:cNvPr id="90" name="Google Shape;90;g7ebe268c4c_2_3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g7ebe268c4c_2_3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1" name="Shape 211"/>
        <p:cNvGrpSpPr/>
        <p:nvPr/>
      </p:nvGrpSpPr>
      <p:grpSpPr>
        <a:xfrm>
          <a:off x="0" y="0"/>
          <a:ext cx="0" cy="0"/>
          <a:chOff x="0" y="0"/>
          <a:chExt cx="0" cy="0"/>
        </a:xfrm>
      </p:grpSpPr>
      <p:sp>
        <p:nvSpPr>
          <p:cNvPr id="212" name="Google Shape;212;g7ebe268c4c_2_153: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3" name="Google Shape;213;g7ebe268c4c_2_15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7" name="Shape 227"/>
        <p:cNvGrpSpPr/>
        <p:nvPr/>
      </p:nvGrpSpPr>
      <p:grpSpPr>
        <a:xfrm>
          <a:off x="0" y="0"/>
          <a:ext cx="0" cy="0"/>
          <a:chOff x="0" y="0"/>
          <a:chExt cx="0" cy="0"/>
        </a:xfrm>
      </p:grpSpPr>
      <p:sp>
        <p:nvSpPr>
          <p:cNvPr id="228" name="Google Shape;228;g7ebe268c4c_2_16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9" name="Google Shape;229;g7ebe268c4c_2_16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0" name="Shape 240"/>
        <p:cNvGrpSpPr/>
        <p:nvPr/>
      </p:nvGrpSpPr>
      <p:grpSpPr>
        <a:xfrm>
          <a:off x="0" y="0"/>
          <a:ext cx="0" cy="0"/>
          <a:chOff x="0" y="0"/>
          <a:chExt cx="0" cy="0"/>
        </a:xfrm>
      </p:grpSpPr>
      <p:sp>
        <p:nvSpPr>
          <p:cNvPr id="241" name="Google Shape;241;g7ebe268c4c_2_18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2" name="Google Shape;242;g7ebe268c4c_2_18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4" name="Shape 264"/>
        <p:cNvGrpSpPr/>
        <p:nvPr/>
      </p:nvGrpSpPr>
      <p:grpSpPr>
        <a:xfrm>
          <a:off x="0" y="0"/>
          <a:ext cx="0" cy="0"/>
          <a:chOff x="0" y="0"/>
          <a:chExt cx="0" cy="0"/>
        </a:xfrm>
      </p:grpSpPr>
      <p:sp>
        <p:nvSpPr>
          <p:cNvPr id="265" name="Google Shape;265;g7ebe268c4c_2_203: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6" name="Google Shape;266;g7ebe268c4c_2_20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3" name="Shape 283"/>
        <p:cNvGrpSpPr/>
        <p:nvPr/>
      </p:nvGrpSpPr>
      <p:grpSpPr>
        <a:xfrm>
          <a:off x="0" y="0"/>
          <a:ext cx="0" cy="0"/>
          <a:chOff x="0" y="0"/>
          <a:chExt cx="0" cy="0"/>
        </a:xfrm>
      </p:grpSpPr>
      <p:sp>
        <p:nvSpPr>
          <p:cNvPr id="284" name="Google Shape;284;g7ebe268c4c_2_22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5" name="Google Shape;285;g7ebe268c4c_2_2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0" name="Shape 300"/>
        <p:cNvGrpSpPr/>
        <p:nvPr/>
      </p:nvGrpSpPr>
      <p:grpSpPr>
        <a:xfrm>
          <a:off x="0" y="0"/>
          <a:ext cx="0" cy="0"/>
          <a:chOff x="0" y="0"/>
          <a:chExt cx="0" cy="0"/>
        </a:xfrm>
      </p:grpSpPr>
      <p:sp>
        <p:nvSpPr>
          <p:cNvPr id="301" name="Google Shape;301;g7ebe268c4c_2_23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2" name="Google Shape;302;g7ebe268c4c_2_2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9" name="Shape 309"/>
        <p:cNvGrpSpPr/>
        <p:nvPr/>
      </p:nvGrpSpPr>
      <p:grpSpPr>
        <a:xfrm>
          <a:off x="0" y="0"/>
          <a:ext cx="0" cy="0"/>
          <a:chOff x="0" y="0"/>
          <a:chExt cx="0" cy="0"/>
        </a:xfrm>
      </p:grpSpPr>
      <p:sp>
        <p:nvSpPr>
          <p:cNvPr id="310" name="Google Shape;310;g7ebe268c4c_2_245: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11" name="Google Shape;311;g7ebe268c4c_2_24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7" name="Shape 337"/>
        <p:cNvGrpSpPr/>
        <p:nvPr/>
      </p:nvGrpSpPr>
      <p:grpSpPr>
        <a:xfrm>
          <a:off x="0" y="0"/>
          <a:ext cx="0" cy="0"/>
          <a:chOff x="0" y="0"/>
          <a:chExt cx="0" cy="0"/>
        </a:xfrm>
      </p:grpSpPr>
      <p:sp>
        <p:nvSpPr>
          <p:cNvPr id="338" name="Google Shape;338;g7ebe268c4c_2_27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39" name="Google Shape;339;g7ebe268c4c_2_27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9" name="Shape 349"/>
        <p:cNvGrpSpPr/>
        <p:nvPr/>
      </p:nvGrpSpPr>
      <p:grpSpPr>
        <a:xfrm>
          <a:off x="0" y="0"/>
          <a:ext cx="0" cy="0"/>
          <a:chOff x="0" y="0"/>
          <a:chExt cx="0" cy="0"/>
        </a:xfrm>
      </p:grpSpPr>
      <p:sp>
        <p:nvSpPr>
          <p:cNvPr id="350" name="Google Shape;350;g7ebe268c4c_2_283: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51" name="Google Shape;351;g7ebe268c4c_2_28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9" name="Shape 389"/>
        <p:cNvGrpSpPr/>
        <p:nvPr/>
      </p:nvGrpSpPr>
      <p:grpSpPr>
        <a:xfrm>
          <a:off x="0" y="0"/>
          <a:ext cx="0" cy="0"/>
          <a:chOff x="0" y="0"/>
          <a:chExt cx="0" cy="0"/>
        </a:xfrm>
      </p:grpSpPr>
      <p:sp>
        <p:nvSpPr>
          <p:cNvPr id="390" name="Google Shape;390;g7ebe268c4c_2_32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91" name="Google Shape;391;g7ebe268c4c_2_3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 name="Shape 98"/>
        <p:cNvGrpSpPr/>
        <p:nvPr/>
      </p:nvGrpSpPr>
      <p:grpSpPr>
        <a:xfrm>
          <a:off x="0" y="0"/>
          <a:ext cx="0" cy="0"/>
          <a:chOff x="0" y="0"/>
          <a:chExt cx="0" cy="0"/>
        </a:xfrm>
      </p:grpSpPr>
      <p:sp>
        <p:nvSpPr>
          <p:cNvPr id="99" name="Google Shape;99;g7ebe268c4c_2_4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g7ebe268c4c_2_4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8" name="Shape 398"/>
        <p:cNvGrpSpPr/>
        <p:nvPr/>
      </p:nvGrpSpPr>
      <p:grpSpPr>
        <a:xfrm>
          <a:off x="0" y="0"/>
          <a:ext cx="0" cy="0"/>
          <a:chOff x="0" y="0"/>
          <a:chExt cx="0" cy="0"/>
        </a:xfrm>
      </p:grpSpPr>
      <p:sp>
        <p:nvSpPr>
          <p:cNvPr id="399" name="Google Shape;399;g7ebe268c4c_2_33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00" name="Google Shape;400;g7ebe268c4c_2_3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1" name="Shape 421"/>
        <p:cNvGrpSpPr/>
        <p:nvPr/>
      </p:nvGrpSpPr>
      <p:grpSpPr>
        <a:xfrm>
          <a:off x="0" y="0"/>
          <a:ext cx="0" cy="0"/>
          <a:chOff x="0" y="0"/>
          <a:chExt cx="0" cy="0"/>
        </a:xfrm>
      </p:grpSpPr>
      <p:sp>
        <p:nvSpPr>
          <p:cNvPr id="422" name="Google Shape;422;g7ebe268c4c_2_35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23" name="Google Shape;423;g7ebe268c4c_2_35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8" name="Shape 428"/>
        <p:cNvGrpSpPr/>
        <p:nvPr/>
      </p:nvGrpSpPr>
      <p:grpSpPr>
        <a:xfrm>
          <a:off x="0" y="0"/>
          <a:ext cx="0" cy="0"/>
          <a:chOff x="0" y="0"/>
          <a:chExt cx="0" cy="0"/>
        </a:xfrm>
      </p:grpSpPr>
      <p:sp>
        <p:nvSpPr>
          <p:cNvPr id="429" name="Google Shape;429;g7ebe268c4c_2_35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30" name="Google Shape;430;g7ebe268c4c_2_35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1" name="Shape 111"/>
        <p:cNvGrpSpPr/>
        <p:nvPr/>
      </p:nvGrpSpPr>
      <p:grpSpPr>
        <a:xfrm>
          <a:off x="0" y="0"/>
          <a:ext cx="0" cy="0"/>
          <a:chOff x="0" y="0"/>
          <a:chExt cx="0" cy="0"/>
        </a:xfrm>
      </p:grpSpPr>
      <p:sp>
        <p:nvSpPr>
          <p:cNvPr id="112" name="Google Shape;112;g7ebe268c4c_2_6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g7ebe268c4c_2_6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9" name="Shape 119"/>
        <p:cNvGrpSpPr/>
        <p:nvPr/>
      </p:nvGrpSpPr>
      <p:grpSpPr>
        <a:xfrm>
          <a:off x="0" y="0"/>
          <a:ext cx="0" cy="0"/>
          <a:chOff x="0" y="0"/>
          <a:chExt cx="0" cy="0"/>
        </a:xfrm>
      </p:grpSpPr>
      <p:sp>
        <p:nvSpPr>
          <p:cNvPr id="120" name="Google Shape;120;g7ebe268c4c_2_6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g7ebe268c4c_2_6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9" name="Shape 129"/>
        <p:cNvGrpSpPr/>
        <p:nvPr/>
      </p:nvGrpSpPr>
      <p:grpSpPr>
        <a:xfrm>
          <a:off x="0" y="0"/>
          <a:ext cx="0" cy="0"/>
          <a:chOff x="0" y="0"/>
          <a:chExt cx="0" cy="0"/>
        </a:xfrm>
      </p:grpSpPr>
      <p:sp>
        <p:nvSpPr>
          <p:cNvPr id="130" name="Google Shape;130;g7ebe268c4c_2_7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1" name="Google Shape;131;g7ebe268c4c_2_7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 name="Shape 147"/>
        <p:cNvGrpSpPr/>
        <p:nvPr/>
      </p:nvGrpSpPr>
      <p:grpSpPr>
        <a:xfrm>
          <a:off x="0" y="0"/>
          <a:ext cx="0" cy="0"/>
          <a:chOff x="0" y="0"/>
          <a:chExt cx="0" cy="0"/>
        </a:xfrm>
      </p:grpSpPr>
      <p:sp>
        <p:nvSpPr>
          <p:cNvPr id="148" name="Google Shape;148;g7ebe268c4c_2_93: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9" name="Google Shape;149;g7ebe268c4c_2_9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1" name="Shape 161"/>
        <p:cNvGrpSpPr/>
        <p:nvPr/>
      </p:nvGrpSpPr>
      <p:grpSpPr>
        <a:xfrm>
          <a:off x="0" y="0"/>
          <a:ext cx="0" cy="0"/>
          <a:chOff x="0" y="0"/>
          <a:chExt cx="0" cy="0"/>
        </a:xfrm>
      </p:grpSpPr>
      <p:sp>
        <p:nvSpPr>
          <p:cNvPr id="162" name="Google Shape;162;g7ebe268c4c_2_10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3" name="Google Shape;163;g7ebe268c4c_2_10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3" name="Shape 173"/>
        <p:cNvGrpSpPr/>
        <p:nvPr/>
      </p:nvGrpSpPr>
      <p:grpSpPr>
        <a:xfrm>
          <a:off x="0" y="0"/>
          <a:ext cx="0" cy="0"/>
          <a:chOff x="0" y="0"/>
          <a:chExt cx="0" cy="0"/>
        </a:xfrm>
      </p:grpSpPr>
      <p:sp>
        <p:nvSpPr>
          <p:cNvPr id="174" name="Google Shape;174;g7ebe268c4c_2_11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5" name="Google Shape;175;g7ebe268c4c_2_1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2" name="Shape 192"/>
        <p:cNvGrpSpPr/>
        <p:nvPr/>
      </p:nvGrpSpPr>
      <p:grpSpPr>
        <a:xfrm>
          <a:off x="0" y="0"/>
          <a:ext cx="0" cy="0"/>
          <a:chOff x="0" y="0"/>
          <a:chExt cx="0" cy="0"/>
        </a:xfrm>
      </p:grpSpPr>
      <p:sp>
        <p:nvSpPr>
          <p:cNvPr id="193" name="Google Shape;193;g7ebe268c4c_2_135: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4" name="Google Shape;194;g7ebe268c4c_2_1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Full Image without Header &amp; Footer">
  <p:cSld name="1_Full Image without Header &amp; Footer">
    <p:spTree>
      <p:nvGrpSpPr>
        <p:cNvPr id="52" name="Shape 52"/>
        <p:cNvGrpSpPr/>
        <p:nvPr/>
      </p:nvGrpSpPr>
      <p:grpSpPr>
        <a:xfrm>
          <a:off x="0" y="0"/>
          <a:ext cx="0" cy="0"/>
          <a:chOff x="0" y="0"/>
          <a:chExt cx="0" cy="0"/>
        </a:xfrm>
      </p:grpSpPr>
      <p:sp>
        <p:nvSpPr>
          <p:cNvPr id="53" name="Google Shape;53;p14"/>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Montserrat"/>
              <a:ea typeface="Montserrat"/>
              <a:cs typeface="Montserrat"/>
              <a:sym typeface="Montserrat"/>
            </a:endParaRPr>
          </a:p>
        </p:txBody>
      </p:sp>
      <p:sp>
        <p:nvSpPr>
          <p:cNvPr id="54" name="Google Shape;54;p14"/>
          <p:cNvSpPr/>
          <p:nvPr>
            <p:ph idx="2" type="pic"/>
          </p:nvPr>
        </p:nvSpPr>
        <p:spPr>
          <a:xfrm>
            <a:off x="0" y="0"/>
            <a:ext cx="9143999" cy="5156522"/>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56_Title Page">
  <p:cSld name="56_Title Page">
    <p:spTree>
      <p:nvGrpSpPr>
        <p:cNvPr id="55" name="Shape 55"/>
        <p:cNvGrpSpPr/>
        <p:nvPr/>
      </p:nvGrpSpPr>
      <p:grpSpPr>
        <a:xfrm>
          <a:off x="0" y="0"/>
          <a:ext cx="0" cy="0"/>
          <a:chOff x="0" y="0"/>
          <a:chExt cx="0" cy="0"/>
        </a:xfrm>
      </p:grpSpPr>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1_Title Page">
  <p:cSld name="61_Title Page">
    <p:spTree>
      <p:nvGrpSpPr>
        <p:cNvPr id="56" name="Shape 56"/>
        <p:cNvGrpSpPr/>
        <p:nvPr/>
      </p:nvGrpSpPr>
      <p:grpSpPr>
        <a:xfrm>
          <a:off x="0" y="0"/>
          <a:ext cx="0" cy="0"/>
          <a:chOff x="0" y="0"/>
          <a:chExt cx="0" cy="0"/>
        </a:xfrm>
      </p:grpSpPr>
      <p:sp>
        <p:nvSpPr>
          <p:cNvPr id="57" name="Google Shape;57;p16"/>
          <p:cNvSpPr/>
          <p:nvPr>
            <p:ph idx="2" type="pic"/>
          </p:nvPr>
        </p:nvSpPr>
        <p:spPr>
          <a:xfrm>
            <a:off x="4572000" y="744122"/>
            <a:ext cx="4572000" cy="4399379"/>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58_Title Page">
  <p:cSld name="58_Title Page">
    <p:spTree>
      <p:nvGrpSpPr>
        <p:cNvPr id="58" name="Shape 58"/>
        <p:cNvGrpSpPr/>
        <p:nvPr/>
      </p:nvGrpSpPr>
      <p:grpSpPr>
        <a:xfrm>
          <a:off x="0" y="0"/>
          <a:ext cx="0" cy="0"/>
          <a:chOff x="0" y="0"/>
          <a:chExt cx="0" cy="0"/>
        </a:xfrm>
      </p:grpSpPr>
      <p:sp>
        <p:nvSpPr>
          <p:cNvPr id="59" name="Google Shape;59;p17"/>
          <p:cNvSpPr/>
          <p:nvPr>
            <p:ph idx="2" type="pic"/>
          </p:nvPr>
        </p:nvSpPr>
        <p:spPr>
          <a:xfrm>
            <a:off x="834628" y="0"/>
            <a:ext cx="4065984" cy="2571750"/>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0_Title Page">
  <p:cSld name="60_Title Page">
    <p:spTree>
      <p:nvGrpSpPr>
        <p:cNvPr id="60" name="Shape 60"/>
        <p:cNvGrpSpPr/>
        <p:nvPr/>
      </p:nvGrpSpPr>
      <p:grpSpPr>
        <a:xfrm>
          <a:off x="0" y="0"/>
          <a:ext cx="0" cy="0"/>
          <a:chOff x="0" y="0"/>
          <a:chExt cx="0" cy="0"/>
        </a:xfrm>
      </p:grpSpPr>
      <p:sp>
        <p:nvSpPr>
          <p:cNvPr id="61" name="Google Shape;61;p18"/>
          <p:cNvSpPr/>
          <p:nvPr>
            <p:ph idx="2" type="pic"/>
          </p:nvPr>
        </p:nvSpPr>
        <p:spPr>
          <a:xfrm>
            <a:off x="4572000" y="0"/>
            <a:ext cx="4572000" cy="4448065"/>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4_Title Page">
  <p:cSld name="64_Title Page">
    <p:spTree>
      <p:nvGrpSpPr>
        <p:cNvPr id="62" name="Shape 62"/>
        <p:cNvGrpSpPr/>
        <p:nvPr/>
      </p:nvGrpSpPr>
      <p:grpSpPr>
        <a:xfrm>
          <a:off x="0" y="0"/>
          <a:ext cx="0" cy="0"/>
          <a:chOff x="0" y="0"/>
          <a:chExt cx="0" cy="0"/>
        </a:xfrm>
      </p:grpSpPr>
      <p:sp>
        <p:nvSpPr>
          <p:cNvPr id="63" name="Google Shape;63;p19"/>
          <p:cNvSpPr/>
          <p:nvPr>
            <p:ph idx="2" type="pic"/>
          </p:nvPr>
        </p:nvSpPr>
        <p:spPr>
          <a:xfrm>
            <a:off x="2937267" y="3332286"/>
            <a:ext cx="1494914" cy="1115786"/>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64" name="Google Shape;64;p19"/>
          <p:cNvSpPr/>
          <p:nvPr>
            <p:ph idx="3" type="pic"/>
          </p:nvPr>
        </p:nvSpPr>
        <p:spPr>
          <a:xfrm>
            <a:off x="4711820" y="2216500"/>
            <a:ext cx="1494914" cy="1115786"/>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65" name="Google Shape;65;p19"/>
          <p:cNvSpPr/>
          <p:nvPr>
            <p:ph idx="4" type="pic"/>
          </p:nvPr>
        </p:nvSpPr>
        <p:spPr>
          <a:xfrm>
            <a:off x="4711820" y="3332286"/>
            <a:ext cx="1494914" cy="1115786"/>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66" name="Google Shape;66;p19"/>
          <p:cNvSpPr/>
          <p:nvPr>
            <p:ph idx="5" type="pic"/>
          </p:nvPr>
        </p:nvSpPr>
        <p:spPr>
          <a:xfrm>
            <a:off x="2937268" y="2216500"/>
            <a:ext cx="1494914" cy="1115786"/>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57_Title Page">
  <p:cSld name="57_Title Page">
    <p:spTree>
      <p:nvGrpSpPr>
        <p:cNvPr id="67" name="Shape 67"/>
        <p:cNvGrpSpPr/>
        <p:nvPr/>
      </p:nvGrpSpPr>
      <p:grpSpPr>
        <a:xfrm>
          <a:off x="0" y="0"/>
          <a:ext cx="0" cy="0"/>
          <a:chOff x="0" y="0"/>
          <a:chExt cx="0" cy="0"/>
        </a:xfrm>
      </p:grpSpPr>
      <p:sp>
        <p:nvSpPr>
          <p:cNvPr id="68" name="Google Shape;68;p20"/>
          <p:cNvSpPr/>
          <p:nvPr>
            <p:ph idx="2" type="pic"/>
          </p:nvPr>
        </p:nvSpPr>
        <p:spPr>
          <a:xfrm>
            <a:off x="4305300" y="744122"/>
            <a:ext cx="2314575" cy="4399379"/>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69" name="Google Shape;69;p20"/>
          <p:cNvSpPr/>
          <p:nvPr>
            <p:ph idx="3" type="pic"/>
          </p:nvPr>
        </p:nvSpPr>
        <p:spPr>
          <a:xfrm>
            <a:off x="6829425" y="744122"/>
            <a:ext cx="2314575" cy="4399379"/>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8_Title Page">
  <p:cSld name="68_Title Page">
    <p:spTree>
      <p:nvGrpSpPr>
        <p:cNvPr id="70" name="Shape 70"/>
        <p:cNvGrpSpPr/>
        <p:nvPr/>
      </p:nvGrpSpPr>
      <p:grpSpPr>
        <a:xfrm>
          <a:off x="0" y="0"/>
          <a:ext cx="0" cy="0"/>
          <a:chOff x="0" y="0"/>
          <a:chExt cx="0" cy="0"/>
        </a:xfrm>
      </p:grpSpPr>
      <p:sp>
        <p:nvSpPr>
          <p:cNvPr id="71" name="Google Shape;71;p21"/>
          <p:cNvSpPr/>
          <p:nvPr>
            <p:ph idx="2" type="pic"/>
          </p:nvPr>
        </p:nvSpPr>
        <p:spPr>
          <a:xfrm>
            <a:off x="3571875" y="2200276"/>
            <a:ext cx="2000250" cy="2247791"/>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72" name="Google Shape;72;p21"/>
          <p:cNvSpPr/>
          <p:nvPr>
            <p:ph idx="3" type="pic"/>
          </p:nvPr>
        </p:nvSpPr>
        <p:spPr>
          <a:xfrm>
            <a:off x="6300788" y="2200276"/>
            <a:ext cx="2000250" cy="2247791"/>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73" name="Google Shape;73;p21"/>
          <p:cNvSpPr/>
          <p:nvPr>
            <p:ph idx="4" type="pic"/>
          </p:nvPr>
        </p:nvSpPr>
        <p:spPr>
          <a:xfrm>
            <a:off x="842963" y="2200276"/>
            <a:ext cx="2000250" cy="2247791"/>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7_Title Page">
  <p:cSld name="67_Title Page">
    <p:spTree>
      <p:nvGrpSpPr>
        <p:cNvPr id="74" name="Shape 74"/>
        <p:cNvGrpSpPr/>
        <p:nvPr/>
      </p:nvGrpSpPr>
      <p:grpSpPr>
        <a:xfrm>
          <a:off x="0" y="0"/>
          <a:ext cx="0" cy="0"/>
          <a:chOff x="0" y="0"/>
          <a:chExt cx="0" cy="0"/>
        </a:xfrm>
      </p:grpSpPr>
      <p:sp>
        <p:nvSpPr>
          <p:cNvPr id="75" name="Google Shape;75;p22"/>
          <p:cNvSpPr/>
          <p:nvPr>
            <p:ph idx="2" type="pic"/>
          </p:nvPr>
        </p:nvSpPr>
        <p:spPr>
          <a:xfrm>
            <a:off x="2931380" y="2145315"/>
            <a:ext cx="1509587" cy="1283684"/>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76" name="Google Shape;76;p22"/>
          <p:cNvSpPr/>
          <p:nvPr>
            <p:ph idx="3" type="pic"/>
          </p:nvPr>
        </p:nvSpPr>
        <p:spPr>
          <a:xfrm>
            <a:off x="4703030" y="2145315"/>
            <a:ext cx="1509587" cy="1283684"/>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77" name="Google Shape;77;p22"/>
          <p:cNvSpPr/>
          <p:nvPr>
            <p:ph idx="4" type="pic"/>
          </p:nvPr>
        </p:nvSpPr>
        <p:spPr>
          <a:xfrm>
            <a:off x="6474680" y="2145315"/>
            <a:ext cx="1509587" cy="1283684"/>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78" name="Google Shape;78;p22"/>
          <p:cNvSpPr/>
          <p:nvPr>
            <p:ph idx="5" type="pic"/>
          </p:nvPr>
        </p:nvSpPr>
        <p:spPr>
          <a:xfrm>
            <a:off x="1159730" y="2145315"/>
            <a:ext cx="1509587" cy="1283684"/>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9_Title Page">
  <p:cSld name="69_Title Page">
    <p:spTree>
      <p:nvGrpSpPr>
        <p:cNvPr id="79" name="Shape 79"/>
        <p:cNvGrpSpPr/>
        <p:nvPr/>
      </p:nvGrpSpPr>
      <p:grpSpPr>
        <a:xfrm>
          <a:off x="0" y="0"/>
          <a:ext cx="0" cy="0"/>
          <a:chOff x="0" y="0"/>
          <a:chExt cx="0" cy="0"/>
        </a:xfrm>
      </p:grpSpPr>
      <p:sp>
        <p:nvSpPr>
          <p:cNvPr id="80" name="Google Shape;80;p23"/>
          <p:cNvSpPr/>
          <p:nvPr>
            <p:ph idx="2" type="pic"/>
          </p:nvPr>
        </p:nvSpPr>
        <p:spPr>
          <a:xfrm>
            <a:off x="4680857" y="2035636"/>
            <a:ext cx="3341914" cy="2412434"/>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81" name="Google Shape;81;p23"/>
          <p:cNvSpPr/>
          <p:nvPr>
            <p:ph idx="3" type="pic"/>
          </p:nvPr>
        </p:nvSpPr>
        <p:spPr>
          <a:xfrm>
            <a:off x="1121229" y="2035637"/>
            <a:ext cx="3341914" cy="2412434"/>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71_Title Page">
  <p:cSld name="71_Title Page">
    <p:spTree>
      <p:nvGrpSpPr>
        <p:cNvPr id="82" name="Shape 82"/>
        <p:cNvGrpSpPr/>
        <p:nvPr/>
      </p:nvGrpSpPr>
      <p:grpSpPr>
        <a:xfrm>
          <a:off x="0" y="0"/>
          <a:ext cx="0" cy="0"/>
          <a:chOff x="0" y="0"/>
          <a:chExt cx="0" cy="0"/>
        </a:xfrm>
      </p:grpSpPr>
      <p:sp>
        <p:nvSpPr>
          <p:cNvPr id="83" name="Google Shape;83;p24"/>
          <p:cNvSpPr/>
          <p:nvPr>
            <p:ph idx="2" type="pic"/>
          </p:nvPr>
        </p:nvSpPr>
        <p:spPr>
          <a:xfrm>
            <a:off x="3657684" y="1921861"/>
            <a:ext cx="1828630" cy="1828630"/>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84" name="Google Shape;84;p24"/>
          <p:cNvSpPr/>
          <p:nvPr>
            <p:ph idx="3" type="pic"/>
          </p:nvPr>
        </p:nvSpPr>
        <p:spPr>
          <a:xfrm>
            <a:off x="5686509" y="1921861"/>
            <a:ext cx="1828630" cy="1828630"/>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85" name="Google Shape;85;p24"/>
          <p:cNvSpPr/>
          <p:nvPr>
            <p:ph idx="4" type="pic"/>
          </p:nvPr>
        </p:nvSpPr>
        <p:spPr>
          <a:xfrm>
            <a:off x="1628861" y="1921861"/>
            <a:ext cx="1828630" cy="1828630"/>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2_Title Page">
  <p:cSld name="62_Title Page">
    <p:spTree>
      <p:nvGrpSpPr>
        <p:cNvPr id="86" name="Shape 86"/>
        <p:cNvGrpSpPr/>
        <p:nvPr/>
      </p:nvGrpSpPr>
      <p:grpSpPr>
        <a:xfrm>
          <a:off x="0" y="0"/>
          <a:ext cx="0" cy="0"/>
          <a:chOff x="0" y="0"/>
          <a:chExt cx="0" cy="0"/>
        </a:xfrm>
      </p:grpSpPr>
      <p:sp>
        <p:nvSpPr>
          <p:cNvPr id="87" name="Google Shape;87;p25"/>
          <p:cNvSpPr/>
          <p:nvPr>
            <p:ph idx="2" type="pic"/>
          </p:nvPr>
        </p:nvSpPr>
        <p:spPr>
          <a:xfrm>
            <a:off x="3967755" y="0"/>
            <a:ext cx="5176245" cy="5143500"/>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88" name="Google Shape;88;p25"/>
          <p:cNvSpPr/>
          <p:nvPr>
            <p:ph idx="3" type="pic"/>
          </p:nvPr>
        </p:nvSpPr>
        <p:spPr>
          <a:xfrm>
            <a:off x="2600894" y="-3"/>
            <a:ext cx="5429044" cy="3874409"/>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0" Type="http://schemas.openxmlformats.org/officeDocument/2006/relationships/slideLayout" Target="../slideLayouts/slideLayout21.xml"/><Relationship Id="rId13" Type="http://schemas.openxmlformats.org/officeDocument/2006/relationships/theme" Target="../theme/theme1.xml"/><Relationship Id="rId12" Type="http://schemas.openxmlformats.org/officeDocument/2006/relationships/slideLayout" Target="../slideLayouts/slideLayout23.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628650" y="370285"/>
            <a:ext cx="7886700" cy="686991"/>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0"/>
              </a:spcBef>
              <a:spcAft>
                <a:spcPts val="0"/>
              </a:spcAft>
              <a:buClr>
                <a:schemeClr val="dk1"/>
              </a:buClr>
              <a:buSzPts val="3000"/>
              <a:buFont typeface="Montserrat"/>
              <a:buNone/>
              <a:defRPr b="0" i="0" sz="30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0.xml"/><Relationship Id="rId3" Type="http://schemas.openxmlformats.org/officeDocument/2006/relationships/image" Target="../media/image1.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image" Target="../media/image1.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3.xml"/><Relationship Id="rId3" Type="http://schemas.openxmlformats.org/officeDocument/2006/relationships/image" Target="../media/image1.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4.xml"/><Relationship Id="rId3" Type="http://schemas.openxmlformats.org/officeDocument/2006/relationships/image" Target="../media/image1.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5.xml"/><Relationship Id="rId3" Type="http://schemas.openxmlformats.org/officeDocument/2006/relationships/image" Target="../media/image1.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6.xml"/><Relationship Id="rId3" Type="http://schemas.openxmlformats.org/officeDocument/2006/relationships/image" Target="../media/image1.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7.xml"/><Relationship Id="rId3" Type="http://schemas.openxmlformats.org/officeDocument/2006/relationships/image" Target="../media/image2.png"/><Relationship Id="rId4" Type="http://schemas.openxmlformats.org/officeDocument/2006/relationships/image" Target="../media/image1.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8.xml"/><Relationship Id="rId3" Type="http://schemas.openxmlformats.org/officeDocument/2006/relationships/image" Target="../media/image3.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1.xml"/><Relationship Id="rId3" Type="http://schemas.openxmlformats.org/officeDocument/2006/relationships/image" Target="../media/image1.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 Id="rId3" Type="http://schemas.openxmlformats.org/officeDocument/2006/relationships/image" Target="../media/image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xml"/><Relationship Id="rId3" Type="http://schemas.openxmlformats.org/officeDocument/2006/relationships/image" Target="../media/image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xml"/><Relationship Id="rId3" Type="http://schemas.openxmlformats.org/officeDocument/2006/relationships/image" Target="../media/image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1.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8.xml"/><Relationship Id="rId3" Type="http://schemas.openxmlformats.org/officeDocument/2006/relationships/image" Target="../media/image1.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9.xml"/><Relationship Id="rId3"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2" name="Shape 92"/>
        <p:cNvGrpSpPr/>
        <p:nvPr/>
      </p:nvGrpSpPr>
      <p:grpSpPr>
        <a:xfrm>
          <a:off x="0" y="0"/>
          <a:ext cx="0" cy="0"/>
          <a:chOff x="0" y="0"/>
          <a:chExt cx="0" cy="0"/>
        </a:xfrm>
      </p:grpSpPr>
      <p:pic>
        <p:nvPicPr>
          <p:cNvPr id="93" name="Google Shape;93;p26"/>
          <p:cNvPicPr preferRelativeResize="0"/>
          <p:nvPr>
            <p:ph idx="2" type="pic"/>
          </p:nvPr>
        </p:nvPicPr>
        <p:blipFill rotWithShape="1">
          <a:blip r:embed="rId3">
            <a:alphaModFix/>
          </a:blip>
          <a:srcRect b="21802" l="0" r="0" t="21802"/>
          <a:stretch/>
        </p:blipFill>
        <p:spPr>
          <a:xfrm>
            <a:off x="0" y="0"/>
            <a:ext cx="9143999" cy="5156522"/>
          </a:xfrm>
          <a:prstGeom prst="rect">
            <a:avLst/>
          </a:prstGeom>
          <a:noFill/>
          <a:ln>
            <a:noFill/>
          </a:ln>
        </p:spPr>
      </p:pic>
      <p:sp>
        <p:nvSpPr>
          <p:cNvPr id="94" name="Google Shape;94;p26"/>
          <p:cNvSpPr/>
          <p:nvPr/>
        </p:nvSpPr>
        <p:spPr>
          <a:xfrm>
            <a:off x="2165236" y="1528130"/>
            <a:ext cx="4813528" cy="2100262"/>
          </a:xfrm>
          <a:prstGeom prst="rect">
            <a:avLst/>
          </a:prstGeom>
          <a:solidFill>
            <a:schemeClr val="lt1">
              <a:alpha val="8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Montserrat"/>
              <a:ea typeface="Montserrat"/>
              <a:cs typeface="Montserrat"/>
              <a:sym typeface="Montserrat"/>
            </a:endParaRPr>
          </a:p>
        </p:txBody>
      </p:sp>
      <p:grpSp>
        <p:nvGrpSpPr>
          <p:cNvPr id="95" name="Google Shape;95;p26"/>
          <p:cNvGrpSpPr/>
          <p:nvPr/>
        </p:nvGrpSpPr>
        <p:grpSpPr>
          <a:xfrm>
            <a:off x="2165236" y="2005205"/>
            <a:ext cx="4813528" cy="1146112"/>
            <a:chOff x="4057649" y="2457675"/>
            <a:chExt cx="6418037" cy="1528150"/>
          </a:xfrm>
        </p:grpSpPr>
        <p:sp>
          <p:nvSpPr>
            <p:cNvPr id="96" name="Google Shape;96;p26"/>
            <p:cNvSpPr txBox="1"/>
            <p:nvPr/>
          </p:nvSpPr>
          <p:spPr>
            <a:xfrm>
              <a:off x="4057649" y="2457675"/>
              <a:ext cx="6418037" cy="135421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i="0" lang="en" sz="6200" u="none" cap="none" strike="noStrike">
                  <a:solidFill>
                    <a:schemeClr val="dk1"/>
                  </a:solidFill>
                  <a:latin typeface="Montserrat Thin"/>
                  <a:ea typeface="Montserrat Thin"/>
                  <a:cs typeface="Montserrat Thin"/>
                  <a:sym typeface="Montserrat Thin"/>
                </a:rPr>
                <a:t>CLEAN</a:t>
              </a:r>
              <a:endParaRPr sz="1100"/>
            </a:p>
          </p:txBody>
        </p:sp>
        <p:sp>
          <p:nvSpPr>
            <p:cNvPr id="97" name="Google Shape;97;p26"/>
            <p:cNvSpPr txBox="1"/>
            <p:nvPr/>
          </p:nvSpPr>
          <p:spPr>
            <a:xfrm>
              <a:off x="5331459" y="3739604"/>
              <a:ext cx="3870416" cy="24622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0" i="0" lang="en" sz="800" u="none" cap="none" strike="noStrike">
                  <a:solidFill>
                    <a:srgbClr val="7F7F7F"/>
                  </a:solidFill>
                  <a:latin typeface="Montserrat Light"/>
                  <a:ea typeface="Montserrat Light"/>
                  <a:cs typeface="Montserrat Light"/>
                  <a:sym typeface="Montserrat Light"/>
                </a:rPr>
                <a:t>CREATIVE PRESENTATION</a:t>
              </a:r>
              <a:endParaRPr sz="1100"/>
            </a:p>
          </p:txBody>
        </p:sp>
      </p:gr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4" name="Shape 214"/>
        <p:cNvGrpSpPr/>
        <p:nvPr/>
      </p:nvGrpSpPr>
      <p:grpSpPr>
        <a:xfrm>
          <a:off x="0" y="0"/>
          <a:ext cx="0" cy="0"/>
          <a:chOff x="0" y="0"/>
          <a:chExt cx="0" cy="0"/>
        </a:xfrm>
      </p:grpSpPr>
      <p:pic>
        <p:nvPicPr>
          <p:cNvPr id="215" name="Google Shape;215;p35"/>
          <p:cNvPicPr preferRelativeResize="0"/>
          <p:nvPr>
            <p:ph idx="3" type="pic"/>
          </p:nvPr>
        </p:nvPicPr>
        <p:blipFill rotWithShape="1">
          <a:blip r:embed="rId3">
            <a:alphaModFix/>
          </a:blip>
          <a:srcRect b="0" l="5508" r="5507" t="0"/>
          <a:stretch/>
        </p:blipFill>
        <p:spPr>
          <a:xfrm>
            <a:off x="6300788" y="2200276"/>
            <a:ext cx="2000250" cy="2247791"/>
          </a:xfrm>
          <a:prstGeom prst="rect">
            <a:avLst/>
          </a:prstGeom>
          <a:noFill/>
          <a:ln>
            <a:noFill/>
          </a:ln>
        </p:spPr>
      </p:pic>
      <p:pic>
        <p:nvPicPr>
          <p:cNvPr id="216" name="Google Shape;216;p35"/>
          <p:cNvPicPr preferRelativeResize="0"/>
          <p:nvPr>
            <p:ph idx="2" type="pic"/>
          </p:nvPr>
        </p:nvPicPr>
        <p:blipFill rotWithShape="1">
          <a:blip r:embed="rId3">
            <a:alphaModFix/>
          </a:blip>
          <a:srcRect b="0" l="5508" r="5507" t="0"/>
          <a:stretch/>
        </p:blipFill>
        <p:spPr>
          <a:xfrm>
            <a:off x="3571875" y="2200276"/>
            <a:ext cx="2000250" cy="2247791"/>
          </a:xfrm>
          <a:prstGeom prst="rect">
            <a:avLst/>
          </a:prstGeom>
          <a:noFill/>
          <a:ln>
            <a:noFill/>
          </a:ln>
        </p:spPr>
      </p:pic>
      <p:pic>
        <p:nvPicPr>
          <p:cNvPr id="217" name="Google Shape;217;p35"/>
          <p:cNvPicPr preferRelativeResize="0"/>
          <p:nvPr>
            <p:ph idx="4" type="pic"/>
          </p:nvPr>
        </p:nvPicPr>
        <p:blipFill rotWithShape="1">
          <a:blip r:embed="rId3">
            <a:alphaModFix/>
          </a:blip>
          <a:srcRect b="0" l="5508" r="5507" t="0"/>
          <a:stretch/>
        </p:blipFill>
        <p:spPr>
          <a:xfrm>
            <a:off x="842963" y="2200276"/>
            <a:ext cx="2000250" cy="2247791"/>
          </a:xfrm>
          <a:prstGeom prst="rect">
            <a:avLst/>
          </a:prstGeom>
          <a:noFill/>
          <a:ln>
            <a:noFill/>
          </a:ln>
        </p:spPr>
      </p:pic>
      <p:sp>
        <p:nvSpPr>
          <p:cNvPr id="218" name="Google Shape;218;p35"/>
          <p:cNvSpPr txBox="1"/>
          <p:nvPr/>
        </p:nvSpPr>
        <p:spPr>
          <a:xfrm>
            <a:off x="2438994" y="695430"/>
            <a:ext cx="4266011" cy="4154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300">
                <a:solidFill>
                  <a:schemeClr val="dk1"/>
                </a:solidFill>
                <a:latin typeface="Montserrat"/>
                <a:ea typeface="Montserrat"/>
                <a:cs typeface="Montserrat"/>
                <a:sym typeface="Montserrat"/>
              </a:rPr>
              <a:t>WHO WE ARE</a:t>
            </a:r>
            <a:endParaRPr sz="1100"/>
          </a:p>
        </p:txBody>
      </p:sp>
      <p:sp>
        <p:nvSpPr>
          <p:cNvPr id="219" name="Google Shape;219;p35"/>
          <p:cNvSpPr txBox="1"/>
          <p:nvPr/>
        </p:nvSpPr>
        <p:spPr>
          <a:xfrm>
            <a:off x="2967633" y="1107259"/>
            <a:ext cx="3208733"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rgbClr val="595959"/>
                </a:solidFill>
                <a:latin typeface="Montserrat Light"/>
                <a:ea typeface="Montserrat Light"/>
                <a:cs typeface="Montserrat Light"/>
                <a:sym typeface="Montserrat Light"/>
              </a:rPr>
              <a:t>CREATIVE PRESENTATION</a:t>
            </a:r>
            <a:endParaRPr sz="1100"/>
          </a:p>
        </p:txBody>
      </p:sp>
      <p:cxnSp>
        <p:nvCxnSpPr>
          <p:cNvPr id="220" name="Google Shape;220;p35"/>
          <p:cNvCxnSpPr/>
          <p:nvPr/>
        </p:nvCxnSpPr>
        <p:spPr>
          <a:xfrm>
            <a:off x="4129257" y="1513690"/>
            <a:ext cx="885485" cy="0"/>
          </a:xfrm>
          <a:prstGeom prst="straightConnector1">
            <a:avLst/>
          </a:prstGeom>
          <a:noFill/>
          <a:ln cap="flat" cmpd="sng" w="25400">
            <a:solidFill>
              <a:srgbClr val="D8D8D8"/>
            </a:solidFill>
            <a:prstDash val="solid"/>
            <a:miter lim="800000"/>
            <a:headEnd len="sm" w="sm" type="none"/>
            <a:tailEnd len="sm" w="sm" type="none"/>
          </a:ln>
        </p:spPr>
      </p:cxnSp>
      <p:sp>
        <p:nvSpPr>
          <p:cNvPr id="221" name="Google Shape;221;p35"/>
          <p:cNvSpPr/>
          <p:nvPr/>
        </p:nvSpPr>
        <p:spPr>
          <a:xfrm>
            <a:off x="2576513" y="3057471"/>
            <a:ext cx="533400" cy="533400"/>
          </a:xfrm>
          <a:prstGeom prst="ellipse">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22" name="Google Shape;222;p35"/>
          <p:cNvSpPr/>
          <p:nvPr/>
        </p:nvSpPr>
        <p:spPr>
          <a:xfrm>
            <a:off x="5305425" y="3057471"/>
            <a:ext cx="533400" cy="533400"/>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23" name="Google Shape;223;p35"/>
          <p:cNvSpPr/>
          <p:nvPr/>
        </p:nvSpPr>
        <p:spPr>
          <a:xfrm>
            <a:off x="8034338" y="3057471"/>
            <a:ext cx="533400" cy="533400"/>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24" name="Google Shape;224;p35"/>
          <p:cNvSpPr txBox="1"/>
          <p:nvPr/>
        </p:nvSpPr>
        <p:spPr>
          <a:xfrm>
            <a:off x="2629750" y="3202985"/>
            <a:ext cx="426924"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a:ea typeface="Montserrat"/>
                <a:cs typeface="Montserrat"/>
                <a:sym typeface="Montserrat"/>
              </a:rPr>
              <a:t>A</a:t>
            </a:r>
            <a:endParaRPr sz="1100"/>
          </a:p>
        </p:txBody>
      </p:sp>
      <p:sp>
        <p:nvSpPr>
          <p:cNvPr id="225" name="Google Shape;225;p35"/>
          <p:cNvSpPr txBox="1"/>
          <p:nvPr/>
        </p:nvSpPr>
        <p:spPr>
          <a:xfrm>
            <a:off x="5358663" y="3202985"/>
            <a:ext cx="426924"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a:ea typeface="Montserrat"/>
                <a:cs typeface="Montserrat"/>
                <a:sym typeface="Montserrat"/>
              </a:rPr>
              <a:t>B</a:t>
            </a:r>
            <a:endParaRPr sz="1100"/>
          </a:p>
        </p:txBody>
      </p:sp>
      <p:sp>
        <p:nvSpPr>
          <p:cNvPr id="226" name="Google Shape;226;p35"/>
          <p:cNvSpPr txBox="1"/>
          <p:nvPr/>
        </p:nvSpPr>
        <p:spPr>
          <a:xfrm>
            <a:off x="8087576" y="3202985"/>
            <a:ext cx="426924"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a:ea typeface="Montserrat"/>
                <a:cs typeface="Montserrat"/>
                <a:sym typeface="Montserrat"/>
              </a:rPr>
              <a:t>C</a:t>
            </a:r>
            <a:endParaRPr sz="11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0" name="Shape 230"/>
        <p:cNvGrpSpPr/>
        <p:nvPr/>
      </p:nvGrpSpPr>
      <p:grpSpPr>
        <a:xfrm>
          <a:off x="0" y="0"/>
          <a:ext cx="0" cy="0"/>
          <a:chOff x="0" y="0"/>
          <a:chExt cx="0" cy="0"/>
        </a:xfrm>
      </p:grpSpPr>
      <p:pic>
        <p:nvPicPr>
          <p:cNvPr id="231" name="Google Shape;231;p36"/>
          <p:cNvPicPr preferRelativeResize="0"/>
          <p:nvPr>
            <p:ph idx="2" type="pic"/>
          </p:nvPr>
        </p:nvPicPr>
        <p:blipFill rotWithShape="1">
          <a:blip r:embed="rId3">
            <a:alphaModFix/>
          </a:blip>
          <a:srcRect b="21802" l="0" r="0" t="21802"/>
          <a:stretch/>
        </p:blipFill>
        <p:spPr>
          <a:xfrm>
            <a:off x="0" y="0"/>
            <a:ext cx="9143999" cy="5156522"/>
          </a:xfrm>
          <a:prstGeom prst="rect">
            <a:avLst/>
          </a:prstGeom>
          <a:noFill/>
          <a:ln>
            <a:noFill/>
          </a:ln>
        </p:spPr>
      </p:pic>
      <p:sp>
        <p:nvSpPr>
          <p:cNvPr id="232" name="Google Shape;232;p36"/>
          <p:cNvSpPr/>
          <p:nvPr/>
        </p:nvSpPr>
        <p:spPr>
          <a:xfrm>
            <a:off x="4413123" y="0"/>
            <a:ext cx="4730877" cy="5156522"/>
          </a:xfrm>
          <a:prstGeom prst="rect">
            <a:avLst/>
          </a:prstGeom>
          <a:solidFill>
            <a:schemeClr val="accent3">
              <a:alpha val="77647"/>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33" name="Google Shape;233;p36"/>
          <p:cNvSpPr/>
          <p:nvPr/>
        </p:nvSpPr>
        <p:spPr>
          <a:xfrm>
            <a:off x="834628" y="3901803"/>
            <a:ext cx="2089404" cy="546267"/>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None/>
            </a:pPr>
            <a:r>
              <a:rPr b="1" lang="en" sz="2300">
                <a:solidFill>
                  <a:schemeClr val="lt1"/>
                </a:solidFill>
                <a:latin typeface="Montserrat"/>
                <a:ea typeface="Montserrat"/>
                <a:cs typeface="Montserrat"/>
                <a:sym typeface="Montserrat"/>
              </a:rPr>
              <a:t>COMPANY</a:t>
            </a:r>
            <a:br>
              <a:rPr b="1" lang="en" sz="2300">
                <a:solidFill>
                  <a:schemeClr val="lt1"/>
                </a:solidFill>
                <a:latin typeface="Montserrat"/>
                <a:ea typeface="Montserrat"/>
                <a:cs typeface="Montserrat"/>
                <a:sym typeface="Montserrat"/>
              </a:rPr>
            </a:br>
            <a:r>
              <a:rPr b="1" lang="en" sz="2300">
                <a:solidFill>
                  <a:schemeClr val="lt1"/>
                </a:solidFill>
                <a:latin typeface="Montserrat"/>
                <a:ea typeface="Montserrat"/>
                <a:cs typeface="Montserrat"/>
                <a:sym typeface="Montserrat"/>
              </a:rPr>
              <a:t>SERVICE</a:t>
            </a:r>
            <a:endParaRPr sz="1100"/>
          </a:p>
        </p:txBody>
      </p:sp>
      <p:grpSp>
        <p:nvGrpSpPr>
          <p:cNvPr id="234" name="Google Shape;234;p36"/>
          <p:cNvGrpSpPr/>
          <p:nvPr/>
        </p:nvGrpSpPr>
        <p:grpSpPr>
          <a:xfrm>
            <a:off x="5012531" y="1803974"/>
            <a:ext cx="1832667" cy="2658383"/>
            <a:chOff x="8050273" y="1264534"/>
            <a:chExt cx="2443556" cy="3544511"/>
          </a:xfrm>
        </p:grpSpPr>
        <p:sp>
          <p:nvSpPr>
            <p:cNvPr id="235" name="Google Shape;235;p36"/>
            <p:cNvSpPr/>
            <p:nvPr/>
          </p:nvSpPr>
          <p:spPr>
            <a:xfrm>
              <a:off x="8093815" y="1264534"/>
              <a:ext cx="801788" cy="801783"/>
            </a:xfrm>
            <a:custGeom>
              <a:rect b="b" l="l" r="r" t="t"/>
              <a:pathLst>
                <a:path extrusionOk="0" h="21576" w="21552">
                  <a:moveTo>
                    <a:pt x="10792" y="14410"/>
                  </a:moveTo>
                  <a:cubicBezTo>
                    <a:pt x="8811" y="14410"/>
                    <a:pt x="7199" y="12795"/>
                    <a:pt x="7199" y="10812"/>
                  </a:cubicBezTo>
                  <a:cubicBezTo>
                    <a:pt x="7199" y="8827"/>
                    <a:pt x="8811" y="7213"/>
                    <a:pt x="10792" y="7213"/>
                  </a:cubicBezTo>
                  <a:cubicBezTo>
                    <a:pt x="12775" y="7213"/>
                    <a:pt x="14387" y="8827"/>
                    <a:pt x="14387" y="10812"/>
                  </a:cubicBezTo>
                  <a:cubicBezTo>
                    <a:pt x="14387" y="12795"/>
                    <a:pt x="12775" y="14410"/>
                    <a:pt x="10792" y="14410"/>
                  </a:cubicBezTo>
                  <a:cubicBezTo>
                    <a:pt x="10792" y="14410"/>
                    <a:pt x="10792" y="14410"/>
                    <a:pt x="10792" y="14410"/>
                  </a:cubicBezTo>
                  <a:close/>
                  <a:moveTo>
                    <a:pt x="21484" y="9591"/>
                  </a:moveTo>
                  <a:cubicBezTo>
                    <a:pt x="21450" y="9287"/>
                    <a:pt x="21097" y="9059"/>
                    <a:pt x="20791" y="9059"/>
                  </a:cubicBezTo>
                  <a:cubicBezTo>
                    <a:pt x="19804" y="9059"/>
                    <a:pt x="18928" y="8479"/>
                    <a:pt x="18561" y="7581"/>
                  </a:cubicBezTo>
                  <a:cubicBezTo>
                    <a:pt x="18185" y="6661"/>
                    <a:pt x="18427" y="5590"/>
                    <a:pt x="19163" y="4914"/>
                  </a:cubicBezTo>
                  <a:cubicBezTo>
                    <a:pt x="19394" y="4702"/>
                    <a:pt x="19423" y="4347"/>
                    <a:pt x="19228" y="4100"/>
                  </a:cubicBezTo>
                  <a:cubicBezTo>
                    <a:pt x="18723" y="3458"/>
                    <a:pt x="18148" y="2877"/>
                    <a:pt x="17521" y="2374"/>
                  </a:cubicBezTo>
                  <a:cubicBezTo>
                    <a:pt x="17276" y="2177"/>
                    <a:pt x="16915" y="2205"/>
                    <a:pt x="16702" y="2441"/>
                  </a:cubicBezTo>
                  <a:cubicBezTo>
                    <a:pt x="16060" y="3153"/>
                    <a:pt x="14906" y="3418"/>
                    <a:pt x="14014" y="3045"/>
                  </a:cubicBezTo>
                  <a:cubicBezTo>
                    <a:pt x="13087" y="2655"/>
                    <a:pt x="12502" y="1713"/>
                    <a:pt x="12559" y="703"/>
                  </a:cubicBezTo>
                  <a:cubicBezTo>
                    <a:pt x="12578" y="386"/>
                    <a:pt x="12346" y="110"/>
                    <a:pt x="12030" y="73"/>
                  </a:cubicBezTo>
                  <a:cubicBezTo>
                    <a:pt x="11226" y="-21"/>
                    <a:pt x="10413" y="-24"/>
                    <a:pt x="9605" y="66"/>
                  </a:cubicBezTo>
                  <a:cubicBezTo>
                    <a:pt x="9293" y="101"/>
                    <a:pt x="9062" y="370"/>
                    <a:pt x="9072" y="684"/>
                  </a:cubicBezTo>
                  <a:cubicBezTo>
                    <a:pt x="9107" y="1684"/>
                    <a:pt x="8515" y="2609"/>
                    <a:pt x="7596" y="2986"/>
                  </a:cubicBezTo>
                  <a:cubicBezTo>
                    <a:pt x="6715" y="3345"/>
                    <a:pt x="5569" y="3083"/>
                    <a:pt x="4929" y="2377"/>
                  </a:cubicBezTo>
                  <a:cubicBezTo>
                    <a:pt x="4717" y="2144"/>
                    <a:pt x="4362" y="2116"/>
                    <a:pt x="4116" y="2309"/>
                  </a:cubicBezTo>
                  <a:cubicBezTo>
                    <a:pt x="3470" y="2816"/>
                    <a:pt x="2882" y="3397"/>
                    <a:pt x="2373" y="4034"/>
                  </a:cubicBezTo>
                  <a:cubicBezTo>
                    <a:pt x="2173" y="4282"/>
                    <a:pt x="2203" y="4641"/>
                    <a:pt x="2437" y="4853"/>
                  </a:cubicBezTo>
                  <a:cubicBezTo>
                    <a:pt x="3186" y="5534"/>
                    <a:pt x="3428" y="6615"/>
                    <a:pt x="3039" y="7546"/>
                  </a:cubicBezTo>
                  <a:cubicBezTo>
                    <a:pt x="2667" y="8433"/>
                    <a:pt x="1747" y="9004"/>
                    <a:pt x="695" y="9004"/>
                  </a:cubicBezTo>
                  <a:cubicBezTo>
                    <a:pt x="353" y="8993"/>
                    <a:pt x="109" y="9223"/>
                    <a:pt x="72" y="9534"/>
                  </a:cubicBezTo>
                  <a:cubicBezTo>
                    <a:pt x="-23" y="10344"/>
                    <a:pt x="-24" y="11170"/>
                    <a:pt x="67" y="11987"/>
                  </a:cubicBezTo>
                  <a:cubicBezTo>
                    <a:pt x="101" y="12291"/>
                    <a:pt x="465" y="12518"/>
                    <a:pt x="774" y="12518"/>
                  </a:cubicBezTo>
                  <a:cubicBezTo>
                    <a:pt x="1712" y="12493"/>
                    <a:pt x="2612" y="13074"/>
                    <a:pt x="2991" y="13996"/>
                  </a:cubicBezTo>
                  <a:cubicBezTo>
                    <a:pt x="3367" y="14914"/>
                    <a:pt x="3125" y="15987"/>
                    <a:pt x="2389" y="16663"/>
                  </a:cubicBezTo>
                  <a:cubicBezTo>
                    <a:pt x="2158" y="16875"/>
                    <a:pt x="2128" y="17229"/>
                    <a:pt x="2323" y="17476"/>
                  </a:cubicBezTo>
                  <a:cubicBezTo>
                    <a:pt x="2823" y="18114"/>
                    <a:pt x="3399" y="18696"/>
                    <a:pt x="4028" y="19203"/>
                  </a:cubicBezTo>
                  <a:cubicBezTo>
                    <a:pt x="4275" y="19401"/>
                    <a:pt x="4634" y="19374"/>
                    <a:pt x="4848" y="19137"/>
                  </a:cubicBezTo>
                  <a:cubicBezTo>
                    <a:pt x="5493" y="18424"/>
                    <a:pt x="6647" y="18159"/>
                    <a:pt x="7535" y="18533"/>
                  </a:cubicBezTo>
                  <a:cubicBezTo>
                    <a:pt x="8464" y="18923"/>
                    <a:pt x="9050" y="19864"/>
                    <a:pt x="8993" y="20874"/>
                  </a:cubicBezTo>
                  <a:cubicBezTo>
                    <a:pt x="8974" y="21191"/>
                    <a:pt x="9206" y="21469"/>
                    <a:pt x="9521" y="21504"/>
                  </a:cubicBezTo>
                  <a:cubicBezTo>
                    <a:pt x="9933" y="21552"/>
                    <a:pt x="10347" y="21576"/>
                    <a:pt x="10762" y="21576"/>
                  </a:cubicBezTo>
                  <a:cubicBezTo>
                    <a:pt x="11157" y="21576"/>
                    <a:pt x="11552" y="21554"/>
                    <a:pt x="11946" y="21511"/>
                  </a:cubicBezTo>
                  <a:cubicBezTo>
                    <a:pt x="12258" y="21476"/>
                    <a:pt x="12489" y="21206"/>
                    <a:pt x="12479" y="20893"/>
                  </a:cubicBezTo>
                  <a:cubicBezTo>
                    <a:pt x="12444" y="19893"/>
                    <a:pt x="13036" y="18968"/>
                    <a:pt x="13953" y="18593"/>
                  </a:cubicBezTo>
                  <a:cubicBezTo>
                    <a:pt x="14840" y="18230"/>
                    <a:pt x="15981" y="18495"/>
                    <a:pt x="16623" y="19200"/>
                  </a:cubicBezTo>
                  <a:cubicBezTo>
                    <a:pt x="16835" y="19432"/>
                    <a:pt x="17187" y="19460"/>
                    <a:pt x="17436" y="19268"/>
                  </a:cubicBezTo>
                  <a:cubicBezTo>
                    <a:pt x="18081" y="18762"/>
                    <a:pt x="18667" y="18182"/>
                    <a:pt x="19179" y="17542"/>
                  </a:cubicBezTo>
                  <a:cubicBezTo>
                    <a:pt x="19378" y="17295"/>
                    <a:pt x="19350" y="16936"/>
                    <a:pt x="19115" y="16722"/>
                  </a:cubicBezTo>
                  <a:cubicBezTo>
                    <a:pt x="18365" y="16044"/>
                    <a:pt x="18121" y="14961"/>
                    <a:pt x="18511" y="14032"/>
                  </a:cubicBezTo>
                  <a:cubicBezTo>
                    <a:pt x="18877" y="13157"/>
                    <a:pt x="19763" y="12570"/>
                    <a:pt x="20716" y="12570"/>
                  </a:cubicBezTo>
                  <a:lnTo>
                    <a:pt x="20849" y="12573"/>
                  </a:lnTo>
                  <a:cubicBezTo>
                    <a:pt x="21159" y="12599"/>
                    <a:pt x="21442" y="12359"/>
                    <a:pt x="21480" y="12044"/>
                  </a:cubicBezTo>
                  <a:cubicBezTo>
                    <a:pt x="21575" y="11233"/>
                    <a:pt x="21576" y="10408"/>
                    <a:pt x="21484" y="9591"/>
                  </a:cubicBezTo>
                  <a:cubicBezTo>
                    <a:pt x="21484" y="9591"/>
                    <a:pt x="21484" y="9591"/>
                    <a:pt x="21484" y="9591"/>
                  </a:cubicBezTo>
                  <a:close/>
                  <a:moveTo>
                    <a:pt x="21484" y="9591"/>
                  </a:moveTo>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36" name="Google Shape;236;p36"/>
            <p:cNvSpPr txBox="1"/>
            <p:nvPr/>
          </p:nvSpPr>
          <p:spPr>
            <a:xfrm>
              <a:off x="8050273" y="2789555"/>
              <a:ext cx="2443556" cy="1296252"/>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chemeClr val="lt1"/>
                  </a:solidFill>
                  <a:latin typeface="Montserrat Light"/>
                  <a:ea typeface="Montserrat Light"/>
                  <a:cs typeface="Montserrat Light"/>
                  <a:sym typeface="Montserrat Light"/>
                </a:rPr>
                <a:t>The layout, these basic qualities along with the (Your Company) colors, are consistent with the overall look and helps to reinforce the (Your Company) brand. This letterhead design is meant to project an image of professionalism and reliability.</a:t>
              </a:r>
              <a:endParaRPr sz="1100"/>
            </a:p>
          </p:txBody>
        </p:sp>
        <p:sp>
          <p:nvSpPr>
            <p:cNvPr id="237" name="Google Shape;237;p36"/>
            <p:cNvSpPr/>
            <p:nvPr/>
          </p:nvSpPr>
          <p:spPr>
            <a:xfrm>
              <a:off x="8093815" y="4497125"/>
              <a:ext cx="1369092" cy="311920"/>
            </a:xfrm>
            <a:prstGeom prst="roundRect">
              <a:avLst>
                <a:gd fmla="val 50000" name="adj"/>
              </a:avLst>
            </a:prstGeom>
            <a:noFill/>
            <a:ln cap="flat" cmpd="sng" w="254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38" name="Google Shape;238;p36"/>
            <p:cNvSpPr/>
            <p:nvPr/>
          </p:nvSpPr>
          <p:spPr>
            <a:xfrm>
              <a:off x="8506899" y="4538785"/>
              <a:ext cx="542925" cy="228600"/>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 sz="800">
                  <a:solidFill>
                    <a:schemeClr val="lt1"/>
                  </a:solidFill>
                  <a:latin typeface="Montserrat"/>
                  <a:ea typeface="Montserrat"/>
                  <a:cs typeface="Montserrat"/>
                  <a:sym typeface="Montserrat"/>
                </a:rPr>
                <a:t>MORE</a:t>
              </a:r>
              <a:endParaRPr sz="1100"/>
            </a:p>
          </p:txBody>
        </p:sp>
      </p:grpSp>
      <p:cxnSp>
        <p:nvCxnSpPr>
          <p:cNvPr id="239" name="Google Shape;239;p36"/>
          <p:cNvCxnSpPr/>
          <p:nvPr/>
        </p:nvCxnSpPr>
        <p:spPr>
          <a:xfrm>
            <a:off x="2232422" y="4348164"/>
            <a:ext cx="2803921" cy="0"/>
          </a:xfrm>
          <a:prstGeom prst="straightConnector1">
            <a:avLst/>
          </a:prstGeom>
          <a:noFill/>
          <a:ln cap="flat" cmpd="sng" w="25400">
            <a:solidFill>
              <a:schemeClr val="lt1"/>
            </a:solidFill>
            <a:prstDash val="solid"/>
            <a:miter lim="800000"/>
            <a:headEnd len="sm" w="sm" type="none"/>
            <a:tailEnd len="sm" w="sm" type="none"/>
          </a:ln>
        </p:spPr>
      </p:cxn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3" name="Shape 243"/>
        <p:cNvGrpSpPr/>
        <p:nvPr/>
      </p:nvGrpSpPr>
      <p:grpSpPr>
        <a:xfrm>
          <a:off x="0" y="0"/>
          <a:ext cx="0" cy="0"/>
          <a:chOff x="0" y="0"/>
          <a:chExt cx="0" cy="0"/>
        </a:xfrm>
      </p:grpSpPr>
      <p:sp>
        <p:nvSpPr>
          <p:cNvPr id="244" name="Google Shape;244;p37"/>
          <p:cNvSpPr txBox="1"/>
          <p:nvPr/>
        </p:nvSpPr>
        <p:spPr>
          <a:xfrm>
            <a:off x="2438994" y="695430"/>
            <a:ext cx="4266011" cy="4154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300">
                <a:solidFill>
                  <a:schemeClr val="dk1"/>
                </a:solidFill>
                <a:latin typeface="Montserrat"/>
                <a:ea typeface="Montserrat"/>
                <a:cs typeface="Montserrat"/>
                <a:sym typeface="Montserrat"/>
              </a:rPr>
              <a:t>COMPANY SERVICE</a:t>
            </a:r>
            <a:endParaRPr sz="1100"/>
          </a:p>
        </p:txBody>
      </p:sp>
      <p:sp>
        <p:nvSpPr>
          <p:cNvPr id="245" name="Google Shape;245;p37"/>
          <p:cNvSpPr txBox="1"/>
          <p:nvPr/>
        </p:nvSpPr>
        <p:spPr>
          <a:xfrm>
            <a:off x="2967633" y="1107259"/>
            <a:ext cx="3208733"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rgbClr val="595959"/>
                </a:solidFill>
                <a:latin typeface="Montserrat Light"/>
                <a:ea typeface="Montserrat Light"/>
                <a:cs typeface="Montserrat Light"/>
                <a:sym typeface="Montserrat Light"/>
              </a:rPr>
              <a:t>CREATIVE PRESENTATION</a:t>
            </a:r>
            <a:endParaRPr sz="1100"/>
          </a:p>
        </p:txBody>
      </p:sp>
      <p:cxnSp>
        <p:nvCxnSpPr>
          <p:cNvPr id="246" name="Google Shape;246;p37"/>
          <p:cNvCxnSpPr/>
          <p:nvPr/>
        </p:nvCxnSpPr>
        <p:spPr>
          <a:xfrm>
            <a:off x="4129257" y="1513690"/>
            <a:ext cx="885485" cy="0"/>
          </a:xfrm>
          <a:prstGeom prst="straightConnector1">
            <a:avLst/>
          </a:prstGeom>
          <a:noFill/>
          <a:ln cap="flat" cmpd="sng" w="25400">
            <a:solidFill>
              <a:srgbClr val="D8D8D8"/>
            </a:solidFill>
            <a:prstDash val="solid"/>
            <a:miter lim="800000"/>
            <a:headEnd len="sm" w="sm" type="none"/>
            <a:tailEnd len="sm" w="sm" type="none"/>
          </a:ln>
        </p:spPr>
      </p:cxnSp>
      <p:grpSp>
        <p:nvGrpSpPr>
          <p:cNvPr id="247" name="Google Shape;247;p37"/>
          <p:cNvGrpSpPr/>
          <p:nvPr/>
        </p:nvGrpSpPr>
        <p:grpSpPr>
          <a:xfrm>
            <a:off x="1771638" y="2358098"/>
            <a:ext cx="5600722" cy="1797079"/>
            <a:chOff x="2362185" y="3534655"/>
            <a:chExt cx="7467630" cy="2396105"/>
          </a:xfrm>
        </p:grpSpPr>
        <p:sp>
          <p:nvSpPr>
            <p:cNvPr id="248" name="Google Shape;248;p37"/>
            <p:cNvSpPr/>
            <p:nvPr/>
          </p:nvSpPr>
          <p:spPr>
            <a:xfrm rot="10800000">
              <a:off x="3111498" y="4487197"/>
              <a:ext cx="177802" cy="153278"/>
            </a:xfrm>
            <a:prstGeom prst="triangle">
              <a:avLst>
                <a:gd fmla="val 50000" name="adj"/>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49" name="Google Shape;249;p37"/>
            <p:cNvSpPr/>
            <p:nvPr/>
          </p:nvSpPr>
          <p:spPr>
            <a:xfrm rot="10800000">
              <a:off x="5041898" y="4487197"/>
              <a:ext cx="177802" cy="153278"/>
            </a:xfrm>
            <a:prstGeom prst="triangle">
              <a:avLst>
                <a:gd fmla="val 50000" name="adj"/>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50" name="Google Shape;250;p37"/>
            <p:cNvSpPr/>
            <p:nvPr/>
          </p:nvSpPr>
          <p:spPr>
            <a:xfrm rot="10800000">
              <a:off x="6972298" y="4487197"/>
              <a:ext cx="177802" cy="153278"/>
            </a:xfrm>
            <a:prstGeom prst="triangle">
              <a:avLst>
                <a:gd fmla="val 50000" name="adj"/>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51" name="Google Shape;251;p37"/>
            <p:cNvSpPr/>
            <p:nvPr/>
          </p:nvSpPr>
          <p:spPr>
            <a:xfrm rot="10800000">
              <a:off x="8902698" y="4487197"/>
              <a:ext cx="177802" cy="153278"/>
            </a:xfrm>
            <a:prstGeom prst="triangle">
              <a:avLst>
                <a:gd fmla="val 50000" name="adj"/>
              </a:avLst>
            </a:pr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52" name="Google Shape;252;p37"/>
            <p:cNvSpPr/>
            <p:nvPr/>
          </p:nvSpPr>
          <p:spPr>
            <a:xfrm>
              <a:off x="8739405" y="3577703"/>
              <a:ext cx="504388" cy="504388"/>
            </a:xfrm>
            <a:custGeom>
              <a:rect b="b" l="l" r="r" t="t"/>
              <a:pathLst>
                <a:path extrusionOk="0" h="21600" w="21600">
                  <a:moveTo>
                    <a:pt x="15428" y="7328"/>
                  </a:moveTo>
                  <a:lnTo>
                    <a:pt x="6172" y="7328"/>
                  </a:lnTo>
                  <a:cubicBezTo>
                    <a:pt x="5746" y="7328"/>
                    <a:pt x="5399" y="6983"/>
                    <a:pt x="5399" y="6558"/>
                  </a:cubicBezTo>
                  <a:cubicBezTo>
                    <a:pt x="5399" y="6132"/>
                    <a:pt x="5746" y="5785"/>
                    <a:pt x="6172" y="5785"/>
                  </a:cubicBezTo>
                  <a:lnTo>
                    <a:pt x="15428" y="5785"/>
                  </a:lnTo>
                  <a:cubicBezTo>
                    <a:pt x="15854" y="5785"/>
                    <a:pt x="16200" y="6132"/>
                    <a:pt x="16200" y="6558"/>
                  </a:cubicBezTo>
                  <a:cubicBezTo>
                    <a:pt x="16200" y="6983"/>
                    <a:pt x="15854" y="7328"/>
                    <a:pt x="15428" y="7328"/>
                  </a:cubicBezTo>
                  <a:cubicBezTo>
                    <a:pt x="15428" y="7328"/>
                    <a:pt x="15428" y="7328"/>
                    <a:pt x="15428" y="7328"/>
                  </a:cubicBezTo>
                  <a:close/>
                  <a:moveTo>
                    <a:pt x="15428" y="11571"/>
                  </a:moveTo>
                  <a:lnTo>
                    <a:pt x="6172" y="11571"/>
                  </a:lnTo>
                  <a:cubicBezTo>
                    <a:pt x="5746" y="11571"/>
                    <a:pt x="5399" y="11224"/>
                    <a:pt x="5399" y="10798"/>
                  </a:cubicBezTo>
                  <a:cubicBezTo>
                    <a:pt x="5399" y="10374"/>
                    <a:pt x="5746" y="10029"/>
                    <a:pt x="6172" y="10029"/>
                  </a:cubicBezTo>
                  <a:lnTo>
                    <a:pt x="15428" y="10029"/>
                  </a:lnTo>
                  <a:cubicBezTo>
                    <a:pt x="15854" y="10029"/>
                    <a:pt x="16200" y="10374"/>
                    <a:pt x="16200" y="10798"/>
                  </a:cubicBezTo>
                  <a:cubicBezTo>
                    <a:pt x="16200" y="11224"/>
                    <a:pt x="15854" y="11571"/>
                    <a:pt x="15428" y="11571"/>
                  </a:cubicBezTo>
                  <a:cubicBezTo>
                    <a:pt x="15428" y="11571"/>
                    <a:pt x="15428" y="11571"/>
                    <a:pt x="15428" y="11571"/>
                  </a:cubicBezTo>
                  <a:close/>
                  <a:moveTo>
                    <a:pt x="15428" y="15814"/>
                  </a:moveTo>
                  <a:lnTo>
                    <a:pt x="6172" y="15814"/>
                  </a:lnTo>
                  <a:cubicBezTo>
                    <a:pt x="5746" y="15814"/>
                    <a:pt x="5399" y="15468"/>
                    <a:pt x="5399" y="15042"/>
                  </a:cubicBezTo>
                  <a:cubicBezTo>
                    <a:pt x="5399" y="14616"/>
                    <a:pt x="5746" y="14271"/>
                    <a:pt x="6172" y="14271"/>
                  </a:cubicBezTo>
                  <a:lnTo>
                    <a:pt x="15428" y="14271"/>
                  </a:lnTo>
                  <a:cubicBezTo>
                    <a:pt x="15854" y="14271"/>
                    <a:pt x="16200" y="14616"/>
                    <a:pt x="16200" y="15042"/>
                  </a:cubicBezTo>
                  <a:cubicBezTo>
                    <a:pt x="16200" y="15468"/>
                    <a:pt x="15854" y="15814"/>
                    <a:pt x="15428" y="15814"/>
                  </a:cubicBezTo>
                  <a:cubicBezTo>
                    <a:pt x="15428" y="15814"/>
                    <a:pt x="15428" y="15814"/>
                    <a:pt x="15428" y="15814"/>
                  </a:cubicBezTo>
                  <a:close/>
                  <a:moveTo>
                    <a:pt x="10799" y="0"/>
                  </a:moveTo>
                  <a:cubicBezTo>
                    <a:pt x="4844" y="0"/>
                    <a:pt x="0" y="4844"/>
                    <a:pt x="0" y="10798"/>
                  </a:cubicBezTo>
                  <a:cubicBezTo>
                    <a:pt x="0" y="16754"/>
                    <a:pt x="4844" y="21600"/>
                    <a:pt x="10799" y="21600"/>
                  </a:cubicBezTo>
                  <a:cubicBezTo>
                    <a:pt x="16754" y="21600"/>
                    <a:pt x="21600" y="16754"/>
                    <a:pt x="21600" y="10798"/>
                  </a:cubicBezTo>
                  <a:cubicBezTo>
                    <a:pt x="21600" y="4844"/>
                    <a:pt x="16754" y="0"/>
                    <a:pt x="10799" y="0"/>
                  </a:cubicBezTo>
                  <a:cubicBezTo>
                    <a:pt x="10799" y="0"/>
                    <a:pt x="10799" y="0"/>
                    <a:pt x="10799" y="0"/>
                  </a:cubicBezTo>
                  <a:close/>
                  <a:moveTo>
                    <a:pt x="10799" y="0"/>
                  </a:moveTo>
                </a:path>
              </a:pathLst>
            </a:custGeom>
            <a:solidFill>
              <a:srgbClr val="D8D8D8"/>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53" name="Google Shape;253;p37"/>
            <p:cNvSpPr/>
            <p:nvPr/>
          </p:nvSpPr>
          <p:spPr>
            <a:xfrm>
              <a:off x="6787697" y="3556395"/>
              <a:ext cx="547004" cy="547004"/>
            </a:xfrm>
            <a:custGeom>
              <a:rect b="b" l="l" r="r" t="t"/>
              <a:pathLst>
                <a:path extrusionOk="0" h="21576" w="21552">
                  <a:moveTo>
                    <a:pt x="10792" y="14410"/>
                  </a:moveTo>
                  <a:cubicBezTo>
                    <a:pt x="8811" y="14410"/>
                    <a:pt x="7199" y="12795"/>
                    <a:pt x="7199" y="10812"/>
                  </a:cubicBezTo>
                  <a:cubicBezTo>
                    <a:pt x="7199" y="8827"/>
                    <a:pt x="8811" y="7213"/>
                    <a:pt x="10792" y="7213"/>
                  </a:cubicBezTo>
                  <a:cubicBezTo>
                    <a:pt x="12775" y="7213"/>
                    <a:pt x="14387" y="8827"/>
                    <a:pt x="14387" y="10812"/>
                  </a:cubicBezTo>
                  <a:cubicBezTo>
                    <a:pt x="14387" y="12795"/>
                    <a:pt x="12775" y="14410"/>
                    <a:pt x="10792" y="14410"/>
                  </a:cubicBezTo>
                  <a:cubicBezTo>
                    <a:pt x="10792" y="14410"/>
                    <a:pt x="10792" y="14410"/>
                    <a:pt x="10792" y="14410"/>
                  </a:cubicBezTo>
                  <a:close/>
                  <a:moveTo>
                    <a:pt x="21484" y="9591"/>
                  </a:moveTo>
                  <a:cubicBezTo>
                    <a:pt x="21450" y="9287"/>
                    <a:pt x="21097" y="9059"/>
                    <a:pt x="20791" y="9059"/>
                  </a:cubicBezTo>
                  <a:cubicBezTo>
                    <a:pt x="19804" y="9059"/>
                    <a:pt x="18928" y="8479"/>
                    <a:pt x="18561" y="7581"/>
                  </a:cubicBezTo>
                  <a:cubicBezTo>
                    <a:pt x="18185" y="6661"/>
                    <a:pt x="18427" y="5590"/>
                    <a:pt x="19163" y="4914"/>
                  </a:cubicBezTo>
                  <a:cubicBezTo>
                    <a:pt x="19394" y="4702"/>
                    <a:pt x="19423" y="4347"/>
                    <a:pt x="19228" y="4100"/>
                  </a:cubicBezTo>
                  <a:cubicBezTo>
                    <a:pt x="18723" y="3458"/>
                    <a:pt x="18148" y="2877"/>
                    <a:pt x="17521" y="2374"/>
                  </a:cubicBezTo>
                  <a:cubicBezTo>
                    <a:pt x="17276" y="2177"/>
                    <a:pt x="16915" y="2205"/>
                    <a:pt x="16702" y="2441"/>
                  </a:cubicBezTo>
                  <a:cubicBezTo>
                    <a:pt x="16060" y="3153"/>
                    <a:pt x="14906" y="3418"/>
                    <a:pt x="14014" y="3045"/>
                  </a:cubicBezTo>
                  <a:cubicBezTo>
                    <a:pt x="13087" y="2655"/>
                    <a:pt x="12502" y="1713"/>
                    <a:pt x="12559" y="703"/>
                  </a:cubicBezTo>
                  <a:cubicBezTo>
                    <a:pt x="12578" y="386"/>
                    <a:pt x="12346" y="110"/>
                    <a:pt x="12030" y="73"/>
                  </a:cubicBezTo>
                  <a:cubicBezTo>
                    <a:pt x="11226" y="-21"/>
                    <a:pt x="10413" y="-24"/>
                    <a:pt x="9605" y="66"/>
                  </a:cubicBezTo>
                  <a:cubicBezTo>
                    <a:pt x="9293" y="101"/>
                    <a:pt x="9062" y="370"/>
                    <a:pt x="9072" y="684"/>
                  </a:cubicBezTo>
                  <a:cubicBezTo>
                    <a:pt x="9107" y="1684"/>
                    <a:pt x="8515" y="2609"/>
                    <a:pt x="7596" y="2986"/>
                  </a:cubicBezTo>
                  <a:cubicBezTo>
                    <a:pt x="6715" y="3345"/>
                    <a:pt x="5569" y="3083"/>
                    <a:pt x="4929" y="2377"/>
                  </a:cubicBezTo>
                  <a:cubicBezTo>
                    <a:pt x="4717" y="2144"/>
                    <a:pt x="4362" y="2116"/>
                    <a:pt x="4116" y="2309"/>
                  </a:cubicBezTo>
                  <a:cubicBezTo>
                    <a:pt x="3470" y="2816"/>
                    <a:pt x="2882" y="3397"/>
                    <a:pt x="2373" y="4034"/>
                  </a:cubicBezTo>
                  <a:cubicBezTo>
                    <a:pt x="2173" y="4282"/>
                    <a:pt x="2203" y="4641"/>
                    <a:pt x="2437" y="4853"/>
                  </a:cubicBezTo>
                  <a:cubicBezTo>
                    <a:pt x="3186" y="5534"/>
                    <a:pt x="3428" y="6615"/>
                    <a:pt x="3039" y="7546"/>
                  </a:cubicBezTo>
                  <a:cubicBezTo>
                    <a:pt x="2667" y="8433"/>
                    <a:pt x="1747" y="9004"/>
                    <a:pt x="695" y="9004"/>
                  </a:cubicBezTo>
                  <a:cubicBezTo>
                    <a:pt x="353" y="8993"/>
                    <a:pt x="109" y="9223"/>
                    <a:pt x="72" y="9534"/>
                  </a:cubicBezTo>
                  <a:cubicBezTo>
                    <a:pt x="-23" y="10344"/>
                    <a:pt x="-24" y="11170"/>
                    <a:pt x="67" y="11987"/>
                  </a:cubicBezTo>
                  <a:cubicBezTo>
                    <a:pt x="101" y="12291"/>
                    <a:pt x="465" y="12518"/>
                    <a:pt x="774" y="12518"/>
                  </a:cubicBezTo>
                  <a:cubicBezTo>
                    <a:pt x="1712" y="12493"/>
                    <a:pt x="2612" y="13074"/>
                    <a:pt x="2991" y="13996"/>
                  </a:cubicBezTo>
                  <a:cubicBezTo>
                    <a:pt x="3367" y="14914"/>
                    <a:pt x="3125" y="15987"/>
                    <a:pt x="2389" y="16663"/>
                  </a:cubicBezTo>
                  <a:cubicBezTo>
                    <a:pt x="2158" y="16875"/>
                    <a:pt x="2128" y="17229"/>
                    <a:pt x="2323" y="17476"/>
                  </a:cubicBezTo>
                  <a:cubicBezTo>
                    <a:pt x="2823" y="18114"/>
                    <a:pt x="3399" y="18696"/>
                    <a:pt x="4028" y="19203"/>
                  </a:cubicBezTo>
                  <a:cubicBezTo>
                    <a:pt x="4275" y="19401"/>
                    <a:pt x="4634" y="19374"/>
                    <a:pt x="4848" y="19137"/>
                  </a:cubicBezTo>
                  <a:cubicBezTo>
                    <a:pt x="5493" y="18424"/>
                    <a:pt x="6647" y="18159"/>
                    <a:pt x="7535" y="18533"/>
                  </a:cubicBezTo>
                  <a:cubicBezTo>
                    <a:pt x="8464" y="18923"/>
                    <a:pt x="9050" y="19864"/>
                    <a:pt x="8993" y="20874"/>
                  </a:cubicBezTo>
                  <a:cubicBezTo>
                    <a:pt x="8974" y="21191"/>
                    <a:pt x="9206" y="21469"/>
                    <a:pt x="9521" y="21504"/>
                  </a:cubicBezTo>
                  <a:cubicBezTo>
                    <a:pt x="9933" y="21552"/>
                    <a:pt x="10347" y="21576"/>
                    <a:pt x="10762" y="21576"/>
                  </a:cubicBezTo>
                  <a:cubicBezTo>
                    <a:pt x="11157" y="21576"/>
                    <a:pt x="11552" y="21554"/>
                    <a:pt x="11946" y="21511"/>
                  </a:cubicBezTo>
                  <a:cubicBezTo>
                    <a:pt x="12258" y="21476"/>
                    <a:pt x="12489" y="21206"/>
                    <a:pt x="12479" y="20893"/>
                  </a:cubicBezTo>
                  <a:cubicBezTo>
                    <a:pt x="12444" y="19893"/>
                    <a:pt x="13036" y="18968"/>
                    <a:pt x="13953" y="18593"/>
                  </a:cubicBezTo>
                  <a:cubicBezTo>
                    <a:pt x="14840" y="18230"/>
                    <a:pt x="15981" y="18495"/>
                    <a:pt x="16623" y="19200"/>
                  </a:cubicBezTo>
                  <a:cubicBezTo>
                    <a:pt x="16835" y="19432"/>
                    <a:pt x="17187" y="19460"/>
                    <a:pt x="17436" y="19268"/>
                  </a:cubicBezTo>
                  <a:cubicBezTo>
                    <a:pt x="18081" y="18762"/>
                    <a:pt x="18667" y="18182"/>
                    <a:pt x="19179" y="17542"/>
                  </a:cubicBezTo>
                  <a:cubicBezTo>
                    <a:pt x="19378" y="17295"/>
                    <a:pt x="19350" y="16936"/>
                    <a:pt x="19115" y="16722"/>
                  </a:cubicBezTo>
                  <a:cubicBezTo>
                    <a:pt x="18365" y="16044"/>
                    <a:pt x="18121" y="14961"/>
                    <a:pt x="18511" y="14032"/>
                  </a:cubicBezTo>
                  <a:cubicBezTo>
                    <a:pt x="18877" y="13157"/>
                    <a:pt x="19763" y="12570"/>
                    <a:pt x="20716" y="12570"/>
                  </a:cubicBezTo>
                  <a:lnTo>
                    <a:pt x="20849" y="12573"/>
                  </a:lnTo>
                  <a:cubicBezTo>
                    <a:pt x="21159" y="12599"/>
                    <a:pt x="21442" y="12359"/>
                    <a:pt x="21480" y="12044"/>
                  </a:cubicBezTo>
                  <a:cubicBezTo>
                    <a:pt x="21575" y="11233"/>
                    <a:pt x="21576" y="10408"/>
                    <a:pt x="21484" y="9591"/>
                  </a:cubicBezTo>
                  <a:cubicBezTo>
                    <a:pt x="21484" y="9591"/>
                    <a:pt x="21484" y="9591"/>
                    <a:pt x="21484" y="9591"/>
                  </a:cubicBezTo>
                  <a:close/>
                  <a:moveTo>
                    <a:pt x="21484" y="9591"/>
                  </a:moveTo>
                </a:path>
              </a:pathLst>
            </a:custGeom>
            <a:solidFill>
              <a:schemeClr val="lt2"/>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54" name="Google Shape;254;p37"/>
            <p:cNvSpPr/>
            <p:nvPr/>
          </p:nvSpPr>
          <p:spPr>
            <a:xfrm>
              <a:off x="2919010" y="3604754"/>
              <a:ext cx="562778" cy="450286"/>
            </a:xfrm>
            <a:custGeom>
              <a:rect b="b" l="l" r="r" t="t"/>
              <a:pathLst>
                <a:path extrusionOk="0" h="21600" w="21600">
                  <a:moveTo>
                    <a:pt x="18684" y="8639"/>
                  </a:moveTo>
                  <a:cubicBezTo>
                    <a:pt x="18267" y="8639"/>
                    <a:pt x="17928" y="8215"/>
                    <a:pt x="17928" y="7693"/>
                  </a:cubicBezTo>
                  <a:cubicBezTo>
                    <a:pt x="17928" y="7172"/>
                    <a:pt x="18267" y="6749"/>
                    <a:pt x="18684" y="6749"/>
                  </a:cubicBezTo>
                  <a:cubicBezTo>
                    <a:pt x="19102" y="6749"/>
                    <a:pt x="19440" y="7172"/>
                    <a:pt x="19440" y="7693"/>
                  </a:cubicBezTo>
                  <a:cubicBezTo>
                    <a:pt x="19440" y="8215"/>
                    <a:pt x="19102" y="8639"/>
                    <a:pt x="18684" y="8639"/>
                  </a:cubicBezTo>
                  <a:cubicBezTo>
                    <a:pt x="18684" y="8639"/>
                    <a:pt x="18684" y="8639"/>
                    <a:pt x="18684" y="8639"/>
                  </a:cubicBezTo>
                  <a:close/>
                  <a:moveTo>
                    <a:pt x="10800" y="18901"/>
                  </a:moveTo>
                  <a:cubicBezTo>
                    <a:pt x="7817" y="18901"/>
                    <a:pt x="5400" y="15878"/>
                    <a:pt x="5400" y="12150"/>
                  </a:cubicBezTo>
                  <a:cubicBezTo>
                    <a:pt x="5400" y="8423"/>
                    <a:pt x="7817" y="5400"/>
                    <a:pt x="10800" y="5400"/>
                  </a:cubicBezTo>
                  <a:cubicBezTo>
                    <a:pt x="13782" y="5400"/>
                    <a:pt x="16200" y="8423"/>
                    <a:pt x="16200" y="12150"/>
                  </a:cubicBezTo>
                  <a:cubicBezTo>
                    <a:pt x="16200" y="15878"/>
                    <a:pt x="13782" y="18901"/>
                    <a:pt x="10800" y="18901"/>
                  </a:cubicBezTo>
                  <a:cubicBezTo>
                    <a:pt x="10800" y="18901"/>
                    <a:pt x="10800" y="18901"/>
                    <a:pt x="10800" y="18901"/>
                  </a:cubicBezTo>
                  <a:close/>
                  <a:moveTo>
                    <a:pt x="19440" y="4050"/>
                  </a:moveTo>
                  <a:lnTo>
                    <a:pt x="16848" y="4050"/>
                  </a:lnTo>
                  <a:cubicBezTo>
                    <a:pt x="16491" y="4050"/>
                    <a:pt x="16107" y="3705"/>
                    <a:pt x="15995" y="3281"/>
                  </a:cubicBezTo>
                  <a:lnTo>
                    <a:pt x="15325" y="768"/>
                  </a:lnTo>
                  <a:cubicBezTo>
                    <a:pt x="15212" y="346"/>
                    <a:pt x="14829" y="0"/>
                    <a:pt x="14473" y="0"/>
                  </a:cubicBezTo>
                  <a:lnTo>
                    <a:pt x="7128" y="0"/>
                  </a:lnTo>
                  <a:cubicBezTo>
                    <a:pt x="6771" y="0"/>
                    <a:pt x="6387" y="346"/>
                    <a:pt x="6276" y="768"/>
                  </a:cubicBezTo>
                  <a:lnTo>
                    <a:pt x="5605" y="3281"/>
                  </a:lnTo>
                  <a:cubicBezTo>
                    <a:pt x="5492" y="3705"/>
                    <a:pt x="5109" y="4050"/>
                    <a:pt x="4752" y="4050"/>
                  </a:cubicBezTo>
                  <a:lnTo>
                    <a:pt x="2160" y="4050"/>
                  </a:lnTo>
                  <a:cubicBezTo>
                    <a:pt x="973" y="4050"/>
                    <a:pt x="0" y="5266"/>
                    <a:pt x="0" y="6750"/>
                  </a:cubicBezTo>
                  <a:lnTo>
                    <a:pt x="0" y="18901"/>
                  </a:lnTo>
                  <a:cubicBezTo>
                    <a:pt x="0" y="20385"/>
                    <a:pt x="973" y="21600"/>
                    <a:pt x="2160" y="21600"/>
                  </a:cubicBezTo>
                  <a:lnTo>
                    <a:pt x="19440" y="21600"/>
                  </a:lnTo>
                  <a:cubicBezTo>
                    <a:pt x="20628" y="21600"/>
                    <a:pt x="21600" y="20385"/>
                    <a:pt x="21600" y="18901"/>
                  </a:cubicBezTo>
                  <a:lnTo>
                    <a:pt x="21600" y="6750"/>
                  </a:lnTo>
                  <a:cubicBezTo>
                    <a:pt x="21600" y="5266"/>
                    <a:pt x="20628" y="4050"/>
                    <a:pt x="19440" y="4050"/>
                  </a:cubicBezTo>
                  <a:cubicBezTo>
                    <a:pt x="19440" y="4050"/>
                    <a:pt x="19440" y="4050"/>
                    <a:pt x="19440" y="4050"/>
                  </a:cubicBezTo>
                  <a:close/>
                  <a:moveTo>
                    <a:pt x="10800" y="8100"/>
                  </a:moveTo>
                  <a:cubicBezTo>
                    <a:pt x="9011" y="8100"/>
                    <a:pt x="7560" y="9914"/>
                    <a:pt x="7560" y="12150"/>
                  </a:cubicBezTo>
                  <a:cubicBezTo>
                    <a:pt x="7560" y="14388"/>
                    <a:pt x="9011" y="16201"/>
                    <a:pt x="10800" y="16201"/>
                  </a:cubicBezTo>
                  <a:cubicBezTo>
                    <a:pt x="12589" y="16201"/>
                    <a:pt x="14040" y="14388"/>
                    <a:pt x="14040" y="12150"/>
                  </a:cubicBezTo>
                  <a:cubicBezTo>
                    <a:pt x="14040" y="9914"/>
                    <a:pt x="12589" y="8100"/>
                    <a:pt x="10800" y="8100"/>
                  </a:cubicBezTo>
                  <a:cubicBezTo>
                    <a:pt x="10800" y="8100"/>
                    <a:pt x="10800" y="8100"/>
                    <a:pt x="10800" y="8100"/>
                  </a:cubicBezTo>
                  <a:close/>
                  <a:moveTo>
                    <a:pt x="10800" y="8100"/>
                  </a:moveTo>
                </a:path>
              </a:pathLst>
            </a:custGeom>
            <a:solidFill>
              <a:schemeClr val="accent3"/>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55" name="Google Shape;255;p37"/>
            <p:cNvSpPr/>
            <p:nvPr/>
          </p:nvSpPr>
          <p:spPr>
            <a:xfrm>
              <a:off x="4926438" y="3534655"/>
              <a:ext cx="408722" cy="590484"/>
            </a:xfrm>
            <a:custGeom>
              <a:rect b="b" l="l" r="r" t="t"/>
              <a:pathLst>
                <a:path extrusionOk="0" h="21600" w="21600">
                  <a:moveTo>
                    <a:pt x="9000" y="9554"/>
                  </a:moveTo>
                  <a:cubicBezTo>
                    <a:pt x="9000" y="9676"/>
                    <a:pt x="8943" y="9774"/>
                    <a:pt x="8831" y="9853"/>
                  </a:cubicBezTo>
                  <a:cubicBezTo>
                    <a:pt x="8719" y="9931"/>
                    <a:pt x="8575" y="9970"/>
                    <a:pt x="8399" y="9970"/>
                  </a:cubicBezTo>
                  <a:cubicBezTo>
                    <a:pt x="8226" y="9970"/>
                    <a:pt x="8082" y="9931"/>
                    <a:pt x="7968" y="9853"/>
                  </a:cubicBezTo>
                  <a:cubicBezTo>
                    <a:pt x="7856" y="9775"/>
                    <a:pt x="7799" y="9676"/>
                    <a:pt x="7799" y="9554"/>
                  </a:cubicBezTo>
                  <a:lnTo>
                    <a:pt x="7799" y="3739"/>
                  </a:lnTo>
                  <a:cubicBezTo>
                    <a:pt x="7799" y="3617"/>
                    <a:pt x="7856" y="3518"/>
                    <a:pt x="7968" y="3440"/>
                  </a:cubicBezTo>
                  <a:cubicBezTo>
                    <a:pt x="8082" y="3362"/>
                    <a:pt x="8226" y="3323"/>
                    <a:pt x="8399" y="3323"/>
                  </a:cubicBezTo>
                  <a:cubicBezTo>
                    <a:pt x="8575" y="3323"/>
                    <a:pt x="8719" y="3362"/>
                    <a:pt x="8831" y="3440"/>
                  </a:cubicBezTo>
                  <a:cubicBezTo>
                    <a:pt x="8943" y="3518"/>
                    <a:pt x="9000" y="3617"/>
                    <a:pt x="9000" y="3739"/>
                  </a:cubicBezTo>
                  <a:cubicBezTo>
                    <a:pt x="9000" y="3739"/>
                    <a:pt x="9000" y="9554"/>
                    <a:pt x="9000" y="9554"/>
                  </a:cubicBezTo>
                  <a:close/>
                  <a:moveTo>
                    <a:pt x="20128" y="11248"/>
                  </a:moveTo>
                  <a:cubicBezTo>
                    <a:pt x="19147" y="10396"/>
                    <a:pt x="18038" y="9970"/>
                    <a:pt x="16799" y="9970"/>
                  </a:cubicBezTo>
                  <a:lnTo>
                    <a:pt x="16799" y="3323"/>
                  </a:lnTo>
                  <a:cubicBezTo>
                    <a:pt x="17450" y="3323"/>
                    <a:pt x="18012" y="3158"/>
                    <a:pt x="18487" y="2830"/>
                  </a:cubicBezTo>
                  <a:cubicBezTo>
                    <a:pt x="18962" y="2501"/>
                    <a:pt x="19200" y="2111"/>
                    <a:pt x="19200" y="1662"/>
                  </a:cubicBezTo>
                  <a:cubicBezTo>
                    <a:pt x="19200" y="1211"/>
                    <a:pt x="18962" y="822"/>
                    <a:pt x="18487" y="493"/>
                  </a:cubicBezTo>
                  <a:cubicBezTo>
                    <a:pt x="18012" y="164"/>
                    <a:pt x="17450" y="0"/>
                    <a:pt x="16799" y="0"/>
                  </a:cubicBezTo>
                  <a:lnTo>
                    <a:pt x="4801" y="0"/>
                  </a:lnTo>
                  <a:cubicBezTo>
                    <a:pt x="4150" y="0"/>
                    <a:pt x="3587" y="164"/>
                    <a:pt x="3112" y="493"/>
                  </a:cubicBezTo>
                  <a:cubicBezTo>
                    <a:pt x="2637" y="822"/>
                    <a:pt x="2400" y="1211"/>
                    <a:pt x="2400" y="1662"/>
                  </a:cubicBezTo>
                  <a:cubicBezTo>
                    <a:pt x="2400" y="2111"/>
                    <a:pt x="2637" y="2501"/>
                    <a:pt x="3112" y="2830"/>
                  </a:cubicBezTo>
                  <a:cubicBezTo>
                    <a:pt x="3587" y="3158"/>
                    <a:pt x="4150" y="3323"/>
                    <a:pt x="4801" y="3323"/>
                  </a:cubicBezTo>
                  <a:lnTo>
                    <a:pt x="4801" y="9970"/>
                  </a:lnTo>
                  <a:cubicBezTo>
                    <a:pt x="3562" y="9970"/>
                    <a:pt x="2453" y="10396"/>
                    <a:pt x="1472" y="11248"/>
                  </a:cubicBezTo>
                  <a:cubicBezTo>
                    <a:pt x="491" y="12100"/>
                    <a:pt x="0" y="13059"/>
                    <a:pt x="0" y="14123"/>
                  </a:cubicBezTo>
                  <a:cubicBezTo>
                    <a:pt x="0" y="14348"/>
                    <a:pt x="119" y="14543"/>
                    <a:pt x="356" y="14707"/>
                  </a:cubicBezTo>
                  <a:cubicBezTo>
                    <a:pt x="594" y="14872"/>
                    <a:pt x="875" y="14954"/>
                    <a:pt x="1200" y="14954"/>
                  </a:cubicBezTo>
                  <a:lnTo>
                    <a:pt x="8775" y="14954"/>
                  </a:lnTo>
                  <a:lnTo>
                    <a:pt x="10200" y="21250"/>
                  </a:lnTo>
                  <a:cubicBezTo>
                    <a:pt x="10263" y="21484"/>
                    <a:pt x="10463" y="21600"/>
                    <a:pt x="10800" y="21600"/>
                  </a:cubicBezTo>
                  <a:lnTo>
                    <a:pt x="10819" y="21600"/>
                  </a:lnTo>
                  <a:cubicBezTo>
                    <a:pt x="10968" y="21600"/>
                    <a:pt x="11097" y="21564"/>
                    <a:pt x="11203" y="21491"/>
                  </a:cubicBezTo>
                  <a:cubicBezTo>
                    <a:pt x="11309" y="21417"/>
                    <a:pt x="11375" y="21328"/>
                    <a:pt x="11400" y="21224"/>
                  </a:cubicBezTo>
                  <a:lnTo>
                    <a:pt x="12356" y="14954"/>
                  </a:lnTo>
                  <a:lnTo>
                    <a:pt x="20400" y="14954"/>
                  </a:lnTo>
                  <a:cubicBezTo>
                    <a:pt x="20725" y="14954"/>
                    <a:pt x="21007" y="14872"/>
                    <a:pt x="21244" y="14707"/>
                  </a:cubicBezTo>
                  <a:cubicBezTo>
                    <a:pt x="21481" y="14543"/>
                    <a:pt x="21600" y="14348"/>
                    <a:pt x="21600" y="14123"/>
                  </a:cubicBezTo>
                  <a:cubicBezTo>
                    <a:pt x="21600" y="13059"/>
                    <a:pt x="21109" y="12100"/>
                    <a:pt x="20128" y="11248"/>
                  </a:cubicBezTo>
                  <a:cubicBezTo>
                    <a:pt x="20128" y="11248"/>
                    <a:pt x="20128" y="11248"/>
                    <a:pt x="20128" y="11248"/>
                  </a:cubicBezTo>
                  <a:close/>
                  <a:moveTo>
                    <a:pt x="20128" y="11248"/>
                  </a:moveTo>
                </a:path>
              </a:pathLst>
            </a:custGeom>
            <a:solidFill>
              <a:schemeClr val="accent2"/>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56" name="Google Shape;256;p37"/>
            <p:cNvSpPr/>
            <p:nvPr/>
          </p:nvSpPr>
          <p:spPr>
            <a:xfrm>
              <a:off x="2766999" y="5030746"/>
              <a:ext cx="866802" cy="270889"/>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 sz="700">
                  <a:solidFill>
                    <a:schemeClr val="dk1"/>
                  </a:solidFill>
                  <a:latin typeface="Montserrat"/>
                  <a:ea typeface="Montserrat"/>
                  <a:cs typeface="Montserrat"/>
                  <a:sym typeface="Montserrat"/>
                </a:rPr>
                <a:t>POST TITLE</a:t>
              </a:r>
              <a:endParaRPr sz="1100"/>
            </a:p>
          </p:txBody>
        </p:sp>
        <p:sp>
          <p:nvSpPr>
            <p:cNvPr id="257" name="Google Shape;257;p37"/>
            <p:cNvSpPr txBox="1"/>
            <p:nvPr/>
          </p:nvSpPr>
          <p:spPr>
            <a:xfrm>
              <a:off x="2362185" y="5250061"/>
              <a:ext cx="1676428" cy="680699"/>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600">
                  <a:solidFill>
                    <a:srgbClr val="7F7F7F"/>
                  </a:solidFill>
                  <a:latin typeface="Montserrat Light"/>
                  <a:ea typeface="Montserrat Light"/>
                  <a:cs typeface="Montserrat Light"/>
                  <a:sym typeface="Montserrat Light"/>
                </a:rPr>
                <a:t>Have them for one. Creepiest don't wherein seas our creeping.</a:t>
              </a:r>
              <a:endParaRPr sz="1100"/>
            </a:p>
          </p:txBody>
        </p:sp>
        <p:sp>
          <p:nvSpPr>
            <p:cNvPr id="258" name="Google Shape;258;p37"/>
            <p:cNvSpPr/>
            <p:nvPr/>
          </p:nvSpPr>
          <p:spPr>
            <a:xfrm>
              <a:off x="4697399" y="5030746"/>
              <a:ext cx="866802" cy="270889"/>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 sz="700">
                  <a:solidFill>
                    <a:schemeClr val="dk1"/>
                  </a:solidFill>
                  <a:latin typeface="Montserrat"/>
                  <a:ea typeface="Montserrat"/>
                  <a:cs typeface="Montserrat"/>
                  <a:sym typeface="Montserrat"/>
                </a:rPr>
                <a:t>POST TITLE</a:t>
              </a:r>
              <a:endParaRPr sz="1100"/>
            </a:p>
          </p:txBody>
        </p:sp>
        <p:sp>
          <p:nvSpPr>
            <p:cNvPr id="259" name="Google Shape;259;p37"/>
            <p:cNvSpPr txBox="1"/>
            <p:nvPr/>
          </p:nvSpPr>
          <p:spPr>
            <a:xfrm>
              <a:off x="4292585" y="5250061"/>
              <a:ext cx="1676428" cy="680699"/>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600">
                  <a:solidFill>
                    <a:srgbClr val="7F7F7F"/>
                  </a:solidFill>
                  <a:latin typeface="Montserrat Light"/>
                  <a:ea typeface="Montserrat Light"/>
                  <a:cs typeface="Montserrat Light"/>
                  <a:sym typeface="Montserrat Light"/>
                </a:rPr>
                <a:t>Have them for one. Creepiest don't wherein seas our creeping.</a:t>
              </a:r>
              <a:endParaRPr sz="1100"/>
            </a:p>
          </p:txBody>
        </p:sp>
        <p:sp>
          <p:nvSpPr>
            <p:cNvPr id="260" name="Google Shape;260;p37"/>
            <p:cNvSpPr/>
            <p:nvPr/>
          </p:nvSpPr>
          <p:spPr>
            <a:xfrm>
              <a:off x="6627799" y="5030746"/>
              <a:ext cx="866802" cy="270889"/>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 sz="700">
                  <a:solidFill>
                    <a:schemeClr val="dk1"/>
                  </a:solidFill>
                  <a:latin typeface="Montserrat"/>
                  <a:ea typeface="Montserrat"/>
                  <a:cs typeface="Montserrat"/>
                  <a:sym typeface="Montserrat"/>
                </a:rPr>
                <a:t>POST TITLE</a:t>
              </a:r>
              <a:endParaRPr sz="1100"/>
            </a:p>
          </p:txBody>
        </p:sp>
        <p:sp>
          <p:nvSpPr>
            <p:cNvPr id="261" name="Google Shape;261;p37"/>
            <p:cNvSpPr txBox="1"/>
            <p:nvPr/>
          </p:nvSpPr>
          <p:spPr>
            <a:xfrm>
              <a:off x="6222985" y="5250061"/>
              <a:ext cx="1676428" cy="680699"/>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600">
                  <a:solidFill>
                    <a:srgbClr val="7F7F7F"/>
                  </a:solidFill>
                  <a:latin typeface="Montserrat Light"/>
                  <a:ea typeface="Montserrat Light"/>
                  <a:cs typeface="Montserrat Light"/>
                  <a:sym typeface="Montserrat Light"/>
                </a:rPr>
                <a:t>Have them for one. Creepiest don't wherein seas our creeping.</a:t>
              </a:r>
              <a:endParaRPr sz="1100"/>
            </a:p>
          </p:txBody>
        </p:sp>
        <p:sp>
          <p:nvSpPr>
            <p:cNvPr id="262" name="Google Shape;262;p37"/>
            <p:cNvSpPr/>
            <p:nvPr/>
          </p:nvSpPr>
          <p:spPr>
            <a:xfrm>
              <a:off x="8558201" y="5030746"/>
              <a:ext cx="866802" cy="270889"/>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 sz="700">
                  <a:solidFill>
                    <a:schemeClr val="dk1"/>
                  </a:solidFill>
                  <a:latin typeface="Montserrat"/>
                  <a:ea typeface="Montserrat"/>
                  <a:cs typeface="Montserrat"/>
                  <a:sym typeface="Montserrat"/>
                </a:rPr>
                <a:t>POST TITLE</a:t>
              </a:r>
              <a:endParaRPr sz="1100"/>
            </a:p>
          </p:txBody>
        </p:sp>
        <p:sp>
          <p:nvSpPr>
            <p:cNvPr id="263" name="Google Shape;263;p37"/>
            <p:cNvSpPr txBox="1"/>
            <p:nvPr/>
          </p:nvSpPr>
          <p:spPr>
            <a:xfrm>
              <a:off x="8153387" y="5250061"/>
              <a:ext cx="1676428" cy="680699"/>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600">
                  <a:solidFill>
                    <a:srgbClr val="7F7F7F"/>
                  </a:solidFill>
                  <a:latin typeface="Montserrat Light"/>
                  <a:ea typeface="Montserrat Light"/>
                  <a:cs typeface="Montserrat Light"/>
                  <a:sym typeface="Montserrat Light"/>
                </a:rPr>
                <a:t>Have them for one. Creepiest don't wherein seas our creeping.</a:t>
              </a:r>
              <a:endParaRPr sz="1100"/>
            </a:p>
          </p:txBody>
        </p:sp>
      </p:gr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7" name="Shape 267"/>
        <p:cNvGrpSpPr/>
        <p:nvPr/>
      </p:nvGrpSpPr>
      <p:grpSpPr>
        <a:xfrm>
          <a:off x="0" y="0"/>
          <a:ext cx="0" cy="0"/>
          <a:chOff x="0" y="0"/>
          <a:chExt cx="0" cy="0"/>
        </a:xfrm>
      </p:grpSpPr>
      <p:sp>
        <p:nvSpPr>
          <p:cNvPr id="268" name="Google Shape;268;p38"/>
          <p:cNvSpPr txBox="1"/>
          <p:nvPr/>
        </p:nvSpPr>
        <p:spPr>
          <a:xfrm>
            <a:off x="2438994" y="695430"/>
            <a:ext cx="4266011" cy="4154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300">
                <a:solidFill>
                  <a:schemeClr val="dk1"/>
                </a:solidFill>
                <a:latin typeface="Montserrat"/>
                <a:ea typeface="Montserrat"/>
                <a:cs typeface="Montserrat"/>
                <a:sym typeface="Montserrat"/>
              </a:rPr>
              <a:t>COMPANY SERVICE</a:t>
            </a:r>
            <a:endParaRPr sz="1100"/>
          </a:p>
        </p:txBody>
      </p:sp>
      <p:sp>
        <p:nvSpPr>
          <p:cNvPr id="269" name="Google Shape;269;p38"/>
          <p:cNvSpPr txBox="1"/>
          <p:nvPr/>
        </p:nvSpPr>
        <p:spPr>
          <a:xfrm>
            <a:off x="2967633" y="1107259"/>
            <a:ext cx="3208733"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rgbClr val="595959"/>
                </a:solidFill>
                <a:latin typeface="Montserrat Light"/>
                <a:ea typeface="Montserrat Light"/>
                <a:cs typeface="Montserrat Light"/>
                <a:sym typeface="Montserrat Light"/>
              </a:rPr>
              <a:t>CREATIVE PRESENTATION</a:t>
            </a:r>
            <a:endParaRPr sz="1100"/>
          </a:p>
        </p:txBody>
      </p:sp>
      <p:cxnSp>
        <p:nvCxnSpPr>
          <p:cNvPr id="270" name="Google Shape;270;p38"/>
          <p:cNvCxnSpPr/>
          <p:nvPr/>
        </p:nvCxnSpPr>
        <p:spPr>
          <a:xfrm>
            <a:off x="4129257" y="1513690"/>
            <a:ext cx="885485" cy="0"/>
          </a:xfrm>
          <a:prstGeom prst="straightConnector1">
            <a:avLst/>
          </a:prstGeom>
          <a:noFill/>
          <a:ln cap="flat" cmpd="sng" w="25400">
            <a:solidFill>
              <a:srgbClr val="D8D8D8"/>
            </a:solidFill>
            <a:prstDash val="solid"/>
            <a:miter lim="800000"/>
            <a:headEnd len="sm" w="sm" type="none"/>
            <a:tailEnd len="sm" w="sm" type="none"/>
          </a:ln>
        </p:spPr>
      </p:cxnSp>
      <p:sp>
        <p:nvSpPr>
          <p:cNvPr id="271" name="Google Shape;271;p38"/>
          <p:cNvSpPr/>
          <p:nvPr/>
        </p:nvSpPr>
        <p:spPr>
          <a:xfrm>
            <a:off x="1589474" y="3773060"/>
            <a:ext cx="650101" cy="203167"/>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 sz="700">
                <a:solidFill>
                  <a:schemeClr val="dk1"/>
                </a:solidFill>
                <a:latin typeface="Montserrat"/>
                <a:ea typeface="Montserrat"/>
                <a:cs typeface="Montserrat"/>
                <a:sym typeface="Montserrat"/>
              </a:rPr>
              <a:t>POST TITLE</a:t>
            </a:r>
            <a:endParaRPr sz="1100"/>
          </a:p>
        </p:txBody>
      </p:sp>
      <p:sp>
        <p:nvSpPr>
          <p:cNvPr id="272" name="Google Shape;272;p38"/>
          <p:cNvSpPr txBox="1"/>
          <p:nvPr/>
        </p:nvSpPr>
        <p:spPr>
          <a:xfrm>
            <a:off x="1285863" y="3937546"/>
            <a:ext cx="1257321" cy="510524"/>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600">
                <a:solidFill>
                  <a:srgbClr val="7F7F7F"/>
                </a:solidFill>
                <a:latin typeface="Montserrat Light"/>
                <a:ea typeface="Montserrat Light"/>
                <a:cs typeface="Montserrat Light"/>
                <a:sym typeface="Montserrat Light"/>
              </a:rPr>
              <a:t>Have them for one. Creepiest don't wherein seas our creeping.</a:t>
            </a:r>
            <a:endParaRPr sz="1100"/>
          </a:p>
        </p:txBody>
      </p:sp>
      <p:sp>
        <p:nvSpPr>
          <p:cNvPr id="273" name="Google Shape;273;p38"/>
          <p:cNvSpPr/>
          <p:nvPr/>
        </p:nvSpPr>
        <p:spPr>
          <a:xfrm>
            <a:off x="3361124" y="3773060"/>
            <a:ext cx="650101" cy="203167"/>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 sz="700">
                <a:solidFill>
                  <a:schemeClr val="dk1"/>
                </a:solidFill>
                <a:latin typeface="Montserrat"/>
                <a:ea typeface="Montserrat"/>
                <a:cs typeface="Montserrat"/>
                <a:sym typeface="Montserrat"/>
              </a:rPr>
              <a:t>POST TITLE</a:t>
            </a:r>
            <a:endParaRPr sz="1100"/>
          </a:p>
        </p:txBody>
      </p:sp>
      <p:sp>
        <p:nvSpPr>
          <p:cNvPr id="274" name="Google Shape;274;p38"/>
          <p:cNvSpPr txBox="1"/>
          <p:nvPr/>
        </p:nvSpPr>
        <p:spPr>
          <a:xfrm>
            <a:off x="3057513" y="3937546"/>
            <a:ext cx="1257321" cy="510524"/>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600">
                <a:solidFill>
                  <a:srgbClr val="7F7F7F"/>
                </a:solidFill>
                <a:latin typeface="Montserrat Light"/>
                <a:ea typeface="Montserrat Light"/>
                <a:cs typeface="Montserrat Light"/>
                <a:sym typeface="Montserrat Light"/>
              </a:rPr>
              <a:t>Have them for one. Creepiest don't wherein seas our creeping.</a:t>
            </a:r>
            <a:endParaRPr sz="1100"/>
          </a:p>
        </p:txBody>
      </p:sp>
      <p:sp>
        <p:nvSpPr>
          <p:cNvPr id="275" name="Google Shape;275;p38"/>
          <p:cNvSpPr/>
          <p:nvPr/>
        </p:nvSpPr>
        <p:spPr>
          <a:xfrm>
            <a:off x="5132773" y="3773060"/>
            <a:ext cx="650101" cy="203167"/>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 sz="700">
                <a:solidFill>
                  <a:schemeClr val="dk1"/>
                </a:solidFill>
                <a:latin typeface="Montserrat"/>
                <a:ea typeface="Montserrat"/>
                <a:cs typeface="Montserrat"/>
                <a:sym typeface="Montserrat"/>
              </a:rPr>
              <a:t>POST TITLE</a:t>
            </a:r>
            <a:endParaRPr sz="1100"/>
          </a:p>
        </p:txBody>
      </p:sp>
      <p:sp>
        <p:nvSpPr>
          <p:cNvPr id="276" name="Google Shape;276;p38"/>
          <p:cNvSpPr txBox="1"/>
          <p:nvPr/>
        </p:nvSpPr>
        <p:spPr>
          <a:xfrm>
            <a:off x="4829163" y="3937546"/>
            <a:ext cx="1257321" cy="510524"/>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600">
                <a:solidFill>
                  <a:srgbClr val="7F7F7F"/>
                </a:solidFill>
                <a:latin typeface="Montserrat Light"/>
                <a:ea typeface="Montserrat Light"/>
                <a:cs typeface="Montserrat Light"/>
                <a:sym typeface="Montserrat Light"/>
              </a:rPr>
              <a:t>Have them for one. Creepiest don't wherein seas our creeping.</a:t>
            </a:r>
            <a:endParaRPr sz="1100"/>
          </a:p>
        </p:txBody>
      </p:sp>
      <p:sp>
        <p:nvSpPr>
          <p:cNvPr id="277" name="Google Shape;277;p38"/>
          <p:cNvSpPr/>
          <p:nvPr/>
        </p:nvSpPr>
        <p:spPr>
          <a:xfrm>
            <a:off x="6904423" y="3773060"/>
            <a:ext cx="650101" cy="203167"/>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 sz="700">
                <a:solidFill>
                  <a:schemeClr val="dk1"/>
                </a:solidFill>
                <a:latin typeface="Montserrat"/>
                <a:ea typeface="Montserrat"/>
                <a:cs typeface="Montserrat"/>
                <a:sym typeface="Montserrat"/>
              </a:rPr>
              <a:t>POST TITLE</a:t>
            </a:r>
            <a:endParaRPr sz="1100"/>
          </a:p>
        </p:txBody>
      </p:sp>
      <p:sp>
        <p:nvSpPr>
          <p:cNvPr id="278" name="Google Shape;278;p38"/>
          <p:cNvSpPr txBox="1"/>
          <p:nvPr/>
        </p:nvSpPr>
        <p:spPr>
          <a:xfrm>
            <a:off x="6600813" y="3937546"/>
            <a:ext cx="1257321" cy="510524"/>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600">
                <a:solidFill>
                  <a:srgbClr val="7F7F7F"/>
                </a:solidFill>
                <a:latin typeface="Montserrat Light"/>
                <a:ea typeface="Montserrat Light"/>
                <a:cs typeface="Montserrat Light"/>
                <a:sym typeface="Montserrat Light"/>
              </a:rPr>
              <a:t>Have them for one. Creepiest don't wherein seas our creeping.</a:t>
            </a:r>
            <a:endParaRPr sz="1100"/>
          </a:p>
        </p:txBody>
      </p:sp>
      <p:pic>
        <p:nvPicPr>
          <p:cNvPr id="279" name="Google Shape;279;p38"/>
          <p:cNvPicPr preferRelativeResize="0"/>
          <p:nvPr>
            <p:ph idx="5" type="pic"/>
          </p:nvPr>
        </p:nvPicPr>
        <p:blipFill rotWithShape="1">
          <a:blip r:embed="rId3">
            <a:alphaModFix/>
          </a:blip>
          <a:srcRect b="7491" l="0" r="0" t="7491"/>
          <a:stretch/>
        </p:blipFill>
        <p:spPr>
          <a:xfrm>
            <a:off x="1159730" y="2145315"/>
            <a:ext cx="1509587" cy="1283684"/>
          </a:xfrm>
          <a:prstGeom prst="rect">
            <a:avLst/>
          </a:prstGeom>
          <a:noFill/>
          <a:ln>
            <a:noFill/>
          </a:ln>
        </p:spPr>
      </p:pic>
      <p:pic>
        <p:nvPicPr>
          <p:cNvPr id="280" name="Google Shape;280;p38"/>
          <p:cNvPicPr preferRelativeResize="0"/>
          <p:nvPr>
            <p:ph idx="2" type="pic"/>
          </p:nvPr>
        </p:nvPicPr>
        <p:blipFill rotWithShape="1">
          <a:blip r:embed="rId3">
            <a:alphaModFix/>
          </a:blip>
          <a:srcRect b="7491" l="0" r="0" t="7491"/>
          <a:stretch/>
        </p:blipFill>
        <p:spPr>
          <a:xfrm>
            <a:off x="2931380" y="2145315"/>
            <a:ext cx="1509587" cy="1283684"/>
          </a:xfrm>
          <a:prstGeom prst="rect">
            <a:avLst/>
          </a:prstGeom>
          <a:noFill/>
          <a:ln>
            <a:noFill/>
          </a:ln>
        </p:spPr>
      </p:pic>
      <p:pic>
        <p:nvPicPr>
          <p:cNvPr id="281" name="Google Shape;281;p38"/>
          <p:cNvPicPr preferRelativeResize="0"/>
          <p:nvPr>
            <p:ph idx="3" type="pic"/>
          </p:nvPr>
        </p:nvPicPr>
        <p:blipFill rotWithShape="1">
          <a:blip r:embed="rId3">
            <a:alphaModFix/>
          </a:blip>
          <a:srcRect b="7491" l="0" r="0" t="7491"/>
          <a:stretch/>
        </p:blipFill>
        <p:spPr>
          <a:xfrm>
            <a:off x="4703030" y="2145315"/>
            <a:ext cx="1509587" cy="1283684"/>
          </a:xfrm>
          <a:prstGeom prst="rect">
            <a:avLst/>
          </a:prstGeom>
          <a:noFill/>
          <a:ln>
            <a:noFill/>
          </a:ln>
        </p:spPr>
      </p:pic>
      <p:pic>
        <p:nvPicPr>
          <p:cNvPr id="282" name="Google Shape;282;p38"/>
          <p:cNvPicPr preferRelativeResize="0"/>
          <p:nvPr>
            <p:ph idx="4" type="pic"/>
          </p:nvPr>
        </p:nvPicPr>
        <p:blipFill rotWithShape="1">
          <a:blip r:embed="rId3">
            <a:alphaModFix/>
          </a:blip>
          <a:srcRect b="7491" l="0" r="0" t="7491"/>
          <a:stretch/>
        </p:blipFill>
        <p:spPr>
          <a:xfrm>
            <a:off x="6474680" y="2145315"/>
            <a:ext cx="1509587" cy="1283684"/>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6" name="Shape 286"/>
        <p:cNvGrpSpPr/>
        <p:nvPr/>
      </p:nvGrpSpPr>
      <p:grpSpPr>
        <a:xfrm>
          <a:off x="0" y="0"/>
          <a:ext cx="0" cy="0"/>
          <a:chOff x="0" y="0"/>
          <a:chExt cx="0" cy="0"/>
        </a:xfrm>
      </p:grpSpPr>
      <p:pic>
        <p:nvPicPr>
          <p:cNvPr id="287" name="Google Shape;287;p39"/>
          <p:cNvPicPr preferRelativeResize="0"/>
          <p:nvPr>
            <p:ph idx="4" type="pic"/>
          </p:nvPr>
        </p:nvPicPr>
        <p:blipFill rotWithShape="1">
          <a:blip r:embed="rId3">
            <a:alphaModFix/>
          </a:blip>
          <a:srcRect b="0" l="5508" r="5507" t="0"/>
          <a:stretch/>
        </p:blipFill>
        <p:spPr>
          <a:xfrm>
            <a:off x="842963" y="2200276"/>
            <a:ext cx="2000250" cy="2247791"/>
          </a:xfrm>
          <a:prstGeom prst="rect">
            <a:avLst/>
          </a:prstGeom>
          <a:noFill/>
          <a:ln>
            <a:noFill/>
          </a:ln>
        </p:spPr>
      </p:pic>
      <p:pic>
        <p:nvPicPr>
          <p:cNvPr id="288" name="Google Shape;288;p39"/>
          <p:cNvPicPr preferRelativeResize="0"/>
          <p:nvPr>
            <p:ph idx="3" type="pic"/>
          </p:nvPr>
        </p:nvPicPr>
        <p:blipFill rotWithShape="1">
          <a:blip r:embed="rId3">
            <a:alphaModFix/>
          </a:blip>
          <a:srcRect b="0" l="5508" r="5507" t="0"/>
          <a:stretch/>
        </p:blipFill>
        <p:spPr>
          <a:xfrm>
            <a:off x="6300788" y="2200276"/>
            <a:ext cx="2000250" cy="2247791"/>
          </a:xfrm>
          <a:prstGeom prst="rect">
            <a:avLst/>
          </a:prstGeom>
          <a:noFill/>
          <a:ln>
            <a:noFill/>
          </a:ln>
        </p:spPr>
      </p:pic>
      <p:pic>
        <p:nvPicPr>
          <p:cNvPr id="289" name="Google Shape;289;p39"/>
          <p:cNvPicPr preferRelativeResize="0"/>
          <p:nvPr>
            <p:ph idx="2" type="pic"/>
          </p:nvPr>
        </p:nvPicPr>
        <p:blipFill rotWithShape="1">
          <a:blip r:embed="rId3">
            <a:alphaModFix/>
          </a:blip>
          <a:srcRect b="0" l="5508" r="5507" t="0"/>
          <a:stretch/>
        </p:blipFill>
        <p:spPr>
          <a:xfrm>
            <a:off x="3571875" y="2200276"/>
            <a:ext cx="2000250" cy="2247791"/>
          </a:xfrm>
          <a:prstGeom prst="rect">
            <a:avLst/>
          </a:prstGeom>
          <a:noFill/>
          <a:ln>
            <a:noFill/>
          </a:ln>
        </p:spPr>
      </p:pic>
      <p:sp>
        <p:nvSpPr>
          <p:cNvPr id="290" name="Google Shape;290;p39"/>
          <p:cNvSpPr/>
          <p:nvPr/>
        </p:nvSpPr>
        <p:spPr>
          <a:xfrm>
            <a:off x="3571875" y="2200276"/>
            <a:ext cx="2000250" cy="1657348"/>
          </a:xfrm>
          <a:prstGeom prst="rect">
            <a:avLst/>
          </a:prstGeom>
          <a:solidFill>
            <a:schemeClr val="dk1">
              <a:alpha val="1960"/>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91" name="Google Shape;291;p39"/>
          <p:cNvSpPr txBox="1"/>
          <p:nvPr/>
        </p:nvSpPr>
        <p:spPr>
          <a:xfrm>
            <a:off x="1843086" y="695430"/>
            <a:ext cx="5457826" cy="4154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300">
                <a:solidFill>
                  <a:schemeClr val="dk1"/>
                </a:solidFill>
                <a:latin typeface="Montserrat"/>
                <a:ea typeface="Montserrat"/>
                <a:cs typeface="Montserrat"/>
                <a:sym typeface="Montserrat"/>
              </a:rPr>
              <a:t>COMPANY PORTFOLIO</a:t>
            </a:r>
            <a:endParaRPr sz="1100"/>
          </a:p>
        </p:txBody>
      </p:sp>
      <p:sp>
        <p:nvSpPr>
          <p:cNvPr id="292" name="Google Shape;292;p39"/>
          <p:cNvSpPr txBox="1"/>
          <p:nvPr/>
        </p:nvSpPr>
        <p:spPr>
          <a:xfrm>
            <a:off x="2967633" y="1107259"/>
            <a:ext cx="3208733"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rgbClr val="595959"/>
                </a:solidFill>
                <a:latin typeface="Montserrat Light"/>
                <a:ea typeface="Montserrat Light"/>
                <a:cs typeface="Montserrat Light"/>
                <a:sym typeface="Montserrat Light"/>
              </a:rPr>
              <a:t>CREATIVE PRESENTATION</a:t>
            </a:r>
            <a:endParaRPr sz="1100"/>
          </a:p>
        </p:txBody>
      </p:sp>
      <p:cxnSp>
        <p:nvCxnSpPr>
          <p:cNvPr id="293" name="Google Shape;293;p39"/>
          <p:cNvCxnSpPr/>
          <p:nvPr/>
        </p:nvCxnSpPr>
        <p:spPr>
          <a:xfrm>
            <a:off x="4129257" y="1513690"/>
            <a:ext cx="885485" cy="0"/>
          </a:xfrm>
          <a:prstGeom prst="straightConnector1">
            <a:avLst/>
          </a:prstGeom>
          <a:noFill/>
          <a:ln cap="flat" cmpd="sng" w="25400">
            <a:solidFill>
              <a:srgbClr val="D8D8D8"/>
            </a:solidFill>
            <a:prstDash val="solid"/>
            <a:miter lim="800000"/>
            <a:headEnd len="sm" w="sm" type="none"/>
            <a:tailEnd len="sm" w="sm" type="none"/>
          </a:ln>
        </p:spPr>
      </p:cxnSp>
      <p:sp>
        <p:nvSpPr>
          <p:cNvPr id="294" name="Google Shape;294;p39"/>
          <p:cNvSpPr/>
          <p:nvPr/>
        </p:nvSpPr>
        <p:spPr>
          <a:xfrm>
            <a:off x="842963" y="3857625"/>
            <a:ext cx="2000250" cy="590442"/>
          </a:xfrm>
          <a:prstGeom prst="rect">
            <a:avLst/>
          </a:prstGeom>
          <a:solidFill>
            <a:schemeClr val="accent2">
              <a:alpha val="8392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95" name="Google Shape;295;p39"/>
          <p:cNvSpPr/>
          <p:nvPr/>
        </p:nvSpPr>
        <p:spPr>
          <a:xfrm>
            <a:off x="3571875" y="3857625"/>
            <a:ext cx="2000250" cy="590442"/>
          </a:xfrm>
          <a:prstGeom prst="rect">
            <a:avLst/>
          </a:prstGeom>
          <a:solidFill>
            <a:schemeClr val="accent3">
              <a:alpha val="8392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96" name="Google Shape;296;p39"/>
          <p:cNvSpPr/>
          <p:nvPr/>
        </p:nvSpPr>
        <p:spPr>
          <a:xfrm>
            <a:off x="6300788" y="3857625"/>
            <a:ext cx="2000250" cy="590442"/>
          </a:xfrm>
          <a:prstGeom prst="rect">
            <a:avLst/>
          </a:prstGeom>
          <a:solidFill>
            <a:schemeClr val="lt2">
              <a:alpha val="8392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97" name="Google Shape;297;p39"/>
          <p:cNvSpPr txBox="1"/>
          <p:nvPr/>
        </p:nvSpPr>
        <p:spPr>
          <a:xfrm>
            <a:off x="1066797" y="3974527"/>
            <a:ext cx="1552578" cy="356636"/>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600">
                <a:solidFill>
                  <a:schemeClr val="lt1"/>
                </a:solidFill>
                <a:latin typeface="Montserrat Light"/>
                <a:ea typeface="Montserrat Light"/>
                <a:cs typeface="Montserrat Light"/>
                <a:sym typeface="Montserrat Light"/>
              </a:rPr>
              <a:t>Have them for one. Creepiest don't wherein seas our creeping.</a:t>
            </a:r>
            <a:endParaRPr sz="1100"/>
          </a:p>
        </p:txBody>
      </p:sp>
      <p:sp>
        <p:nvSpPr>
          <p:cNvPr id="298" name="Google Shape;298;p39"/>
          <p:cNvSpPr txBox="1"/>
          <p:nvPr/>
        </p:nvSpPr>
        <p:spPr>
          <a:xfrm>
            <a:off x="3795710" y="3974527"/>
            <a:ext cx="1552578" cy="356636"/>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600">
                <a:solidFill>
                  <a:schemeClr val="lt1"/>
                </a:solidFill>
                <a:latin typeface="Montserrat Light"/>
                <a:ea typeface="Montserrat Light"/>
                <a:cs typeface="Montserrat Light"/>
                <a:sym typeface="Montserrat Light"/>
              </a:rPr>
              <a:t>Have them for one. Creepiest don't wherein seas our creeping.</a:t>
            </a:r>
            <a:endParaRPr sz="1100"/>
          </a:p>
        </p:txBody>
      </p:sp>
      <p:sp>
        <p:nvSpPr>
          <p:cNvPr id="299" name="Google Shape;299;p39"/>
          <p:cNvSpPr txBox="1"/>
          <p:nvPr/>
        </p:nvSpPr>
        <p:spPr>
          <a:xfrm>
            <a:off x="6524625" y="3974527"/>
            <a:ext cx="1552578" cy="356636"/>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600">
                <a:solidFill>
                  <a:schemeClr val="lt1"/>
                </a:solidFill>
                <a:latin typeface="Montserrat Light"/>
                <a:ea typeface="Montserrat Light"/>
                <a:cs typeface="Montserrat Light"/>
                <a:sym typeface="Montserrat Light"/>
              </a:rPr>
              <a:t>Have them for one. Creepiest don't wherein seas our creeping.</a:t>
            </a:r>
            <a:endParaRPr sz="11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3" name="Shape 303"/>
        <p:cNvGrpSpPr/>
        <p:nvPr/>
      </p:nvGrpSpPr>
      <p:grpSpPr>
        <a:xfrm>
          <a:off x="0" y="0"/>
          <a:ext cx="0" cy="0"/>
          <a:chOff x="0" y="0"/>
          <a:chExt cx="0" cy="0"/>
        </a:xfrm>
      </p:grpSpPr>
      <p:sp>
        <p:nvSpPr>
          <p:cNvPr id="304" name="Google Shape;304;p40"/>
          <p:cNvSpPr txBox="1"/>
          <p:nvPr/>
        </p:nvSpPr>
        <p:spPr>
          <a:xfrm>
            <a:off x="1843086" y="695430"/>
            <a:ext cx="5457826" cy="4154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300">
                <a:solidFill>
                  <a:schemeClr val="dk1"/>
                </a:solidFill>
                <a:latin typeface="Montserrat"/>
                <a:ea typeface="Montserrat"/>
                <a:cs typeface="Montserrat"/>
                <a:sym typeface="Montserrat"/>
              </a:rPr>
              <a:t>COMPANY PORTFOLIO</a:t>
            </a:r>
            <a:endParaRPr sz="1100"/>
          </a:p>
        </p:txBody>
      </p:sp>
      <p:sp>
        <p:nvSpPr>
          <p:cNvPr id="305" name="Google Shape;305;p40"/>
          <p:cNvSpPr txBox="1"/>
          <p:nvPr/>
        </p:nvSpPr>
        <p:spPr>
          <a:xfrm>
            <a:off x="2967633" y="1107259"/>
            <a:ext cx="3208733"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rgbClr val="595959"/>
                </a:solidFill>
                <a:latin typeface="Montserrat Light"/>
                <a:ea typeface="Montserrat Light"/>
                <a:cs typeface="Montserrat Light"/>
                <a:sym typeface="Montserrat Light"/>
              </a:rPr>
              <a:t>CREATIVE PRESENTATION</a:t>
            </a:r>
            <a:endParaRPr sz="1100"/>
          </a:p>
        </p:txBody>
      </p:sp>
      <p:cxnSp>
        <p:nvCxnSpPr>
          <p:cNvPr id="306" name="Google Shape;306;p40"/>
          <p:cNvCxnSpPr/>
          <p:nvPr/>
        </p:nvCxnSpPr>
        <p:spPr>
          <a:xfrm>
            <a:off x="4129257" y="1513690"/>
            <a:ext cx="885485" cy="0"/>
          </a:xfrm>
          <a:prstGeom prst="straightConnector1">
            <a:avLst/>
          </a:prstGeom>
          <a:noFill/>
          <a:ln cap="flat" cmpd="sng" w="25400">
            <a:solidFill>
              <a:srgbClr val="D8D8D8"/>
            </a:solidFill>
            <a:prstDash val="solid"/>
            <a:miter lim="800000"/>
            <a:headEnd len="sm" w="sm" type="none"/>
            <a:tailEnd len="sm" w="sm" type="none"/>
          </a:ln>
        </p:spPr>
      </p:cxnSp>
      <p:pic>
        <p:nvPicPr>
          <p:cNvPr id="307" name="Google Shape;307;p40"/>
          <p:cNvPicPr preferRelativeResize="0"/>
          <p:nvPr>
            <p:ph idx="3" type="pic"/>
          </p:nvPr>
        </p:nvPicPr>
        <p:blipFill rotWithShape="1">
          <a:blip r:embed="rId3">
            <a:alphaModFix/>
          </a:blip>
          <a:srcRect b="13911" l="0" r="0" t="13912"/>
          <a:stretch/>
        </p:blipFill>
        <p:spPr>
          <a:xfrm>
            <a:off x="1121229" y="2035637"/>
            <a:ext cx="3341914" cy="2412434"/>
          </a:xfrm>
          <a:prstGeom prst="rect">
            <a:avLst/>
          </a:prstGeom>
          <a:noFill/>
          <a:ln>
            <a:noFill/>
          </a:ln>
        </p:spPr>
      </p:pic>
      <p:pic>
        <p:nvPicPr>
          <p:cNvPr id="308" name="Google Shape;308;p40"/>
          <p:cNvPicPr preferRelativeResize="0"/>
          <p:nvPr>
            <p:ph idx="2" type="pic"/>
          </p:nvPr>
        </p:nvPicPr>
        <p:blipFill rotWithShape="1">
          <a:blip r:embed="rId3">
            <a:alphaModFix/>
          </a:blip>
          <a:srcRect b="13911" l="0" r="0" t="13912"/>
          <a:stretch/>
        </p:blipFill>
        <p:spPr>
          <a:xfrm>
            <a:off x="4680857" y="2035636"/>
            <a:ext cx="3341914" cy="2412434"/>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2" name="Shape 312"/>
        <p:cNvGrpSpPr/>
        <p:nvPr/>
      </p:nvGrpSpPr>
      <p:grpSpPr>
        <a:xfrm>
          <a:off x="0" y="0"/>
          <a:ext cx="0" cy="0"/>
          <a:chOff x="0" y="0"/>
          <a:chExt cx="0" cy="0"/>
        </a:xfrm>
      </p:grpSpPr>
      <p:pic>
        <p:nvPicPr>
          <p:cNvPr id="313" name="Google Shape;313;p41"/>
          <p:cNvPicPr preferRelativeResize="0"/>
          <p:nvPr>
            <p:ph idx="3" type="pic"/>
          </p:nvPr>
        </p:nvPicPr>
        <p:blipFill rotWithShape="1">
          <a:blip r:embed="rId3">
            <a:alphaModFix/>
          </a:blip>
          <a:srcRect b="0" l="0" r="0" t="0"/>
          <a:stretch/>
        </p:blipFill>
        <p:spPr>
          <a:xfrm>
            <a:off x="5686509" y="1921861"/>
            <a:ext cx="1828630" cy="1828630"/>
          </a:xfrm>
          <a:prstGeom prst="ellipse">
            <a:avLst/>
          </a:prstGeom>
          <a:noFill/>
          <a:ln>
            <a:noFill/>
          </a:ln>
        </p:spPr>
      </p:pic>
      <p:pic>
        <p:nvPicPr>
          <p:cNvPr id="314" name="Google Shape;314;p41"/>
          <p:cNvPicPr preferRelativeResize="0"/>
          <p:nvPr>
            <p:ph idx="2" type="pic"/>
          </p:nvPr>
        </p:nvPicPr>
        <p:blipFill rotWithShape="1">
          <a:blip r:embed="rId3">
            <a:alphaModFix/>
          </a:blip>
          <a:srcRect b="0" l="0" r="0" t="0"/>
          <a:stretch/>
        </p:blipFill>
        <p:spPr>
          <a:xfrm>
            <a:off x="3657684" y="1921861"/>
            <a:ext cx="1828630" cy="1828630"/>
          </a:xfrm>
          <a:prstGeom prst="ellipse">
            <a:avLst/>
          </a:prstGeom>
          <a:noFill/>
          <a:ln>
            <a:noFill/>
          </a:ln>
        </p:spPr>
      </p:pic>
      <p:pic>
        <p:nvPicPr>
          <p:cNvPr id="315" name="Google Shape;315;p41"/>
          <p:cNvPicPr preferRelativeResize="0"/>
          <p:nvPr>
            <p:ph idx="4" type="pic"/>
          </p:nvPr>
        </p:nvPicPr>
        <p:blipFill rotWithShape="1">
          <a:blip r:embed="rId3">
            <a:alphaModFix/>
          </a:blip>
          <a:srcRect b="0" l="0" r="0" t="0"/>
          <a:stretch/>
        </p:blipFill>
        <p:spPr>
          <a:xfrm>
            <a:off x="1628861" y="1921861"/>
            <a:ext cx="1828630" cy="1828630"/>
          </a:xfrm>
          <a:prstGeom prst="ellipse">
            <a:avLst/>
          </a:prstGeom>
          <a:noFill/>
          <a:ln>
            <a:noFill/>
          </a:ln>
        </p:spPr>
      </p:pic>
      <p:sp>
        <p:nvSpPr>
          <p:cNvPr id="316" name="Google Shape;316;p41"/>
          <p:cNvSpPr txBox="1"/>
          <p:nvPr/>
        </p:nvSpPr>
        <p:spPr>
          <a:xfrm>
            <a:off x="1843086" y="695430"/>
            <a:ext cx="5457826" cy="4154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300">
                <a:solidFill>
                  <a:schemeClr val="dk1"/>
                </a:solidFill>
                <a:latin typeface="Montserrat"/>
                <a:ea typeface="Montserrat"/>
                <a:cs typeface="Montserrat"/>
                <a:sym typeface="Montserrat"/>
              </a:rPr>
              <a:t>COMPANY PORTFOLIO</a:t>
            </a:r>
            <a:endParaRPr sz="1100"/>
          </a:p>
        </p:txBody>
      </p:sp>
      <p:sp>
        <p:nvSpPr>
          <p:cNvPr id="317" name="Google Shape;317;p41"/>
          <p:cNvSpPr txBox="1"/>
          <p:nvPr/>
        </p:nvSpPr>
        <p:spPr>
          <a:xfrm>
            <a:off x="2967633" y="1107259"/>
            <a:ext cx="3208733"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rgbClr val="595959"/>
                </a:solidFill>
                <a:latin typeface="Montserrat Light"/>
                <a:ea typeface="Montserrat Light"/>
                <a:cs typeface="Montserrat Light"/>
                <a:sym typeface="Montserrat Light"/>
              </a:rPr>
              <a:t>CREATIVE PRESENTATION</a:t>
            </a:r>
            <a:endParaRPr sz="1100"/>
          </a:p>
        </p:txBody>
      </p:sp>
      <p:cxnSp>
        <p:nvCxnSpPr>
          <p:cNvPr id="318" name="Google Shape;318;p41"/>
          <p:cNvCxnSpPr/>
          <p:nvPr/>
        </p:nvCxnSpPr>
        <p:spPr>
          <a:xfrm>
            <a:off x="4129257" y="1513690"/>
            <a:ext cx="885485" cy="0"/>
          </a:xfrm>
          <a:prstGeom prst="straightConnector1">
            <a:avLst/>
          </a:prstGeom>
          <a:noFill/>
          <a:ln cap="flat" cmpd="sng" w="25400">
            <a:solidFill>
              <a:srgbClr val="D8D8D8"/>
            </a:solidFill>
            <a:prstDash val="solid"/>
            <a:miter lim="800000"/>
            <a:headEnd len="sm" w="sm" type="none"/>
            <a:tailEnd len="sm" w="sm" type="none"/>
          </a:ln>
        </p:spPr>
      </p:cxnSp>
      <p:grpSp>
        <p:nvGrpSpPr>
          <p:cNvPr id="319" name="Google Shape;319;p41"/>
          <p:cNvGrpSpPr/>
          <p:nvPr/>
        </p:nvGrpSpPr>
        <p:grpSpPr>
          <a:xfrm>
            <a:off x="1548981" y="3115397"/>
            <a:ext cx="408009" cy="408009"/>
            <a:chOff x="937548" y="3125163"/>
            <a:chExt cx="544012" cy="544012"/>
          </a:xfrm>
        </p:grpSpPr>
        <p:sp>
          <p:nvSpPr>
            <p:cNvPr id="320" name="Google Shape;320;p41"/>
            <p:cNvSpPr/>
            <p:nvPr/>
          </p:nvSpPr>
          <p:spPr>
            <a:xfrm>
              <a:off x="937548" y="3125163"/>
              <a:ext cx="544012" cy="544012"/>
            </a:xfrm>
            <a:prstGeom prst="ellipse">
              <a:avLst/>
            </a:prstGeom>
            <a:solidFill>
              <a:schemeClr val="accent2"/>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4200"/>
                <a:buFont typeface="Montserrat"/>
                <a:buNone/>
              </a:pPr>
              <a:r>
                <a:t/>
              </a:r>
              <a:endParaRPr b="0" i="0" sz="4200" u="none" cap="none" strike="noStrike">
                <a:solidFill>
                  <a:srgbClr val="000000"/>
                </a:solidFill>
                <a:latin typeface="Gill Sans"/>
                <a:ea typeface="Gill Sans"/>
                <a:cs typeface="Gill Sans"/>
                <a:sym typeface="Gill Sans"/>
              </a:endParaRPr>
            </a:p>
          </p:txBody>
        </p:sp>
        <p:sp>
          <p:nvSpPr>
            <p:cNvPr id="321" name="Google Shape;321;p41"/>
            <p:cNvSpPr/>
            <p:nvPr/>
          </p:nvSpPr>
          <p:spPr>
            <a:xfrm>
              <a:off x="1028765" y="3158304"/>
              <a:ext cx="361578" cy="477730"/>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 sz="1200">
                  <a:solidFill>
                    <a:srgbClr val="FFFFFF"/>
                  </a:solidFill>
                  <a:latin typeface="Montserrat"/>
                  <a:ea typeface="Montserrat"/>
                  <a:cs typeface="Montserrat"/>
                  <a:sym typeface="Montserrat"/>
                </a:rPr>
                <a:t>1</a:t>
              </a:r>
              <a:endParaRPr sz="1100"/>
            </a:p>
          </p:txBody>
        </p:sp>
      </p:grpSp>
      <p:grpSp>
        <p:nvGrpSpPr>
          <p:cNvPr id="322" name="Google Shape;322;p41"/>
          <p:cNvGrpSpPr/>
          <p:nvPr/>
        </p:nvGrpSpPr>
        <p:grpSpPr>
          <a:xfrm>
            <a:off x="3584950" y="3115397"/>
            <a:ext cx="408009" cy="408009"/>
            <a:chOff x="937548" y="3125163"/>
            <a:chExt cx="544012" cy="544012"/>
          </a:xfrm>
        </p:grpSpPr>
        <p:sp>
          <p:nvSpPr>
            <p:cNvPr id="323" name="Google Shape;323;p41"/>
            <p:cNvSpPr/>
            <p:nvPr/>
          </p:nvSpPr>
          <p:spPr>
            <a:xfrm>
              <a:off x="937548" y="3125163"/>
              <a:ext cx="544012" cy="544012"/>
            </a:xfrm>
            <a:prstGeom prst="ellipse">
              <a:avLst/>
            </a:prstGeom>
            <a:solidFill>
              <a:schemeClr val="accent3"/>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4200"/>
                <a:buFont typeface="Montserrat"/>
                <a:buNone/>
              </a:pPr>
              <a:r>
                <a:t/>
              </a:r>
              <a:endParaRPr b="0" i="0" sz="4200" u="none" cap="none" strike="noStrike">
                <a:solidFill>
                  <a:srgbClr val="000000"/>
                </a:solidFill>
                <a:latin typeface="Gill Sans"/>
                <a:ea typeface="Gill Sans"/>
                <a:cs typeface="Gill Sans"/>
                <a:sym typeface="Gill Sans"/>
              </a:endParaRPr>
            </a:p>
          </p:txBody>
        </p:sp>
        <p:sp>
          <p:nvSpPr>
            <p:cNvPr id="324" name="Google Shape;324;p41"/>
            <p:cNvSpPr/>
            <p:nvPr/>
          </p:nvSpPr>
          <p:spPr>
            <a:xfrm>
              <a:off x="1028765" y="3158304"/>
              <a:ext cx="361578" cy="477730"/>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 sz="1200">
                  <a:solidFill>
                    <a:srgbClr val="FFFFFF"/>
                  </a:solidFill>
                  <a:latin typeface="Montserrat"/>
                  <a:ea typeface="Montserrat"/>
                  <a:cs typeface="Montserrat"/>
                  <a:sym typeface="Montserrat"/>
                </a:rPr>
                <a:t>2</a:t>
              </a:r>
              <a:endParaRPr sz="1100"/>
            </a:p>
          </p:txBody>
        </p:sp>
      </p:grpSp>
      <p:grpSp>
        <p:nvGrpSpPr>
          <p:cNvPr id="325" name="Google Shape;325;p41"/>
          <p:cNvGrpSpPr/>
          <p:nvPr/>
        </p:nvGrpSpPr>
        <p:grpSpPr>
          <a:xfrm>
            <a:off x="5665076" y="3115397"/>
            <a:ext cx="408009" cy="408009"/>
            <a:chOff x="937548" y="3125163"/>
            <a:chExt cx="544012" cy="544012"/>
          </a:xfrm>
        </p:grpSpPr>
        <p:sp>
          <p:nvSpPr>
            <p:cNvPr id="326" name="Google Shape;326;p41"/>
            <p:cNvSpPr/>
            <p:nvPr/>
          </p:nvSpPr>
          <p:spPr>
            <a:xfrm>
              <a:off x="937548" y="3125163"/>
              <a:ext cx="544012" cy="544012"/>
            </a:xfrm>
            <a:prstGeom prst="ellipse">
              <a:avLst/>
            </a:prstGeom>
            <a:solidFill>
              <a:schemeClr val="lt2"/>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4200"/>
                <a:buFont typeface="Montserrat"/>
                <a:buNone/>
              </a:pPr>
              <a:r>
                <a:t/>
              </a:r>
              <a:endParaRPr b="0" i="0" sz="4200" u="none" cap="none" strike="noStrike">
                <a:solidFill>
                  <a:srgbClr val="000000"/>
                </a:solidFill>
                <a:latin typeface="Gill Sans"/>
                <a:ea typeface="Gill Sans"/>
                <a:cs typeface="Gill Sans"/>
                <a:sym typeface="Gill Sans"/>
              </a:endParaRPr>
            </a:p>
          </p:txBody>
        </p:sp>
        <p:sp>
          <p:nvSpPr>
            <p:cNvPr id="327" name="Google Shape;327;p41"/>
            <p:cNvSpPr/>
            <p:nvPr/>
          </p:nvSpPr>
          <p:spPr>
            <a:xfrm>
              <a:off x="1028765" y="3158304"/>
              <a:ext cx="361578" cy="477730"/>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 sz="1200">
                  <a:solidFill>
                    <a:srgbClr val="FFFFFF"/>
                  </a:solidFill>
                  <a:latin typeface="Montserrat"/>
                  <a:ea typeface="Montserrat"/>
                  <a:cs typeface="Montserrat"/>
                  <a:sym typeface="Montserrat"/>
                </a:rPr>
                <a:t>3</a:t>
              </a:r>
              <a:endParaRPr sz="1100"/>
            </a:p>
          </p:txBody>
        </p:sp>
      </p:grpSp>
      <p:grpSp>
        <p:nvGrpSpPr>
          <p:cNvPr id="328" name="Google Shape;328;p41"/>
          <p:cNvGrpSpPr/>
          <p:nvPr/>
        </p:nvGrpSpPr>
        <p:grpSpPr>
          <a:xfrm>
            <a:off x="1548981" y="3893876"/>
            <a:ext cx="1499019" cy="554194"/>
            <a:chOff x="2162348" y="5030746"/>
            <a:chExt cx="1998692" cy="738925"/>
          </a:xfrm>
        </p:grpSpPr>
        <p:sp>
          <p:nvSpPr>
            <p:cNvPr id="329" name="Google Shape;329;p41"/>
            <p:cNvSpPr/>
            <p:nvPr/>
          </p:nvSpPr>
          <p:spPr>
            <a:xfrm>
              <a:off x="2269982" y="5030746"/>
              <a:ext cx="866802" cy="270889"/>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None/>
              </a:pPr>
              <a:r>
                <a:rPr b="1" lang="en" sz="700">
                  <a:solidFill>
                    <a:schemeClr val="dk1"/>
                  </a:solidFill>
                  <a:latin typeface="Montserrat"/>
                  <a:ea typeface="Montserrat"/>
                  <a:cs typeface="Montserrat"/>
                  <a:sym typeface="Montserrat"/>
                </a:rPr>
                <a:t>POST TITLE</a:t>
              </a:r>
              <a:endParaRPr sz="1100"/>
            </a:p>
          </p:txBody>
        </p:sp>
        <p:sp>
          <p:nvSpPr>
            <p:cNvPr id="330" name="Google Shape;330;p41"/>
            <p:cNvSpPr txBox="1"/>
            <p:nvPr/>
          </p:nvSpPr>
          <p:spPr>
            <a:xfrm>
              <a:off x="2162348" y="5294156"/>
              <a:ext cx="1998692" cy="475515"/>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chemeClr val="dk1"/>
                  </a:solidFill>
                  <a:latin typeface="Montserrat Light"/>
                  <a:ea typeface="Montserrat Light"/>
                  <a:cs typeface="Montserrat Light"/>
                  <a:sym typeface="Montserrat Light"/>
                </a:rPr>
                <a:t>Have them for one. Creepiest don't wherein seas our creeping.</a:t>
              </a:r>
              <a:endParaRPr sz="1100"/>
            </a:p>
          </p:txBody>
        </p:sp>
      </p:grpSp>
      <p:grpSp>
        <p:nvGrpSpPr>
          <p:cNvPr id="331" name="Google Shape;331;p41"/>
          <p:cNvGrpSpPr/>
          <p:nvPr/>
        </p:nvGrpSpPr>
        <p:grpSpPr>
          <a:xfrm>
            <a:off x="3584950" y="3893876"/>
            <a:ext cx="1499019" cy="554194"/>
            <a:chOff x="2162348" y="5030746"/>
            <a:chExt cx="1998692" cy="738925"/>
          </a:xfrm>
        </p:grpSpPr>
        <p:sp>
          <p:nvSpPr>
            <p:cNvPr id="332" name="Google Shape;332;p41"/>
            <p:cNvSpPr/>
            <p:nvPr/>
          </p:nvSpPr>
          <p:spPr>
            <a:xfrm>
              <a:off x="2269982" y="5030746"/>
              <a:ext cx="866802" cy="270889"/>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None/>
              </a:pPr>
              <a:r>
                <a:rPr b="1" lang="en" sz="700">
                  <a:solidFill>
                    <a:schemeClr val="dk1"/>
                  </a:solidFill>
                  <a:latin typeface="Montserrat"/>
                  <a:ea typeface="Montserrat"/>
                  <a:cs typeface="Montserrat"/>
                  <a:sym typeface="Montserrat"/>
                </a:rPr>
                <a:t>POST TITLE</a:t>
              </a:r>
              <a:endParaRPr sz="1100"/>
            </a:p>
          </p:txBody>
        </p:sp>
        <p:sp>
          <p:nvSpPr>
            <p:cNvPr id="333" name="Google Shape;333;p41"/>
            <p:cNvSpPr txBox="1"/>
            <p:nvPr/>
          </p:nvSpPr>
          <p:spPr>
            <a:xfrm>
              <a:off x="2162348" y="5294156"/>
              <a:ext cx="1998692" cy="475515"/>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chemeClr val="dk1"/>
                  </a:solidFill>
                  <a:latin typeface="Montserrat Light"/>
                  <a:ea typeface="Montserrat Light"/>
                  <a:cs typeface="Montserrat Light"/>
                  <a:sym typeface="Montserrat Light"/>
                </a:rPr>
                <a:t>Have them for one. Creepiest don't wherein seas our creeping.</a:t>
              </a:r>
              <a:endParaRPr sz="1100"/>
            </a:p>
          </p:txBody>
        </p:sp>
      </p:grpSp>
      <p:grpSp>
        <p:nvGrpSpPr>
          <p:cNvPr id="334" name="Google Shape;334;p41"/>
          <p:cNvGrpSpPr/>
          <p:nvPr/>
        </p:nvGrpSpPr>
        <p:grpSpPr>
          <a:xfrm>
            <a:off x="5665076" y="3893876"/>
            <a:ext cx="1499019" cy="554194"/>
            <a:chOff x="2162348" y="5030746"/>
            <a:chExt cx="1998692" cy="738925"/>
          </a:xfrm>
        </p:grpSpPr>
        <p:sp>
          <p:nvSpPr>
            <p:cNvPr id="335" name="Google Shape;335;p41"/>
            <p:cNvSpPr/>
            <p:nvPr/>
          </p:nvSpPr>
          <p:spPr>
            <a:xfrm>
              <a:off x="2269982" y="5030746"/>
              <a:ext cx="866802" cy="270889"/>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None/>
              </a:pPr>
              <a:r>
                <a:rPr b="1" lang="en" sz="700">
                  <a:solidFill>
                    <a:schemeClr val="dk1"/>
                  </a:solidFill>
                  <a:latin typeface="Montserrat"/>
                  <a:ea typeface="Montserrat"/>
                  <a:cs typeface="Montserrat"/>
                  <a:sym typeface="Montserrat"/>
                </a:rPr>
                <a:t>POST TITLE</a:t>
              </a:r>
              <a:endParaRPr sz="1100"/>
            </a:p>
          </p:txBody>
        </p:sp>
        <p:sp>
          <p:nvSpPr>
            <p:cNvPr id="336" name="Google Shape;336;p41"/>
            <p:cNvSpPr txBox="1"/>
            <p:nvPr/>
          </p:nvSpPr>
          <p:spPr>
            <a:xfrm>
              <a:off x="2162348" y="5294156"/>
              <a:ext cx="1998692" cy="475515"/>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chemeClr val="dk1"/>
                  </a:solidFill>
                  <a:latin typeface="Montserrat Light"/>
                  <a:ea typeface="Montserrat Light"/>
                  <a:cs typeface="Montserrat Light"/>
                  <a:sym typeface="Montserrat Light"/>
                </a:rPr>
                <a:t>Have them for one. Creepiest don't wherein seas our creeping.</a:t>
              </a:r>
              <a:endParaRPr sz="1100"/>
            </a:p>
          </p:txBody>
        </p:sp>
      </p:gr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0" name="Shape 340"/>
        <p:cNvGrpSpPr/>
        <p:nvPr/>
      </p:nvGrpSpPr>
      <p:grpSpPr>
        <a:xfrm>
          <a:off x="0" y="0"/>
          <a:ext cx="0" cy="0"/>
          <a:chOff x="0" y="0"/>
          <a:chExt cx="0" cy="0"/>
        </a:xfrm>
      </p:grpSpPr>
      <p:grpSp>
        <p:nvGrpSpPr>
          <p:cNvPr id="341" name="Google Shape;341;p42"/>
          <p:cNvGrpSpPr/>
          <p:nvPr/>
        </p:nvGrpSpPr>
        <p:grpSpPr>
          <a:xfrm>
            <a:off x="1049767" y="1316153"/>
            <a:ext cx="2957876" cy="2511195"/>
            <a:chOff x="1399689" y="956690"/>
            <a:chExt cx="3943835" cy="3348260"/>
          </a:xfrm>
        </p:grpSpPr>
        <p:grpSp>
          <p:nvGrpSpPr>
            <p:cNvPr id="342" name="Google Shape;342;p42"/>
            <p:cNvGrpSpPr/>
            <p:nvPr/>
          </p:nvGrpSpPr>
          <p:grpSpPr>
            <a:xfrm>
              <a:off x="1399689" y="2553050"/>
              <a:ext cx="3943835" cy="1751900"/>
              <a:chOff x="1399689" y="3554636"/>
              <a:chExt cx="3943835" cy="1751900"/>
            </a:xfrm>
          </p:grpSpPr>
          <p:sp>
            <p:nvSpPr>
              <p:cNvPr id="343" name="Google Shape;343;p42"/>
              <p:cNvSpPr/>
              <p:nvPr/>
            </p:nvSpPr>
            <p:spPr>
              <a:xfrm>
                <a:off x="1485415" y="3554636"/>
                <a:ext cx="3353285" cy="728356"/>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None/>
                </a:pPr>
                <a:r>
                  <a:rPr b="1" lang="en" sz="2300">
                    <a:solidFill>
                      <a:schemeClr val="dk1"/>
                    </a:solidFill>
                    <a:latin typeface="Montserrat"/>
                    <a:ea typeface="Montserrat"/>
                    <a:cs typeface="Montserrat"/>
                    <a:sym typeface="Montserrat"/>
                  </a:rPr>
                  <a:t>HISTIRY</a:t>
                </a:r>
                <a:br>
                  <a:rPr b="1" lang="en" sz="2300">
                    <a:solidFill>
                      <a:schemeClr val="dk1"/>
                    </a:solidFill>
                    <a:latin typeface="Montserrat"/>
                    <a:ea typeface="Montserrat"/>
                    <a:cs typeface="Montserrat"/>
                    <a:sym typeface="Montserrat"/>
                  </a:rPr>
                </a:br>
                <a:r>
                  <a:rPr b="1" lang="en" sz="2300">
                    <a:solidFill>
                      <a:schemeClr val="dk1"/>
                    </a:solidFill>
                    <a:latin typeface="Montserrat"/>
                    <a:ea typeface="Montserrat"/>
                    <a:cs typeface="Montserrat"/>
                    <a:sym typeface="Montserrat"/>
                  </a:rPr>
                  <a:t>OF COMPANY</a:t>
                </a:r>
                <a:endParaRPr sz="1100"/>
              </a:p>
            </p:txBody>
          </p:sp>
          <p:sp>
            <p:nvSpPr>
              <p:cNvPr id="344" name="Google Shape;344;p42"/>
              <p:cNvSpPr txBox="1"/>
              <p:nvPr/>
            </p:nvSpPr>
            <p:spPr>
              <a:xfrm>
                <a:off x="1399689" y="4420652"/>
                <a:ext cx="3943835" cy="885884"/>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rgbClr val="7F7F7F"/>
                    </a:solidFill>
                    <a:latin typeface="Montserrat Light"/>
                    <a:ea typeface="Montserrat Light"/>
                    <a:cs typeface="Montserrat Light"/>
                    <a:sym typeface="Montserrat Light"/>
                  </a:rPr>
                  <a:t>The layout, these basic qualities along with the (Your Company) colors, are consistent with the overall look and helps to reinforce the (Your Company) brand. This letterhead design is meant to project an image of professionalism and reliability.</a:t>
                </a:r>
                <a:endParaRPr sz="1100"/>
              </a:p>
            </p:txBody>
          </p:sp>
        </p:grpSp>
        <p:sp>
          <p:nvSpPr>
            <p:cNvPr id="345" name="Google Shape;345;p42"/>
            <p:cNvSpPr/>
            <p:nvPr/>
          </p:nvSpPr>
          <p:spPr>
            <a:xfrm>
              <a:off x="1485415" y="956690"/>
              <a:ext cx="1081394" cy="1081394"/>
            </a:xfrm>
            <a:prstGeom prst="ellipse">
              <a:avLst/>
            </a:prstGeom>
            <a:solidFill>
              <a:schemeClr val="accent3"/>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4200"/>
                <a:buFont typeface="Montserrat"/>
                <a:buNone/>
              </a:pPr>
              <a:r>
                <a:t/>
              </a:r>
              <a:endParaRPr b="0" i="0" sz="4200" u="none" cap="none" strike="noStrike">
                <a:solidFill>
                  <a:srgbClr val="000000"/>
                </a:solidFill>
                <a:latin typeface="Gill Sans"/>
                <a:ea typeface="Gill Sans"/>
                <a:cs typeface="Gill Sans"/>
                <a:sym typeface="Gill Sans"/>
              </a:endParaRPr>
            </a:p>
          </p:txBody>
        </p:sp>
        <p:sp>
          <p:nvSpPr>
            <p:cNvPr id="346" name="Google Shape;346;p42"/>
            <p:cNvSpPr/>
            <p:nvPr/>
          </p:nvSpPr>
          <p:spPr>
            <a:xfrm>
              <a:off x="1697535" y="1141666"/>
              <a:ext cx="632833" cy="659446"/>
            </a:xfrm>
            <a:custGeom>
              <a:rect b="b" l="l" r="r" t="t"/>
              <a:pathLst>
                <a:path extrusionOk="0" h="21600" w="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pic>
        <p:nvPicPr>
          <p:cNvPr id="347" name="Google Shape;347;p42"/>
          <p:cNvPicPr preferRelativeResize="0"/>
          <p:nvPr/>
        </p:nvPicPr>
        <p:blipFill>
          <a:blip r:embed="rId3">
            <a:alphaModFix/>
          </a:blip>
          <a:stretch>
            <a:fillRect/>
          </a:stretch>
        </p:blipFill>
        <p:spPr>
          <a:xfrm>
            <a:off x="3964791" y="0"/>
            <a:ext cx="5179219" cy="5143500"/>
          </a:xfrm>
          <a:prstGeom prst="rect">
            <a:avLst/>
          </a:prstGeom>
          <a:noFill/>
          <a:ln>
            <a:noFill/>
          </a:ln>
        </p:spPr>
      </p:pic>
      <p:pic>
        <p:nvPicPr>
          <p:cNvPr id="348" name="Google Shape;348;p42"/>
          <p:cNvPicPr preferRelativeResize="0"/>
          <p:nvPr>
            <p:ph idx="3" type="pic"/>
          </p:nvPr>
        </p:nvPicPr>
        <p:blipFill rotWithShape="1">
          <a:blip r:embed="rId4">
            <a:alphaModFix/>
          </a:blip>
          <a:srcRect b="14320" l="0" r="0" t="14320"/>
          <a:stretch/>
        </p:blipFill>
        <p:spPr>
          <a:xfrm rot="10800000">
            <a:off x="2112444" y="-3"/>
            <a:ext cx="5429100" cy="3874500"/>
          </a:xfrm>
          <a:prstGeom prst="triangle">
            <a:avLst>
              <a:gd fmla="val 50000" name="adj"/>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2" name="Shape 352"/>
        <p:cNvGrpSpPr/>
        <p:nvPr/>
      </p:nvGrpSpPr>
      <p:grpSpPr>
        <a:xfrm>
          <a:off x="0" y="0"/>
          <a:ext cx="0" cy="0"/>
          <a:chOff x="0" y="0"/>
          <a:chExt cx="0" cy="0"/>
        </a:xfrm>
      </p:grpSpPr>
      <p:grpSp>
        <p:nvGrpSpPr>
          <p:cNvPr id="353" name="Google Shape;353;p43"/>
          <p:cNvGrpSpPr/>
          <p:nvPr/>
        </p:nvGrpSpPr>
        <p:grpSpPr>
          <a:xfrm>
            <a:off x="810220" y="2095016"/>
            <a:ext cx="7523561" cy="2001250"/>
            <a:chOff x="1104900" y="2094833"/>
            <a:chExt cx="10031414" cy="2668333"/>
          </a:xfrm>
        </p:grpSpPr>
        <p:grpSp>
          <p:nvGrpSpPr>
            <p:cNvPr id="354" name="Google Shape;354;p43"/>
            <p:cNvGrpSpPr/>
            <p:nvPr/>
          </p:nvGrpSpPr>
          <p:grpSpPr>
            <a:xfrm>
              <a:off x="6273800" y="2094833"/>
              <a:ext cx="4862514" cy="2668333"/>
              <a:chOff x="3619500" y="1635645"/>
              <a:chExt cx="4862514" cy="2668333"/>
            </a:xfrm>
          </p:grpSpPr>
          <p:sp>
            <p:nvSpPr>
              <p:cNvPr id="355" name="Google Shape;355;p43"/>
              <p:cNvSpPr/>
              <p:nvPr/>
            </p:nvSpPr>
            <p:spPr>
              <a:xfrm>
                <a:off x="3619500" y="1635645"/>
                <a:ext cx="4862514" cy="2668333"/>
              </a:xfrm>
              <a:prstGeom prst="rect">
                <a:avLst/>
              </a:prstGeom>
              <a:noFill/>
              <a:ln cap="flat" cmpd="sng" w="25400">
                <a:solidFill>
                  <a:schemeClr val="dk1">
                    <a:alpha val="9803"/>
                  </a:schemeClr>
                </a:solidFill>
                <a:prstDash val="solid"/>
                <a:round/>
                <a:headEnd len="sm" w="sm" type="none"/>
                <a:tailEnd len="sm" w="sm" type="none"/>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4200"/>
                  <a:buFont typeface="Montserrat"/>
                  <a:buNone/>
                </a:pPr>
                <a:r>
                  <a:t/>
                </a:r>
                <a:endParaRPr b="0" i="0" sz="4200" u="none" cap="none" strike="noStrike">
                  <a:solidFill>
                    <a:srgbClr val="000000"/>
                  </a:solidFill>
                  <a:latin typeface="Gill Sans"/>
                  <a:ea typeface="Gill Sans"/>
                  <a:cs typeface="Gill Sans"/>
                  <a:sym typeface="Gill Sans"/>
                </a:endParaRPr>
              </a:p>
            </p:txBody>
          </p:sp>
          <p:sp>
            <p:nvSpPr>
              <p:cNvPr id="356" name="Google Shape;356;p43"/>
              <p:cNvSpPr/>
              <p:nvPr/>
            </p:nvSpPr>
            <p:spPr>
              <a:xfrm>
                <a:off x="3726002" y="1731804"/>
                <a:ext cx="4677334" cy="420305"/>
              </a:xfrm>
              <a:prstGeom prst="rect">
                <a:avLst/>
              </a:prstGeom>
              <a:solidFill>
                <a:schemeClr val="dk1">
                  <a:alpha val="4705"/>
                </a:schemeClr>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cxnSp>
            <p:nvCxnSpPr>
              <p:cNvPr id="357" name="Google Shape;357;p43"/>
              <p:cNvCxnSpPr/>
              <p:nvPr/>
            </p:nvCxnSpPr>
            <p:spPr>
              <a:xfrm flipH="1" rot="10800000">
                <a:off x="3759616" y="2570989"/>
                <a:ext cx="4628808" cy="1"/>
              </a:xfrm>
              <a:prstGeom prst="straightConnector1">
                <a:avLst/>
              </a:prstGeom>
              <a:blipFill rotWithShape="0">
                <a:blip r:embed="rId3">
                  <a:alphaModFix/>
                </a:blip>
                <a:tile algn="tl" flip="none" tx="0" sx="100000" ty="1" sy="100000"/>
              </a:blipFill>
              <a:ln cap="flat" cmpd="sng" w="12700">
                <a:solidFill>
                  <a:schemeClr val="dk1">
                    <a:alpha val="40000"/>
                  </a:schemeClr>
                </a:solidFill>
                <a:prstDash val="solid"/>
                <a:round/>
                <a:headEnd len="sm" w="sm" type="none"/>
                <a:tailEnd len="sm" w="sm" type="none"/>
              </a:ln>
            </p:spPr>
          </p:cxnSp>
          <p:cxnSp>
            <p:nvCxnSpPr>
              <p:cNvPr id="358" name="Google Shape;358;p43"/>
              <p:cNvCxnSpPr/>
              <p:nvPr/>
            </p:nvCxnSpPr>
            <p:spPr>
              <a:xfrm flipH="1" rot="10800000">
                <a:off x="3759616" y="3102865"/>
                <a:ext cx="4628808" cy="1"/>
              </a:xfrm>
              <a:prstGeom prst="straightConnector1">
                <a:avLst/>
              </a:prstGeom>
              <a:blipFill rotWithShape="0">
                <a:blip r:embed="rId3">
                  <a:alphaModFix/>
                </a:blip>
                <a:tile algn="tl" flip="none" tx="0" sx="100000" ty="1" sy="100000"/>
              </a:blipFill>
              <a:ln cap="flat" cmpd="sng" w="12700">
                <a:solidFill>
                  <a:schemeClr val="dk1">
                    <a:alpha val="40000"/>
                  </a:schemeClr>
                </a:solidFill>
                <a:prstDash val="solid"/>
                <a:round/>
                <a:headEnd len="sm" w="sm" type="none"/>
                <a:tailEnd len="sm" w="sm" type="none"/>
              </a:ln>
            </p:spPr>
          </p:cxnSp>
          <p:cxnSp>
            <p:nvCxnSpPr>
              <p:cNvPr id="359" name="Google Shape;359;p43"/>
              <p:cNvCxnSpPr/>
              <p:nvPr/>
            </p:nvCxnSpPr>
            <p:spPr>
              <a:xfrm flipH="1" rot="10800000">
                <a:off x="3759616" y="3634742"/>
                <a:ext cx="4628808" cy="1"/>
              </a:xfrm>
              <a:prstGeom prst="straightConnector1">
                <a:avLst/>
              </a:prstGeom>
              <a:blipFill rotWithShape="0">
                <a:blip r:embed="rId3">
                  <a:alphaModFix/>
                </a:blip>
                <a:tile algn="tl" flip="none" tx="0" sx="100000" ty="1" sy="100000"/>
              </a:blipFill>
              <a:ln cap="flat" cmpd="sng" w="12700">
                <a:solidFill>
                  <a:schemeClr val="dk1">
                    <a:alpha val="40000"/>
                  </a:schemeClr>
                </a:solidFill>
                <a:prstDash val="solid"/>
                <a:round/>
                <a:headEnd len="sm" w="sm" type="none"/>
                <a:tailEnd len="sm" w="sm" type="none"/>
              </a:ln>
            </p:spPr>
          </p:cxnSp>
          <p:sp>
            <p:nvSpPr>
              <p:cNvPr id="360" name="Google Shape;360;p43"/>
              <p:cNvSpPr/>
              <p:nvPr/>
            </p:nvSpPr>
            <p:spPr>
              <a:xfrm>
                <a:off x="3919185" y="1754695"/>
                <a:ext cx="1360505" cy="326466"/>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b="1" lang="en" sz="900">
                    <a:solidFill>
                      <a:schemeClr val="dk1"/>
                    </a:solidFill>
                    <a:latin typeface="Montserrat"/>
                    <a:ea typeface="Montserrat"/>
                    <a:cs typeface="Montserrat"/>
                    <a:sym typeface="Montserrat"/>
                  </a:rPr>
                  <a:t>LOREM IPSUM</a:t>
                </a:r>
                <a:endParaRPr sz="1100"/>
              </a:p>
            </p:txBody>
          </p:sp>
          <p:sp>
            <p:nvSpPr>
              <p:cNvPr id="361" name="Google Shape;361;p43"/>
              <p:cNvSpPr/>
              <p:nvPr/>
            </p:nvSpPr>
            <p:spPr>
              <a:xfrm>
                <a:off x="6759242" y="1754695"/>
                <a:ext cx="1543510" cy="345143"/>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b="1" lang="en" sz="900">
                    <a:solidFill>
                      <a:schemeClr val="dk1"/>
                    </a:solidFill>
                    <a:latin typeface="Montserrat"/>
                    <a:ea typeface="Montserrat"/>
                    <a:cs typeface="Montserrat"/>
                    <a:sym typeface="Montserrat"/>
                  </a:rPr>
                  <a:t>DOLOR SIT AMET</a:t>
                </a:r>
                <a:endParaRPr sz="1100"/>
              </a:p>
            </p:txBody>
          </p:sp>
          <p:sp>
            <p:nvSpPr>
              <p:cNvPr id="362" name="Google Shape;362;p43"/>
              <p:cNvSpPr/>
              <p:nvPr/>
            </p:nvSpPr>
            <p:spPr>
              <a:xfrm>
                <a:off x="3726002" y="2077277"/>
                <a:ext cx="2369998" cy="635645"/>
              </a:xfrm>
              <a:prstGeom prst="rect">
                <a:avLst/>
              </a:prstGeom>
              <a:noFill/>
              <a:ln>
                <a:noFill/>
              </a:ln>
            </p:spPr>
            <p:txBody>
              <a:bodyPr anchorCtr="0" anchor="ctr" bIns="0" lIns="0" spcFirstLastPara="1" rIns="0" wrap="square" tIns="0">
                <a:noAutofit/>
              </a:bodyPr>
              <a:lstStyle/>
              <a:p>
                <a:pPr indent="0" lvl="0" marL="0" marR="0" rtl="0" algn="l">
                  <a:lnSpc>
                    <a:spcPct val="137500"/>
                  </a:lnSpc>
                  <a:spcBef>
                    <a:spcPts val="0"/>
                  </a:spcBef>
                  <a:spcAft>
                    <a:spcPts val="0"/>
                  </a:spcAft>
                  <a:buNone/>
                </a:pPr>
                <a:r>
                  <a:rPr lang="en" sz="600">
                    <a:solidFill>
                      <a:schemeClr val="dk1"/>
                    </a:solidFill>
                    <a:latin typeface="Montserrat"/>
                    <a:ea typeface="Montserrat"/>
                    <a:cs typeface="Montserrat"/>
                    <a:sym typeface="Montserrat"/>
                  </a:rPr>
                  <a:t>This letterhead design is meant to project an image of professionalism.</a:t>
                </a:r>
                <a:endParaRPr sz="1100"/>
              </a:p>
            </p:txBody>
          </p:sp>
          <p:sp>
            <p:nvSpPr>
              <p:cNvPr id="363" name="Google Shape;363;p43"/>
              <p:cNvSpPr/>
              <p:nvPr/>
            </p:nvSpPr>
            <p:spPr>
              <a:xfrm>
                <a:off x="6759242" y="2166175"/>
                <a:ext cx="1543510" cy="345143"/>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b="1" lang="en" sz="600">
                    <a:solidFill>
                      <a:schemeClr val="dk1"/>
                    </a:solidFill>
                    <a:latin typeface="Montserrat"/>
                    <a:ea typeface="Montserrat"/>
                    <a:cs typeface="Montserrat"/>
                    <a:sym typeface="Montserrat"/>
                  </a:rPr>
                  <a:t>2017</a:t>
                </a:r>
                <a:endParaRPr sz="1100"/>
              </a:p>
            </p:txBody>
          </p:sp>
          <p:sp>
            <p:nvSpPr>
              <p:cNvPr id="364" name="Google Shape;364;p43"/>
              <p:cNvSpPr/>
              <p:nvPr/>
            </p:nvSpPr>
            <p:spPr>
              <a:xfrm>
                <a:off x="3726002" y="2607629"/>
                <a:ext cx="2369998" cy="635645"/>
              </a:xfrm>
              <a:prstGeom prst="rect">
                <a:avLst/>
              </a:prstGeom>
              <a:noFill/>
              <a:ln>
                <a:noFill/>
              </a:ln>
            </p:spPr>
            <p:txBody>
              <a:bodyPr anchorCtr="0" anchor="ctr" bIns="0" lIns="0" spcFirstLastPara="1" rIns="0" wrap="square" tIns="0">
                <a:noAutofit/>
              </a:bodyPr>
              <a:lstStyle/>
              <a:p>
                <a:pPr indent="0" lvl="0" marL="0" marR="0" rtl="0" algn="l">
                  <a:lnSpc>
                    <a:spcPct val="137500"/>
                  </a:lnSpc>
                  <a:spcBef>
                    <a:spcPts val="0"/>
                  </a:spcBef>
                  <a:spcAft>
                    <a:spcPts val="0"/>
                  </a:spcAft>
                  <a:buNone/>
                </a:pPr>
                <a:r>
                  <a:rPr lang="en" sz="600">
                    <a:solidFill>
                      <a:schemeClr val="dk1"/>
                    </a:solidFill>
                    <a:latin typeface="Montserrat"/>
                    <a:ea typeface="Montserrat"/>
                    <a:cs typeface="Montserrat"/>
                    <a:sym typeface="Montserrat"/>
                  </a:rPr>
                  <a:t>This letterhead design is meant to project an image of professionalism.</a:t>
                </a:r>
                <a:endParaRPr sz="1100"/>
              </a:p>
            </p:txBody>
          </p:sp>
          <p:sp>
            <p:nvSpPr>
              <p:cNvPr id="365" name="Google Shape;365;p43"/>
              <p:cNvSpPr/>
              <p:nvPr/>
            </p:nvSpPr>
            <p:spPr>
              <a:xfrm>
                <a:off x="6759242" y="2696527"/>
                <a:ext cx="1543510" cy="345143"/>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b="1" lang="en" sz="600">
                    <a:solidFill>
                      <a:schemeClr val="dk1"/>
                    </a:solidFill>
                    <a:latin typeface="Montserrat"/>
                    <a:ea typeface="Montserrat"/>
                    <a:cs typeface="Montserrat"/>
                    <a:sym typeface="Montserrat"/>
                  </a:rPr>
                  <a:t>2014</a:t>
                </a:r>
                <a:endParaRPr sz="1100"/>
              </a:p>
            </p:txBody>
          </p:sp>
          <p:sp>
            <p:nvSpPr>
              <p:cNvPr id="366" name="Google Shape;366;p43"/>
              <p:cNvSpPr/>
              <p:nvPr/>
            </p:nvSpPr>
            <p:spPr>
              <a:xfrm>
                <a:off x="3726002" y="3137981"/>
                <a:ext cx="2369998" cy="635645"/>
              </a:xfrm>
              <a:prstGeom prst="rect">
                <a:avLst/>
              </a:prstGeom>
              <a:noFill/>
              <a:ln>
                <a:noFill/>
              </a:ln>
            </p:spPr>
            <p:txBody>
              <a:bodyPr anchorCtr="0" anchor="ctr" bIns="0" lIns="0" spcFirstLastPara="1" rIns="0" wrap="square" tIns="0">
                <a:noAutofit/>
              </a:bodyPr>
              <a:lstStyle/>
              <a:p>
                <a:pPr indent="0" lvl="0" marL="0" marR="0" rtl="0" algn="l">
                  <a:lnSpc>
                    <a:spcPct val="137500"/>
                  </a:lnSpc>
                  <a:spcBef>
                    <a:spcPts val="0"/>
                  </a:spcBef>
                  <a:spcAft>
                    <a:spcPts val="0"/>
                  </a:spcAft>
                  <a:buNone/>
                </a:pPr>
                <a:r>
                  <a:rPr lang="en" sz="600">
                    <a:solidFill>
                      <a:schemeClr val="dk1"/>
                    </a:solidFill>
                    <a:latin typeface="Montserrat"/>
                    <a:ea typeface="Montserrat"/>
                    <a:cs typeface="Montserrat"/>
                    <a:sym typeface="Montserrat"/>
                  </a:rPr>
                  <a:t>This letterhead design is meant to project an image of professionalism.</a:t>
                </a:r>
                <a:endParaRPr sz="600">
                  <a:solidFill>
                    <a:schemeClr val="dk1"/>
                  </a:solidFill>
                  <a:latin typeface="Montserrat"/>
                  <a:ea typeface="Montserrat"/>
                  <a:cs typeface="Montserrat"/>
                  <a:sym typeface="Montserrat"/>
                </a:endParaRPr>
              </a:p>
            </p:txBody>
          </p:sp>
          <p:sp>
            <p:nvSpPr>
              <p:cNvPr id="367" name="Google Shape;367;p43"/>
              <p:cNvSpPr/>
              <p:nvPr/>
            </p:nvSpPr>
            <p:spPr>
              <a:xfrm>
                <a:off x="6759242" y="3226879"/>
                <a:ext cx="1543510" cy="345143"/>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b="1" lang="en" sz="600">
                    <a:solidFill>
                      <a:schemeClr val="dk1"/>
                    </a:solidFill>
                    <a:latin typeface="Montserrat"/>
                    <a:ea typeface="Montserrat"/>
                    <a:cs typeface="Montserrat"/>
                    <a:sym typeface="Montserrat"/>
                  </a:rPr>
                  <a:t>2005</a:t>
                </a:r>
                <a:endParaRPr sz="1100"/>
              </a:p>
            </p:txBody>
          </p:sp>
          <p:sp>
            <p:nvSpPr>
              <p:cNvPr id="368" name="Google Shape;368;p43"/>
              <p:cNvSpPr/>
              <p:nvPr/>
            </p:nvSpPr>
            <p:spPr>
              <a:xfrm>
                <a:off x="3726002" y="3668333"/>
                <a:ext cx="2369998" cy="635645"/>
              </a:xfrm>
              <a:prstGeom prst="rect">
                <a:avLst/>
              </a:prstGeom>
              <a:noFill/>
              <a:ln>
                <a:noFill/>
              </a:ln>
            </p:spPr>
            <p:txBody>
              <a:bodyPr anchorCtr="0" anchor="ctr" bIns="0" lIns="0" spcFirstLastPara="1" rIns="0" wrap="square" tIns="0">
                <a:noAutofit/>
              </a:bodyPr>
              <a:lstStyle/>
              <a:p>
                <a:pPr indent="0" lvl="0" marL="0" marR="0" rtl="0" algn="l">
                  <a:lnSpc>
                    <a:spcPct val="137500"/>
                  </a:lnSpc>
                  <a:spcBef>
                    <a:spcPts val="0"/>
                  </a:spcBef>
                  <a:spcAft>
                    <a:spcPts val="0"/>
                  </a:spcAft>
                  <a:buNone/>
                </a:pPr>
                <a:r>
                  <a:rPr lang="en" sz="600">
                    <a:solidFill>
                      <a:schemeClr val="dk1"/>
                    </a:solidFill>
                    <a:latin typeface="Montserrat"/>
                    <a:ea typeface="Montserrat"/>
                    <a:cs typeface="Montserrat"/>
                    <a:sym typeface="Montserrat"/>
                  </a:rPr>
                  <a:t>This letterhead design is meant to project an image of professionalism.</a:t>
                </a:r>
                <a:endParaRPr sz="600">
                  <a:solidFill>
                    <a:schemeClr val="dk1"/>
                  </a:solidFill>
                  <a:latin typeface="Montserrat"/>
                  <a:ea typeface="Montserrat"/>
                  <a:cs typeface="Montserrat"/>
                  <a:sym typeface="Montserrat"/>
                </a:endParaRPr>
              </a:p>
            </p:txBody>
          </p:sp>
          <p:sp>
            <p:nvSpPr>
              <p:cNvPr id="369" name="Google Shape;369;p43"/>
              <p:cNvSpPr/>
              <p:nvPr/>
            </p:nvSpPr>
            <p:spPr>
              <a:xfrm>
                <a:off x="6759242" y="3757231"/>
                <a:ext cx="1543510" cy="345143"/>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b="1" lang="en" sz="600">
                    <a:solidFill>
                      <a:schemeClr val="dk1"/>
                    </a:solidFill>
                    <a:latin typeface="Montserrat"/>
                    <a:ea typeface="Montserrat"/>
                    <a:cs typeface="Montserrat"/>
                    <a:sym typeface="Montserrat"/>
                  </a:rPr>
                  <a:t>2003</a:t>
                </a:r>
                <a:endParaRPr sz="1100"/>
              </a:p>
            </p:txBody>
          </p:sp>
        </p:grpSp>
        <p:grpSp>
          <p:nvGrpSpPr>
            <p:cNvPr id="370" name="Google Shape;370;p43"/>
            <p:cNvGrpSpPr/>
            <p:nvPr/>
          </p:nvGrpSpPr>
          <p:grpSpPr>
            <a:xfrm>
              <a:off x="1104900" y="2094833"/>
              <a:ext cx="4862514" cy="2668333"/>
              <a:chOff x="3619500" y="1635645"/>
              <a:chExt cx="4862514" cy="2668333"/>
            </a:xfrm>
          </p:grpSpPr>
          <p:sp>
            <p:nvSpPr>
              <p:cNvPr id="371" name="Google Shape;371;p43"/>
              <p:cNvSpPr/>
              <p:nvPr/>
            </p:nvSpPr>
            <p:spPr>
              <a:xfrm>
                <a:off x="3619500" y="1635645"/>
                <a:ext cx="4862514" cy="2668333"/>
              </a:xfrm>
              <a:prstGeom prst="rect">
                <a:avLst/>
              </a:prstGeom>
              <a:noFill/>
              <a:ln cap="flat" cmpd="sng" w="25400">
                <a:solidFill>
                  <a:schemeClr val="dk1">
                    <a:alpha val="9803"/>
                  </a:schemeClr>
                </a:solidFill>
                <a:prstDash val="solid"/>
                <a:round/>
                <a:headEnd len="sm" w="sm" type="none"/>
                <a:tailEnd len="sm" w="sm" type="none"/>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4200"/>
                  <a:buFont typeface="Montserrat"/>
                  <a:buNone/>
                </a:pPr>
                <a:r>
                  <a:t/>
                </a:r>
                <a:endParaRPr b="0" i="0" sz="4200" u="none" cap="none" strike="noStrike">
                  <a:solidFill>
                    <a:srgbClr val="000000"/>
                  </a:solidFill>
                  <a:latin typeface="Gill Sans"/>
                  <a:ea typeface="Gill Sans"/>
                  <a:cs typeface="Gill Sans"/>
                  <a:sym typeface="Gill Sans"/>
                </a:endParaRPr>
              </a:p>
            </p:txBody>
          </p:sp>
          <p:sp>
            <p:nvSpPr>
              <p:cNvPr id="372" name="Google Shape;372;p43"/>
              <p:cNvSpPr/>
              <p:nvPr/>
            </p:nvSpPr>
            <p:spPr>
              <a:xfrm>
                <a:off x="3726002" y="1731804"/>
                <a:ext cx="4677334" cy="420305"/>
              </a:xfrm>
              <a:prstGeom prst="rect">
                <a:avLst/>
              </a:prstGeom>
              <a:solidFill>
                <a:schemeClr val="dk1">
                  <a:alpha val="4705"/>
                </a:schemeClr>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cxnSp>
            <p:nvCxnSpPr>
              <p:cNvPr id="373" name="Google Shape;373;p43"/>
              <p:cNvCxnSpPr/>
              <p:nvPr/>
            </p:nvCxnSpPr>
            <p:spPr>
              <a:xfrm flipH="1" rot="10800000">
                <a:off x="3759616" y="2570989"/>
                <a:ext cx="4628808" cy="1"/>
              </a:xfrm>
              <a:prstGeom prst="straightConnector1">
                <a:avLst/>
              </a:prstGeom>
              <a:blipFill rotWithShape="0">
                <a:blip r:embed="rId3">
                  <a:alphaModFix/>
                </a:blip>
                <a:tile algn="tl" flip="none" tx="0" sx="100000" ty="1" sy="100000"/>
              </a:blipFill>
              <a:ln cap="flat" cmpd="sng" w="12700">
                <a:solidFill>
                  <a:schemeClr val="dk1">
                    <a:alpha val="40000"/>
                  </a:schemeClr>
                </a:solidFill>
                <a:prstDash val="solid"/>
                <a:round/>
                <a:headEnd len="sm" w="sm" type="none"/>
                <a:tailEnd len="sm" w="sm" type="none"/>
              </a:ln>
            </p:spPr>
          </p:cxnSp>
          <p:cxnSp>
            <p:nvCxnSpPr>
              <p:cNvPr id="374" name="Google Shape;374;p43"/>
              <p:cNvCxnSpPr/>
              <p:nvPr/>
            </p:nvCxnSpPr>
            <p:spPr>
              <a:xfrm flipH="1" rot="10800000">
                <a:off x="3759616" y="3102865"/>
                <a:ext cx="4628808" cy="1"/>
              </a:xfrm>
              <a:prstGeom prst="straightConnector1">
                <a:avLst/>
              </a:prstGeom>
              <a:blipFill rotWithShape="0">
                <a:blip r:embed="rId3">
                  <a:alphaModFix/>
                </a:blip>
                <a:tile algn="tl" flip="none" tx="0" sx="100000" ty="1" sy="100000"/>
              </a:blipFill>
              <a:ln cap="flat" cmpd="sng" w="12700">
                <a:solidFill>
                  <a:schemeClr val="dk1">
                    <a:alpha val="40000"/>
                  </a:schemeClr>
                </a:solidFill>
                <a:prstDash val="solid"/>
                <a:round/>
                <a:headEnd len="sm" w="sm" type="none"/>
                <a:tailEnd len="sm" w="sm" type="none"/>
              </a:ln>
            </p:spPr>
          </p:cxnSp>
          <p:cxnSp>
            <p:nvCxnSpPr>
              <p:cNvPr id="375" name="Google Shape;375;p43"/>
              <p:cNvCxnSpPr/>
              <p:nvPr/>
            </p:nvCxnSpPr>
            <p:spPr>
              <a:xfrm flipH="1" rot="10800000">
                <a:off x="3759616" y="3634742"/>
                <a:ext cx="4628808" cy="1"/>
              </a:xfrm>
              <a:prstGeom prst="straightConnector1">
                <a:avLst/>
              </a:prstGeom>
              <a:blipFill rotWithShape="0">
                <a:blip r:embed="rId3">
                  <a:alphaModFix/>
                </a:blip>
                <a:tile algn="tl" flip="none" tx="0" sx="100000" ty="1" sy="100000"/>
              </a:blipFill>
              <a:ln cap="flat" cmpd="sng" w="12700">
                <a:solidFill>
                  <a:schemeClr val="dk1">
                    <a:alpha val="40000"/>
                  </a:schemeClr>
                </a:solidFill>
                <a:prstDash val="solid"/>
                <a:round/>
                <a:headEnd len="sm" w="sm" type="none"/>
                <a:tailEnd len="sm" w="sm" type="none"/>
              </a:ln>
            </p:spPr>
          </p:cxnSp>
          <p:sp>
            <p:nvSpPr>
              <p:cNvPr id="376" name="Google Shape;376;p43"/>
              <p:cNvSpPr/>
              <p:nvPr/>
            </p:nvSpPr>
            <p:spPr>
              <a:xfrm>
                <a:off x="3919185" y="1754695"/>
                <a:ext cx="1360505" cy="326466"/>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b="1" lang="en" sz="900">
                    <a:solidFill>
                      <a:schemeClr val="dk1"/>
                    </a:solidFill>
                    <a:latin typeface="Montserrat"/>
                    <a:ea typeface="Montserrat"/>
                    <a:cs typeface="Montserrat"/>
                    <a:sym typeface="Montserrat"/>
                  </a:rPr>
                  <a:t>LOREM IPSUM</a:t>
                </a:r>
                <a:endParaRPr sz="1100"/>
              </a:p>
            </p:txBody>
          </p:sp>
          <p:sp>
            <p:nvSpPr>
              <p:cNvPr id="377" name="Google Shape;377;p43"/>
              <p:cNvSpPr/>
              <p:nvPr/>
            </p:nvSpPr>
            <p:spPr>
              <a:xfrm>
                <a:off x="6759242" y="1754695"/>
                <a:ext cx="1543510" cy="345143"/>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b="1" lang="en" sz="900">
                    <a:solidFill>
                      <a:schemeClr val="dk1"/>
                    </a:solidFill>
                    <a:latin typeface="Montserrat"/>
                    <a:ea typeface="Montserrat"/>
                    <a:cs typeface="Montserrat"/>
                    <a:sym typeface="Montserrat"/>
                  </a:rPr>
                  <a:t>DOLOR SIT AMET</a:t>
                </a:r>
                <a:endParaRPr sz="1100"/>
              </a:p>
            </p:txBody>
          </p:sp>
          <p:sp>
            <p:nvSpPr>
              <p:cNvPr id="378" name="Google Shape;378;p43"/>
              <p:cNvSpPr/>
              <p:nvPr/>
            </p:nvSpPr>
            <p:spPr>
              <a:xfrm>
                <a:off x="3726002" y="2077277"/>
                <a:ext cx="2369998" cy="635645"/>
              </a:xfrm>
              <a:prstGeom prst="rect">
                <a:avLst/>
              </a:prstGeom>
              <a:noFill/>
              <a:ln>
                <a:noFill/>
              </a:ln>
            </p:spPr>
            <p:txBody>
              <a:bodyPr anchorCtr="0" anchor="ctr" bIns="0" lIns="0" spcFirstLastPara="1" rIns="0" wrap="square" tIns="0">
                <a:noAutofit/>
              </a:bodyPr>
              <a:lstStyle/>
              <a:p>
                <a:pPr indent="0" lvl="0" marL="0" marR="0" rtl="0" algn="l">
                  <a:lnSpc>
                    <a:spcPct val="137500"/>
                  </a:lnSpc>
                  <a:spcBef>
                    <a:spcPts val="0"/>
                  </a:spcBef>
                  <a:spcAft>
                    <a:spcPts val="0"/>
                  </a:spcAft>
                  <a:buNone/>
                </a:pPr>
                <a:r>
                  <a:rPr lang="en" sz="600">
                    <a:solidFill>
                      <a:schemeClr val="dk1"/>
                    </a:solidFill>
                    <a:latin typeface="Montserrat"/>
                    <a:ea typeface="Montserrat"/>
                    <a:cs typeface="Montserrat"/>
                    <a:sym typeface="Montserrat"/>
                  </a:rPr>
                  <a:t>This letterhead design is meant to project an image of professionalism.</a:t>
                </a:r>
                <a:endParaRPr sz="1100"/>
              </a:p>
            </p:txBody>
          </p:sp>
          <p:sp>
            <p:nvSpPr>
              <p:cNvPr id="379" name="Google Shape;379;p43"/>
              <p:cNvSpPr/>
              <p:nvPr/>
            </p:nvSpPr>
            <p:spPr>
              <a:xfrm>
                <a:off x="6759242" y="2166175"/>
                <a:ext cx="1543510" cy="345143"/>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b="1" lang="en" sz="600">
                    <a:solidFill>
                      <a:schemeClr val="dk1"/>
                    </a:solidFill>
                    <a:latin typeface="Montserrat"/>
                    <a:ea typeface="Montserrat"/>
                    <a:cs typeface="Montserrat"/>
                    <a:sym typeface="Montserrat"/>
                  </a:rPr>
                  <a:t>2017</a:t>
                </a:r>
                <a:endParaRPr sz="1100"/>
              </a:p>
            </p:txBody>
          </p:sp>
          <p:sp>
            <p:nvSpPr>
              <p:cNvPr id="380" name="Google Shape;380;p43"/>
              <p:cNvSpPr/>
              <p:nvPr/>
            </p:nvSpPr>
            <p:spPr>
              <a:xfrm>
                <a:off x="3726002" y="2607629"/>
                <a:ext cx="2369998" cy="635645"/>
              </a:xfrm>
              <a:prstGeom prst="rect">
                <a:avLst/>
              </a:prstGeom>
              <a:noFill/>
              <a:ln>
                <a:noFill/>
              </a:ln>
            </p:spPr>
            <p:txBody>
              <a:bodyPr anchorCtr="0" anchor="ctr" bIns="0" lIns="0" spcFirstLastPara="1" rIns="0" wrap="square" tIns="0">
                <a:noAutofit/>
              </a:bodyPr>
              <a:lstStyle/>
              <a:p>
                <a:pPr indent="0" lvl="0" marL="0" marR="0" rtl="0" algn="l">
                  <a:lnSpc>
                    <a:spcPct val="137500"/>
                  </a:lnSpc>
                  <a:spcBef>
                    <a:spcPts val="0"/>
                  </a:spcBef>
                  <a:spcAft>
                    <a:spcPts val="0"/>
                  </a:spcAft>
                  <a:buNone/>
                </a:pPr>
                <a:r>
                  <a:rPr lang="en" sz="600">
                    <a:solidFill>
                      <a:schemeClr val="dk1"/>
                    </a:solidFill>
                    <a:latin typeface="Montserrat"/>
                    <a:ea typeface="Montserrat"/>
                    <a:cs typeface="Montserrat"/>
                    <a:sym typeface="Montserrat"/>
                  </a:rPr>
                  <a:t>This letterhead design is meant to project an image of professionalism.</a:t>
                </a:r>
                <a:endParaRPr sz="1100"/>
              </a:p>
            </p:txBody>
          </p:sp>
          <p:sp>
            <p:nvSpPr>
              <p:cNvPr id="381" name="Google Shape;381;p43"/>
              <p:cNvSpPr/>
              <p:nvPr/>
            </p:nvSpPr>
            <p:spPr>
              <a:xfrm>
                <a:off x="6759242" y="2696527"/>
                <a:ext cx="1543510" cy="345143"/>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b="1" lang="en" sz="600">
                    <a:solidFill>
                      <a:schemeClr val="dk1"/>
                    </a:solidFill>
                    <a:latin typeface="Montserrat"/>
                    <a:ea typeface="Montserrat"/>
                    <a:cs typeface="Montserrat"/>
                    <a:sym typeface="Montserrat"/>
                  </a:rPr>
                  <a:t>2014</a:t>
                </a:r>
                <a:endParaRPr sz="1100"/>
              </a:p>
            </p:txBody>
          </p:sp>
          <p:sp>
            <p:nvSpPr>
              <p:cNvPr id="382" name="Google Shape;382;p43"/>
              <p:cNvSpPr/>
              <p:nvPr/>
            </p:nvSpPr>
            <p:spPr>
              <a:xfrm>
                <a:off x="3726002" y="3137981"/>
                <a:ext cx="2369998" cy="635645"/>
              </a:xfrm>
              <a:prstGeom prst="rect">
                <a:avLst/>
              </a:prstGeom>
              <a:noFill/>
              <a:ln>
                <a:noFill/>
              </a:ln>
            </p:spPr>
            <p:txBody>
              <a:bodyPr anchorCtr="0" anchor="ctr" bIns="0" lIns="0" spcFirstLastPara="1" rIns="0" wrap="square" tIns="0">
                <a:noAutofit/>
              </a:bodyPr>
              <a:lstStyle/>
              <a:p>
                <a:pPr indent="0" lvl="0" marL="0" marR="0" rtl="0" algn="l">
                  <a:lnSpc>
                    <a:spcPct val="137500"/>
                  </a:lnSpc>
                  <a:spcBef>
                    <a:spcPts val="0"/>
                  </a:spcBef>
                  <a:spcAft>
                    <a:spcPts val="0"/>
                  </a:spcAft>
                  <a:buNone/>
                </a:pPr>
                <a:r>
                  <a:rPr lang="en" sz="600">
                    <a:solidFill>
                      <a:schemeClr val="dk1"/>
                    </a:solidFill>
                    <a:latin typeface="Montserrat"/>
                    <a:ea typeface="Montserrat"/>
                    <a:cs typeface="Montserrat"/>
                    <a:sym typeface="Montserrat"/>
                  </a:rPr>
                  <a:t>This letterhead design is meant to project an image of professionalism.</a:t>
                </a:r>
                <a:endParaRPr sz="600">
                  <a:solidFill>
                    <a:schemeClr val="dk1"/>
                  </a:solidFill>
                  <a:latin typeface="Montserrat"/>
                  <a:ea typeface="Montserrat"/>
                  <a:cs typeface="Montserrat"/>
                  <a:sym typeface="Montserrat"/>
                </a:endParaRPr>
              </a:p>
            </p:txBody>
          </p:sp>
          <p:sp>
            <p:nvSpPr>
              <p:cNvPr id="383" name="Google Shape;383;p43"/>
              <p:cNvSpPr/>
              <p:nvPr/>
            </p:nvSpPr>
            <p:spPr>
              <a:xfrm>
                <a:off x="6759242" y="3226879"/>
                <a:ext cx="1543510" cy="345143"/>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b="1" lang="en" sz="600">
                    <a:solidFill>
                      <a:schemeClr val="dk1"/>
                    </a:solidFill>
                    <a:latin typeface="Montserrat"/>
                    <a:ea typeface="Montserrat"/>
                    <a:cs typeface="Montserrat"/>
                    <a:sym typeface="Montserrat"/>
                  </a:rPr>
                  <a:t>2005</a:t>
                </a:r>
                <a:endParaRPr sz="1100"/>
              </a:p>
            </p:txBody>
          </p:sp>
          <p:sp>
            <p:nvSpPr>
              <p:cNvPr id="384" name="Google Shape;384;p43"/>
              <p:cNvSpPr/>
              <p:nvPr/>
            </p:nvSpPr>
            <p:spPr>
              <a:xfrm>
                <a:off x="3726002" y="3668333"/>
                <a:ext cx="2369998" cy="635645"/>
              </a:xfrm>
              <a:prstGeom prst="rect">
                <a:avLst/>
              </a:prstGeom>
              <a:noFill/>
              <a:ln>
                <a:noFill/>
              </a:ln>
            </p:spPr>
            <p:txBody>
              <a:bodyPr anchorCtr="0" anchor="ctr" bIns="0" lIns="0" spcFirstLastPara="1" rIns="0" wrap="square" tIns="0">
                <a:noAutofit/>
              </a:bodyPr>
              <a:lstStyle/>
              <a:p>
                <a:pPr indent="0" lvl="0" marL="0" marR="0" rtl="0" algn="l">
                  <a:lnSpc>
                    <a:spcPct val="137500"/>
                  </a:lnSpc>
                  <a:spcBef>
                    <a:spcPts val="0"/>
                  </a:spcBef>
                  <a:spcAft>
                    <a:spcPts val="0"/>
                  </a:spcAft>
                  <a:buNone/>
                </a:pPr>
                <a:r>
                  <a:rPr lang="en" sz="600">
                    <a:solidFill>
                      <a:schemeClr val="dk1"/>
                    </a:solidFill>
                    <a:latin typeface="Montserrat"/>
                    <a:ea typeface="Montserrat"/>
                    <a:cs typeface="Montserrat"/>
                    <a:sym typeface="Montserrat"/>
                  </a:rPr>
                  <a:t>This letterhead design is meant to project an image of professionalism.</a:t>
                </a:r>
                <a:endParaRPr sz="600">
                  <a:solidFill>
                    <a:schemeClr val="dk1"/>
                  </a:solidFill>
                  <a:latin typeface="Montserrat"/>
                  <a:ea typeface="Montserrat"/>
                  <a:cs typeface="Montserrat"/>
                  <a:sym typeface="Montserrat"/>
                </a:endParaRPr>
              </a:p>
            </p:txBody>
          </p:sp>
          <p:sp>
            <p:nvSpPr>
              <p:cNvPr id="385" name="Google Shape;385;p43"/>
              <p:cNvSpPr/>
              <p:nvPr/>
            </p:nvSpPr>
            <p:spPr>
              <a:xfrm>
                <a:off x="6759242" y="3757231"/>
                <a:ext cx="1543510" cy="345143"/>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b="1" lang="en" sz="600">
                    <a:solidFill>
                      <a:schemeClr val="dk1"/>
                    </a:solidFill>
                    <a:latin typeface="Montserrat"/>
                    <a:ea typeface="Montserrat"/>
                    <a:cs typeface="Montserrat"/>
                    <a:sym typeface="Montserrat"/>
                  </a:rPr>
                  <a:t>2003</a:t>
                </a:r>
                <a:endParaRPr sz="1100"/>
              </a:p>
            </p:txBody>
          </p:sp>
        </p:grpSp>
      </p:grpSp>
      <p:sp>
        <p:nvSpPr>
          <p:cNvPr id="386" name="Google Shape;386;p43"/>
          <p:cNvSpPr txBox="1"/>
          <p:nvPr/>
        </p:nvSpPr>
        <p:spPr>
          <a:xfrm>
            <a:off x="1843086" y="695430"/>
            <a:ext cx="5457826" cy="4154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300">
                <a:solidFill>
                  <a:schemeClr val="dk1"/>
                </a:solidFill>
                <a:latin typeface="Montserrat"/>
                <a:ea typeface="Montserrat"/>
                <a:cs typeface="Montserrat"/>
                <a:sym typeface="Montserrat"/>
              </a:rPr>
              <a:t>COMPANY HISTORY</a:t>
            </a:r>
            <a:endParaRPr sz="1100"/>
          </a:p>
        </p:txBody>
      </p:sp>
      <p:sp>
        <p:nvSpPr>
          <p:cNvPr id="387" name="Google Shape;387;p43"/>
          <p:cNvSpPr txBox="1"/>
          <p:nvPr/>
        </p:nvSpPr>
        <p:spPr>
          <a:xfrm>
            <a:off x="2967633" y="1107259"/>
            <a:ext cx="3208733"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rgbClr val="595959"/>
                </a:solidFill>
                <a:latin typeface="Montserrat Light"/>
                <a:ea typeface="Montserrat Light"/>
                <a:cs typeface="Montserrat Light"/>
                <a:sym typeface="Montserrat Light"/>
              </a:rPr>
              <a:t>CREATIVE PRESENTATION</a:t>
            </a:r>
            <a:endParaRPr sz="1100"/>
          </a:p>
        </p:txBody>
      </p:sp>
      <p:cxnSp>
        <p:nvCxnSpPr>
          <p:cNvPr id="388" name="Google Shape;388;p43"/>
          <p:cNvCxnSpPr/>
          <p:nvPr/>
        </p:nvCxnSpPr>
        <p:spPr>
          <a:xfrm>
            <a:off x="4129257" y="1513690"/>
            <a:ext cx="885485" cy="0"/>
          </a:xfrm>
          <a:prstGeom prst="straightConnector1">
            <a:avLst/>
          </a:prstGeom>
          <a:noFill/>
          <a:ln cap="flat" cmpd="sng" w="25400">
            <a:solidFill>
              <a:srgbClr val="D8D8D8"/>
            </a:solidFill>
            <a:prstDash val="solid"/>
            <a:miter lim="800000"/>
            <a:headEnd len="sm" w="sm" type="none"/>
            <a:tailEnd len="sm" w="sm" type="none"/>
          </a:ln>
        </p:spPr>
      </p:cxn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2" name="Shape 392"/>
        <p:cNvGrpSpPr/>
        <p:nvPr/>
      </p:nvGrpSpPr>
      <p:grpSpPr>
        <a:xfrm>
          <a:off x="0" y="0"/>
          <a:ext cx="0" cy="0"/>
          <a:chOff x="0" y="0"/>
          <a:chExt cx="0" cy="0"/>
        </a:xfrm>
      </p:grpSpPr>
      <p:sp>
        <p:nvSpPr>
          <p:cNvPr id="393" name="Google Shape;393;p44"/>
          <p:cNvSpPr txBox="1"/>
          <p:nvPr/>
        </p:nvSpPr>
        <p:spPr>
          <a:xfrm>
            <a:off x="1843086" y="695430"/>
            <a:ext cx="5457826" cy="4154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300">
                <a:solidFill>
                  <a:schemeClr val="dk1"/>
                </a:solidFill>
                <a:latin typeface="Montserrat"/>
                <a:ea typeface="Montserrat"/>
                <a:cs typeface="Montserrat"/>
                <a:sym typeface="Montserrat"/>
              </a:rPr>
              <a:t>COMPANY SOME TEXT</a:t>
            </a:r>
            <a:endParaRPr sz="1100"/>
          </a:p>
        </p:txBody>
      </p:sp>
      <p:sp>
        <p:nvSpPr>
          <p:cNvPr id="394" name="Google Shape;394;p44"/>
          <p:cNvSpPr txBox="1"/>
          <p:nvPr/>
        </p:nvSpPr>
        <p:spPr>
          <a:xfrm>
            <a:off x="2967633" y="1107259"/>
            <a:ext cx="3208733"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rgbClr val="595959"/>
                </a:solidFill>
                <a:latin typeface="Montserrat Light"/>
                <a:ea typeface="Montserrat Light"/>
                <a:cs typeface="Montserrat Light"/>
                <a:sym typeface="Montserrat Light"/>
              </a:rPr>
              <a:t>CREATIVE PRESENTATION</a:t>
            </a:r>
            <a:endParaRPr sz="1100"/>
          </a:p>
        </p:txBody>
      </p:sp>
      <p:cxnSp>
        <p:nvCxnSpPr>
          <p:cNvPr id="395" name="Google Shape;395;p44"/>
          <p:cNvCxnSpPr/>
          <p:nvPr/>
        </p:nvCxnSpPr>
        <p:spPr>
          <a:xfrm>
            <a:off x="4129257" y="1513690"/>
            <a:ext cx="885485" cy="0"/>
          </a:xfrm>
          <a:prstGeom prst="straightConnector1">
            <a:avLst/>
          </a:prstGeom>
          <a:noFill/>
          <a:ln cap="flat" cmpd="sng" w="25400">
            <a:solidFill>
              <a:srgbClr val="D8D8D8"/>
            </a:solidFill>
            <a:prstDash val="solid"/>
            <a:miter lim="800000"/>
            <a:headEnd len="sm" w="sm" type="none"/>
            <a:tailEnd len="sm" w="sm" type="none"/>
          </a:ln>
        </p:spPr>
      </p:cxnSp>
      <p:sp>
        <p:nvSpPr>
          <p:cNvPr id="396" name="Google Shape;396;p44"/>
          <p:cNvSpPr txBox="1"/>
          <p:nvPr/>
        </p:nvSpPr>
        <p:spPr>
          <a:xfrm>
            <a:off x="1570165" y="2008711"/>
            <a:ext cx="2780462" cy="2357184"/>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rgbClr val="7F7F7F"/>
                </a:solidFill>
                <a:latin typeface="Montserrat"/>
                <a:ea typeface="Montserrat"/>
                <a:cs typeface="Montserrat"/>
                <a:sym typeface="Montserrat"/>
              </a:rPr>
              <a:t>Contrary to popular belief, Lorem Ipsum is not simply random text. It has roots in a piece of classical Latin literature from 45 BC, making it over 2000 years old. Richard McClintock, a Latin professor at Hampden-Sydney College in Virginia, looked up one of the more obscure Latin words, consectetur, from a Lorem Ipsum passage, and going through the cites of the word in classical literature, discovered the undoubtable source. Lorem Ipsum comes from sections 1.10.32 and 1.10.33 of "de Finibus Bonorum et Malorum" (The Extremes of Good and Evil) by Cicero, written in 45 BC. This book is a treatise on </a:t>
            </a:r>
            <a:endParaRPr sz="1100"/>
          </a:p>
          <a:p>
            <a:pPr indent="0" lvl="0" marL="0" marR="0" rtl="0" algn="l">
              <a:lnSpc>
                <a:spcPct val="200000"/>
              </a:lnSpc>
              <a:spcBef>
                <a:spcPts val="0"/>
              </a:spcBef>
              <a:spcAft>
                <a:spcPts val="0"/>
              </a:spcAft>
              <a:buNone/>
            </a:pPr>
            <a:r>
              <a:t/>
            </a:r>
            <a:endParaRPr sz="600">
              <a:solidFill>
                <a:srgbClr val="7F7F7F"/>
              </a:solidFill>
              <a:latin typeface="Montserrat"/>
              <a:ea typeface="Montserrat"/>
              <a:cs typeface="Montserrat"/>
              <a:sym typeface="Montserrat"/>
            </a:endParaRPr>
          </a:p>
          <a:p>
            <a:pPr indent="0" lvl="0" marL="0" marR="0" rtl="0" algn="l">
              <a:lnSpc>
                <a:spcPct val="200000"/>
              </a:lnSpc>
              <a:spcBef>
                <a:spcPts val="0"/>
              </a:spcBef>
              <a:spcAft>
                <a:spcPts val="0"/>
              </a:spcAft>
              <a:buNone/>
            </a:pPr>
            <a:r>
              <a:rPr lang="en" sz="600">
                <a:solidFill>
                  <a:srgbClr val="7F7F7F"/>
                </a:solidFill>
                <a:latin typeface="Montserrat"/>
                <a:ea typeface="Montserrat"/>
                <a:cs typeface="Montserrat"/>
                <a:sym typeface="Montserrat"/>
              </a:rPr>
              <a:t>The standard chunk of Lorem Ipsum used since the 1500s is reproduced below for those interested. Sections 1.10.32 and 1.10.33 from "de Finibus Bonorum et Malorum" by Cicero are also reproduced in their exact original form, accompanied by English versions from the 1914 translation by H. Rackham.</a:t>
            </a:r>
            <a:endParaRPr sz="1100"/>
          </a:p>
        </p:txBody>
      </p:sp>
      <p:sp>
        <p:nvSpPr>
          <p:cNvPr id="397" name="Google Shape;397;p44"/>
          <p:cNvSpPr txBox="1"/>
          <p:nvPr/>
        </p:nvSpPr>
        <p:spPr>
          <a:xfrm>
            <a:off x="4786135" y="2008711"/>
            <a:ext cx="2780462" cy="2357184"/>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rgbClr val="7F7F7F"/>
                </a:solidFill>
                <a:latin typeface="Montserrat"/>
                <a:ea typeface="Montserrat"/>
                <a:cs typeface="Montserrat"/>
                <a:sym typeface="Montserrat"/>
              </a:rPr>
              <a:t>Contrary to popular belief, Lorem Ipsum is not simply random text. It has roots in a piece of classical Latin literature from 45 BC, making it over 2000 years old. Richard McClintock, a Latin professor at Hampden-Sydney College in Virginia, looked up one of the more obscure Latin words, consectetur, from a Lorem Ipsum passage, and going through the cites of the word in classical literature, discovered the undoubtable source. Lorem Ipsum comes from sections 1.10.32 and 1.10.33 of "de Finibus Bonorum et Malorum" (The Extremes of Good and Evil) by Cicero, written in 45 BC. This book is a treatise on </a:t>
            </a:r>
            <a:endParaRPr sz="1100"/>
          </a:p>
          <a:p>
            <a:pPr indent="0" lvl="0" marL="0" marR="0" rtl="0" algn="l">
              <a:lnSpc>
                <a:spcPct val="200000"/>
              </a:lnSpc>
              <a:spcBef>
                <a:spcPts val="0"/>
              </a:spcBef>
              <a:spcAft>
                <a:spcPts val="0"/>
              </a:spcAft>
              <a:buNone/>
            </a:pPr>
            <a:r>
              <a:t/>
            </a:r>
            <a:endParaRPr sz="600">
              <a:solidFill>
                <a:srgbClr val="7F7F7F"/>
              </a:solidFill>
              <a:latin typeface="Montserrat"/>
              <a:ea typeface="Montserrat"/>
              <a:cs typeface="Montserrat"/>
              <a:sym typeface="Montserrat"/>
            </a:endParaRPr>
          </a:p>
          <a:p>
            <a:pPr indent="0" lvl="0" marL="0" marR="0" rtl="0" algn="l">
              <a:lnSpc>
                <a:spcPct val="200000"/>
              </a:lnSpc>
              <a:spcBef>
                <a:spcPts val="0"/>
              </a:spcBef>
              <a:spcAft>
                <a:spcPts val="0"/>
              </a:spcAft>
              <a:buNone/>
            </a:pPr>
            <a:r>
              <a:rPr lang="en" sz="600">
                <a:solidFill>
                  <a:srgbClr val="7F7F7F"/>
                </a:solidFill>
                <a:latin typeface="Montserrat"/>
                <a:ea typeface="Montserrat"/>
                <a:cs typeface="Montserrat"/>
                <a:sym typeface="Montserrat"/>
              </a:rPr>
              <a:t>The standard chunk of Lorem Ipsum used since the 1500s is reproduced below for those interested. Sections 1.10.32 and 1.10.33 from "de Finibus Bonorum et Malorum" by Cicero are also reproduced in their exact original form, accompanied by English versions from the 1914 translation by H. Rackham.</a:t>
            </a:r>
            <a:endParaRPr sz="11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1" name="Shape 101"/>
        <p:cNvGrpSpPr/>
        <p:nvPr/>
      </p:nvGrpSpPr>
      <p:grpSpPr>
        <a:xfrm>
          <a:off x="0" y="0"/>
          <a:ext cx="0" cy="0"/>
          <a:chOff x="0" y="0"/>
          <a:chExt cx="0" cy="0"/>
        </a:xfrm>
      </p:grpSpPr>
      <p:grpSp>
        <p:nvGrpSpPr>
          <p:cNvPr id="102" name="Google Shape;102;p27"/>
          <p:cNvGrpSpPr/>
          <p:nvPr/>
        </p:nvGrpSpPr>
        <p:grpSpPr>
          <a:xfrm>
            <a:off x="3262516" y="1506233"/>
            <a:ext cx="2709908" cy="607242"/>
            <a:chOff x="4575113" y="2619196"/>
            <a:chExt cx="3613211" cy="809657"/>
          </a:xfrm>
        </p:grpSpPr>
        <p:sp>
          <p:nvSpPr>
            <p:cNvPr id="103" name="Google Shape;103;p27"/>
            <p:cNvSpPr/>
            <p:nvPr/>
          </p:nvSpPr>
          <p:spPr>
            <a:xfrm>
              <a:off x="4575113" y="2784171"/>
              <a:ext cx="1903792" cy="270230"/>
            </a:xfrm>
            <a:prstGeom prst="rect">
              <a:avLst/>
            </a:prstGeom>
            <a:noFill/>
            <a:ln>
              <a:noFill/>
            </a:ln>
          </p:spPr>
          <p:txBody>
            <a:bodyPr anchorCtr="0" anchor="ctr" bIns="0" lIns="0" spcFirstLastPara="1" rIns="0" wrap="square" tIns="0">
              <a:noAutofit/>
            </a:bodyPr>
            <a:lstStyle/>
            <a:p>
              <a:pPr indent="0" lvl="0" marL="0" marR="0" rtl="0" algn="r">
                <a:spcBef>
                  <a:spcPts val="0"/>
                </a:spcBef>
                <a:spcAft>
                  <a:spcPts val="0"/>
                </a:spcAft>
                <a:buNone/>
              </a:pPr>
              <a:r>
                <a:rPr b="0" i="0" lang="en" sz="1500" u="none" cap="none" strike="noStrike">
                  <a:solidFill>
                    <a:srgbClr val="BFDD89"/>
                  </a:solidFill>
                  <a:latin typeface="Montserrat Light"/>
                  <a:ea typeface="Montserrat Light"/>
                  <a:cs typeface="Montserrat Light"/>
                  <a:sym typeface="Montserrat Light"/>
                </a:rPr>
                <a:t>CREATIVITY</a:t>
              </a:r>
              <a:endParaRPr sz="1100"/>
            </a:p>
          </p:txBody>
        </p:sp>
        <p:sp>
          <p:nvSpPr>
            <p:cNvPr id="104" name="Google Shape;104;p27"/>
            <p:cNvSpPr/>
            <p:nvPr/>
          </p:nvSpPr>
          <p:spPr>
            <a:xfrm>
              <a:off x="5117937" y="3093553"/>
              <a:ext cx="720296" cy="256005"/>
            </a:xfrm>
            <a:prstGeom prst="roundRect">
              <a:avLst>
                <a:gd fmla="val 17493" name="adj"/>
              </a:avLst>
            </a:prstGeom>
            <a:gradFill>
              <a:gsLst>
                <a:gs pos="0">
                  <a:srgbClr val="BFDD89"/>
                </a:gs>
                <a:gs pos="23000">
                  <a:srgbClr val="BFDD89"/>
                </a:gs>
                <a:gs pos="92000">
                  <a:schemeClr val="accent3"/>
                </a:gs>
                <a:gs pos="100000">
                  <a:schemeClr val="accent3"/>
                </a:gs>
              </a:gsLst>
              <a:lin ang="5400000" scaled="0"/>
            </a:gra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4200"/>
                <a:buFont typeface="Montserrat"/>
                <a:buNone/>
              </a:pPr>
              <a:r>
                <a:t/>
              </a:r>
              <a:endParaRPr b="0" i="0" sz="4200" u="none" cap="none" strike="noStrike">
                <a:solidFill>
                  <a:srgbClr val="000000"/>
                </a:solidFill>
                <a:latin typeface="Gill Sans"/>
                <a:ea typeface="Gill Sans"/>
                <a:cs typeface="Gill Sans"/>
                <a:sym typeface="Gill Sans"/>
              </a:endParaRPr>
            </a:p>
          </p:txBody>
        </p:sp>
        <p:sp>
          <p:nvSpPr>
            <p:cNvPr id="105" name="Google Shape;105;p27"/>
            <p:cNvSpPr/>
            <p:nvPr/>
          </p:nvSpPr>
          <p:spPr>
            <a:xfrm>
              <a:off x="5212351" y="3107255"/>
              <a:ext cx="542925" cy="228600"/>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b="0" i="0" lang="en" sz="800" u="none" cap="none" strike="noStrike">
                  <a:solidFill>
                    <a:srgbClr val="FFFFFF"/>
                  </a:solidFill>
                  <a:latin typeface="Montserrat"/>
                  <a:ea typeface="Montserrat"/>
                  <a:cs typeface="Montserrat"/>
                  <a:sym typeface="Montserrat"/>
                </a:rPr>
                <a:t>TAKES</a:t>
              </a:r>
              <a:endParaRPr sz="1100"/>
            </a:p>
          </p:txBody>
        </p:sp>
        <p:sp>
          <p:nvSpPr>
            <p:cNvPr id="106" name="Google Shape;106;p27"/>
            <p:cNvSpPr/>
            <p:nvPr/>
          </p:nvSpPr>
          <p:spPr>
            <a:xfrm>
              <a:off x="5836024" y="2910153"/>
              <a:ext cx="2352300" cy="518700"/>
            </a:xfrm>
            <a:prstGeom prst="rect">
              <a:avLst/>
            </a:prstGeom>
            <a:noFill/>
            <a:ln>
              <a:noFill/>
            </a:ln>
          </p:spPr>
          <p:txBody>
            <a:bodyPr anchorCtr="0" anchor="ctr" bIns="47625" lIns="47625" spcFirstLastPara="1" rIns="47625" wrap="square" tIns="47625">
              <a:noAutofit/>
            </a:bodyPr>
            <a:lstStyle/>
            <a:p>
              <a:pPr indent="0" lvl="0" marL="0" marR="0" rtl="0" algn="l">
                <a:spcBef>
                  <a:spcPts val="0"/>
                </a:spcBef>
                <a:spcAft>
                  <a:spcPts val="0"/>
                </a:spcAft>
                <a:buNone/>
              </a:pPr>
              <a:r>
                <a:rPr b="1" i="0" lang="en" sz="3000" u="none" cap="none" strike="noStrike">
                  <a:solidFill>
                    <a:schemeClr val="dk1"/>
                  </a:solidFill>
                  <a:latin typeface="Montserrat"/>
                  <a:ea typeface="Montserrat"/>
                  <a:cs typeface="Montserrat"/>
                  <a:sym typeface="Montserrat"/>
                </a:rPr>
                <a:t>courage</a:t>
              </a:r>
              <a:endParaRPr sz="1100"/>
            </a:p>
          </p:txBody>
        </p:sp>
        <p:sp>
          <p:nvSpPr>
            <p:cNvPr id="107" name="Google Shape;107;p27"/>
            <p:cNvSpPr/>
            <p:nvPr/>
          </p:nvSpPr>
          <p:spPr>
            <a:xfrm>
              <a:off x="6516705" y="2619196"/>
              <a:ext cx="351350" cy="378150"/>
            </a:xfrm>
            <a:custGeom>
              <a:rect b="b" l="l" r="r" t="t"/>
              <a:pathLst>
                <a:path extrusionOk="0" h="21600" w="21600">
                  <a:moveTo>
                    <a:pt x="0" y="8915"/>
                  </a:moveTo>
                  <a:lnTo>
                    <a:pt x="5429" y="8915"/>
                  </a:lnTo>
                  <a:lnTo>
                    <a:pt x="5668" y="10261"/>
                  </a:lnTo>
                  <a:cubicBezTo>
                    <a:pt x="5786" y="10912"/>
                    <a:pt x="5790" y="11889"/>
                    <a:pt x="5790" y="11889"/>
                  </a:cubicBezTo>
                  <a:cubicBezTo>
                    <a:pt x="5790" y="16188"/>
                    <a:pt x="3048" y="17736"/>
                    <a:pt x="0" y="18471"/>
                  </a:cubicBezTo>
                  <a:lnTo>
                    <a:pt x="0" y="21600"/>
                  </a:lnTo>
                  <a:cubicBezTo>
                    <a:pt x="5965" y="20979"/>
                    <a:pt x="9594" y="17098"/>
                    <a:pt x="9594" y="11162"/>
                  </a:cubicBezTo>
                  <a:lnTo>
                    <a:pt x="9594" y="0"/>
                  </a:lnTo>
                  <a:lnTo>
                    <a:pt x="0" y="0"/>
                  </a:lnTo>
                  <a:cubicBezTo>
                    <a:pt x="0" y="0"/>
                    <a:pt x="0" y="8915"/>
                    <a:pt x="0" y="8915"/>
                  </a:cubicBezTo>
                  <a:close/>
                  <a:moveTo>
                    <a:pt x="12004" y="0"/>
                  </a:moveTo>
                  <a:lnTo>
                    <a:pt x="12004" y="8915"/>
                  </a:lnTo>
                  <a:lnTo>
                    <a:pt x="17436" y="8915"/>
                  </a:lnTo>
                  <a:lnTo>
                    <a:pt x="17676" y="10261"/>
                  </a:lnTo>
                  <a:cubicBezTo>
                    <a:pt x="17791" y="10912"/>
                    <a:pt x="17799" y="11889"/>
                    <a:pt x="17799" y="11889"/>
                  </a:cubicBezTo>
                  <a:cubicBezTo>
                    <a:pt x="17799" y="16188"/>
                    <a:pt x="15055" y="17736"/>
                    <a:pt x="12004" y="18471"/>
                  </a:cubicBezTo>
                  <a:lnTo>
                    <a:pt x="12004" y="21600"/>
                  </a:lnTo>
                  <a:cubicBezTo>
                    <a:pt x="17972" y="20979"/>
                    <a:pt x="21600" y="17098"/>
                    <a:pt x="21600" y="11162"/>
                  </a:cubicBezTo>
                  <a:lnTo>
                    <a:pt x="21600" y="0"/>
                  </a:lnTo>
                  <a:cubicBezTo>
                    <a:pt x="21600" y="0"/>
                    <a:pt x="12004" y="0"/>
                    <a:pt x="12004" y="0"/>
                  </a:cubicBezTo>
                  <a:close/>
                  <a:moveTo>
                    <a:pt x="12004" y="0"/>
                  </a:moveTo>
                </a:path>
              </a:pathLst>
            </a:custGeom>
            <a:solidFill>
              <a:srgbClr val="7F7F7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sp>
        <p:nvSpPr>
          <p:cNvPr id="108" name="Google Shape;108;p27"/>
          <p:cNvSpPr/>
          <p:nvPr/>
        </p:nvSpPr>
        <p:spPr>
          <a:xfrm>
            <a:off x="2427514" y="2946426"/>
            <a:ext cx="4288971" cy="690841"/>
          </a:xfrm>
          <a:prstGeom prst="rect">
            <a:avLst/>
          </a:prstGeom>
          <a:noFill/>
          <a:ln>
            <a:noFill/>
          </a:ln>
        </p:spPr>
        <p:txBody>
          <a:bodyPr anchorCtr="0" anchor="ctr" bIns="0" lIns="0" spcFirstLastPara="1" rIns="0" wrap="square" tIns="0">
            <a:noAutofit/>
          </a:bodyPr>
          <a:lstStyle/>
          <a:p>
            <a:pPr indent="0" lvl="0" marL="0" marR="0" rtl="0" algn="ctr">
              <a:lnSpc>
                <a:spcPct val="200000"/>
              </a:lnSpc>
              <a:spcBef>
                <a:spcPts val="0"/>
              </a:spcBef>
              <a:spcAft>
                <a:spcPts val="0"/>
              </a:spcAft>
              <a:buNone/>
            </a:pPr>
            <a:r>
              <a:rPr lang="en" sz="600">
                <a:solidFill>
                  <a:srgbClr val="7F7F7F"/>
                </a:solidFill>
                <a:latin typeface="Montserrat Light"/>
                <a:ea typeface="Montserrat Light"/>
                <a:cs typeface="Montserrat Light"/>
                <a:sym typeface="Montserrat Light"/>
              </a:rPr>
              <a:t>The layout, these basic qualities along with the (Your Company) colors, are consistent with the overall look and helps to reinforce the (Your Company) brand. This letterhead design is meant to project an image of professionalism and reliability.</a:t>
            </a:r>
            <a:endParaRPr sz="1100"/>
          </a:p>
        </p:txBody>
      </p:sp>
      <p:sp>
        <p:nvSpPr>
          <p:cNvPr id="109" name="Google Shape;109;p27"/>
          <p:cNvSpPr/>
          <p:nvPr/>
        </p:nvSpPr>
        <p:spPr>
          <a:xfrm>
            <a:off x="4058590" y="2649184"/>
            <a:ext cx="1026819" cy="233940"/>
          </a:xfrm>
          <a:prstGeom prst="roundRect">
            <a:avLst>
              <a:gd fmla="val 50000" name="adj"/>
            </a:avLst>
          </a:prstGeom>
          <a:noFill/>
          <a:ln cap="flat" cmpd="sng" w="25400">
            <a:solidFill>
              <a:schemeClr val="accent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10" name="Google Shape;110;p27"/>
          <p:cNvSpPr/>
          <p:nvPr/>
        </p:nvSpPr>
        <p:spPr>
          <a:xfrm>
            <a:off x="4368403" y="2680429"/>
            <a:ext cx="407194" cy="171450"/>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MORE</a:t>
            </a:r>
            <a:endParaRPr sz="110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01" name="Shape 401"/>
        <p:cNvGrpSpPr/>
        <p:nvPr/>
      </p:nvGrpSpPr>
      <p:grpSpPr>
        <a:xfrm>
          <a:off x="0" y="0"/>
          <a:ext cx="0" cy="0"/>
          <a:chOff x="0" y="0"/>
          <a:chExt cx="0" cy="0"/>
        </a:xfrm>
      </p:grpSpPr>
      <p:sp>
        <p:nvSpPr>
          <p:cNvPr id="402" name="Google Shape;402;p45"/>
          <p:cNvSpPr txBox="1"/>
          <p:nvPr/>
        </p:nvSpPr>
        <p:spPr>
          <a:xfrm>
            <a:off x="1843086" y="695430"/>
            <a:ext cx="5457826" cy="4154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300">
                <a:solidFill>
                  <a:schemeClr val="dk1"/>
                </a:solidFill>
                <a:latin typeface="Montserrat"/>
                <a:ea typeface="Montserrat"/>
                <a:cs typeface="Montserrat"/>
                <a:sym typeface="Montserrat"/>
              </a:rPr>
              <a:t>COMPANY SOCIAL MEDIA</a:t>
            </a:r>
            <a:endParaRPr sz="1100"/>
          </a:p>
        </p:txBody>
      </p:sp>
      <p:sp>
        <p:nvSpPr>
          <p:cNvPr id="403" name="Google Shape;403;p45"/>
          <p:cNvSpPr txBox="1"/>
          <p:nvPr/>
        </p:nvSpPr>
        <p:spPr>
          <a:xfrm>
            <a:off x="2967633" y="1107259"/>
            <a:ext cx="3208733"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rgbClr val="595959"/>
                </a:solidFill>
                <a:latin typeface="Montserrat Light"/>
                <a:ea typeface="Montserrat Light"/>
                <a:cs typeface="Montserrat Light"/>
                <a:sym typeface="Montserrat Light"/>
              </a:rPr>
              <a:t>CREATIVE PRESENTATION</a:t>
            </a:r>
            <a:endParaRPr sz="1100"/>
          </a:p>
        </p:txBody>
      </p:sp>
      <p:cxnSp>
        <p:nvCxnSpPr>
          <p:cNvPr id="404" name="Google Shape;404;p45"/>
          <p:cNvCxnSpPr/>
          <p:nvPr/>
        </p:nvCxnSpPr>
        <p:spPr>
          <a:xfrm>
            <a:off x="4129257" y="1513690"/>
            <a:ext cx="885485" cy="0"/>
          </a:xfrm>
          <a:prstGeom prst="straightConnector1">
            <a:avLst/>
          </a:prstGeom>
          <a:noFill/>
          <a:ln cap="flat" cmpd="sng" w="25400">
            <a:solidFill>
              <a:srgbClr val="D8D8D8"/>
            </a:solidFill>
            <a:prstDash val="solid"/>
            <a:miter lim="800000"/>
            <a:headEnd len="sm" w="sm" type="none"/>
            <a:tailEnd len="sm" w="sm" type="none"/>
          </a:ln>
        </p:spPr>
      </p:cxnSp>
      <p:sp>
        <p:nvSpPr>
          <p:cNvPr id="405" name="Google Shape;405;p45"/>
          <p:cNvSpPr/>
          <p:nvPr/>
        </p:nvSpPr>
        <p:spPr>
          <a:xfrm>
            <a:off x="1393923" y="2086758"/>
            <a:ext cx="1543052" cy="1543052"/>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06" name="Google Shape;406;p45"/>
          <p:cNvSpPr/>
          <p:nvPr/>
        </p:nvSpPr>
        <p:spPr>
          <a:xfrm>
            <a:off x="2998290" y="2086758"/>
            <a:ext cx="1543052" cy="1543052"/>
          </a:xfrm>
          <a:prstGeom prst="rect">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07" name="Google Shape;407;p45"/>
          <p:cNvSpPr/>
          <p:nvPr/>
        </p:nvSpPr>
        <p:spPr>
          <a:xfrm>
            <a:off x="4602657" y="2086758"/>
            <a:ext cx="1543052" cy="1543052"/>
          </a:xfrm>
          <a:prstGeom prst="rect">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08" name="Google Shape;408;p45"/>
          <p:cNvSpPr/>
          <p:nvPr/>
        </p:nvSpPr>
        <p:spPr>
          <a:xfrm>
            <a:off x="6207024" y="2086758"/>
            <a:ext cx="1543052" cy="1543052"/>
          </a:xfrm>
          <a:prstGeom prst="rect">
            <a:avLst/>
          </a:pr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09" name="Google Shape;409;p45"/>
          <p:cNvSpPr/>
          <p:nvPr/>
        </p:nvSpPr>
        <p:spPr>
          <a:xfrm>
            <a:off x="1393924" y="4367214"/>
            <a:ext cx="1543052" cy="80856"/>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10" name="Google Shape;410;p45"/>
          <p:cNvSpPr/>
          <p:nvPr/>
        </p:nvSpPr>
        <p:spPr>
          <a:xfrm>
            <a:off x="2998291" y="4367214"/>
            <a:ext cx="1543052" cy="80856"/>
          </a:xfrm>
          <a:prstGeom prst="rect">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11" name="Google Shape;411;p45"/>
          <p:cNvSpPr/>
          <p:nvPr/>
        </p:nvSpPr>
        <p:spPr>
          <a:xfrm>
            <a:off x="4602658" y="4367214"/>
            <a:ext cx="1543052" cy="80856"/>
          </a:xfrm>
          <a:prstGeom prst="rect">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12" name="Google Shape;412;p45"/>
          <p:cNvSpPr/>
          <p:nvPr/>
        </p:nvSpPr>
        <p:spPr>
          <a:xfrm>
            <a:off x="6207025" y="4367214"/>
            <a:ext cx="1543052" cy="80856"/>
          </a:xfrm>
          <a:prstGeom prst="rect">
            <a:avLst/>
          </a:pr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13" name="Google Shape;413;p45"/>
          <p:cNvSpPr/>
          <p:nvPr/>
        </p:nvSpPr>
        <p:spPr>
          <a:xfrm>
            <a:off x="1393922" y="3920041"/>
            <a:ext cx="1130966" cy="156940"/>
          </a:xfrm>
          <a:prstGeom prst="rect">
            <a:avLst/>
          </a:prstGeom>
          <a:noFill/>
          <a:ln>
            <a:noFill/>
          </a:ln>
        </p:spPr>
        <p:txBody>
          <a:bodyPr anchorCtr="0" anchor="ctr" bIns="0" lIns="0" spcFirstLastPara="1" rIns="0" wrap="square" tIns="0">
            <a:noAutofit/>
          </a:bodyPr>
          <a:lstStyle/>
          <a:p>
            <a:pPr indent="0" lvl="0" marL="0" marR="0" rtl="0" algn="l">
              <a:lnSpc>
                <a:spcPct val="111111"/>
              </a:lnSpc>
              <a:spcBef>
                <a:spcPts val="0"/>
              </a:spcBef>
              <a:spcAft>
                <a:spcPts val="0"/>
              </a:spcAft>
              <a:buNone/>
            </a:pPr>
            <a:r>
              <a:rPr b="1" lang="en" sz="700">
                <a:solidFill>
                  <a:schemeClr val="accent2"/>
                </a:solidFill>
                <a:latin typeface="Montserrat"/>
                <a:ea typeface="Montserrat"/>
                <a:cs typeface="Montserrat"/>
                <a:sym typeface="Montserrat"/>
              </a:rPr>
              <a:t>G O O G L E I D # T E X T</a:t>
            </a:r>
            <a:endParaRPr sz="1100"/>
          </a:p>
        </p:txBody>
      </p:sp>
      <p:sp>
        <p:nvSpPr>
          <p:cNvPr id="414" name="Google Shape;414;p45"/>
          <p:cNvSpPr/>
          <p:nvPr/>
        </p:nvSpPr>
        <p:spPr>
          <a:xfrm>
            <a:off x="2998290" y="3920041"/>
            <a:ext cx="1130966" cy="156940"/>
          </a:xfrm>
          <a:prstGeom prst="rect">
            <a:avLst/>
          </a:prstGeom>
          <a:noFill/>
          <a:ln>
            <a:noFill/>
          </a:ln>
        </p:spPr>
        <p:txBody>
          <a:bodyPr anchorCtr="0" anchor="ctr" bIns="0" lIns="0" spcFirstLastPara="1" rIns="0" wrap="square" tIns="0">
            <a:noAutofit/>
          </a:bodyPr>
          <a:lstStyle/>
          <a:p>
            <a:pPr indent="0" lvl="0" marL="0" marR="0" rtl="0" algn="l">
              <a:lnSpc>
                <a:spcPct val="111111"/>
              </a:lnSpc>
              <a:spcBef>
                <a:spcPts val="0"/>
              </a:spcBef>
              <a:spcAft>
                <a:spcPts val="0"/>
              </a:spcAft>
              <a:buNone/>
            </a:pPr>
            <a:r>
              <a:rPr b="1" lang="en" sz="700">
                <a:solidFill>
                  <a:schemeClr val="accent3"/>
                </a:solidFill>
                <a:latin typeface="Montserrat"/>
                <a:ea typeface="Montserrat"/>
                <a:cs typeface="Montserrat"/>
                <a:sym typeface="Montserrat"/>
              </a:rPr>
              <a:t>@ O U R F B</a:t>
            </a:r>
            <a:endParaRPr sz="1100"/>
          </a:p>
        </p:txBody>
      </p:sp>
      <p:sp>
        <p:nvSpPr>
          <p:cNvPr id="415" name="Google Shape;415;p45"/>
          <p:cNvSpPr/>
          <p:nvPr/>
        </p:nvSpPr>
        <p:spPr>
          <a:xfrm>
            <a:off x="4602657" y="3920041"/>
            <a:ext cx="1130966" cy="156940"/>
          </a:xfrm>
          <a:prstGeom prst="rect">
            <a:avLst/>
          </a:prstGeom>
          <a:noFill/>
          <a:ln>
            <a:noFill/>
          </a:ln>
        </p:spPr>
        <p:txBody>
          <a:bodyPr anchorCtr="0" anchor="ctr" bIns="0" lIns="0" spcFirstLastPara="1" rIns="0" wrap="square" tIns="0">
            <a:noAutofit/>
          </a:bodyPr>
          <a:lstStyle/>
          <a:p>
            <a:pPr indent="0" lvl="0" marL="0" marR="0" rtl="0" algn="l">
              <a:lnSpc>
                <a:spcPct val="111111"/>
              </a:lnSpc>
              <a:spcBef>
                <a:spcPts val="0"/>
              </a:spcBef>
              <a:spcAft>
                <a:spcPts val="0"/>
              </a:spcAft>
              <a:buNone/>
            </a:pPr>
            <a:r>
              <a:rPr b="1" lang="en" sz="700">
                <a:solidFill>
                  <a:schemeClr val="lt2"/>
                </a:solidFill>
                <a:latin typeface="Montserrat"/>
                <a:ea typeface="Montserrat"/>
                <a:cs typeface="Montserrat"/>
                <a:sym typeface="Montserrat"/>
              </a:rPr>
              <a:t>T W I T T E R # I D</a:t>
            </a:r>
            <a:endParaRPr sz="1100"/>
          </a:p>
        </p:txBody>
      </p:sp>
      <p:sp>
        <p:nvSpPr>
          <p:cNvPr id="416" name="Google Shape;416;p45"/>
          <p:cNvSpPr/>
          <p:nvPr/>
        </p:nvSpPr>
        <p:spPr>
          <a:xfrm>
            <a:off x="6207024" y="3920041"/>
            <a:ext cx="1130966" cy="156940"/>
          </a:xfrm>
          <a:prstGeom prst="rect">
            <a:avLst/>
          </a:prstGeom>
          <a:noFill/>
          <a:ln>
            <a:noFill/>
          </a:ln>
        </p:spPr>
        <p:txBody>
          <a:bodyPr anchorCtr="0" anchor="ctr" bIns="0" lIns="0" spcFirstLastPara="1" rIns="0" wrap="square" tIns="0">
            <a:noAutofit/>
          </a:bodyPr>
          <a:lstStyle/>
          <a:p>
            <a:pPr indent="0" lvl="0" marL="0" marR="0" rtl="0" algn="l">
              <a:lnSpc>
                <a:spcPct val="111111"/>
              </a:lnSpc>
              <a:spcBef>
                <a:spcPts val="0"/>
              </a:spcBef>
              <a:spcAft>
                <a:spcPts val="0"/>
              </a:spcAft>
              <a:buNone/>
            </a:pPr>
            <a:r>
              <a:rPr b="1" lang="en" sz="700">
                <a:solidFill>
                  <a:srgbClr val="D8D8D8"/>
                </a:solidFill>
                <a:latin typeface="Montserrat"/>
                <a:ea typeface="Montserrat"/>
                <a:cs typeface="Montserrat"/>
                <a:sym typeface="Montserrat"/>
              </a:rPr>
              <a:t>L I N K E D I N &amp; I D</a:t>
            </a:r>
            <a:endParaRPr sz="1100"/>
          </a:p>
        </p:txBody>
      </p:sp>
      <p:sp>
        <p:nvSpPr>
          <p:cNvPr id="417" name="Google Shape;417;p45"/>
          <p:cNvSpPr/>
          <p:nvPr/>
        </p:nvSpPr>
        <p:spPr>
          <a:xfrm>
            <a:off x="6805596" y="2692813"/>
            <a:ext cx="345908" cy="330941"/>
          </a:xfrm>
          <a:custGeom>
            <a:rect b="b" l="l" r="r" t="t"/>
            <a:pathLst>
              <a:path extrusionOk="0" h="21600" w="21600">
                <a:moveTo>
                  <a:pt x="274" y="7028"/>
                </a:moveTo>
                <a:lnTo>
                  <a:pt x="4903" y="7028"/>
                </a:lnTo>
                <a:lnTo>
                  <a:pt x="4903" y="21600"/>
                </a:lnTo>
                <a:lnTo>
                  <a:pt x="274" y="21600"/>
                </a:lnTo>
                <a:cubicBezTo>
                  <a:pt x="274" y="21600"/>
                  <a:pt x="274" y="7028"/>
                  <a:pt x="274" y="7028"/>
                </a:cubicBezTo>
                <a:close/>
                <a:moveTo>
                  <a:pt x="16271" y="6686"/>
                </a:moveTo>
                <a:cubicBezTo>
                  <a:pt x="19318" y="6686"/>
                  <a:pt x="21600" y="8766"/>
                  <a:pt x="21600" y="13243"/>
                </a:cubicBezTo>
                <a:lnTo>
                  <a:pt x="21600" y="21600"/>
                </a:lnTo>
                <a:lnTo>
                  <a:pt x="16972" y="21600"/>
                </a:lnTo>
                <a:lnTo>
                  <a:pt x="16972" y="13805"/>
                </a:lnTo>
                <a:cubicBezTo>
                  <a:pt x="16972" y="11845"/>
                  <a:pt x="16299" y="10509"/>
                  <a:pt x="14623" y="10509"/>
                </a:cubicBezTo>
                <a:cubicBezTo>
                  <a:pt x="13345" y="10509"/>
                  <a:pt x="12587" y="11408"/>
                  <a:pt x="12253" y="12279"/>
                </a:cubicBezTo>
                <a:cubicBezTo>
                  <a:pt x="12129" y="12590"/>
                  <a:pt x="12097" y="13025"/>
                  <a:pt x="12097" y="13461"/>
                </a:cubicBezTo>
                <a:lnTo>
                  <a:pt x="12097" y="21600"/>
                </a:lnTo>
                <a:lnTo>
                  <a:pt x="7468" y="21600"/>
                </a:lnTo>
                <a:cubicBezTo>
                  <a:pt x="7468" y="21600"/>
                  <a:pt x="7528" y="8395"/>
                  <a:pt x="7468" y="7030"/>
                </a:cubicBezTo>
                <a:lnTo>
                  <a:pt x="12097" y="7030"/>
                </a:lnTo>
                <a:lnTo>
                  <a:pt x="12097" y="9093"/>
                </a:lnTo>
                <a:cubicBezTo>
                  <a:pt x="12712" y="8101"/>
                  <a:pt x="13811" y="6686"/>
                  <a:pt x="16271" y="6686"/>
                </a:cubicBezTo>
                <a:cubicBezTo>
                  <a:pt x="16271" y="6686"/>
                  <a:pt x="16271" y="6686"/>
                  <a:pt x="16271" y="6686"/>
                </a:cubicBezTo>
                <a:close/>
                <a:moveTo>
                  <a:pt x="2621" y="0"/>
                </a:moveTo>
                <a:cubicBezTo>
                  <a:pt x="4204" y="0"/>
                  <a:pt x="5181" y="1090"/>
                  <a:pt x="5210" y="2520"/>
                </a:cubicBezTo>
                <a:cubicBezTo>
                  <a:pt x="5210" y="3918"/>
                  <a:pt x="4202" y="5036"/>
                  <a:pt x="2589" y="5036"/>
                </a:cubicBezTo>
                <a:lnTo>
                  <a:pt x="2560" y="5036"/>
                </a:lnTo>
                <a:cubicBezTo>
                  <a:pt x="1007" y="5036"/>
                  <a:pt x="0" y="3918"/>
                  <a:pt x="0" y="2520"/>
                </a:cubicBezTo>
                <a:cubicBezTo>
                  <a:pt x="0" y="1090"/>
                  <a:pt x="1036" y="0"/>
                  <a:pt x="2621" y="0"/>
                </a:cubicBezTo>
                <a:cubicBezTo>
                  <a:pt x="2621" y="0"/>
                  <a:pt x="2621" y="0"/>
                  <a:pt x="2621" y="0"/>
                </a:cubicBezTo>
                <a:close/>
                <a:moveTo>
                  <a:pt x="2621" y="0"/>
                </a:moveTo>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18" name="Google Shape;418;p45"/>
          <p:cNvSpPr/>
          <p:nvPr/>
        </p:nvSpPr>
        <p:spPr>
          <a:xfrm>
            <a:off x="1936724" y="2712172"/>
            <a:ext cx="457450" cy="292224"/>
          </a:xfrm>
          <a:custGeom>
            <a:rect b="b" l="l" r="r" t="t"/>
            <a:pathLst>
              <a:path extrusionOk="0" h="21486" w="21574">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19" name="Google Shape;419;p45"/>
          <p:cNvSpPr/>
          <p:nvPr/>
        </p:nvSpPr>
        <p:spPr>
          <a:xfrm>
            <a:off x="3616207" y="2704675"/>
            <a:ext cx="307219" cy="307219"/>
          </a:xfrm>
          <a:custGeom>
            <a:rect b="b" l="l" r="r" t="t"/>
            <a:pathLst>
              <a:path extrusionOk="0" h="21600" w="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20" name="Google Shape;420;p45"/>
          <p:cNvSpPr/>
          <p:nvPr/>
        </p:nvSpPr>
        <p:spPr>
          <a:xfrm>
            <a:off x="5165282" y="2688509"/>
            <a:ext cx="417802" cy="339550"/>
          </a:xfrm>
          <a:custGeom>
            <a:rect b="b" l="l" r="r" t="t"/>
            <a:pathLst>
              <a:path extrusionOk="0" h="21600" w="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4" name="Shape 424"/>
        <p:cNvGrpSpPr/>
        <p:nvPr/>
      </p:nvGrpSpPr>
      <p:grpSpPr>
        <a:xfrm>
          <a:off x="0" y="0"/>
          <a:ext cx="0" cy="0"/>
          <a:chOff x="0" y="0"/>
          <a:chExt cx="0" cy="0"/>
        </a:xfrm>
      </p:grpSpPr>
      <p:pic>
        <p:nvPicPr>
          <p:cNvPr id="425" name="Google Shape;425;p46"/>
          <p:cNvPicPr preferRelativeResize="0"/>
          <p:nvPr>
            <p:ph idx="2" type="pic"/>
          </p:nvPr>
        </p:nvPicPr>
        <p:blipFill rotWithShape="1">
          <a:blip r:embed="rId3">
            <a:alphaModFix/>
          </a:blip>
          <a:srcRect b="21802" l="0" r="0" t="21802"/>
          <a:stretch/>
        </p:blipFill>
        <p:spPr>
          <a:xfrm>
            <a:off x="0" y="0"/>
            <a:ext cx="9143999" cy="5156522"/>
          </a:xfrm>
          <a:prstGeom prst="rect">
            <a:avLst/>
          </a:prstGeom>
          <a:noFill/>
          <a:ln>
            <a:noFill/>
          </a:ln>
        </p:spPr>
      </p:pic>
      <p:sp>
        <p:nvSpPr>
          <p:cNvPr id="426" name="Google Shape;426;p46"/>
          <p:cNvSpPr/>
          <p:nvPr/>
        </p:nvSpPr>
        <p:spPr>
          <a:xfrm>
            <a:off x="2143124" y="1365571"/>
            <a:ext cx="4857750" cy="2425378"/>
          </a:xfrm>
          <a:prstGeom prst="rect">
            <a:avLst/>
          </a:prstGeom>
          <a:solidFill>
            <a:schemeClr val="lt1">
              <a:alpha val="8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27" name="Google Shape;427;p46"/>
          <p:cNvSpPr txBox="1"/>
          <p:nvPr/>
        </p:nvSpPr>
        <p:spPr>
          <a:xfrm>
            <a:off x="2761889" y="1851139"/>
            <a:ext cx="3620220" cy="145424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300">
                <a:solidFill>
                  <a:schemeClr val="dk1"/>
                </a:solidFill>
                <a:latin typeface="Montserrat"/>
                <a:ea typeface="Montserrat"/>
                <a:cs typeface="Montserrat"/>
                <a:sym typeface="Montserrat"/>
              </a:rPr>
              <a:t>HAVE</a:t>
            </a:r>
            <a:endParaRPr sz="1100"/>
          </a:p>
          <a:p>
            <a:pPr indent="0" lvl="0" marL="0" marR="0" rtl="0" algn="ctr">
              <a:spcBef>
                <a:spcPts val="0"/>
              </a:spcBef>
              <a:spcAft>
                <a:spcPts val="0"/>
              </a:spcAft>
              <a:buNone/>
            </a:pPr>
            <a:r>
              <a:rPr b="1" lang="en" sz="2300">
                <a:solidFill>
                  <a:schemeClr val="dk1"/>
                </a:solidFill>
                <a:latin typeface="Montserrat"/>
                <a:ea typeface="Montserrat"/>
                <a:cs typeface="Montserrat"/>
                <a:sym typeface="Montserrat"/>
              </a:rPr>
              <a:t>ANY</a:t>
            </a:r>
            <a:endParaRPr sz="1100"/>
          </a:p>
          <a:p>
            <a:pPr indent="0" lvl="0" marL="0" marR="0" rtl="0" algn="ctr">
              <a:spcBef>
                <a:spcPts val="0"/>
              </a:spcBef>
              <a:spcAft>
                <a:spcPts val="0"/>
              </a:spcAft>
              <a:buNone/>
            </a:pPr>
            <a:r>
              <a:rPr b="1" lang="en" sz="2300">
                <a:solidFill>
                  <a:schemeClr val="accent3"/>
                </a:solidFill>
                <a:latin typeface="Montserrat"/>
                <a:ea typeface="Montserrat"/>
                <a:cs typeface="Montserrat"/>
                <a:sym typeface="Montserrat"/>
              </a:rPr>
              <a:t>QUESTION</a:t>
            </a:r>
            <a:endParaRPr sz="1100"/>
          </a:p>
          <a:p>
            <a:pPr indent="0" lvl="0" marL="0" marR="0" rtl="0" algn="ctr">
              <a:spcBef>
                <a:spcPts val="0"/>
              </a:spcBef>
              <a:spcAft>
                <a:spcPts val="0"/>
              </a:spcAft>
              <a:buNone/>
            </a:pPr>
            <a:r>
              <a:rPr b="1" lang="en" sz="2300">
                <a:solidFill>
                  <a:schemeClr val="dk1"/>
                </a:solidFill>
                <a:latin typeface="Montserrat"/>
                <a:ea typeface="Montserrat"/>
                <a:cs typeface="Montserrat"/>
                <a:sym typeface="Montserrat"/>
              </a:rPr>
              <a:t>?</a:t>
            </a:r>
            <a:endParaRPr sz="110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31" name="Shape 431"/>
        <p:cNvGrpSpPr/>
        <p:nvPr/>
      </p:nvGrpSpPr>
      <p:grpSpPr>
        <a:xfrm>
          <a:off x="0" y="0"/>
          <a:ext cx="0" cy="0"/>
          <a:chOff x="0" y="0"/>
          <a:chExt cx="0" cy="0"/>
        </a:xfrm>
      </p:grpSpPr>
      <p:sp>
        <p:nvSpPr>
          <p:cNvPr id="432" name="Google Shape;432;p47"/>
          <p:cNvSpPr txBox="1"/>
          <p:nvPr/>
        </p:nvSpPr>
        <p:spPr>
          <a:xfrm>
            <a:off x="1843087" y="2421709"/>
            <a:ext cx="5457826" cy="25391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200">
                <a:solidFill>
                  <a:schemeClr val="dk1"/>
                </a:solidFill>
                <a:latin typeface="Montserrat"/>
                <a:ea typeface="Montserrat"/>
                <a:cs typeface="Montserrat"/>
                <a:sym typeface="Montserrat"/>
              </a:rPr>
              <a:t>WWW.EXAMPLE.COM</a:t>
            </a:r>
            <a:endParaRPr sz="11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4" name="Shape 114"/>
        <p:cNvGrpSpPr/>
        <p:nvPr/>
      </p:nvGrpSpPr>
      <p:grpSpPr>
        <a:xfrm>
          <a:off x="0" y="0"/>
          <a:ext cx="0" cy="0"/>
          <a:chOff x="0" y="0"/>
          <a:chExt cx="0" cy="0"/>
        </a:xfrm>
      </p:grpSpPr>
      <p:sp>
        <p:nvSpPr>
          <p:cNvPr id="115" name="Google Shape;115;p28"/>
          <p:cNvSpPr txBox="1"/>
          <p:nvPr/>
        </p:nvSpPr>
        <p:spPr>
          <a:xfrm>
            <a:off x="834628" y="1536173"/>
            <a:ext cx="2994422" cy="1327286"/>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b="1" lang="en" sz="2300">
                <a:solidFill>
                  <a:schemeClr val="dk1"/>
                </a:solidFill>
                <a:latin typeface="Montserrat"/>
                <a:ea typeface="Montserrat"/>
                <a:cs typeface="Montserrat"/>
                <a:sym typeface="Montserrat"/>
              </a:rPr>
              <a:t>HI, WELCOME</a:t>
            </a:r>
            <a:endParaRPr sz="1100"/>
          </a:p>
          <a:p>
            <a:pPr indent="0" lvl="0" marL="0" marR="0" rtl="0" algn="l">
              <a:lnSpc>
                <a:spcPct val="150000"/>
              </a:lnSpc>
              <a:spcBef>
                <a:spcPts val="0"/>
              </a:spcBef>
              <a:spcAft>
                <a:spcPts val="0"/>
              </a:spcAft>
              <a:buNone/>
            </a:pPr>
            <a:r>
              <a:rPr b="1" lang="en" sz="2300">
                <a:solidFill>
                  <a:schemeClr val="dk1"/>
                </a:solidFill>
                <a:latin typeface="Montserrat"/>
                <a:ea typeface="Montserrat"/>
                <a:cs typeface="Montserrat"/>
                <a:sym typeface="Montserrat"/>
              </a:rPr>
              <a:t>OUR </a:t>
            </a:r>
            <a:r>
              <a:rPr b="1" lang="en" sz="2300">
                <a:solidFill>
                  <a:schemeClr val="accent3"/>
                </a:solidFill>
                <a:latin typeface="Montserrat"/>
                <a:ea typeface="Montserrat"/>
                <a:cs typeface="Montserrat"/>
                <a:sym typeface="Montserrat"/>
              </a:rPr>
              <a:t>CREATIVE</a:t>
            </a:r>
            <a:endParaRPr sz="1100"/>
          </a:p>
          <a:p>
            <a:pPr indent="0" lvl="0" marL="0" marR="0" rtl="0" algn="l">
              <a:lnSpc>
                <a:spcPct val="150000"/>
              </a:lnSpc>
              <a:spcBef>
                <a:spcPts val="0"/>
              </a:spcBef>
              <a:spcAft>
                <a:spcPts val="0"/>
              </a:spcAft>
              <a:buNone/>
            </a:pPr>
            <a:r>
              <a:rPr b="1" lang="en" sz="2300">
                <a:solidFill>
                  <a:schemeClr val="dk1"/>
                </a:solidFill>
                <a:latin typeface="Montserrat"/>
                <a:ea typeface="Montserrat"/>
                <a:cs typeface="Montserrat"/>
                <a:sym typeface="Montserrat"/>
              </a:rPr>
              <a:t>MESSAGE</a:t>
            </a:r>
            <a:endParaRPr sz="1100"/>
          </a:p>
        </p:txBody>
      </p:sp>
      <p:sp>
        <p:nvSpPr>
          <p:cNvPr id="116" name="Google Shape;116;p28"/>
          <p:cNvSpPr txBox="1"/>
          <p:nvPr/>
        </p:nvSpPr>
        <p:spPr>
          <a:xfrm>
            <a:off x="834629" y="744122"/>
            <a:ext cx="1811416" cy="18466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800">
                <a:solidFill>
                  <a:schemeClr val="dk1"/>
                </a:solidFill>
                <a:latin typeface="Montserrat Light"/>
                <a:ea typeface="Montserrat Light"/>
                <a:cs typeface="Montserrat Light"/>
                <a:sym typeface="Montserrat Light"/>
              </a:rPr>
              <a:t>www.website.com</a:t>
            </a:r>
            <a:endParaRPr sz="1100"/>
          </a:p>
        </p:txBody>
      </p:sp>
      <p:sp>
        <p:nvSpPr>
          <p:cNvPr id="117" name="Google Shape;117;p28"/>
          <p:cNvSpPr txBox="1"/>
          <p:nvPr/>
        </p:nvSpPr>
        <p:spPr>
          <a:xfrm>
            <a:off x="837487" y="3470844"/>
            <a:ext cx="3151583" cy="669222"/>
          </a:xfrm>
          <a:prstGeom prst="rect">
            <a:avLst/>
          </a:prstGeom>
          <a:noFill/>
          <a:ln>
            <a:noFill/>
          </a:ln>
        </p:spPr>
        <p:txBody>
          <a:bodyPr anchorCtr="0" anchor="t" bIns="34275" lIns="68575" spcFirstLastPara="1" rIns="68575" wrap="square" tIns="34275">
            <a:noAutofit/>
          </a:bodyPr>
          <a:lstStyle/>
          <a:p>
            <a:pPr indent="0" lvl="0" marL="0" marR="0" rtl="0" algn="l">
              <a:lnSpc>
                <a:spcPct val="275000"/>
              </a:lnSpc>
              <a:spcBef>
                <a:spcPts val="0"/>
              </a:spcBef>
              <a:spcAft>
                <a:spcPts val="0"/>
              </a:spcAft>
              <a:buNone/>
            </a:pPr>
            <a:r>
              <a:rPr lang="en" sz="600">
                <a:solidFill>
                  <a:srgbClr val="7F7F7F"/>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creeping. Very to Make from for lorem ipsum dolor seas.</a:t>
            </a:r>
            <a:endParaRPr sz="1100"/>
          </a:p>
        </p:txBody>
      </p:sp>
      <p:pic>
        <p:nvPicPr>
          <p:cNvPr id="118" name="Google Shape;118;p28"/>
          <p:cNvPicPr preferRelativeResize="0"/>
          <p:nvPr>
            <p:ph idx="2" type="pic"/>
          </p:nvPr>
        </p:nvPicPr>
        <p:blipFill rotWithShape="1">
          <a:blip r:embed="rId3">
            <a:alphaModFix/>
          </a:blip>
          <a:srcRect b="1888" l="0" r="0" t="1888"/>
          <a:stretch/>
        </p:blipFill>
        <p:spPr>
          <a:xfrm>
            <a:off x="4572000" y="744122"/>
            <a:ext cx="4572000" cy="4399379"/>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2" name="Shape 122"/>
        <p:cNvGrpSpPr/>
        <p:nvPr/>
      </p:nvGrpSpPr>
      <p:grpSpPr>
        <a:xfrm>
          <a:off x="0" y="0"/>
          <a:ext cx="0" cy="0"/>
          <a:chOff x="0" y="0"/>
          <a:chExt cx="0" cy="0"/>
        </a:xfrm>
      </p:grpSpPr>
      <p:grpSp>
        <p:nvGrpSpPr>
          <p:cNvPr id="123" name="Google Shape;123;p29"/>
          <p:cNvGrpSpPr/>
          <p:nvPr/>
        </p:nvGrpSpPr>
        <p:grpSpPr>
          <a:xfrm>
            <a:off x="834628" y="3784101"/>
            <a:ext cx="4065984" cy="596495"/>
            <a:chOff x="1112838" y="2066368"/>
            <a:chExt cx="5421312" cy="795326"/>
          </a:xfrm>
        </p:grpSpPr>
        <p:sp>
          <p:nvSpPr>
            <p:cNvPr id="124" name="Google Shape;124;p29"/>
            <p:cNvSpPr txBox="1"/>
            <p:nvPr/>
          </p:nvSpPr>
          <p:spPr>
            <a:xfrm>
              <a:off x="1112838" y="2066368"/>
              <a:ext cx="5421312" cy="5539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300">
                  <a:solidFill>
                    <a:schemeClr val="dk1"/>
                  </a:solidFill>
                  <a:latin typeface="Montserrat"/>
                  <a:ea typeface="Montserrat"/>
                  <a:cs typeface="Montserrat"/>
                  <a:sym typeface="Montserrat"/>
                </a:rPr>
                <a:t>WELCOME MESSAGE</a:t>
              </a:r>
              <a:endParaRPr sz="1100"/>
            </a:p>
          </p:txBody>
        </p:sp>
        <p:sp>
          <p:nvSpPr>
            <p:cNvPr id="125" name="Google Shape;125;p29"/>
            <p:cNvSpPr txBox="1"/>
            <p:nvPr/>
          </p:nvSpPr>
          <p:spPr>
            <a:xfrm>
              <a:off x="1112839" y="2615473"/>
              <a:ext cx="4278311"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800">
                  <a:solidFill>
                    <a:srgbClr val="595959"/>
                  </a:solidFill>
                  <a:latin typeface="Montserrat Light"/>
                  <a:ea typeface="Montserrat Light"/>
                  <a:cs typeface="Montserrat Light"/>
                  <a:sym typeface="Montserrat Light"/>
                </a:rPr>
                <a:t>CREATIVE PRESENTATION</a:t>
              </a:r>
              <a:endParaRPr sz="1100"/>
            </a:p>
          </p:txBody>
        </p:sp>
      </p:grpSp>
      <p:cxnSp>
        <p:nvCxnSpPr>
          <p:cNvPr id="126" name="Google Shape;126;p29"/>
          <p:cNvCxnSpPr/>
          <p:nvPr/>
        </p:nvCxnSpPr>
        <p:spPr>
          <a:xfrm>
            <a:off x="910828" y="3334653"/>
            <a:ext cx="885485" cy="0"/>
          </a:xfrm>
          <a:prstGeom prst="straightConnector1">
            <a:avLst/>
          </a:prstGeom>
          <a:noFill/>
          <a:ln cap="flat" cmpd="sng" w="25400">
            <a:solidFill>
              <a:srgbClr val="BFDD89"/>
            </a:solidFill>
            <a:prstDash val="solid"/>
            <a:miter lim="800000"/>
            <a:headEnd len="sm" w="sm" type="none"/>
            <a:tailEnd len="sm" w="sm" type="none"/>
          </a:ln>
        </p:spPr>
      </p:cxnSp>
      <p:sp>
        <p:nvSpPr>
          <p:cNvPr id="127" name="Google Shape;127;p29"/>
          <p:cNvSpPr txBox="1"/>
          <p:nvPr/>
        </p:nvSpPr>
        <p:spPr>
          <a:xfrm>
            <a:off x="5547153" y="1902528"/>
            <a:ext cx="2762217" cy="669222"/>
          </a:xfrm>
          <a:prstGeom prst="rect">
            <a:avLst/>
          </a:prstGeom>
          <a:noFill/>
          <a:ln>
            <a:noFill/>
          </a:ln>
        </p:spPr>
        <p:txBody>
          <a:bodyPr anchorCtr="0" anchor="t" bIns="34275" lIns="68575" spcFirstLastPara="1" rIns="68575" wrap="square" tIns="34275">
            <a:noAutofit/>
          </a:bodyPr>
          <a:lstStyle/>
          <a:p>
            <a:pPr indent="0" lvl="0" marL="0" marR="0" rtl="0" algn="l">
              <a:lnSpc>
                <a:spcPct val="275000"/>
              </a:lnSpc>
              <a:spcBef>
                <a:spcPts val="0"/>
              </a:spcBef>
              <a:spcAft>
                <a:spcPts val="0"/>
              </a:spcAft>
              <a:buNone/>
            </a:pPr>
            <a:r>
              <a:rPr lang="en" sz="600">
                <a:solidFill>
                  <a:srgbClr val="7F7F7F"/>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creeping.</a:t>
            </a:r>
            <a:endParaRPr sz="1100"/>
          </a:p>
        </p:txBody>
      </p:sp>
      <p:pic>
        <p:nvPicPr>
          <p:cNvPr id="128" name="Google Shape;128;p29"/>
          <p:cNvPicPr preferRelativeResize="0"/>
          <p:nvPr>
            <p:ph idx="2" type="pic"/>
          </p:nvPr>
        </p:nvPicPr>
        <p:blipFill rotWithShape="1">
          <a:blip r:embed="rId3">
            <a:alphaModFix/>
          </a:blip>
          <a:srcRect b="18375" l="0" r="0" t="18375"/>
          <a:stretch/>
        </p:blipFill>
        <p:spPr>
          <a:xfrm>
            <a:off x="834628" y="0"/>
            <a:ext cx="4065984" cy="25717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2" name="Shape 132"/>
        <p:cNvGrpSpPr/>
        <p:nvPr/>
      </p:nvGrpSpPr>
      <p:grpSpPr>
        <a:xfrm>
          <a:off x="0" y="0"/>
          <a:ext cx="0" cy="0"/>
          <a:chOff x="0" y="0"/>
          <a:chExt cx="0" cy="0"/>
        </a:xfrm>
      </p:grpSpPr>
      <p:grpSp>
        <p:nvGrpSpPr>
          <p:cNvPr id="133" name="Google Shape;133;p30"/>
          <p:cNvGrpSpPr/>
          <p:nvPr/>
        </p:nvGrpSpPr>
        <p:grpSpPr>
          <a:xfrm>
            <a:off x="834628" y="695430"/>
            <a:ext cx="2652608" cy="3752640"/>
            <a:chOff x="1112838" y="927240"/>
            <a:chExt cx="3536811" cy="5003520"/>
          </a:xfrm>
        </p:grpSpPr>
        <p:grpSp>
          <p:nvGrpSpPr>
            <p:cNvPr id="134" name="Google Shape;134;p30"/>
            <p:cNvGrpSpPr/>
            <p:nvPr/>
          </p:nvGrpSpPr>
          <p:grpSpPr>
            <a:xfrm>
              <a:off x="1112838" y="927240"/>
              <a:ext cx="3093402" cy="1091014"/>
              <a:chOff x="2609849" y="3181575"/>
              <a:chExt cx="3093402" cy="1091014"/>
            </a:xfrm>
          </p:grpSpPr>
          <p:sp>
            <p:nvSpPr>
              <p:cNvPr id="135" name="Google Shape;135;p30"/>
              <p:cNvSpPr txBox="1"/>
              <p:nvPr/>
            </p:nvSpPr>
            <p:spPr>
              <a:xfrm>
                <a:off x="2609849" y="3181575"/>
                <a:ext cx="3093402" cy="5539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300">
                    <a:solidFill>
                      <a:schemeClr val="dk1"/>
                    </a:solidFill>
                    <a:latin typeface="Montserrat"/>
                    <a:ea typeface="Montserrat"/>
                    <a:cs typeface="Montserrat"/>
                    <a:sym typeface="Montserrat"/>
                  </a:rPr>
                  <a:t>ABOUT US</a:t>
                </a:r>
                <a:endParaRPr sz="1100"/>
              </a:p>
            </p:txBody>
          </p:sp>
          <p:sp>
            <p:nvSpPr>
              <p:cNvPr id="136" name="Google Shape;136;p30"/>
              <p:cNvSpPr txBox="1"/>
              <p:nvPr/>
            </p:nvSpPr>
            <p:spPr>
              <a:xfrm>
                <a:off x="2609849" y="3764096"/>
                <a:ext cx="2058849"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800">
                    <a:solidFill>
                      <a:srgbClr val="595959"/>
                    </a:solidFill>
                    <a:latin typeface="Montserrat Light"/>
                    <a:ea typeface="Montserrat Light"/>
                    <a:cs typeface="Montserrat Light"/>
                    <a:sym typeface="Montserrat Light"/>
                  </a:rPr>
                  <a:t>CREATIVE</a:t>
                </a:r>
                <a:endParaRPr sz="1100"/>
              </a:p>
            </p:txBody>
          </p:sp>
          <p:cxnSp>
            <p:nvCxnSpPr>
              <p:cNvPr id="137" name="Google Shape;137;p30"/>
              <p:cNvCxnSpPr/>
              <p:nvPr/>
            </p:nvCxnSpPr>
            <p:spPr>
              <a:xfrm>
                <a:off x="2711449" y="4272589"/>
                <a:ext cx="1180646" cy="0"/>
              </a:xfrm>
              <a:prstGeom prst="straightConnector1">
                <a:avLst/>
              </a:prstGeom>
              <a:noFill/>
              <a:ln cap="flat" cmpd="sng" w="25400">
                <a:solidFill>
                  <a:srgbClr val="D8D8D8"/>
                </a:solidFill>
                <a:prstDash val="solid"/>
                <a:miter lim="800000"/>
                <a:headEnd len="sm" w="sm" type="none"/>
                <a:tailEnd len="sm" w="sm" type="none"/>
              </a:ln>
            </p:spPr>
          </p:cxnSp>
        </p:grpSp>
        <p:sp>
          <p:nvSpPr>
            <p:cNvPr id="138" name="Google Shape;138;p30"/>
            <p:cNvSpPr txBox="1"/>
            <p:nvPr/>
          </p:nvSpPr>
          <p:spPr>
            <a:xfrm>
              <a:off x="1112838" y="2342777"/>
              <a:ext cx="3531733" cy="895310"/>
            </a:xfrm>
            <a:prstGeom prst="rect">
              <a:avLst/>
            </a:prstGeom>
            <a:noFill/>
            <a:ln>
              <a:noFill/>
            </a:ln>
          </p:spPr>
          <p:txBody>
            <a:bodyPr anchorCtr="0" anchor="t" bIns="34275" lIns="68575" spcFirstLastPara="1" rIns="68575" wrap="square" tIns="34275">
              <a:noAutofit/>
            </a:bodyPr>
            <a:lstStyle/>
            <a:p>
              <a:pPr indent="0" lvl="0" marL="0" marR="0" rtl="0" algn="just">
                <a:lnSpc>
                  <a:spcPct val="275000"/>
                </a:lnSpc>
                <a:spcBef>
                  <a:spcPts val="0"/>
                </a:spcBef>
                <a:spcAft>
                  <a:spcPts val="0"/>
                </a:spcAft>
                <a:buNone/>
              </a:pPr>
              <a:r>
                <a:rPr lang="en" sz="600">
                  <a:solidFill>
                    <a:srgbClr val="7F7F7F"/>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creeping.</a:t>
              </a:r>
              <a:endParaRPr sz="1100"/>
            </a:p>
          </p:txBody>
        </p:sp>
        <p:grpSp>
          <p:nvGrpSpPr>
            <p:cNvPr id="139" name="Google Shape;139;p30"/>
            <p:cNvGrpSpPr/>
            <p:nvPr/>
          </p:nvGrpSpPr>
          <p:grpSpPr>
            <a:xfrm>
              <a:off x="1112838" y="3783982"/>
              <a:ext cx="1477962" cy="933332"/>
              <a:chOff x="1112838" y="4468205"/>
              <a:chExt cx="1477962" cy="933332"/>
            </a:xfrm>
          </p:grpSpPr>
          <p:sp>
            <p:nvSpPr>
              <p:cNvPr id="140" name="Google Shape;140;p30"/>
              <p:cNvSpPr txBox="1"/>
              <p:nvPr/>
            </p:nvSpPr>
            <p:spPr>
              <a:xfrm>
                <a:off x="1112838" y="4468205"/>
                <a:ext cx="792162"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Montserrat Light"/>
                    <a:ea typeface="Montserrat Light"/>
                    <a:cs typeface="Montserrat Light"/>
                    <a:sym typeface="Montserrat Light"/>
                  </a:rPr>
                  <a:t>300</a:t>
                </a:r>
                <a:endParaRPr sz="1100"/>
              </a:p>
            </p:txBody>
          </p:sp>
          <p:sp>
            <p:nvSpPr>
              <p:cNvPr id="141" name="Google Shape;141;p30"/>
              <p:cNvSpPr txBox="1"/>
              <p:nvPr/>
            </p:nvSpPr>
            <p:spPr>
              <a:xfrm>
                <a:off x="1112838" y="4791370"/>
                <a:ext cx="1477962" cy="610167"/>
              </a:xfrm>
              <a:prstGeom prst="rect">
                <a:avLst/>
              </a:prstGeom>
              <a:noFill/>
              <a:ln>
                <a:noFill/>
              </a:ln>
            </p:spPr>
            <p:txBody>
              <a:bodyPr anchorCtr="0" anchor="t" bIns="34275" lIns="68575" spcFirstLastPara="1" rIns="68575" wrap="square" tIns="34275">
                <a:noAutofit/>
              </a:bodyPr>
              <a:lstStyle/>
              <a:p>
                <a:pPr indent="0" lvl="0" marL="0" marR="0" rtl="0" algn="l">
                  <a:lnSpc>
                    <a:spcPct val="275000"/>
                  </a:lnSpc>
                  <a:spcBef>
                    <a:spcPts val="0"/>
                  </a:spcBef>
                  <a:spcAft>
                    <a:spcPts val="0"/>
                  </a:spcAft>
                  <a:buNone/>
                </a:pPr>
                <a:r>
                  <a:rPr lang="en" sz="600">
                    <a:solidFill>
                      <a:srgbClr val="7F7F7F"/>
                    </a:solidFill>
                    <a:latin typeface="Montserrat Light"/>
                    <a:ea typeface="Montserrat Light"/>
                    <a:cs typeface="Montserrat Light"/>
                    <a:sym typeface="Montserrat Light"/>
                  </a:rPr>
                  <a:t>Have them for one. Living grass to for can't</a:t>
                </a:r>
                <a:endParaRPr sz="1100"/>
              </a:p>
            </p:txBody>
          </p:sp>
        </p:grpSp>
        <p:grpSp>
          <p:nvGrpSpPr>
            <p:cNvPr id="142" name="Google Shape;142;p30"/>
            <p:cNvGrpSpPr/>
            <p:nvPr/>
          </p:nvGrpSpPr>
          <p:grpSpPr>
            <a:xfrm>
              <a:off x="3171686" y="3783982"/>
              <a:ext cx="1477963" cy="933332"/>
              <a:chOff x="1112837" y="4468205"/>
              <a:chExt cx="1477963" cy="933332"/>
            </a:xfrm>
          </p:grpSpPr>
          <p:sp>
            <p:nvSpPr>
              <p:cNvPr id="143" name="Google Shape;143;p30"/>
              <p:cNvSpPr txBox="1"/>
              <p:nvPr/>
            </p:nvSpPr>
            <p:spPr>
              <a:xfrm>
                <a:off x="1112837" y="4468205"/>
                <a:ext cx="943113"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Montserrat Light"/>
                    <a:ea typeface="Montserrat Light"/>
                    <a:cs typeface="Montserrat Light"/>
                    <a:sym typeface="Montserrat Light"/>
                  </a:rPr>
                  <a:t>2.6M</a:t>
                </a:r>
                <a:endParaRPr sz="1100"/>
              </a:p>
            </p:txBody>
          </p:sp>
          <p:sp>
            <p:nvSpPr>
              <p:cNvPr id="144" name="Google Shape;144;p30"/>
              <p:cNvSpPr txBox="1"/>
              <p:nvPr/>
            </p:nvSpPr>
            <p:spPr>
              <a:xfrm>
                <a:off x="1112838" y="4791370"/>
                <a:ext cx="1477962" cy="610167"/>
              </a:xfrm>
              <a:prstGeom prst="rect">
                <a:avLst/>
              </a:prstGeom>
              <a:noFill/>
              <a:ln>
                <a:noFill/>
              </a:ln>
            </p:spPr>
            <p:txBody>
              <a:bodyPr anchorCtr="0" anchor="t" bIns="34275" lIns="68575" spcFirstLastPara="1" rIns="68575" wrap="square" tIns="34275">
                <a:noAutofit/>
              </a:bodyPr>
              <a:lstStyle/>
              <a:p>
                <a:pPr indent="0" lvl="0" marL="0" marR="0" rtl="0" algn="l">
                  <a:lnSpc>
                    <a:spcPct val="275000"/>
                  </a:lnSpc>
                  <a:spcBef>
                    <a:spcPts val="0"/>
                  </a:spcBef>
                  <a:spcAft>
                    <a:spcPts val="0"/>
                  </a:spcAft>
                  <a:buNone/>
                </a:pPr>
                <a:r>
                  <a:rPr lang="en" sz="600">
                    <a:solidFill>
                      <a:srgbClr val="7F7F7F"/>
                    </a:solidFill>
                    <a:latin typeface="Montserrat Light"/>
                    <a:ea typeface="Montserrat Light"/>
                    <a:cs typeface="Montserrat Light"/>
                    <a:sym typeface="Montserrat Light"/>
                  </a:rPr>
                  <a:t>Have them for one. Living grass to for can't</a:t>
                </a:r>
                <a:endParaRPr sz="1100"/>
              </a:p>
            </p:txBody>
          </p:sp>
        </p:grpSp>
        <p:sp>
          <p:nvSpPr>
            <p:cNvPr id="145" name="Google Shape;145;p30"/>
            <p:cNvSpPr txBox="1"/>
            <p:nvPr/>
          </p:nvSpPr>
          <p:spPr>
            <a:xfrm>
              <a:off x="1112838" y="5684539"/>
              <a:ext cx="2361882"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i="1" lang="en" sz="800">
                  <a:solidFill>
                    <a:schemeClr val="dk1"/>
                  </a:solidFill>
                  <a:latin typeface="Montserrat Light"/>
                  <a:ea typeface="Montserrat Light"/>
                  <a:cs typeface="Montserrat Light"/>
                  <a:sym typeface="Montserrat Light"/>
                </a:rPr>
                <a:t>www.website.com</a:t>
              </a:r>
              <a:endParaRPr sz="1100"/>
            </a:p>
          </p:txBody>
        </p:sp>
      </p:grpSp>
      <p:pic>
        <p:nvPicPr>
          <p:cNvPr id="146" name="Google Shape;146;p30"/>
          <p:cNvPicPr preferRelativeResize="0"/>
          <p:nvPr>
            <p:ph idx="2" type="pic"/>
          </p:nvPr>
        </p:nvPicPr>
        <p:blipFill rotWithShape="1">
          <a:blip r:embed="rId3">
            <a:alphaModFix/>
          </a:blip>
          <a:srcRect b="1354" l="0" r="0" t="1354"/>
          <a:stretch/>
        </p:blipFill>
        <p:spPr>
          <a:xfrm>
            <a:off x="4572000" y="0"/>
            <a:ext cx="4572000" cy="444806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0" name="Shape 150"/>
        <p:cNvGrpSpPr/>
        <p:nvPr/>
      </p:nvGrpSpPr>
      <p:grpSpPr>
        <a:xfrm>
          <a:off x="0" y="0"/>
          <a:ext cx="0" cy="0"/>
          <a:chOff x="0" y="0"/>
          <a:chExt cx="0" cy="0"/>
        </a:xfrm>
      </p:grpSpPr>
      <p:sp>
        <p:nvSpPr>
          <p:cNvPr id="151" name="Google Shape;151;p31"/>
          <p:cNvSpPr txBox="1"/>
          <p:nvPr/>
        </p:nvSpPr>
        <p:spPr>
          <a:xfrm>
            <a:off x="2438994" y="695430"/>
            <a:ext cx="4266011" cy="4154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300">
                <a:solidFill>
                  <a:schemeClr val="dk1"/>
                </a:solidFill>
                <a:latin typeface="Montserrat"/>
                <a:ea typeface="Montserrat"/>
                <a:cs typeface="Montserrat"/>
                <a:sym typeface="Montserrat"/>
              </a:rPr>
              <a:t>COMPANY ABOUT US</a:t>
            </a:r>
            <a:endParaRPr sz="1100"/>
          </a:p>
        </p:txBody>
      </p:sp>
      <p:sp>
        <p:nvSpPr>
          <p:cNvPr id="152" name="Google Shape;152;p31"/>
          <p:cNvSpPr txBox="1"/>
          <p:nvPr/>
        </p:nvSpPr>
        <p:spPr>
          <a:xfrm>
            <a:off x="2967633" y="1107259"/>
            <a:ext cx="3208733"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rgbClr val="595959"/>
                </a:solidFill>
                <a:latin typeface="Montserrat Light"/>
                <a:ea typeface="Montserrat Light"/>
                <a:cs typeface="Montserrat Light"/>
                <a:sym typeface="Montserrat Light"/>
              </a:rPr>
              <a:t>CREATIVE PRESENTATION</a:t>
            </a:r>
            <a:endParaRPr sz="1100"/>
          </a:p>
        </p:txBody>
      </p:sp>
      <p:cxnSp>
        <p:nvCxnSpPr>
          <p:cNvPr id="153" name="Google Shape;153;p31"/>
          <p:cNvCxnSpPr/>
          <p:nvPr/>
        </p:nvCxnSpPr>
        <p:spPr>
          <a:xfrm>
            <a:off x="4129257" y="1513690"/>
            <a:ext cx="885485" cy="0"/>
          </a:xfrm>
          <a:prstGeom prst="straightConnector1">
            <a:avLst/>
          </a:prstGeom>
          <a:noFill/>
          <a:ln cap="flat" cmpd="sng" w="25400">
            <a:solidFill>
              <a:srgbClr val="D8D8D8"/>
            </a:solidFill>
            <a:prstDash val="solid"/>
            <a:miter lim="800000"/>
            <a:headEnd len="sm" w="sm" type="none"/>
            <a:tailEnd len="sm" w="sm" type="none"/>
          </a:ln>
        </p:spPr>
      </p:cxnSp>
      <p:sp>
        <p:nvSpPr>
          <p:cNvPr id="154" name="Google Shape;154;p31"/>
          <p:cNvSpPr txBox="1"/>
          <p:nvPr/>
        </p:nvSpPr>
        <p:spPr>
          <a:xfrm>
            <a:off x="834628" y="1757083"/>
            <a:ext cx="7474741" cy="356636"/>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600">
                <a:solidFill>
                  <a:srgbClr val="7F7F7F"/>
                </a:solidFill>
                <a:latin typeface="Montserrat Light"/>
                <a:ea typeface="Montserrat Light"/>
                <a:cs typeface="Montserrat Light"/>
                <a:sym typeface="Montserrat Light"/>
              </a:rPr>
              <a:t>The layout, these basic qualities along with the (Your Company) colors, are consistent with the overall look and helps to reinforce the (Your Company) brand. This letterhead design is meant to project an image of professionalism and reliability.</a:t>
            </a:r>
            <a:endParaRPr sz="1100"/>
          </a:p>
        </p:txBody>
      </p:sp>
      <p:sp>
        <p:nvSpPr>
          <p:cNvPr id="155" name="Google Shape;155;p31"/>
          <p:cNvSpPr/>
          <p:nvPr/>
        </p:nvSpPr>
        <p:spPr>
          <a:xfrm>
            <a:off x="3635827" y="2923305"/>
            <a:ext cx="1872345" cy="1524764"/>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56" name="Google Shape;156;p31"/>
          <p:cNvSpPr/>
          <p:nvPr/>
        </p:nvSpPr>
        <p:spPr>
          <a:xfrm>
            <a:off x="5768832" y="2923305"/>
            <a:ext cx="1872345" cy="1524764"/>
          </a:xfrm>
          <a:prstGeom prst="rect">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57" name="Google Shape;157;p31"/>
          <p:cNvSpPr/>
          <p:nvPr/>
        </p:nvSpPr>
        <p:spPr>
          <a:xfrm>
            <a:off x="1502823" y="2923305"/>
            <a:ext cx="1872345" cy="1524764"/>
          </a:xfrm>
          <a:prstGeom prst="rect">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58" name="Google Shape;158;p31"/>
          <p:cNvSpPr/>
          <p:nvPr/>
        </p:nvSpPr>
        <p:spPr>
          <a:xfrm>
            <a:off x="2003780" y="3255563"/>
            <a:ext cx="870430" cy="860247"/>
          </a:xfrm>
          <a:prstGeom prst="rect">
            <a:avLst/>
          </a:prstGeom>
          <a:noFill/>
          <a:ln>
            <a:noFill/>
          </a:ln>
        </p:spPr>
        <p:txBody>
          <a:bodyPr anchorCtr="0" anchor="ctr" bIns="0" lIns="0" spcFirstLastPara="1" rIns="0" wrap="square" tIns="0">
            <a:noAutofit/>
          </a:bodyPr>
          <a:lstStyle/>
          <a:p>
            <a:pPr indent="0" lvl="0" marL="0" marR="0" rtl="0" algn="l">
              <a:lnSpc>
                <a:spcPct val="169230"/>
              </a:lnSpc>
              <a:spcBef>
                <a:spcPts val="0"/>
              </a:spcBef>
              <a:spcAft>
                <a:spcPts val="0"/>
              </a:spcAft>
              <a:buNone/>
            </a:pPr>
            <a:r>
              <a:rPr b="1" lang="en" sz="1000">
                <a:solidFill>
                  <a:schemeClr val="lt1"/>
                </a:solidFill>
                <a:latin typeface="Montserrat Light"/>
                <a:ea typeface="Montserrat Light"/>
                <a:cs typeface="Montserrat Light"/>
                <a:sym typeface="Montserrat Light"/>
              </a:rPr>
              <a:t>DESIGN ISMEANT TO PROJECT AN IMAGE</a:t>
            </a:r>
            <a:endParaRPr sz="1100"/>
          </a:p>
        </p:txBody>
      </p:sp>
      <p:sp>
        <p:nvSpPr>
          <p:cNvPr id="159" name="Google Shape;159;p31"/>
          <p:cNvSpPr/>
          <p:nvPr/>
        </p:nvSpPr>
        <p:spPr>
          <a:xfrm>
            <a:off x="4136784" y="3255563"/>
            <a:ext cx="870430" cy="860248"/>
          </a:xfrm>
          <a:prstGeom prst="rect">
            <a:avLst/>
          </a:prstGeom>
          <a:noFill/>
          <a:ln>
            <a:noFill/>
          </a:ln>
        </p:spPr>
        <p:txBody>
          <a:bodyPr anchorCtr="0" anchor="ctr" bIns="0" lIns="0" spcFirstLastPara="1" rIns="0" wrap="square" tIns="0">
            <a:noAutofit/>
          </a:bodyPr>
          <a:lstStyle/>
          <a:p>
            <a:pPr indent="0" lvl="0" marL="0" marR="0" rtl="0" algn="l">
              <a:lnSpc>
                <a:spcPct val="169230"/>
              </a:lnSpc>
              <a:spcBef>
                <a:spcPts val="0"/>
              </a:spcBef>
              <a:spcAft>
                <a:spcPts val="0"/>
              </a:spcAft>
              <a:buNone/>
            </a:pPr>
            <a:r>
              <a:rPr b="1" lang="en" sz="1000">
                <a:solidFill>
                  <a:schemeClr val="dk1"/>
                </a:solidFill>
                <a:latin typeface="Montserrat Light"/>
                <a:ea typeface="Montserrat Light"/>
                <a:cs typeface="Montserrat Light"/>
                <a:sym typeface="Montserrat Light"/>
              </a:rPr>
              <a:t>LETTERHEAD DESIGN ISMEANT TO PROJECT</a:t>
            </a:r>
            <a:endParaRPr sz="1100"/>
          </a:p>
        </p:txBody>
      </p:sp>
      <p:sp>
        <p:nvSpPr>
          <p:cNvPr id="160" name="Google Shape;160;p31"/>
          <p:cNvSpPr/>
          <p:nvPr/>
        </p:nvSpPr>
        <p:spPr>
          <a:xfrm>
            <a:off x="6269789" y="3255563"/>
            <a:ext cx="870430" cy="860248"/>
          </a:xfrm>
          <a:prstGeom prst="rect">
            <a:avLst/>
          </a:prstGeom>
          <a:noFill/>
          <a:ln>
            <a:noFill/>
          </a:ln>
        </p:spPr>
        <p:txBody>
          <a:bodyPr anchorCtr="0" anchor="ctr" bIns="0" lIns="0" spcFirstLastPara="1" rIns="0" wrap="square" tIns="0">
            <a:noAutofit/>
          </a:bodyPr>
          <a:lstStyle/>
          <a:p>
            <a:pPr indent="0" lvl="0" marL="0" marR="0" rtl="0" algn="l">
              <a:lnSpc>
                <a:spcPct val="169230"/>
              </a:lnSpc>
              <a:spcBef>
                <a:spcPts val="0"/>
              </a:spcBef>
              <a:spcAft>
                <a:spcPts val="0"/>
              </a:spcAft>
              <a:buNone/>
            </a:pPr>
            <a:r>
              <a:rPr b="1" lang="en" sz="1000">
                <a:solidFill>
                  <a:schemeClr val="lt1"/>
                </a:solidFill>
                <a:latin typeface="Montserrat Light"/>
                <a:ea typeface="Montserrat Light"/>
                <a:cs typeface="Montserrat Light"/>
                <a:sym typeface="Montserrat Light"/>
              </a:rPr>
              <a:t>HEADING ISMEANT TO PROJECT TEXT HERE</a:t>
            </a:r>
            <a:endParaRPr sz="11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4" name="Shape 164"/>
        <p:cNvGrpSpPr/>
        <p:nvPr/>
      </p:nvGrpSpPr>
      <p:grpSpPr>
        <a:xfrm>
          <a:off x="0" y="0"/>
          <a:ext cx="0" cy="0"/>
          <a:chOff x="0" y="0"/>
          <a:chExt cx="0" cy="0"/>
        </a:xfrm>
      </p:grpSpPr>
      <p:pic>
        <p:nvPicPr>
          <p:cNvPr id="165" name="Google Shape;165;p32"/>
          <p:cNvPicPr preferRelativeResize="0"/>
          <p:nvPr>
            <p:ph idx="2" type="pic"/>
          </p:nvPr>
        </p:nvPicPr>
        <p:blipFill rotWithShape="1">
          <a:blip r:embed="rId3">
            <a:alphaModFix/>
          </a:blip>
          <a:srcRect b="21802" l="0" r="0" t="21802"/>
          <a:stretch/>
        </p:blipFill>
        <p:spPr>
          <a:xfrm>
            <a:off x="0" y="0"/>
            <a:ext cx="9143999" cy="5156522"/>
          </a:xfrm>
          <a:prstGeom prst="rect">
            <a:avLst/>
          </a:prstGeom>
          <a:noFill/>
          <a:ln>
            <a:noFill/>
          </a:ln>
        </p:spPr>
      </p:pic>
      <p:sp>
        <p:nvSpPr>
          <p:cNvPr id="166" name="Google Shape;166;p32"/>
          <p:cNvSpPr/>
          <p:nvPr/>
        </p:nvSpPr>
        <p:spPr>
          <a:xfrm>
            <a:off x="0" y="0"/>
            <a:ext cx="5110822" cy="5143500"/>
          </a:xfrm>
          <a:custGeom>
            <a:rect b="b" l="l" r="r" t="t"/>
            <a:pathLst>
              <a:path extrusionOk="0" h="6858000" w="6814430">
                <a:moveTo>
                  <a:pt x="0" y="0"/>
                </a:moveTo>
                <a:lnTo>
                  <a:pt x="1199343" y="0"/>
                </a:lnTo>
                <a:lnTo>
                  <a:pt x="1338828" y="413278"/>
                </a:lnTo>
                <a:cubicBezTo>
                  <a:pt x="2294567" y="3030135"/>
                  <a:pt x="4118600" y="5227385"/>
                  <a:pt x="6461123" y="6654339"/>
                </a:cubicBezTo>
                <a:lnTo>
                  <a:pt x="6814430" y="6858000"/>
                </a:lnTo>
                <a:lnTo>
                  <a:pt x="0" y="6858000"/>
                </a:lnTo>
                <a:lnTo>
                  <a:pt x="0" y="0"/>
                </a:lnTo>
                <a:close/>
              </a:path>
            </a:pathLst>
          </a:custGeom>
          <a:solidFill>
            <a:schemeClr val="lt1">
              <a:alpha val="85882"/>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67" name="Google Shape;167;p32"/>
          <p:cNvSpPr/>
          <p:nvPr/>
        </p:nvSpPr>
        <p:spPr>
          <a:xfrm>
            <a:off x="899507" y="0"/>
            <a:ext cx="8244493" cy="5156522"/>
          </a:xfrm>
          <a:custGeom>
            <a:rect b="b" l="l" r="r" t="t"/>
            <a:pathLst>
              <a:path extrusionOk="0" h="5257800" w="8427704">
                <a:moveTo>
                  <a:pt x="0" y="0"/>
                </a:moveTo>
                <a:lnTo>
                  <a:pt x="8427704" y="0"/>
                </a:lnTo>
                <a:lnTo>
                  <a:pt x="8427704" y="5257800"/>
                </a:lnTo>
                <a:lnTo>
                  <a:pt x="4327991" y="5257800"/>
                </a:lnTo>
                <a:lnTo>
                  <a:pt x="4034031" y="5088777"/>
                </a:lnTo>
                <a:cubicBezTo>
                  <a:pt x="2238097" y="3997541"/>
                  <a:pt x="839672" y="2317237"/>
                  <a:pt x="106938" y="316046"/>
                </a:cubicBezTo>
                <a:lnTo>
                  <a:pt x="0" y="0"/>
                </a:lnTo>
                <a:close/>
              </a:path>
            </a:pathLst>
          </a:custGeom>
          <a:gradFill>
            <a:gsLst>
              <a:gs pos="0">
                <a:srgbClr val="3CBEB4">
                  <a:alpha val="72941"/>
                </a:srgbClr>
              </a:gs>
              <a:gs pos="17000">
                <a:srgbClr val="3CBEB4">
                  <a:alpha val="72941"/>
                </a:srgbClr>
              </a:gs>
              <a:gs pos="85000">
                <a:srgbClr val="96C83C">
                  <a:alpha val="43921"/>
                </a:srgbClr>
              </a:gs>
              <a:gs pos="100000">
                <a:srgbClr val="96C83C">
                  <a:alpha val="43921"/>
                </a:srgbClr>
              </a:gs>
            </a:gsLst>
            <a:lin ang="12600000" scaled="0"/>
          </a:gra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4200"/>
              <a:buFont typeface="Montserrat"/>
              <a:buNone/>
            </a:pPr>
            <a:r>
              <a:t/>
            </a:r>
            <a:endParaRPr b="0" i="0" sz="4200" u="none" cap="none" strike="noStrike">
              <a:solidFill>
                <a:srgbClr val="000000"/>
              </a:solidFill>
              <a:latin typeface="Gill Sans"/>
              <a:ea typeface="Gill Sans"/>
              <a:cs typeface="Gill Sans"/>
              <a:sym typeface="Gill Sans"/>
            </a:endParaRPr>
          </a:p>
        </p:txBody>
      </p:sp>
      <p:grpSp>
        <p:nvGrpSpPr>
          <p:cNvPr id="168" name="Google Shape;168;p32"/>
          <p:cNvGrpSpPr/>
          <p:nvPr/>
        </p:nvGrpSpPr>
        <p:grpSpPr>
          <a:xfrm>
            <a:off x="758210" y="2082425"/>
            <a:ext cx="5327819" cy="991671"/>
            <a:chOff x="1334384" y="2776567"/>
            <a:chExt cx="7103759" cy="1322228"/>
          </a:xfrm>
        </p:grpSpPr>
        <p:grpSp>
          <p:nvGrpSpPr>
            <p:cNvPr id="169" name="Google Shape;169;p32"/>
            <p:cNvGrpSpPr/>
            <p:nvPr/>
          </p:nvGrpSpPr>
          <p:grpSpPr>
            <a:xfrm>
              <a:off x="1334384" y="2776567"/>
              <a:ext cx="3093402" cy="1322228"/>
              <a:chOff x="1334384" y="2803867"/>
              <a:chExt cx="3093402" cy="1322228"/>
            </a:xfrm>
          </p:grpSpPr>
          <p:sp>
            <p:nvSpPr>
              <p:cNvPr id="170" name="Google Shape;170;p32"/>
              <p:cNvSpPr txBox="1"/>
              <p:nvPr/>
            </p:nvSpPr>
            <p:spPr>
              <a:xfrm>
                <a:off x="1334384" y="2803867"/>
                <a:ext cx="3093402" cy="1015663"/>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2300">
                    <a:solidFill>
                      <a:schemeClr val="dk1"/>
                    </a:solidFill>
                    <a:latin typeface="Montserrat"/>
                    <a:ea typeface="Montserrat"/>
                    <a:cs typeface="Montserrat"/>
                    <a:sym typeface="Montserrat"/>
                  </a:rPr>
                  <a:t>WHO WE ARE</a:t>
                </a:r>
                <a:endParaRPr sz="1100"/>
              </a:p>
            </p:txBody>
          </p:sp>
          <p:sp>
            <p:nvSpPr>
              <p:cNvPr id="171" name="Google Shape;171;p32"/>
              <p:cNvSpPr txBox="1"/>
              <p:nvPr/>
            </p:nvSpPr>
            <p:spPr>
              <a:xfrm>
                <a:off x="2368937" y="3879874"/>
                <a:ext cx="2058849" cy="246221"/>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lang="en" sz="800">
                    <a:solidFill>
                      <a:srgbClr val="595959"/>
                    </a:solidFill>
                    <a:latin typeface="Montserrat Light"/>
                    <a:ea typeface="Montserrat Light"/>
                    <a:cs typeface="Montserrat Light"/>
                    <a:sym typeface="Montserrat Light"/>
                  </a:rPr>
                  <a:t>CREATIVE</a:t>
                </a:r>
                <a:endParaRPr sz="1100"/>
              </a:p>
            </p:txBody>
          </p:sp>
        </p:grpSp>
        <p:sp>
          <p:nvSpPr>
            <p:cNvPr id="172" name="Google Shape;172;p32"/>
            <p:cNvSpPr txBox="1"/>
            <p:nvPr/>
          </p:nvSpPr>
          <p:spPr>
            <a:xfrm>
              <a:off x="4562827" y="3212911"/>
              <a:ext cx="3875316" cy="885884"/>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chemeClr val="lt1"/>
                  </a:solidFill>
                  <a:latin typeface="Montserrat Light"/>
                  <a:ea typeface="Montserrat Light"/>
                  <a:cs typeface="Montserrat Light"/>
                  <a:sym typeface="Montserrat Light"/>
                </a:rPr>
                <a:t>The layout, these basic qualities along with the (Your Company) colors, are consistent with the overall look and helps to reinforce the (Your Company) brand. This letterhead design is meant to project an image of professionalism and reliability.</a:t>
              </a:r>
              <a:endParaRPr sz="1100"/>
            </a:p>
          </p:txBody>
        </p:sp>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6" name="Shape 176"/>
        <p:cNvGrpSpPr/>
        <p:nvPr/>
      </p:nvGrpSpPr>
      <p:grpSpPr>
        <a:xfrm>
          <a:off x="0" y="0"/>
          <a:ext cx="0" cy="0"/>
          <a:chOff x="0" y="0"/>
          <a:chExt cx="0" cy="0"/>
        </a:xfrm>
      </p:grpSpPr>
      <p:sp>
        <p:nvSpPr>
          <p:cNvPr id="177" name="Google Shape;177;p33"/>
          <p:cNvSpPr txBox="1"/>
          <p:nvPr/>
        </p:nvSpPr>
        <p:spPr>
          <a:xfrm>
            <a:off x="2438994" y="695430"/>
            <a:ext cx="4266011" cy="4154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300">
                <a:solidFill>
                  <a:schemeClr val="dk1"/>
                </a:solidFill>
                <a:latin typeface="Montserrat"/>
                <a:ea typeface="Montserrat"/>
                <a:cs typeface="Montserrat"/>
                <a:sym typeface="Montserrat"/>
              </a:rPr>
              <a:t>WHO WE ARE</a:t>
            </a:r>
            <a:endParaRPr sz="1100"/>
          </a:p>
        </p:txBody>
      </p:sp>
      <p:sp>
        <p:nvSpPr>
          <p:cNvPr id="178" name="Google Shape;178;p33"/>
          <p:cNvSpPr txBox="1"/>
          <p:nvPr/>
        </p:nvSpPr>
        <p:spPr>
          <a:xfrm>
            <a:off x="2967633" y="1107259"/>
            <a:ext cx="3208733"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rgbClr val="595959"/>
                </a:solidFill>
                <a:latin typeface="Montserrat Light"/>
                <a:ea typeface="Montserrat Light"/>
                <a:cs typeface="Montserrat Light"/>
                <a:sym typeface="Montserrat Light"/>
              </a:rPr>
              <a:t>CREATIVE PRESENTATION</a:t>
            </a:r>
            <a:endParaRPr sz="1100"/>
          </a:p>
        </p:txBody>
      </p:sp>
      <p:cxnSp>
        <p:nvCxnSpPr>
          <p:cNvPr id="179" name="Google Shape;179;p33"/>
          <p:cNvCxnSpPr/>
          <p:nvPr/>
        </p:nvCxnSpPr>
        <p:spPr>
          <a:xfrm>
            <a:off x="4129257" y="1513690"/>
            <a:ext cx="885485" cy="0"/>
          </a:xfrm>
          <a:prstGeom prst="straightConnector1">
            <a:avLst/>
          </a:prstGeom>
          <a:noFill/>
          <a:ln cap="flat" cmpd="sng" w="25400">
            <a:solidFill>
              <a:srgbClr val="D8D8D8"/>
            </a:solidFill>
            <a:prstDash val="solid"/>
            <a:miter lim="800000"/>
            <a:headEnd len="sm" w="sm" type="none"/>
            <a:tailEnd len="sm" w="sm" type="none"/>
          </a:ln>
        </p:spPr>
      </p:cxnSp>
      <p:sp>
        <p:nvSpPr>
          <p:cNvPr id="180" name="Google Shape;180;p33"/>
          <p:cNvSpPr txBox="1"/>
          <p:nvPr/>
        </p:nvSpPr>
        <p:spPr>
          <a:xfrm>
            <a:off x="1690219" y="2441076"/>
            <a:ext cx="843643" cy="242374"/>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100">
                <a:solidFill>
                  <a:schemeClr val="dk1"/>
                </a:solidFill>
                <a:latin typeface="Montserrat"/>
                <a:ea typeface="Montserrat"/>
                <a:cs typeface="Montserrat"/>
                <a:sym typeface="Montserrat"/>
              </a:rPr>
              <a:t>TITLE</a:t>
            </a:r>
            <a:endParaRPr sz="1100"/>
          </a:p>
        </p:txBody>
      </p:sp>
      <p:sp>
        <p:nvSpPr>
          <p:cNvPr id="181" name="Google Shape;181;p33"/>
          <p:cNvSpPr txBox="1"/>
          <p:nvPr/>
        </p:nvSpPr>
        <p:spPr>
          <a:xfrm>
            <a:off x="1425390" y="2683450"/>
            <a:ext cx="1108471" cy="457625"/>
          </a:xfrm>
          <a:prstGeom prst="rect">
            <a:avLst/>
          </a:prstGeom>
          <a:noFill/>
          <a:ln>
            <a:noFill/>
          </a:ln>
        </p:spPr>
        <p:txBody>
          <a:bodyPr anchorCtr="0" anchor="t" bIns="34275" lIns="68575" spcFirstLastPara="1" rIns="68575" wrap="square" tIns="34275">
            <a:noAutofit/>
          </a:bodyPr>
          <a:lstStyle/>
          <a:p>
            <a:pPr indent="0" lvl="0" marL="0" marR="0" rtl="0" algn="r">
              <a:lnSpc>
                <a:spcPct val="275000"/>
              </a:lnSpc>
              <a:spcBef>
                <a:spcPts val="0"/>
              </a:spcBef>
              <a:spcAft>
                <a:spcPts val="0"/>
              </a:spcAft>
              <a:buNone/>
            </a:pPr>
            <a:r>
              <a:rPr lang="en" sz="600">
                <a:solidFill>
                  <a:srgbClr val="7F7F7F"/>
                </a:solidFill>
                <a:latin typeface="Montserrat Light"/>
                <a:ea typeface="Montserrat Light"/>
                <a:cs typeface="Montserrat Light"/>
                <a:sym typeface="Montserrat Light"/>
              </a:rPr>
              <a:t>Have them for one. Living grass to for can't</a:t>
            </a:r>
            <a:endParaRPr sz="1100"/>
          </a:p>
        </p:txBody>
      </p:sp>
      <p:sp>
        <p:nvSpPr>
          <p:cNvPr id="182" name="Google Shape;182;p33"/>
          <p:cNvSpPr txBox="1"/>
          <p:nvPr/>
        </p:nvSpPr>
        <p:spPr>
          <a:xfrm>
            <a:off x="1690219" y="3556862"/>
            <a:ext cx="843642" cy="242374"/>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100">
                <a:solidFill>
                  <a:schemeClr val="dk1"/>
                </a:solidFill>
                <a:latin typeface="Montserrat"/>
                <a:ea typeface="Montserrat"/>
                <a:cs typeface="Montserrat"/>
                <a:sym typeface="Montserrat"/>
              </a:rPr>
              <a:t>TITLE</a:t>
            </a:r>
            <a:endParaRPr b="1" sz="1100">
              <a:solidFill>
                <a:schemeClr val="dk1"/>
              </a:solidFill>
              <a:latin typeface="Montserrat Light"/>
              <a:ea typeface="Montserrat Light"/>
              <a:cs typeface="Montserrat Light"/>
              <a:sym typeface="Montserrat Light"/>
            </a:endParaRPr>
          </a:p>
        </p:txBody>
      </p:sp>
      <p:sp>
        <p:nvSpPr>
          <p:cNvPr id="183" name="Google Shape;183;p33"/>
          <p:cNvSpPr txBox="1"/>
          <p:nvPr/>
        </p:nvSpPr>
        <p:spPr>
          <a:xfrm>
            <a:off x="1425390" y="3799236"/>
            <a:ext cx="1108471" cy="457625"/>
          </a:xfrm>
          <a:prstGeom prst="rect">
            <a:avLst/>
          </a:prstGeom>
          <a:noFill/>
          <a:ln>
            <a:noFill/>
          </a:ln>
        </p:spPr>
        <p:txBody>
          <a:bodyPr anchorCtr="0" anchor="t" bIns="34275" lIns="68575" spcFirstLastPara="1" rIns="68575" wrap="square" tIns="34275">
            <a:noAutofit/>
          </a:bodyPr>
          <a:lstStyle/>
          <a:p>
            <a:pPr indent="0" lvl="0" marL="0" marR="0" rtl="0" algn="r">
              <a:lnSpc>
                <a:spcPct val="275000"/>
              </a:lnSpc>
              <a:spcBef>
                <a:spcPts val="0"/>
              </a:spcBef>
              <a:spcAft>
                <a:spcPts val="0"/>
              </a:spcAft>
              <a:buNone/>
            </a:pPr>
            <a:r>
              <a:rPr lang="en" sz="600">
                <a:solidFill>
                  <a:srgbClr val="7F7F7F"/>
                </a:solidFill>
                <a:latin typeface="Montserrat Light"/>
                <a:ea typeface="Montserrat Light"/>
                <a:cs typeface="Montserrat Light"/>
                <a:sym typeface="Montserrat Light"/>
              </a:rPr>
              <a:t>Have them for one. Living grass to for can't</a:t>
            </a:r>
            <a:endParaRPr sz="1100"/>
          </a:p>
        </p:txBody>
      </p:sp>
      <p:sp>
        <p:nvSpPr>
          <p:cNvPr id="184" name="Google Shape;184;p33"/>
          <p:cNvSpPr txBox="1"/>
          <p:nvPr/>
        </p:nvSpPr>
        <p:spPr>
          <a:xfrm>
            <a:off x="6610136" y="2441076"/>
            <a:ext cx="843643"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Montserrat"/>
                <a:ea typeface="Montserrat"/>
                <a:cs typeface="Montserrat"/>
                <a:sym typeface="Montserrat"/>
              </a:rPr>
              <a:t>TITLE</a:t>
            </a:r>
            <a:endParaRPr sz="1100"/>
          </a:p>
        </p:txBody>
      </p:sp>
      <p:sp>
        <p:nvSpPr>
          <p:cNvPr id="185" name="Google Shape;185;p33"/>
          <p:cNvSpPr txBox="1"/>
          <p:nvPr/>
        </p:nvSpPr>
        <p:spPr>
          <a:xfrm>
            <a:off x="6610136" y="2683450"/>
            <a:ext cx="1108471" cy="457625"/>
          </a:xfrm>
          <a:prstGeom prst="rect">
            <a:avLst/>
          </a:prstGeom>
          <a:noFill/>
          <a:ln>
            <a:noFill/>
          </a:ln>
        </p:spPr>
        <p:txBody>
          <a:bodyPr anchorCtr="0" anchor="t" bIns="34275" lIns="68575" spcFirstLastPara="1" rIns="68575" wrap="square" tIns="34275">
            <a:noAutofit/>
          </a:bodyPr>
          <a:lstStyle/>
          <a:p>
            <a:pPr indent="0" lvl="0" marL="0" marR="0" rtl="0" algn="l">
              <a:lnSpc>
                <a:spcPct val="275000"/>
              </a:lnSpc>
              <a:spcBef>
                <a:spcPts val="0"/>
              </a:spcBef>
              <a:spcAft>
                <a:spcPts val="0"/>
              </a:spcAft>
              <a:buNone/>
            </a:pPr>
            <a:r>
              <a:rPr lang="en" sz="600">
                <a:solidFill>
                  <a:srgbClr val="7F7F7F"/>
                </a:solidFill>
                <a:latin typeface="Montserrat Light"/>
                <a:ea typeface="Montserrat Light"/>
                <a:cs typeface="Montserrat Light"/>
                <a:sym typeface="Montserrat Light"/>
              </a:rPr>
              <a:t>Have them for one. Living grass to for can't</a:t>
            </a:r>
            <a:endParaRPr sz="1100"/>
          </a:p>
        </p:txBody>
      </p:sp>
      <p:sp>
        <p:nvSpPr>
          <p:cNvPr id="186" name="Google Shape;186;p33"/>
          <p:cNvSpPr txBox="1"/>
          <p:nvPr/>
        </p:nvSpPr>
        <p:spPr>
          <a:xfrm>
            <a:off x="6610136" y="3556862"/>
            <a:ext cx="843642"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Montserrat"/>
                <a:ea typeface="Montserrat"/>
                <a:cs typeface="Montserrat"/>
                <a:sym typeface="Montserrat"/>
              </a:rPr>
              <a:t>TITLE</a:t>
            </a:r>
            <a:endParaRPr b="1" sz="1100">
              <a:solidFill>
                <a:schemeClr val="dk1"/>
              </a:solidFill>
              <a:latin typeface="Montserrat Light"/>
              <a:ea typeface="Montserrat Light"/>
              <a:cs typeface="Montserrat Light"/>
              <a:sym typeface="Montserrat Light"/>
            </a:endParaRPr>
          </a:p>
        </p:txBody>
      </p:sp>
      <p:sp>
        <p:nvSpPr>
          <p:cNvPr id="187" name="Google Shape;187;p33"/>
          <p:cNvSpPr txBox="1"/>
          <p:nvPr/>
        </p:nvSpPr>
        <p:spPr>
          <a:xfrm>
            <a:off x="6610136" y="3799236"/>
            <a:ext cx="1108471" cy="457625"/>
          </a:xfrm>
          <a:prstGeom prst="rect">
            <a:avLst/>
          </a:prstGeom>
          <a:noFill/>
          <a:ln>
            <a:noFill/>
          </a:ln>
        </p:spPr>
        <p:txBody>
          <a:bodyPr anchorCtr="0" anchor="t" bIns="34275" lIns="68575" spcFirstLastPara="1" rIns="68575" wrap="square" tIns="34275">
            <a:noAutofit/>
          </a:bodyPr>
          <a:lstStyle/>
          <a:p>
            <a:pPr indent="0" lvl="0" marL="0" marR="0" rtl="0" algn="l">
              <a:lnSpc>
                <a:spcPct val="275000"/>
              </a:lnSpc>
              <a:spcBef>
                <a:spcPts val="0"/>
              </a:spcBef>
              <a:spcAft>
                <a:spcPts val="0"/>
              </a:spcAft>
              <a:buNone/>
            </a:pPr>
            <a:r>
              <a:rPr lang="en" sz="600">
                <a:solidFill>
                  <a:srgbClr val="7F7F7F"/>
                </a:solidFill>
                <a:latin typeface="Montserrat Light"/>
                <a:ea typeface="Montserrat Light"/>
                <a:cs typeface="Montserrat Light"/>
                <a:sym typeface="Montserrat Light"/>
              </a:rPr>
              <a:t>Have them for one. Living grass to for can't</a:t>
            </a:r>
            <a:endParaRPr sz="1100"/>
          </a:p>
        </p:txBody>
      </p:sp>
      <p:pic>
        <p:nvPicPr>
          <p:cNvPr id="188" name="Google Shape;188;p33"/>
          <p:cNvPicPr preferRelativeResize="0"/>
          <p:nvPr>
            <p:ph idx="5" type="pic"/>
          </p:nvPr>
        </p:nvPicPr>
        <p:blipFill rotWithShape="1">
          <a:blip r:embed="rId3">
            <a:alphaModFix/>
          </a:blip>
          <a:srcRect b="12699" l="0" r="0" t="12699"/>
          <a:stretch/>
        </p:blipFill>
        <p:spPr>
          <a:xfrm>
            <a:off x="2937268" y="2216500"/>
            <a:ext cx="1494914" cy="1115786"/>
          </a:xfrm>
          <a:prstGeom prst="rect">
            <a:avLst/>
          </a:prstGeom>
          <a:noFill/>
          <a:ln>
            <a:noFill/>
          </a:ln>
        </p:spPr>
      </p:pic>
      <p:pic>
        <p:nvPicPr>
          <p:cNvPr id="189" name="Google Shape;189;p33"/>
          <p:cNvPicPr preferRelativeResize="0"/>
          <p:nvPr>
            <p:ph idx="2" type="pic"/>
          </p:nvPr>
        </p:nvPicPr>
        <p:blipFill rotWithShape="1">
          <a:blip r:embed="rId3">
            <a:alphaModFix/>
          </a:blip>
          <a:srcRect b="12699" l="0" r="0" t="12699"/>
          <a:stretch/>
        </p:blipFill>
        <p:spPr>
          <a:xfrm>
            <a:off x="2937267" y="3332286"/>
            <a:ext cx="1494914" cy="1115786"/>
          </a:xfrm>
          <a:prstGeom prst="rect">
            <a:avLst/>
          </a:prstGeom>
          <a:noFill/>
          <a:ln>
            <a:noFill/>
          </a:ln>
        </p:spPr>
      </p:pic>
      <p:pic>
        <p:nvPicPr>
          <p:cNvPr id="190" name="Google Shape;190;p33"/>
          <p:cNvPicPr preferRelativeResize="0"/>
          <p:nvPr>
            <p:ph idx="4" type="pic"/>
          </p:nvPr>
        </p:nvPicPr>
        <p:blipFill rotWithShape="1">
          <a:blip r:embed="rId3">
            <a:alphaModFix/>
          </a:blip>
          <a:srcRect b="12699" l="0" r="0" t="12699"/>
          <a:stretch/>
        </p:blipFill>
        <p:spPr>
          <a:xfrm>
            <a:off x="4711820" y="3332286"/>
            <a:ext cx="1494914" cy="1115786"/>
          </a:xfrm>
          <a:prstGeom prst="rect">
            <a:avLst/>
          </a:prstGeom>
          <a:noFill/>
          <a:ln>
            <a:noFill/>
          </a:ln>
        </p:spPr>
      </p:pic>
      <p:pic>
        <p:nvPicPr>
          <p:cNvPr id="191" name="Google Shape;191;p33"/>
          <p:cNvPicPr preferRelativeResize="0"/>
          <p:nvPr>
            <p:ph idx="3" type="pic"/>
          </p:nvPr>
        </p:nvPicPr>
        <p:blipFill rotWithShape="1">
          <a:blip r:embed="rId3">
            <a:alphaModFix/>
          </a:blip>
          <a:srcRect b="12699" l="0" r="0" t="12699"/>
          <a:stretch/>
        </p:blipFill>
        <p:spPr>
          <a:xfrm>
            <a:off x="4711820" y="2216500"/>
            <a:ext cx="1494914" cy="1115786"/>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5" name="Shape 195"/>
        <p:cNvGrpSpPr/>
        <p:nvPr/>
      </p:nvGrpSpPr>
      <p:grpSpPr>
        <a:xfrm>
          <a:off x="0" y="0"/>
          <a:ext cx="0" cy="0"/>
          <a:chOff x="0" y="0"/>
          <a:chExt cx="0" cy="0"/>
        </a:xfrm>
      </p:grpSpPr>
      <p:grpSp>
        <p:nvGrpSpPr>
          <p:cNvPr id="196" name="Google Shape;196;p34"/>
          <p:cNvGrpSpPr/>
          <p:nvPr/>
        </p:nvGrpSpPr>
        <p:grpSpPr>
          <a:xfrm>
            <a:off x="834628" y="695430"/>
            <a:ext cx="2652608" cy="3752640"/>
            <a:chOff x="1112838" y="927240"/>
            <a:chExt cx="3536811" cy="5003520"/>
          </a:xfrm>
        </p:grpSpPr>
        <p:grpSp>
          <p:nvGrpSpPr>
            <p:cNvPr id="197" name="Google Shape;197;p34"/>
            <p:cNvGrpSpPr/>
            <p:nvPr/>
          </p:nvGrpSpPr>
          <p:grpSpPr>
            <a:xfrm>
              <a:off x="1112838" y="927240"/>
              <a:ext cx="2704419" cy="1091014"/>
              <a:chOff x="2609849" y="3181575"/>
              <a:chExt cx="2704419" cy="1091014"/>
            </a:xfrm>
          </p:grpSpPr>
          <p:sp>
            <p:nvSpPr>
              <p:cNvPr id="198" name="Google Shape;198;p34"/>
              <p:cNvSpPr txBox="1"/>
              <p:nvPr/>
            </p:nvSpPr>
            <p:spPr>
              <a:xfrm>
                <a:off x="2609849" y="3181575"/>
                <a:ext cx="2704419" cy="5539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300">
                    <a:solidFill>
                      <a:schemeClr val="dk1"/>
                    </a:solidFill>
                    <a:latin typeface="Montserrat"/>
                    <a:ea typeface="Montserrat"/>
                    <a:cs typeface="Montserrat"/>
                    <a:sym typeface="Montserrat"/>
                  </a:rPr>
                  <a:t>MEMBERS</a:t>
                </a:r>
                <a:endParaRPr sz="1100"/>
              </a:p>
            </p:txBody>
          </p:sp>
          <p:sp>
            <p:nvSpPr>
              <p:cNvPr id="199" name="Google Shape;199;p34"/>
              <p:cNvSpPr txBox="1"/>
              <p:nvPr/>
            </p:nvSpPr>
            <p:spPr>
              <a:xfrm>
                <a:off x="2609849" y="3764096"/>
                <a:ext cx="2058849"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800">
                    <a:solidFill>
                      <a:srgbClr val="595959"/>
                    </a:solidFill>
                    <a:latin typeface="Montserrat Light"/>
                    <a:ea typeface="Montserrat Light"/>
                    <a:cs typeface="Montserrat Light"/>
                    <a:sym typeface="Montserrat Light"/>
                  </a:rPr>
                  <a:t>CREATIVE</a:t>
                </a:r>
                <a:endParaRPr sz="1100"/>
              </a:p>
            </p:txBody>
          </p:sp>
          <p:cxnSp>
            <p:nvCxnSpPr>
              <p:cNvPr id="200" name="Google Shape;200;p34"/>
              <p:cNvCxnSpPr/>
              <p:nvPr/>
            </p:nvCxnSpPr>
            <p:spPr>
              <a:xfrm>
                <a:off x="2711449" y="4272589"/>
                <a:ext cx="1180646" cy="0"/>
              </a:xfrm>
              <a:prstGeom prst="straightConnector1">
                <a:avLst/>
              </a:prstGeom>
              <a:noFill/>
              <a:ln cap="flat" cmpd="sng" w="25400">
                <a:solidFill>
                  <a:srgbClr val="D8D8D8"/>
                </a:solidFill>
                <a:prstDash val="solid"/>
                <a:miter lim="800000"/>
                <a:headEnd len="sm" w="sm" type="none"/>
                <a:tailEnd len="sm" w="sm" type="none"/>
              </a:ln>
            </p:spPr>
          </p:cxnSp>
        </p:grpSp>
        <p:sp>
          <p:nvSpPr>
            <p:cNvPr id="201" name="Google Shape;201;p34"/>
            <p:cNvSpPr txBox="1"/>
            <p:nvPr/>
          </p:nvSpPr>
          <p:spPr>
            <a:xfrm>
              <a:off x="1112838" y="2342777"/>
              <a:ext cx="3531733" cy="895310"/>
            </a:xfrm>
            <a:prstGeom prst="rect">
              <a:avLst/>
            </a:prstGeom>
            <a:noFill/>
            <a:ln>
              <a:noFill/>
            </a:ln>
          </p:spPr>
          <p:txBody>
            <a:bodyPr anchorCtr="0" anchor="t" bIns="34275" lIns="68575" spcFirstLastPara="1" rIns="68575" wrap="square" tIns="34275">
              <a:noAutofit/>
            </a:bodyPr>
            <a:lstStyle/>
            <a:p>
              <a:pPr indent="0" lvl="0" marL="0" marR="0" rtl="0" algn="just">
                <a:lnSpc>
                  <a:spcPct val="275000"/>
                </a:lnSpc>
                <a:spcBef>
                  <a:spcPts val="0"/>
                </a:spcBef>
                <a:spcAft>
                  <a:spcPts val="0"/>
                </a:spcAft>
                <a:buNone/>
              </a:pPr>
              <a:r>
                <a:rPr lang="en" sz="600">
                  <a:solidFill>
                    <a:srgbClr val="7F7F7F"/>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creeping.</a:t>
              </a:r>
              <a:endParaRPr sz="1100"/>
            </a:p>
          </p:txBody>
        </p:sp>
        <p:grpSp>
          <p:nvGrpSpPr>
            <p:cNvPr id="202" name="Google Shape;202;p34"/>
            <p:cNvGrpSpPr/>
            <p:nvPr/>
          </p:nvGrpSpPr>
          <p:grpSpPr>
            <a:xfrm>
              <a:off x="1112838" y="3783982"/>
              <a:ext cx="1477962" cy="933332"/>
              <a:chOff x="1112838" y="4468205"/>
              <a:chExt cx="1477962" cy="933332"/>
            </a:xfrm>
          </p:grpSpPr>
          <p:sp>
            <p:nvSpPr>
              <p:cNvPr id="203" name="Google Shape;203;p34"/>
              <p:cNvSpPr txBox="1"/>
              <p:nvPr/>
            </p:nvSpPr>
            <p:spPr>
              <a:xfrm>
                <a:off x="1112838" y="4468205"/>
                <a:ext cx="792162"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Montserrat Light"/>
                    <a:ea typeface="Montserrat Light"/>
                    <a:cs typeface="Montserrat Light"/>
                    <a:sym typeface="Montserrat Light"/>
                  </a:rPr>
                  <a:t>300</a:t>
                </a:r>
                <a:endParaRPr sz="1100"/>
              </a:p>
            </p:txBody>
          </p:sp>
          <p:sp>
            <p:nvSpPr>
              <p:cNvPr id="204" name="Google Shape;204;p34"/>
              <p:cNvSpPr txBox="1"/>
              <p:nvPr/>
            </p:nvSpPr>
            <p:spPr>
              <a:xfrm>
                <a:off x="1112838" y="4791370"/>
                <a:ext cx="1477962" cy="610167"/>
              </a:xfrm>
              <a:prstGeom prst="rect">
                <a:avLst/>
              </a:prstGeom>
              <a:noFill/>
              <a:ln>
                <a:noFill/>
              </a:ln>
            </p:spPr>
            <p:txBody>
              <a:bodyPr anchorCtr="0" anchor="t" bIns="34275" lIns="68575" spcFirstLastPara="1" rIns="68575" wrap="square" tIns="34275">
                <a:noAutofit/>
              </a:bodyPr>
              <a:lstStyle/>
              <a:p>
                <a:pPr indent="0" lvl="0" marL="0" marR="0" rtl="0" algn="l">
                  <a:lnSpc>
                    <a:spcPct val="275000"/>
                  </a:lnSpc>
                  <a:spcBef>
                    <a:spcPts val="0"/>
                  </a:spcBef>
                  <a:spcAft>
                    <a:spcPts val="0"/>
                  </a:spcAft>
                  <a:buNone/>
                </a:pPr>
                <a:r>
                  <a:rPr lang="en" sz="600">
                    <a:solidFill>
                      <a:srgbClr val="7F7F7F"/>
                    </a:solidFill>
                    <a:latin typeface="Montserrat Light"/>
                    <a:ea typeface="Montserrat Light"/>
                    <a:cs typeface="Montserrat Light"/>
                    <a:sym typeface="Montserrat Light"/>
                  </a:rPr>
                  <a:t>Have them for one. Living grass to for can't</a:t>
                </a:r>
                <a:endParaRPr sz="1100"/>
              </a:p>
            </p:txBody>
          </p:sp>
        </p:grpSp>
        <p:grpSp>
          <p:nvGrpSpPr>
            <p:cNvPr id="205" name="Google Shape;205;p34"/>
            <p:cNvGrpSpPr/>
            <p:nvPr/>
          </p:nvGrpSpPr>
          <p:grpSpPr>
            <a:xfrm>
              <a:off x="3171686" y="3783982"/>
              <a:ext cx="1477963" cy="933332"/>
              <a:chOff x="1112837" y="4468205"/>
              <a:chExt cx="1477963" cy="933332"/>
            </a:xfrm>
          </p:grpSpPr>
          <p:sp>
            <p:nvSpPr>
              <p:cNvPr id="206" name="Google Shape;206;p34"/>
              <p:cNvSpPr txBox="1"/>
              <p:nvPr/>
            </p:nvSpPr>
            <p:spPr>
              <a:xfrm>
                <a:off x="1112837" y="4468205"/>
                <a:ext cx="943113"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Montserrat Light"/>
                    <a:ea typeface="Montserrat Light"/>
                    <a:cs typeface="Montserrat Light"/>
                    <a:sym typeface="Montserrat Light"/>
                  </a:rPr>
                  <a:t>2.6M</a:t>
                </a:r>
                <a:endParaRPr sz="1100"/>
              </a:p>
            </p:txBody>
          </p:sp>
          <p:sp>
            <p:nvSpPr>
              <p:cNvPr id="207" name="Google Shape;207;p34"/>
              <p:cNvSpPr txBox="1"/>
              <p:nvPr/>
            </p:nvSpPr>
            <p:spPr>
              <a:xfrm>
                <a:off x="1112838" y="4791370"/>
                <a:ext cx="1477962" cy="610167"/>
              </a:xfrm>
              <a:prstGeom prst="rect">
                <a:avLst/>
              </a:prstGeom>
              <a:noFill/>
              <a:ln>
                <a:noFill/>
              </a:ln>
            </p:spPr>
            <p:txBody>
              <a:bodyPr anchorCtr="0" anchor="t" bIns="34275" lIns="68575" spcFirstLastPara="1" rIns="68575" wrap="square" tIns="34275">
                <a:noAutofit/>
              </a:bodyPr>
              <a:lstStyle/>
              <a:p>
                <a:pPr indent="0" lvl="0" marL="0" marR="0" rtl="0" algn="l">
                  <a:lnSpc>
                    <a:spcPct val="275000"/>
                  </a:lnSpc>
                  <a:spcBef>
                    <a:spcPts val="0"/>
                  </a:spcBef>
                  <a:spcAft>
                    <a:spcPts val="0"/>
                  </a:spcAft>
                  <a:buNone/>
                </a:pPr>
                <a:r>
                  <a:rPr lang="en" sz="600">
                    <a:solidFill>
                      <a:srgbClr val="7F7F7F"/>
                    </a:solidFill>
                    <a:latin typeface="Montserrat Light"/>
                    <a:ea typeface="Montserrat Light"/>
                    <a:cs typeface="Montserrat Light"/>
                    <a:sym typeface="Montserrat Light"/>
                  </a:rPr>
                  <a:t>Have them for one. Living grass to for can't</a:t>
                </a:r>
                <a:endParaRPr sz="1100"/>
              </a:p>
            </p:txBody>
          </p:sp>
        </p:grpSp>
        <p:sp>
          <p:nvSpPr>
            <p:cNvPr id="208" name="Google Shape;208;p34"/>
            <p:cNvSpPr txBox="1"/>
            <p:nvPr/>
          </p:nvSpPr>
          <p:spPr>
            <a:xfrm>
              <a:off x="1112838" y="5684539"/>
              <a:ext cx="2361882"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i="1" lang="en" sz="800">
                  <a:solidFill>
                    <a:schemeClr val="dk1"/>
                  </a:solidFill>
                  <a:latin typeface="Montserrat Light"/>
                  <a:ea typeface="Montserrat Light"/>
                  <a:cs typeface="Montserrat Light"/>
                  <a:sym typeface="Montserrat Light"/>
                </a:rPr>
                <a:t>www.website.com</a:t>
              </a:r>
              <a:endParaRPr sz="1100"/>
            </a:p>
          </p:txBody>
        </p:sp>
      </p:grpSp>
      <p:pic>
        <p:nvPicPr>
          <p:cNvPr id="209" name="Google Shape;209;p34"/>
          <p:cNvPicPr preferRelativeResize="0"/>
          <p:nvPr>
            <p:ph idx="2" type="pic"/>
          </p:nvPr>
        </p:nvPicPr>
        <p:blipFill rotWithShape="1">
          <a:blip r:embed="rId3">
            <a:alphaModFix/>
          </a:blip>
          <a:srcRect b="0" l="23694" r="23694" t="0"/>
          <a:stretch/>
        </p:blipFill>
        <p:spPr>
          <a:xfrm>
            <a:off x="4305300" y="744122"/>
            <a:ext cx="2314575" cy="4399379"/>
          </a:xfrm>
          <a:prstGeom prst="rect">
            <a:avLst/>
          </a:prstGeom>
          <a:noFill/>
          <a:ln>
            <a:noFill/>
          </a:ln>
        </p:spPr>
      </p:pic>
      <p:pic>
        <p:nvPicPr>
          <p:cNvPr id="210" name="Google Shape;210;p34"/>
          <p:cNvPicPr preferRelativeResize="0"/>
          <p:nvPr>
            <p:ph idx="3" type="pic"/>
          </p:nvPr>
        </p:nvPicPr>
        <p:blipFill rotWithShape="1">
          <a:blip r:embed="rId3">
            <a:alphaModFix/>
          </a:blip>
          <a:srcRect b="0" l="23694" r="23694" t="0"/>
          <a:stretch/>
        </p:blipFill>
        <p:spPr>
          <a:xfrm>
            <a:off x="6829425" y="744122"/>
            <a:ext cx="2314575" cy="4399379"/>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Digit - Multi 1 - Bright">
  <a:themeElements>
    <a:clrScheme name="Digit - Multi 1">
      <a:dk1>
        <a:srgbClr val="000000"/>
      </a:dk1>
      <a:lt1>
        <a:srgbClr val="FFFFFF"/>
      </a:lt1>
      <a:dk2>
        <a:srgbClr val="6491C8"/>
      </a:dk2>
      <a:lt2>
        <a:srgbClr val="7D8287"/>
      </a:lt2>
      <a:accent1>
        <a:srgbClr val="14B4EB"/>
      </a:accent1>
      <a:accent2>
        <a:srgbClr val="3CBEB4"/>
      </a:accent2>
      <a:accent3>
        <a:srgbClr val="96C83C"/>
      </a:accent3>
      <a:accent4>
        <a:srgbClr val="FFAF28"/>
      </a:accent4>
      <a:accent5>
        <a:srgbClr val="FA4655"/>
      </a:accent5>
      <a:accent6>
        <a:srgbClr val="A596D2"/>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