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9" r:id="rId4"/>
    <p:sldMasterId id="214748368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Lst>
  <p:sldSz cy="5143500" cx="9144000"/>
  <p:notesSz cx="6858000" cy="9144000"/>
  <p:embeddedFontLst>
    <p:embeddedFont>
      <p:font typeface="Roboto"/>
      <p:regular r:id="rId29"/>
      <p:bold r:id="rId30"/>
      <p:italic r:id="rId31"/>
      <p:boldItalic r:id="rId32"/>
    </p:embeddedFont>
    <p:embeddedFont>
      <p:font typeface="Montserrat"/>
      <p:regular r:id="rId33"/>
      <p:bold r:id="rId34"/>
      <p:italic r:id="rId35"/>
      <p:boldItalic r:id="rId36"/>
    </p:embeddedFont>
    <p:embeddedFont>
      <p:font typeface="Montserrat Light"/>
      <p:regular r:id="rId37"/>
      <p:bold r:id="rId38"/>
      <p:italic r:id="rId39"/>
      <p:boldItalic r:id="rId40"/>
    </p:embeddedFont>
    <p:embeddedFont>
      <p:font typeface="Bodoni"/>
      <p:regular r:id="rId41"/>
      <p:bold r:id="rId42"/>
      <p:italic r:id="rId43"/>
      <p:boldItalic r:id="rId44"/>
    </p:embeddedFont>
    <p:embeddedFont>
      <p:font typeface="Sorts Mill Goudy"/>
      <p:regular r:id="rId45"/>
      <p:italic r:id="rId46"/>
    </p:embeddedFont>
    <p:embeddedFont>
      <p:font typeface="Open Sans"/>
      <p:regular r:id="rId47"/>
      <p:bold r:id="rId48"/>
      <p:italic r:id="rId49"/>
      <p:boldItalic r:id="rId5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Light-boldItalic.fntdata"/><Relationship Id="rId42" Type="http://schemas.openxmlformats.org/officeDocument/2006/relationships/font" Target="fonts/Bodoni-bold.fntdata"/><Relationship Id="rId41" Type="http://schemas.openxmlformats.org/officeDocument/2006/relationships/font" Target="fonts/Bodoni-regular.fntdata"/><Relationship Id="rId44" Type="http://schemas.openxmlformats.org/officeDocument/2006/relationships/font" Target="fonts/Bodoni-boldItalic.fntdata"/><Relationship Id="rId43" Type="http://schemas.openxmlformats.org/officeDocument/2006/relationships/font" Target="fonts/Bodoni-italic.fntdata"/><Relationship Id="rId46" Type="http://schemas.openxmlformats.org/officeDocument/2006/relationships/font" Target="fonts/SortsMillGoudy-italic.fntdata"/><Relationship Id="rId45" Type="http://schemas.openxmlformats.org/officeDocument/2006/relationships/font" Target="fonts/SortsMillGoudy-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font" Target="fonts/OpenSans-bold.fntdata"/><Relationship Id="rId47" Type="http://schemas.openxmlformats.org/officeDocument/2006/relationships/font" Target="fonts/OpenSans-regular.fntdata"/><Relationship Id="rId49" Type="http://schemas.openxmlformats.org/officeDocument/2006/relationships/font" Target="fonts/OpenSans-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Roboto-italic.fntdata"/><Relationship Id="rId30" Type="http://schemas.openxmlformats.org/officeDocument/2006/relationships/font" Target="fonts/Roboto-bold.fntdata"/><Relationship Id="rId33" Type="http://schemas.openxmlformats.org/officeDocument/2006/relationships/font" Target="fonts/Montserrat-regular.fntdata"/><Relationship Id="rId32" Type="http://schemas.openxmlformats.org/officeDocument/2006/relationships/font" Target="fonts/Roboto-boldItalic.fntdata"/><Relationship Id="rId35" Type="http://schemas.openxmlformats.org/officeDocument/2006/relationships/font" Target="fonts/Montserrat-italic.fntdata"/><Relationship Id="rId34" Type="http://schemas.openxmlformats.org/officeDocument/2006/relationships/font" Target="fonts/Montserrat-bold.fntdata"/><Relationship Id="rId37" Type="http://schemas.openxmlformats.org/officeDocument/2006/relationships/font" Target="fonts/MontserratLight-regular.fntdata"/><Relationship Id="rId36" Type="http://schemas.openxmlformats.org/officeDocument/2006/relationships/font" Target="fonts/Montserrat-boldItalic.fntdata"/><Relationship Id="rId39" Type="http://schemas.openxmlformats.org/officeDocument/2006/relationships/font" Target="fonts/MontserratLight-italic.fntdata"/><Relationship Id="rId38" Type="http://schemas.openxmlformats.org/officeDocument/2006/relationships/font" Target="fonts/MontserratLight-bold.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font" Target="fonts/Roboto-regular.fntdata"/><Relationship Id="rId50" Type="http://schemas.openxmlformats.org/officeDocument/2006/relationships/font" Target="fonts/OpenSans-bold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7" name="Shape 97"/>
        <p:cNvGrpSpPr/>
        <p:nvPr/>
      </p:nvGrpSpPr>
      <p:grpSpPr>
        <a:xfrm>
          <a:off x="0" y="0"/>
          <a:ext cx="0" cy="0"/>
          <a:chOff x="0" y="0"/>
          <a:chExt cx="0" cy="0"/>
        </a:xfrm>
      </p:grpSpPr>
      <p:sp>
        <p:nvSpPr>
          <p:cNvPr id="98" name="Google Shape;98;g63a647b420_2_4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g63a647b420_2_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0" name="Shape 210"/>
        <p:cNvGrpSpPr/>
        <p:nvPr/>
      </p:nvGrpSpPr>
      <p:grpSpPr>
        <a:xfrm>
          <a:off x="0" y="0"/>
          <a:ext cx="0" cy="0"/>
          <a:chOff x="0" y="0"/>
          <a:chExt cx="0" cy="0"/>
        </a:xfrm>
      </p:grpSpPr>
      <p:sp>
        <p:nvSpPr>
          <p:cNvPr id="211" name="Google Shape;211;g63a647b420_2_15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2" name="Google Shape;212;g63a647b420_2_1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3" name="Shape 223"/>
        <p:cNvGrpSpPr/>
        <p:nvPr/>
      </p:nvGrpSpPr>
      <p:grpSpPr>
        <a:xfrm>
          <a:off x="0" y="0"/>
          <a:ext cx="0" cy="0"/>
          <a:chOff x="0" y="0"/>
          <a:chExt cx="0" cy="0"/>
        </a:xfrm>
      </p:grpSpPr>
      <p:sp>
        <p:nvSpPr>
          <p:cNvPr id="224" name="Google Shape;224;g63a647b420_2_16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g63a647b420_2_1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6" name="Shape 236"/>
        <p:cNvGrpSpPr/>
        <p:nvPr/>
      </p:nvGrpSpPr>
      <p:grpSpPr>
        <a:xfrm>
          <a:off x="0" y="0"/>
          <a:ext cx="0" cy="0"/>
          <a:chOff x="0" y="0"/>
          <a:chExt cx="0" cy="0"/>
        </a:xfrm>
      </p:grpSpPr>
      <p:sp>
        <p:nvSpPr>
          <p:cNvPr id="237" name="Google Shape;237;g63a647b420_2_17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g63a647b420_2_17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0" name="Shape 250"/>
        <p:cNvGrpSpPr/>
        <p:nvPr/>
      </p:nvGrpSpPr>
      <p:grpSpPr>
        <a:xfrm>
          <a:off x="0" y="0"/>
          <a:ext cx="0" cy="0"/>
          <a:chOff x="0" y="0"/>
          <a:chExt cx="0" cy="0"/>
        </a:xfrm>
      </p:grpSpPr>
      <p:sp>
        <p:nvSpPr>
          <p:cNvPr id="251" name="Google Shape;251;g63a647b420_2_18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g63a647b420_2_1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0" name="Shape 260"/>
        <p:cNvGrpSpPr/>
        <p:nvPr/>
      </p:nvGrpSpPr>
      <p:grpSpPr>
        <a:xfrm>
          <a:off x="0" y="0"/>
          <a:ext cx="0" cy="0"/>
          <a:chOff x="0" y="0"/>
          <a:chExt cx="0" cy="0"/>
        </a:xfrm>
      </p:grpSpPr>
      <p:sp>
        <p:nvSpPr>
          <p:cNvPr id="261" name="Google Shape;261;g63a647b420_2_19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g63a647b420_2_1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1" name="Shape 271"/>
        <p:cNvGrpSpPr/>
        <p:nvPr/>
      </p:nvGrpSpPr>
      <p:grpSpPr>
        <a:xfrm>
          <a:off x="0" y="0"/>
          <a:ext cx="0" cy="0"/>
          <a:chOff x="0" y="0"/>
          <a:chExt cx="0" cy="0"/>
        </a:xfrm>
      </p:grpSpPr>
      <p:sp>
        <p:nvSpPr>
          <p:cNvPr id="272" name="Google Shape;272;g63a647b420_2_20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g63a647b420_2_20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0" name="Shape 290"/>
        <p:cNvGrpSpPr/>
        <p:nvPr/>
      </p:nvGrpSpPr>
      <p:grpSpPr>
        <a:xfrm>
          <a:off x="0" y="0"/>
          <a:ext cx="0" cy="0"/>
          <a:chOff x="0" y="0"/>
          <a:chExt cx="0" cy="0"/>
        </a:xfrm>
      </p:grpSpPr>
      <p:sp>
        <p:nvSpPr>
          <p:cNvPr id="291" name="Google Shape;291;g63a647b420_2_22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2" name="Google Shape;292;g63a647b420_2_2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2" name="Shape 312"/>
        <p:cNvGrpSpPr/>
        <p:nvPr/>
      </p:nvGrpSpPr>
      <p:grpSpPr>
        <a:xfrm>
          <a:off x="0" y="0"/>
          <a:ext cx="0" cy="0"/>
          <a:chOff x="0" y="0"/>
          <a:chExt cx="0" cy="0"/>
        </a:xfrm>
      </p:grpSpPr>
      <p:sp>
        <p:nvSpPr>
          <p:cNvPr id="313" name="Google Shape;313;g63a647b420_2_24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g63a647b420_2_2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4" name="Shape 324"/>
        <p:cNvGrpSpPr/>
        <p:nvPr/>
      </p:nvGrpSpPr>
      <p:grpSpPr>
        <a:xfrm>
          <a:off x="0" y="0"/>
          <a:ext cx="0" cy="0"/>
          <a:chOff x="0" y="0"/>
          <a:chExt cx="0" cy="0"/>
        </a:xfrm>
      </p:grpSpPr>
      <p:sp>
        <p:nvSpPr>
          <p:cNvPr id="325" name="Google Shape;325;g63a647b420_2_25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6" name="Google Shape;326;g63a647b420_2_2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0" name="Shape 340"/>
        <p:cNvGrpSpPr/>
        <p:nvPr/>
      </p:nvGrpSpPr>
      <p:grpSpPr>
        <a:xfrm>
          <a:off x="0" y="0"/>
          <a:ext cx="0" cy="0"/>
          <a:chOff x="0" y="0"/>
          <a:chExt cx="0" cy="0"/>
        </a:xfrm>
      </p:grpSpPr>
      <p:sp>
        <p:nvSpPr>
          <p:cNvPr id="341" name="Google Shape;341;g63a647b420_2_27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g63a647b420_2_27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7" name="Shape 107"/>
        <p:cNvGrpSpPr/>
        <p:nvPr/>
      </p:nvGrpSpPr>
      <p:grpSpPr>
        <a:xfrm>
          <a:off x="0" y="0"/>
          <a:ext cx="0" cy="0"/>
          <a:chOff x="0" y="0"/>
          <a:chExt cx="0" cy="0"/>
        </a:xfrm>
      </p:grpSpPr>
      <p:sp>
        <p:nvSpPr>
          <p:cNvPr id="108" name="Google Shape;108;g63a647b420_2_5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g63a647b420_2_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5" name="Shape 365"/>
        <p:cNvGrpSpPr/>
        <p:nvPr/>
      </p:nvGrpSpPr>
      <p:grpSpPr>
        <a:xfrm>
          <a:off x="0" y="0"/>
          <a:ext cx="0" cy="0"/>
          <a:chOff x="0" y="0"/>
          <a:chExt cx="0" cy="0"/>
        </a:xfrm>
      </p:grpSpPr>
      <p:sp>
        <p:nvSpPr>
          <p:cNvPr id="366" name="Google Shape;366;g63a647b420_2_29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7" name="Google Shape;367;g63a647b420_2_29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7" name="Shape 377"/>
        <p:cNvGrpSpPr/>
        <p:nvPr/>
      </p:nvGrpSpPr>
      <p:grpSpPr>
        <a:xfrm>
          <a:off x="0" y="0"/>
          <a:ext cx="0" cy="0"/>
          <a:chOff x="0" y="0"/>
          <a:chExt cx="0" cy="0"/>
        </a:xfrm>
      </p:grpSpPr>
      <p:sp>
        <p:nvSpPr>
          <p:cNvPr id="378" name="Google Shape;378;g63a647b420_2_30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g63a647b420_2_30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3" name="Shape 383"/>
        <p:cNvGrpSpPr/>
        <p:nvPr/>
      </p:nvGrpSpPr>
      <p:grpSpPr>
        <a:xfrm>
          <a:off x="0" y="0"/>
          <a:ext cx="0" cy="0"/>
          <a:chOff x="0" y="0"/>
          <a:chExt cx="0" cy="0"/>
        </a:xfrm>
      </p:grpSpPr>
      <p:sp>
        <p:nvSpPr>
          <p:cNvPr id="384" name="Google Shape;384;g63a647b420_2_31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5" name="Google Shape;385;g63a647b420_2_3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8" name="Shape 118"/>
        <p:cNvGrpSpPr/>
        <p:nvPr/>
      </p:nvGrpSpPr>
      <p:grpSpPr>
        <a:xfrm>
          <a:off x="0" y="0"/>
          <a:ext cx="0" cy="0"/>
          <a:chOff x="0" y="0"/>
          <a:chExt cx="0" cy="0"/>
        </a:xfrm>
      </p:grpSpPr>
      <p:sp>
        <p:nvSpPr>
          <p:cNvPr id="119" name="Google Shape;119;g63a647b420_2_6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g63a647b420_2_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9" name="Shape 129"/>
        <p:cNvGrpSpPr/>
        <p:nvPr/>
      </p:nvGrpSpPr>
      <p:grpSpPr>
        <a:xfrm>
          <a:off x="0" y="0"/>
          <a:ext cx="0" cy="0"/>
          <a:chOff x="0" y="0"/>
          <a:chExt cx="0" cy="0"/>
        </a:xfrm>
      </p:grpSpPr>
      <p:sp>
        <p:nvSpPr>
          <p:cNvPr id="130" name="Google Shape;130;g63a647b420_2_7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g63a647b420_2_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0" name="Shape 140"/>
        <p:cNvGrpSpPr/>
        <p:nvPr/>
      </p:nvGrpSpPr>
      <p:grpSpPr>
        <a:xfrm>
          <a:off x="0" y="0"/>
          <a:ext cx="0" cy="0"/>
          <a:chOff x="0" y="0"/>
          <a:chExt cx="0" cy="0"/>
        </a:xfrm>
      </p:grpSpPr>
      <p:sp>
        <p:nvSpPr>
          <p:cNvPr id="141" name="Google Shape;141;g63a647b420_2_8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g63a647b420_2_8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0" name="Shape 160"/>
        <p:cNvGrpSpPr/>
        <p:nvPr/>
      </p:nvGrpSpPr>
      <p:grpSpPr>
        <a:xfrm>
          <a:off x="0" y="0"/>
          <a:ext cx="0" cy="0"/>
          <a:chOff x="0" y="0"/>
          <a:chExt cx="0" cy="0"/>
        </a:xfrm>
      </p:grpSpPr>
      <p:sp>
        <p:nvSpPr>
          <p:cNvPr id="161" name="Google Shape;161;g63a647b420_2_10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g63a647b420_2_10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1" name="Shape 171"/>
        <p:cNvGrpSpPr/>
        <p:nvPr/>
      </p:nvGrpSpPr>
      <p:grpSpPr>
        <a:xfrm>
          <a:off x="0" y="0"/>
          <a:ext cx="0" cy="0"/>
          <a:chOff x="0" y="0"/>
          <a:chExt cx="0" cy="0"/>
        </a:xfrm>
      </p:grpSpPr>
      <p:sp>
        <p:nvSpPr>
          <p:cNvPr id="172" name="Google Shape;172;g63a647b420_2_11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g63a647b420_2_1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4" name="Shape 184"/>
        <p:cNvGrpSpPr/>
        <p:nvPr/>
      </p:nvGrpSpPr>
      <p:grpSpPr>
        <a:xfrm>
          <a:off x="0" y="0"/>
          <a:ext cx="0" cy="0"/>
          <a:chOff x="0" y="0"/>
          <a:chExt cx="0" cy="0"/>
        </a:xfrm>
      </p:grpSpPr>
      <p:sp>
        <p:nvSpPr>
          <p:cNvPr id="185" name="Google Shape;185;g63a647b420_2_12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g63a647b420_2_1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7" name="Shape 197"/>
        <p:cNvGrpSpPr/>
        <p:nvPr/>
      </p:nvGrpSpPr>
      <p:grpSpPr>
        <a:xfrm>
          <a:off x="0" y="0"/>
          <a:ext cx="0" cy="0"/>
          <a:chOff x="0" y="0"/>
          <a:chExt cx="0" cy="0"/>
        </a:xfrm>
      </p:grpSpPr>
      <p:sp>
        <p:nvSpPr>
          <p:cNvPr id="198" name="Google Shape;198;g63a647b420_2_14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g63a647b420_2_1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_Section Header">
  <p:cSld name="5_Section Header">
    <p:spTree>
      <p:nvGrpSpPr>
        <p:cNvPr id="53" name="Shape 53"/>
        <p:cNvGrpSpPr/>
        <p:nvPr/>
      </p:nvGrpSpPr>
      <p:grpSpPr>
        <a:xfrm>
          <a:off x="0" y="0"/>
          <a:ext cx="0" cy="0"/>
          <a:chOff x="0" y="0"/>
          <a:chExt cx="0" cy="0"/>
        </a:xfrm>
      </p:grpSpPr>
      <p:sp>
        <p:nvSpPr>
          <p:cNvPr id="54" name="Google Shape;54;p14"/>
          <p:cNvSpPr/>
          <p:nvPr>
            <p:ph idx="2" type="pic"/>
          </p:nvPr>
        </p:nvSpPr>
        <p:spPr>
          <a:xfrm>
            <a:off x="0" y="1"/>
            <a:ext cx="9144000" cy="4234543"/>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Roboto"/>
                <a:ea typeface="Roboto"/>
                <a:cs typeface="Roboto"/>
                <a:sym typeface="Roboto"/>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4_Section Header">
  <p:cSld name="24_Section Header">
    <p:spTree>
      <p:nvGrpSpPr>
        <p:cNvPr id="55" name="Shape 55"/>
        <p:cNvGrpSpPr/>
        <p:nvPr/>
      </p:nvGrpSpPr>
      <p:grpSpPr>
        <a:xfrm>
          <a:off x="0" y="0"/>
          <a:ext cx="0" cy="0"/>
          <a:chOff x="0" y="0"/>
          <a:chExt cx="0" cy="0"/>
        </a:xfrm>
      </p:grpSpPr>
      <p:sp>
        <p:nvSpPr>
          <p:cNvPr id="56" name="Google Shape;56;p15"/>
          <p:cNvSpPr/>
          <p:nvPr>
            <p:ph idx="2" type="pic"/>
          </p:nvPr>
        </p:nvSpPr>
        <p:spPr>
          <a:xfrm>
            <a:off x="4572000" y="0"/>
            <a:ext cx="4572000" cy="5143500"/>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Roboto"/>
                <a:ea typeface="Roboto"/>
                <a:cs typeface="Roboto"/>
                <a:sym typeface="Roboto"/>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6_Section Header">
  <p:cSld name="26_Section Header">
    <p:spTree>
      <p:nvGrpSpPr>
        <p:cNvPr id="57" name="Shape 57"/>
        <p:cNvGrpSpPr/>
        <p:nvPr/>
      </p:nvGrpSpPr>
      <p:grpSpPr>
        <a:xfrm>
          <a:off x="0" y="0"/>
          <a:ext cx="0" cy="0"/>
          <a:chOff x="0" y="0"/>
          <a:chExt cx="0" cy="0"/>
        </a:xfrm>
      </p:grpSpPr>
      <p:sp>
        <p:nvSpPr>
          <p:cNvPr id="58" name="Google Shape;58;p16"/>
          <p:cNvSpPr/>
          <p:nvPr>
            <p:ph idx="2" type="pic"/>
          </p:nvPr>
        </p:nvSpPr>
        <p:spPr>
          <a:xfrm>
            <a:off x="4376058" y="785813"/>
            <a:ext cx="2481943" cy="3786187"/>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Roboto"/>
                <a:ea typeface="Roboto"/>
                <a:cs typeface="Roboto"/>
                <a:sym typeface="Roboto"/>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9_Section Header">
  <p:cSld name="9_Section Header">
    <p:spTree>
      <p:nvGrpSpPr>
        <p:cNvPr id="59" name="Shape 59"/>
        <p:cNvGrpSpPr/>
        <p:nvPr/>
      </p:nvGrpSpPr>
      <p:grpSpPr>
        <a:xfrm>
          <a:off x="0" y="0"/>
          <a:ext cx="0" cy="0"/>
          <a:chOff x="0" y="0"/>
          <a:chExt cx="0" cy="0"/>
        </a:xfrm>
      </p:grpSpPr>
      <p:sp>
        <p:nvSpPr>
          <p:cNvPr id="60" name="Google Shape;60;p17"/>
          <p:cNvSpPr/>
          <p:nvPr>
            <p:ph idx="2" type="pic"/>
          </p:nvPr>
        </p:nvSpPr>
        <p:spPr>
          <a:xfrm>
            <a:off x="6667500" y="785813"/>
            <a:ext cx="2476500" cy="3055560"/>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0_Section Header">
  <p:cSld name="10_Section Header">
    <p:spTree>
      <p:nvGrpSpPr>
        <p:cNvPr id="61" name="Shape 61"/>
        <p:cNvGrpSpPr/>
        <p:nvPr/>
      </p:nvGrpSpPr>
      <p:grpSpPr>
        <a:xfrm>
          <a:off x="0" y="0"/>
          <a:ext cx="0" cy="0"/>
          <a:chOff x="0" y="0"/>
          <a:chExt cx="0" cy="0"/>
        </a:xfrm>
      </p:grpSpPr>
      <p:sp>
        <p:nvSpPr>
          <p:cNvPr id="62" name="Google Shape;62;p18"/>
          <p:cNvSpPr/>
          <p:nvPr>
            <p:ph idx="2" type="pic"/>
          </p:nvPr>
        </p:nvSpPr>
        <p:spPr>
          <a:xfrm>
            <a:off x="3957638" y="785813"/>
            <a:ext cx="2548617" cy="3786187"/>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8_Section Header">
  <p:cSld name="28_Section Header">
    <p:spTree>
      <p:nvGrpSpPr>
        <p:cNvPr id="63" name="Shape 63"/>
        <p:cNvGrpSpPr/>
        <p:nvPr/>
      </p:nvGrpSpPr>
      <p:grpSpPr>
        <a:xfrm>
          <a:off x="0" y="0"/>
          <a:ext cx="0" cy="0"/>
          <a:chOff x="0" y="0"/>
          <a:chExt cx="0" cy="0"/>
        </a:xfrm>
      </p:grpSpPr>
      <p:sp>
        <p:nvSpPr>
          <p:cNvPr id="64" name="Google Shape;64;p19"/>
          <p:cNvSpPr/>
          <p:nvPr>
            <p:ph idx="2" type="pic"/>
          </p:nvPr>
        </p:nvSpPr>
        <p:spPr>
          <a:xfrm>
            <a:off x="571501" y="2275115"/>
            <a:ext cx="8000999" cy="2296886"/>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Roboto"/>
                <a:ea typeface="Roboto"/>
                <a:cs typeface="Roboto"/>
                <a:sym typeface="Roboto"/>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7_Section Header">
  <p:cSld name="27_Section Header">
    <p:spTree>
      <p:nvGrpSpPr>
        <p:cNvPr id="65" name="Shape 65"/>
        <p:cNvGrpSpPr/>
        <p:nvPr/>
      </p:nvGrpSpPr>
      <p:grpSpPr>
        <a:xfrm>
          <a:off x="0" y="0"/>
          <a:ext cx="0" cy="0"/>
          <a:chOff x="0" y="0"/>
          <a:chExt cx="0" cy="0"/>
        </a:xfrm>
      </p:grpSpPr>
      <p:sp>
        <p:nvSpPr>
          <p:cNvPr id="66" name="Google Shape;66;p20"/>
          <p:cNvSpPr/>
          <p:nvPr>
            <p:ph idx="2" type="pic"/>
          </p:nvPr>
        </p:nvSpPr>
        <p:spPr>
          <a:xfrm>
            <a:off x="0" y="0"/>
            <a:ext cx="9144000" cy="2571750"/>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Roboto"/>
                <a:ea typeface="Roboto"/>
                <a:cs typeface="Roboto"/>
                <a:sym typeface="Roboto"/>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4_Section Header">
  <p:cSld name="14_Section Header">
    <p:spTree>
      <p:nvGrpSpPr>
        <p:cNvPr id="67" name="Shape 67"/>
        <p:cNvGrpSpPr/>
        <p:nvPr/>
      </p:nvGrpSpPr>
      <p:grpSpPr>
        <a:xfrm>
          <a:off x="0" y="0"/>
          <a:ext cx="0" cy="0"/>
          <a:chOff x="0" y="0"/>
          <a:chExt cx="0" cy="0"/>
        </a:xfrm>
      </p:grpSpPr>
      <p:sp>
        <p:nvSpPr>
          <p:cNvPr id="68" name="Google Shape;68;p21"/>
          <p:cNvSpPr/>
          <p:nvPr>
            <p:ph idx="2" type="pic"/>
          </p:nvPr>
        </p:nvSpPr>
        <p:spPr>
          <a:xfrm>
            <a:off x="1785938" y="785813"/>
            <a:ext cx="3586163" cy="4357688"/>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5_Section Header">
  <p:cSld name="15_Section Header">
    <p:spTree>
      <p:nvGrpSpPr>
        <p:cNvPr id="69" name="Shape 69"/>
        <p:cNvGrpSpPr/>
        <p:nvPr/>
      </p:nvGrpSpPr>
      <p:grpSpPr>
        <a:xfrm>
          <a:off x="0" y="0"/>
          <a:ext cx="0" cy="0"/>
          <a:chOff x="0" y="0"/>
          <a:chExt cx="0" cy="0"/>
        </a:xfrm>
      </p:grpSpPr>
      <p:sp>
        <p:nvSpPr>
          <p:cNvPr id="70" name="Google Shape;70;p22"/>
          <p:cNvSpPr/>
          <p:nvPr>
            <p:ph idx="2" type="pic"/>
          </p:nvPr>
        </p:nvSpPr>
        <p:spPr>
          <a:xfrm>
            <a:off x="3307557" y="785813"/>
            <a:ext cx="2164556" cy="3786187"/>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9_Section Header">
  <p:cSld name="29_Section Header">
    <p:spTree>
      <p:nvGrpSpPr>
        <p:cNvPr id="71" name="Shape 71"/>
        <p:cNvGrpSpPr/>
        <p:nvPr/>
      </p:nvGrpSpPr>
      <p:grpSpPr>
        <a:xfrm>
          <a:off x="0" y="0"/>
          <a:ext cx="0" cy="0"/>
          <a:chOff x="0" y="0"/>
          <a:chExt cx="0" cy="0"/>
        </a:xfrm>
      </p:grpSpPr>
      <p:sp>
        <p:nvSpPr>
          <p:cNvPr id="72" name="Google Shape;72;p23"/>
          <p:cNvSpPr/>
          <p:nvPr>
            <p:ph idx="2" type="pic"/>
          </p:nvPr>
        </p:nvSpPr>
        <p:spPr>
          <a:xfrm>
            <a:off x="5768083" y="773148"/>
            <a:ext cx="2832429" cy="3798852"/>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Roboto"/>
                <a:ea typeface="Roboto"/>
                <a:cs typeface="Roboto"/>
                <a:sym typeface="Roboto"/>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_Section Header">
  <p:cSld name="7_Section Header">
    <p:spTree>
      <p:nvGrpSpPr>
        <p:cNvPr id="73" name="Shape 73"/>
        <p:cNvGrpSpPr/>
        <p:nvPr/>
      </p:nvGrpSpPr>
      <p:grpSpPr>
        <a:xfrm>
          <a:off x="0" y="0"/>
          <a:ext cx="0" cy="0"/>
          <a:chOff x="0" y="0"/>
          <a:chExt cx="0" cy="0"/>
        </a:xfrm>
      </p:grpSpPr>
      <p:sp>
        <p:nvSpPr>
          <p:cNvPr id="74" name="Google Shape;74;p24"/>
          <p:cNvSpPr/>
          <p:nvPr>
            <p:ph idx="2" type="pic"/>
          </p:nvPr>
        </p:nvSpPr>
        <p:spPr>
          <a:xfrm>
            <a:off x="571499" y="2571751"/>
            <a:ext cx="3913416" cy="2000250"/>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6_Section Header">
  <p:cSld name="16_Section Header">
    <p:spTree>
      <p:nvGrpSpPr>
        <p:cNvPr id="75" name="Shape 75"/>
        <p:cNvGrpSpPr/>
        <p:nvPr/>
      </p:nvGrpSpPr>
      <p:grpSpPr>
        <a:xfrm>
          <a:off x="0" y="0"/>
          <a:ext cx="0" cy="0"/>
          <a:chOff x="0" y="0"/>
          <a:chExt cx="0" cy="0"/>
        </a:xfrm>
      </p:grpSpPr>
      <p:sp>
        <p:nvSpPr>
          <p:cNvPr id="76" name="Google Shape;76;p25"/>
          <p:cNvSpPr/>
          <p:nvPr>
            <p:ph idx="2" type="pic"/>
          </p:nvPr>
        </p:nvSpPr>
        <p:spPr>
          <a:xfrm>
            <a:off x="3629025" y="785813"/>
            <a:ext cx="5514975" cy="3786187"/>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0_Section Header">
  <p:cSld name="30_Section Header">
    <p:spTree>
      <p:nvGrpSpPr>
        <p:cNvPr id="77" name="Shape 77"/>
        <p:cNvGrpSpPr/>
        <p:nvPr/>
      </p:nvGrpSpPr>
      <p:grpSpPr>
        <a:xfrm>
          <a:off x="0" y="0"/>
          <a:ext cx="0" cy="0"/>
          <a:chOff x="0" y="0"/>
          <a:chExt cx="0" cy="0"/>
        </a:xfrm>
      </p:grpSpPr>
      <p:sp>
        <p:nvSpPr>
          <p:cNvPr id="78" name="Google Shape;78;p26"/>
          <p:cNvSpPr/>
          <p:nvPr>
            <p:ph idx="2" type="pic"/>
          </p:nvPr>
        </p:nvSpPr>
        <p:spPr>
          <a:xfrm>
            <a:off x="3751879" y="785813"/>
            <a:ext cx="2164556" cy="3786187"/>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7_Section Header">
  <p:cSld name="17_Section Header">
    <p:spTree>
      <p:nvGrpSpPr>
        <p:cNvPr id="79" name="Shape 79"/>
        <p:cNvGrpSpPr/>
        <p:nvPr/>
      </p:nvGrpSpPr>
      <p:grpSpPr>
        <a:xfrm>
          <a:off x="0" y="0"/>
          <a:ext cx="0" cy="0"/>
          <a:chOff x="0" y="0"/>
          <a:chExt cx="0" cy="0"/>
        </a:xfrm>
      </p:grpSpPr>
      <p:sp>
        <p:nvSpPr>
          <p:cNvPr id="80" name="Google Shape;80;p27"/>
          <p:cNvSpPr/>
          <p:nvPr>
            <p:ph idx="2" type="pic"/>
          </p:nvPr>
        </p:nvSpPr>
        <p:spPr>
          <a:xfrm>
            <a:off x="6129338" y="2194426"/>
            <a:ext cx="2443163" cy="1646947"/>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1" name="Google Shape;81;p27"/>
          <p:cNvSpPr/>
          <p:nvPr>
            <p:ph idx="3" type="pic"/>
          </p:nvPr>
        </p:nvSpPr>
        <p:spPr>
          <a:xfrm>
            <a:off x="3207544" y="2194426"/>
            <a:ext cx="2443163" cy="1646947"/>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8_Section Header">
  <p:cSld name="18_Section Header">
    <p:spTree>
      <p:nvGrpSpPr>
        <p:cNvPr id="82" name="Shape 82"/>
        <p:cNvGrpSpPr/>
        <p:nvPr/>
      </p:nvGrpSpPr>
      <p:grpSpPr>
        <a:xfrm>
          <a:off x="0" y="0"/>
          <a:ext cx="0" cy="0"/>
          <a:chOff x="0" y="0"/>
          <a:chExt cx="0" cy="0"/>
        </a:xfrm>
      </p:grpSpPr>
      <p:sp>
        <p:nvSpPr>
          <p:cNvPr id="83" name="Google Shape;83;p28"/>
          <p:cNvSpPr/>
          <p:nvPr>
            <p:ph idx="2" type="pic"/>
          </p:nvPr>
        </p:nvSpPr>
        <p:spPr>
          <a:xfrm>
            <a:off x="3429000" y="2194426"/>
            <a:ext cx="2286000" cy="1646947"/>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4" name="Google Shape;84;p28"/>
          <p:cNvSpPr/>
          <p:nvPr>
            <p:ph idx="3" type="pic"/>
          </p:nvPr>
        </p:nvSpPr>
        <p:spPr>
          <a:xfrm>
            <a:off x="6286500" y="2194426"/>
            <a:ext cx="2286000" cy="1646947"/>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5" name="Google Shape;85;p28"/>
          <p:cNvSpPr/>
          <p:nvPr>
            <p:ph idx="4" type="pic"/>
          </p:nvPr>
        </p:nvSpPr>
        <p:spPr>
          <a:xfrm>
            <a:off x="571500" y="2194426"/>
            <a:ext cx="2286000" cy="1646947"/>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9_Section Header">
  <p:cSld name="19_Section Header">
    <p:spTree>
      <p:nvGrpSpPr>
        <p:cNvPr id="86" name="Shape 86"/>
        <p:cNvGrpSpPr/>
        <p:nvPr/>
      </p:nvGrpSpPr>
      <p:grpSpPr>
        <a:xfrm>
          <a:off x="0" y="0"/>
          <a:ext cx="0" cy="0"/>
          <a:chOff x="0" y="0"/>
          <a:chExt cx="0" cy="0"/>
        </a:xfrm>
      </p:grpSpPr>
      <p:sp>
        <p:nvSpPr>
          <p:cNvPr id="87" name="Google Shape;87;p29"/>
          <p:cNvSpPr/>
          <p:nvPr>
            <p:ph idx="2" type="pic"/>
          </p:nvPr>
        </p:nvSpPr>
        <p:spPr>
          <a:xfrm>
            <a:off x="6129338" y="785813"/>
            <a:ext cx="2443162" cy="3786187"/>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0_Section Header">
  <p:cSld name="20_Section Header">
    <p:spTree>
      <p:nvGrpSpPr>
        <p:cNvPr id="88" name="Shape 88"/>
        <p:cNvGrpSpPr/>
        <p:nvPr/>
      </p:nvGrpSpPr>
      <p:grpSpPr>
        <a:xfrm>
          <a:off x="0" y="0"/>
          <a:ext cx="0" cy="0"/>
          <a:chOff x="0" y="0"/>
          <a:chExt cx="0" cy="0"/>
        </a:xfrm>
      </p:grpSpPr>
      <p:sp>
        <p:nvSpPr>
          <p:cNvPr id="89" name="Google Shape;89;p30"/>
          <p:cNvSpPr/>
          <p:nvPr>
            <p:ph idx="2" type="pic"/>
          </p:nvPr>
        </p:nvSpPr>
        <p:spPr>
          <a:xfrm>
            <a:off x="3820218" y="1985963"/>
            <a:ext cx="1503564" cy="1744134"/>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0" name="Google Shape;90;p30"/>
          <p:cNvSpPr/>
          <p:nvPr>
            <p:ph idx="3" type="pic"/>
          </p:nvPr>
        </p:nvSpPr>
        <p:spPr>
          <a:xfrm>
            <a:off x="6019914" y="1985963"/>
            <a:ext cx="1503564" cy="1744134"/>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1" name="Google Shape;91;p30"/>
          <p:cNvSpPr/>
          <p:nvPr>
            <p:ph idx="4" type="pic"/>
          </p:nvPr>
        </p:nvSpPr>
        <p:spPr>
          <a:xfrm>
            <a:off x="1620522" y="1985963"/>
            <a:ext cx="1503564" cy="1744134"/>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_Section Header">
  <p:cSld name="4_Section Header">
    <p:spTree>
      <p:nvGrpSpPr>
        <p:cNvPr id="92" name="Shape 92"/>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1_Section Header">
  <p:cSld name="31_Section Header">
    <p:spTree>
      <p:nvGrpSpPr>
        <p:cNvPr id="93" name="Shape 93"/>
        <p:cNvGrpSpPr/>
        <p:nvPr/>
      </p:nvGrpSpPr>
      <p:grpSpPr>
        <a:xfrm>
          <a:off x="0" y="0"/>
          <a:ext cx="0" cy="0"/>
          <a:chOff x="0" y="0"/>
          <a:chExt cx="0" cy="0"/>
        </a:xfrm>
      </p:grpSpPr>
      <p:sp>
        <p:nvSpPr>
          <p:cNvPr id="94" name="Google Shape;94;p32"/>
          <p:cNvSpPr/>
          <p:nvPr>
            <p:ph idx="2" type="pic"/>
          </p:nvPr>
        </p:nvSpPr>
        <p:spPr>
          <a:xfrm>
            <a:off x="571499" y="2571750"/>
            <a:ext cx="4414158" cy="2571750"/>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Roboto"/>
                <a:ea typeface="Roboto"/>
                <a:cs typeface="Roboto"/>
                <a:sym typeface="Roboto"/>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3_Section Header">
  <p:cSld name="23_Section Header">
    <p:spTree>
      <p:nvGrpSpPr>
        <p:cNvPr id="95" name="Shape 95"/>
        <p:cNvGrpSpPr/>
        <p:nvPr/>
      </p:nvGrpSpPr>
      <p:grpSpPr>
        <a:xfrm>
          <a:off x="0" y="0"/>
          <a:ext cx="0" cy="0"/>
          <a:chOff x="0" y="0"/>
          <a:chExt cx="0" cy="0"/>
        </a:xfrm>
      </p:grpSpPr>
      <p:sp>
        <p:nvSpPr>
          <p:cNvPr id="96" name="Google Shape;96;p33"/>
          <p:cNvSpPr/>
          <p:nvPr>
            <p:ph idx="2" type="pic"/>
          </p:nvPr>
        </p:nvSpPr>
        <p:spPr>
          <a:xfrm>
            <a:off x="571500" y="0"/>
            <a:ext cx="8001000" cy="4572000"/>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1.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21" Type="http://schemas.openxmlformats.org/officeDocument/2006/relationships/theme" Target="../theme/theme2.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19" Type="http://schemas.openxmlformats.org/officeDocument/2006/relationships/slideLayout" Target="../slideLayouts/slideLayout30.xml"/><Relationship Id="rId6" Type="http://schemas.openxmlformats.org/officeDocument/2006/relationships/slideLayout" Target="../slideLayouts/slideLayout17.xml"/><Relationship Id="rId18" Type="http://schemas.openxmlformats.org/officeDocument/2006/relationships/slideLayout" Target="../slideLayouts/slideLayout29.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357664"/>
            <a:ext cx="7886700" cy="45767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0"/>
              </a:spcBef>
              <a:spcAft>
                <a:spcPts val="0"/>
              </a:spcAft>
              <a:buClr>
                <a:schemeClr val="dk1"/>
              </a:buClr>
              <a:buSzPts val="2300"/>
              <a:buFont typeface="Montserrat"/>
              <a:buNone/>
              <a:defRPr b="0" i="0" sz="23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Open Sans"/>
                <a:ea typeface="Open Sans"/>
                <a:cs typeface="Open Sans"/>
                <a:sym typeface="Open Sans"/>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0.xml"/><Relationship Id="rId3" Type="http://schemas.openxmlformats.org/officeDocument/2006/relationships/image" Target="../media/image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1.xml"/><Relationship Id="rId3" Type="http://schemas.openxmlformats.org/officeDocument/2006/relationships/image" Target="../media/image1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2.xml"/><Relationship Id="rId3" Type="http://schemas.openxmlformats.org/officeDocument/2006/relationships/image" Target="../media/image1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3.xml"/><Relationship Id="rId3" Type="http://schemas.openxmlformats.org/officeDocument/2006/relationships/image" Target="../media/image8.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4.xml"/><Relationship Id="rId3" Type="http://schemas.openxmlformats.org/officeDocument/2006/relationships/image" Target="../media/image5.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5.xml"/><Relationship Id="rId3" Type="http://schemas.openxmlformats.org/officeDocument/2006/relationships/image" Target="../media/image10.jpg"/><Relationship Id="rId4" Type="http://schemas.openxmlformats.org/officeDocument/2006/relationships/image" Target="../media/image3.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6.xml"/><Relationship Id="rId3" Type="http://schemas.openxmlformats.org/officeDocument/2006/relationships/image" Target="../media/image9.jpg"/><Relationship Id="rId4" Type="http://schemas.openxmlformats.org/officeDocument/2006/relationships/image" Target="../media/image2.png"/><Relationship Id="rId5"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7.xml"/><Relationship Id="rId3" Type="http://schemas.openxmlformats.org/officeDocument/2006/relationships/image" Target="../media/image17.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8.xml"/><Relationship Id="rId3" Type="http://schemas.openxmlformats.org/officeDocument/2006/relationships/image" Target="../media/image24.png"/><Relationship Id="rId4" Type="http://schemas.openxmlformats.org/officeDocument/2006/relationships/image" Target="../media/image21.png"/><Relationship Id="rId5" Type="http://schemas.openxmlformats.org/officeDocument/2006/relationships/image" Target="../media/image2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15.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0.xml"/><Relationship Id="rId3" Type="http://schemas.openxmlformats.org/officeDocument/2006/relationships/image" Target="../media/image25.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1.xml"/><Relationship Id="rId3" Type="http://schemas.openxmlformats.org/officeDocument/2006/relationships/image" Target="../media/image26.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1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2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xml"/><Relationship Id="rId3" Type="http://schemas.openxmlformats.org/officeDocument/2006/relationships/image" Target="../media/image1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 Id="rId3" Type="http://schemas.openxmlformats.org/officeDocument/2006/relationships/image" Target="../media/image1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 Id="rId3" Type="http://schemas.openxmlformats.org/officeDocument/2006/relationships/image" Target="../media/image1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xml"/><Relationship Id="rId3" Type="http://schemas.openxmlformats.org/officeDocument/2006/relationships/image" Target="../media/image20.jp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9.xml"/><Relationship Id="rId3"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0" name="Shape 100"/>
        <p:cNvGrpSpPr/>
        <p:nvPr/>
      </p:nvGrpSpPr>
      <p:grpSpPr>
        <a:xfrm>
          <a:off x="0" y="0"/>
          <a:ext cx="0" cy="0"/>
          <a:chOff x="0" y="0"/>
          <a:chExt cx="0" cy="0"/>
        </a:xfrm>
      </p:grpSpPr>
      <p:pic>
        <p:nvPicPr>
          <p:cNvPr id="101" name="Google Shape;101;p34"/>
          <p:cNvPicPr preferRelativeResize="0"/>
          <p:nvPr>
            <p:ph idx="2" type="pic"/>
          </p:nvPr>
        </p:nvPicPr>
        <p:blipFill rotWithShape="1">
          <a:blip r:embed="rId3">
            <a:alphaModFix/>
          </a:blip>
          <a:srcRect b="65024" l="0" r="5605" t="1"/>
          <a:stretch/>
        </p:blipFill>
        <p:spPr>
          <a:xfrm>
            <a:off x="0" y="1"/>
            <a:ext cx="9144000" cy="4234543"/>
          </a:xfrm>
          <a:prstGeom prst="rect">
            <a:avLst/>
          </a:prstGeom>
          <a:noFill/>
          <a:ln>
            <a:noFill/>
          </a:ln>
        </p:spPr>
      </p:pic>
      <p:sp>
        <p:nvSpPr>
          <p:cNvPr id="102" name="Google Shape;102;p34"/>
          <p:cNvSpPr/>
          <p:nvPr/>
        </p:nvSpPr>
        <p:spPr>
          <a:xfrm>
            <a:off x="0" y="1"/>
            <a:ext cx="9144000" cy="4234543"/>
          </a:xfrm>
          <a:prstGeom prst="rect">
            <a:avLst/>
          </a:prstGeom>
          <a:solidFill>
            <a:srgbClr val="D8D8D8">
              <a:alpha val="4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03" name="Google Shape;103;p34"/>
          <p:cNvSpPr txBox="1"/>
          <p:nvPr/>
        </p:nvSpPr>
        <p:spPr>
          <a:xfrm>
            <a:off x="2714625" y="1679868"/>
            <a:ext cx="3943350" cy="99257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0" i="0" lang="en" sz="6000" u="none" cap="none" strike="noStrike">
                <a:solidFill>
                  <a:schemeClr val="dk1"/>
                </a:solidFill>
                <a:latin typeface="Roboto"/>
                <a:ea typeface="Roboto"/>
                <a:cs typeface="Roboto"/>
                <a:sym typeface="Roboto"/>
              </a:rPr>
              <a:t>CLEAN</a:t>
            </a:r>
            <a:endParaRPr sz="1100"/>
          </a:p>
        </p:txBody>
      </p:sp>
      <p:sp>
        <p:nvSpPr>
          <p:cNvPr id="104" name="Google Shape;104;p34"/>
          <p:cNvSpPr txBox="1"/>
          <p:nvPr/>
        </p:nvSpPr>
        <p:spPr>
          <a:xfrm>
            <a:off x="3102173" y="2982589"/>
            <a:ext cx="2939654" cy="228476"/>
          </a:xfrm>
          <a:prstGeom prst="rect">
            <a:avLst/>
          </a:prstGeom>
          <a:noFill/>
          <a:ln>
            <a:noFill/>
          </a:ln>
        </p:spPr>
        <p:txBody>
          <a:bodyPr anchorCtr="0" anchor="t" bIns="34275" lIns="68575" spcFirstLastPara="1" rIns="68575" wrap="square" tIns="34275">
            <a:noAutofit/>
          </a:bodyPr>
          <a:lstStyle/>
          <a:p>
            <a:pPr indent="0" lvl="0" marL="0" marR="0" rtl="0" algn="ctr">
              <a:lnSpc>
                <a:spcPct val="180000"/>
              </a:lnSpc>
              <a:spcBef>
                <a:spcPts val="0"/>
              </a:spcBef>
              <a:spcAft>
                <a:spcPts val="0"/>
              </a:spcAft>
              <a:buNone/>
            </a:pPr>
            <a:r>
              <a:rPr b="0" i="0" lang="en" sz="800" u="none" cap="none" strike="noStrike">
                <a:solidFill>
                  <a:schemeClr val="lt2"/>
                </a:solidFill>
                <a:latin typeface="Roboto"/>
                <a:ea typeface="Roboto"/>
                <a:cs typeface="Roboto"/>
                <a:sym typeface="Roboto"/>
              </a:rPr>
              <a:t>CLEAN P. POWERPOINT TEMPLATE</a:t>
            </a:r>
            <a:endParaRPr sz="1100"/>
          </a:p>
        </p:txBody>
      </p:sp>
      <p:cxnSp>
        <p:nvCxnSpPr>
          <p:cNvPr id="105" name="Google Shape;105;p34"/>
          <p:cNvCxnSpPr/>
          <p:nvPr/>
        </p:nvCxnSpPr>
        <p:spPr>
          <a:xfrm rot="10800000">
            <a:off x="4322213" y="2875188"/>
            <a:ext cx="499576" cy="0"/>
          </a:xfrm>
          <a:prstGeom prst="straightConnector1">
            <a:avLst/>
          </a:prstGeom>
          <a:noFill/>
          <a:ln cap="flat" cmpd="sng" w="12700">
            <a:solidFill>
              <a:srgbClr val="262626"/>
            </a:solidFill>
            <a:prstDash val="solid"/>
            <a:miter lim="800000"/>
            <a:headEnd len="sm" w="sm" type="none"/>
            <a:tailEnd len="sm" w="sm" type="none"/>
          </a:ln>
        </p:spPr>
      </p:cxnSp>
      <p:sp>
        <p:nvSpPr>
          <p:cNvPr id="106" name="Google Shape;106;p34"/>
          <p:cNvSpPr txBox="1"/>
          <p:nvPr/>
        </p:nvSpPr>
        <p:spPr>
          <a:xfrm>
            <a:off x="4005276" y="4481275"/>
            <a:ext cx="1224600" cy="4155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0" i="0" lang="en" sz="2300" u="none" cap="none" strike="noStrike">
                <a:solidFill>
                  <a:schemeClr val="accent2"/>
                </a:solidFill>
                <a:latin typeface="Arial"/>
                <a:ea typeface="Arial"/>
                <a:cs typeface="Arial"/>
                <a:sym typeface="Arial"/>
              </a:rPr>
              <a:t>Clean P.</a:t>
            </a:r>
            <a:endParaRPr sz="11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3" name="Shape 213"/>
        <p:cNvGrpSpPr/>
        <p:nvPr/>
      </p:nvGrpSpPr>
      <p:grpSpPr>
        <a:xfrm>
          <a:off x="0" y="0"/>
          <a:ext cx="0" cy="0"/>
          <a:chOff x="0" y="0"/>
          <a:chExt cx="0" cy="0"/>
        </a:xfrm>
      </p:grpSpPr>
      <p:pic>
        <p:nvPicPr>
          <p:cNvPr id="214" name="Google Shape;214;p43"/>
          <p:cNvPicPr preferRelativeResize="0"/>
          <p:nvPr>
            <p:ph idx="2" type="pic"/>
          </p:nvPr>
        </p:nvPicPr>
        <p:blipFill rotWithShape="1">
          <a:blip r:embed="rId3">
            <a:alphaModFix/>
          </a:blip>
          <a:srcRect b="0" l="14964" r="14963" t="0"/>
          <a:stretch/>
        </p:blipFill>
        <p:spPr>
          <a:xfrm>
            <a:off x="3307557" y="785813"/>
            <a:ext cx="2164556" cy="3786187"/>
          </a:xfrm>
          <a:prstGeom prst="rect">
            <a:avLst/>
          </a:prstGeom>
          <a:noFill/>
          <a:ln>
            <a:noFill/>
          </a:ln>
        </p:spPr>
      </p:pic>
      <p:sp>
        <p:nvSpPr>
          <p:cNvPr id="215" name="Google Shape;215;p43"/>
          <p:cNvSpPr txBox="1"/>
          <p:nvPr/>
        </p:nvSpPr>
        <p:spPr>
          <a:xfrm>
            <a:off x="571500" y="4156501"/>
            <a:ext cx="1133474" cy="4154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300">
                <a:solidFill>
                  <a:schemeClr val="accent2"/>
                </a:solidFill>
                <a:latin typeface="Arial"/>
                <a:ea typeface="Arial"/>
                <a:cs typeface="Arial"/>
                <a:sym typeface="Arial"/>
              </a:rPr>
              <a:t>Simple P.</a:t>
            </a:r>
            <a:endParaRPr sz="1100"/>
          </a:p>
        </p:txBody>
      </p:sp>
      <p:grpSp>
        <p:nvGrpSpPr>
          <p:cNvPr id="216" name="Google Shape;216;p43"/>
          <p:cNvGrpSpPr/>
          <p:nvPr/>
        </p:nvGrpSpPr>
        <p:grpSpPr>
          <a:xfrm>
            <a:off x="571500" y="785813"/>
            <a:ext cx="3325585" cy="1445760"/>
            <a:chOff x="1970102" y="3850580"/>
            <a:chExt cx="4434113" cy="1927680"/>
          </a:xfrm>
        </p:grpSpPr>
        <p:sp>
          <p:nvSpPr>
            <p:cNvPr id="217" name="Google Shape;217;p43"/>
            <p:cNvSpPr txBox="1"/>
            <p:nvPr/>
          </p:nvSpPr>
          <p:spPr>
            <a:xfrm>
              <a:off x="1970102" y="4859748"/>
              <a:ext cx="4434113" cy="918512"/>
            </a:xfrm>
            <a:prstGeom prst="rect">
              <a:avLst/>
            </a:prstGeom>
            <a:noFill/>
            <a:ln>
              <a:noFill/>
            </a:ln>
          </p:spPr>
          <p:txBody>
            <a:bodyPr anchorCtr="0" anchor="ctr" bIns="34275" lIns="68575" spcFirstLastPara="1" rIns="68575" wrap="square" tIns="34275">
              <a:noAutofit/>
            </a:bodyPr>
            <a:lstStyle/>
            <a:p>
              <a:pPr indent="0" lvl="0" marL="0" marR="0" rtl="0" algn="l">
                <a:lnSpc>
                  <a:spcPct val="160000"/>
                </a:lnSpc>
                <a:spcBef>
                  <a:spcPts val="0"/>
                </a:spcBef>
                <a:spcAft>
                  <a:spcPts val="0"/>
                </a:spcAft>
                <a:buClr>
                  <a:schemeClr val="lt2"/>
                </a:buClr>
                <a:buSzPts val="800"/>
                <a:buFont typeface="Arial"/>
                <a:buNone/>
              </a:pPr>
              <a:r>
                <a:rPr b="0" i="0" lang="en" sz="800">
                  <a:solidFill>
                    <a:schemeClr val="lt2"/>
                  </a:solidFill>
                  <a:latin typeface="Roboto"/>
                  <a:ea typeface="Roboto"/>
                  <a:cs typeface="Roboto"/>
                  <a:sym typeface="Roboto"/>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endParaRPr sz="1100"/>
            </a:p>
          </p:txBody>
        </p:sp>
        <p:sp>
          <p:nvSpPr>
            <p:cNvPr id="218" name="Google Shape;218;p43"/>
            <p:cNvSpPr txBox="1"/>
            <p:nvPr/>
          </p:nvSpPr>
          <p:spPr>
            <a:xfrm>
              <a:off x="1970102" y="3850580"/>
              <a:ext cx="3217571" cy="78483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400">
                  <a:solidFill>
                    <a:schemeClr val="dk1"/>
                  </a:solidFill>
                  <a:latin typeface="Roboto"/>
                  <a:ea typeface="Roboto"/>
                  <a:cs typeface="Roboto"/>
                  <a:sym typeface="Roboto"/>
                </a:rPr>
                <a:t>Clean P.</a:t>
              </a:r>
              <a:endParaRPr sz="1100"/>
            </a:p>
          </p:txBody>
        </p:sp>
      </p:grpSp>
      <p:sp>
        <p:nvSpPr>
          <p:cNvPr id="219" name="Google Shape;219;p43"/>
          <p:cNvSpPr/>
          <p:nvPr/>
        </p:nvSpPr>
        <p:spPr>
          <a:xfrm>
            <a:off x="5794992" y="785813"/>
            <a:ext cx="2777508" cy="3786187"/>
          </a:xfrm>
          <a:custGeom>
            <a:rect b="b" l="l" r="r" t="t"/>
            <a:pathLst>
              <a:path extrusionOk="0" h="5048250" w="2886076">
                <a:moveTo>
                  <a:pt x="0" y="0"/>
                </a:moveTo>
                <a:lnTo>
                  <a:pt x="2886076" y="0"/>
                </a:lnTo>
                <a:lnTo>
                  <a:pt x="2886076" y="5048250"/>
                </a:lnTo>
                <a:lnTo>
                  <a:pt x="0" y="5048250"/>
                </a:lnTo>
                <a:close/>
              </a:path>
            </a:pathLst>
          </a:cu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220" name="Google Shape;220;p43"/>
          <p:cNvGrpSpPr/>
          <p:nvPr/>
        </p:nvGrpSpPr>
        <p:grpSpPr>
          <a:xfrm>
            <a:off x="6327371" y="1790179"/>
            <a:ext cx="1712750" cy="1777454"/>
            <a:chOff x="761999" y="4372558"/>
            <a:chExt cx="2283667" cy="2369939"/>
          </a:xfrm>
        </p:grpSpPr>
        <p:sp>
          <p:nvSpPr>
            <p:cNvPr id="221" name="Google Shape;221;p43"/>
            <p:cNvSpPr txBox="1"/>
            <p:nvPr/>
          </p:nvSpPr>
          <p:spPr>
            <a:xfrm>
              <a:off x="762000" y="4760687"/>
              <a:ext cx="2283666" cy="1981810"/>
            </a:xfrm>
            <a:prstGeom prst="rect">
              <a:avLst/>
            </a:prstGeom>
            <a:noFill/>
            <a:ln>
              <a:noFill/>
            </a:ln>
          </p:spPr>
          <p:txBody>
            <a:bodyPr anchorCtr="0" anchor="ctr" bIns="34275" lIns="68575" spcFirstLastPara="1" rIns="68575" wrap="square" tIns="34275">
              <a:noAutofit/>
            </a:bodyPr>
            <a:lstStyle/>
            <a:p>
              <a:pPr indent="0" lvl="0" marL="0" marR="0" rtl="0" algn="l">
                <a:lnSpc>
                  <a:spcPct val="160000"/>
                </a:lnSpc>
                <a:spcBef>
                  <a:spcPts val="0"/>
                </a:spcBef>
                <a:spcAft>
                  <a:spcPts val="0"/>
                </a:spcAft>
                <a:buClr>
                  <a:schemeClr val="lt1"/>
                </a:buClr>
                <a:buSzPts val="800"/>
                <a:buFont typeface="Arial"/>
                <a:buNone/>
              </a:pPr>
              <a:r>
                <a:rPr b="0" i="0" lang="en" sz="800">
                  <a:solidFill>
                    <a:schemeClr val="lt1"/>
                  </a:solidFill>
                  <a:latin typeface="Roboto"/>
                  <a:ea typeface="Roboto"/>
                  <a:cs typeface="Roboto"/>
                  <a:sym typeface="Roboto"/>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endParaRPr sz="1100"/>
            </a:p>
          </p:txBody>
        </p:sp>
        <p:sp>
          <p:nvSpPr>
            <p:cNvPr id="222" name="Google Shape;222;p43"/>
            <p:cNvSpPr txBox="1"/>
            <p:nvPr/>
          </p:nvSpPr>
          <p:spPr>
            <a:xfrm>
              <a:off x="761999" y="4372558"/>
              <a:ext cx="1400629"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Roboto"/>
                  <a:ea typeface="Roboto"/>
                  <a:cs typeface="Roboto"/>
                  <a:sym typeface="Roboto"/>
                </a:rPr>
                <a:t>Simple P.</a:t>
              </a:r>
              <a:endParaRPr sz="1100"/>
            </a:p>
          </p:txBody>
        </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6" name="Shape 226"/>
        <p:cNvGrpSpPr/>
        <p:nvPr/>
      </p:nvGrpSpPr>
      <p:grpSpPr>
        <a:xfrm>
          <a:off x="0" y="0"/>
          <a:ext cx="0" cy="0"/>
          <a:chOff x="0" y="0"/>
          <a:chExt cx="0" cy="0"/>
        </a:xfrm>
      </p:grpSpPr>
      <p:sp>
        <p:nvSpPr>
          <p:cNvPr id="227" name="Google Shape;227;p44"/>
          <p:cNvSpPr/>
          <p:nvPr/>
        </p:nvSpPr>
        <p:spPr>
          <a:xfrm>
            <a:off x="2569028" y="0"/>
            <a:ext cx="6574972" cy="5143500"/>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228" name="Google Shape;228;p44"/>
          <p:cNvGrpSpPr/>
          <p:nvPr/>
        </p:nvGrpSpPr>
        <p:grpSpPr>
          <a:xfrm>
            <a:off x="543489" y="773148"/>
            <a:ext cx="1219595" cy="730627"/>
            <a:chOff x="724652" y="1030864"/>
            <a:chExt cx="1626126" cy="974169"/>
          </a:xfrm>
        </p:grpSpPr>
        <p:sp>
          <p:nvSpPr>
            <p:cNvPr id="229" name="Google Shape;229;p44"/>
            <p:cNvSpPr/>
            <p:nvPr/>
          </p:nvSpPr>
          <p:spPr>
            <a:xfrm rot="-3600000">
              <a:off x="729726" y="1080024"/>
              <a:ext cx="180445" cy="115898"/>
            </a:xfrm>
            <a:prstGeom prst="triangle">
              <a:avLst>
                <a:gd fmla="val 50000" name="adj"/>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30" name="Google Shape;230;p44"/>
            <p:cNvSpPr txBox="1"/>
            <p:nvPr/>
          </p:nvSpPr>
          <p:spPr>
            <a:xfrm>
              <a:off x="969722" y="1238733"/>
              <a:ext cx="1381056" cy="766300"/>
            </a:xfrm>
            <a:prstGeom prst="rect">
              <a:avLst/>
            </a:prstGeom>
            <a:noFill/>
            <a:ln>
              <a:noFill/>
            </a:ln>
          </p:spPr>
          <p:txBody>
            <a:bodyPr anchorCtr="0" anchor="t" bIns="34275" lIns="68575" spcFirstLastPara="1" rIns="68575" wrap="square" tIns="34275">
              <a:noAutofit/>
            </a:bodyPr>
            <a:lstStyle/>
            <a:p>
              <a:pPr indent="0" lvl="0" marL="0" marR="0" rtl="0" algn="l">
                <a:lnSpc>
                  <a:spcPct val="138461"/>
                </a:lnSpc>
                <a:spcBef>
                  <a:spcPts val="0"/>
                </a:spcBef>
                <a:spcAft>
                  <a:spcPts val="0"/>
                </a:spcAft>
                <a:buNone/>
              </a:pPr>
              <a:r>
                <a:rPr lang="en" sz="1000">
                  <a:solidFill>
                    <a:schemeClr val="lt2"/>
                  </a:solidFill>
                  <a:latin typeface="Montserrat"/>
                  <a:ea typeface="Montserrat"/>
                  <a:cs typeface="Montserrat"/>
                  <a:sym typeface="Montserrat"/>
                </a:rPr>
                <a:t>Neutral</a:t>
              </a:r>
              <a:endParaRPr sz="1100"/>
            </a:p>
            <a:p>
              <a:pPr indent="0" lvl="0" marL="0" marR="0" rtl="0" algn="l">
                <a:lnSpc>
                  <a:spcPct val="138461"/>
                </a:lnSpc>
                <a:spcBef>
                  <a:spcPts val="0"/>
                </a:spcBef>
                <a:spcAft>
                  <a:spcPts val="0"/>
                </a:spcAft>
                <a:buNone/>
              </a:pPr>
              <a:r>
                <a:rPr lang="en" sz="1000">
                  <a:solidFill>
                    <a:schemeClr val="lt2"/>
                  </a:solidFill>
                  <a:latin typeface="Montserrat"/>
                  <a:ea typeface="Montserrat"/>
                  <a:cs typeface="Montserrat"/>
                  <a:sym typeface="Montserrat"/>
                </a:rPr>
                <a:t>Presentation</a:t>
              </a:r>
              <a:endParaRPr sz="1100"/>
            </a:p>
            <a:p>
              <a:pPr indent="0" lvl="0" marL="0" marR="0" rtl="0" algn="l">
                <a:lnSpc>
                  <a:spcPct val="138461"/>
                </a:lnSpc>
                <a:spcBef>
                  <a:spcPts val="0"/>
                </a:spcBef>
                <a:spcAft>
                  <a:spcPts val="0"/>
                </a:spcAft>
                <a:buNone/>
              </a:pPr>
              <a:r>
                <a:rPr lang="en" sz="1000">
                  <a:solidFill>
                    <a:schemeClr val="lt2"/>
                  </a:solidFill>
                  <a:latin typeface="Montserrat"/>
                  <a:ea typeface="Montserrat"/>
                  <a:cs typeface="Montserrat"/>
                  <a:sym typeface="Montserrat"/>
                </a:rPr>
                <a:t>Template</a:t>
              </a:r>
              <a:endParaRPr sz="1100"/>
            </a:p>
          </p:txBody>
        </p:sp>
      </p:grpSp>
      <p:sp>
        <p:nvSpPr>
          <p:cNvPr id="231" name="Google Shape;231;p44"/>
          <p:cNvSpPr txBox="1"/>
          <p:nvPr/>
        </p:nvSpPr>
        <p:spPr>
          <a:xfrm>
            <a:off x="3249388" y="785813"/>
            <a:ext cx="2171699" cy="110799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400">
                <a:solidFill>
                  <a:schemeClr val="lt1"/>
                </a:solidFill>
                <a:latin typeface="Roboto"/>
                <a:ea typeface="Roboto"/>
                <a:cs typeface="Roboto"/>
                <a:sym typeface="Roboto"/>
              </a:rPr>
              <a:t>Simple</a:t>
            </a:r>
            <a:endParaRPr sz="1100"/>
          </a:p>
          <a:p>
            <a:pPr indent="0" lvl="0" marL="0" marR="0" rtl="0" algn="l">
              <a:spcBef>
                <a:spcPts val="0"/>
              </a:spcBef>
              <a:spcAft>
                <a:spcPts val="0"/>
              </a:spcAft>
              <a:buNone/>
            </a:pPr>
            <a:r>
              <a:rPr lang="en" sz="3400">
                <a:solidFill>
                  <a:schemeClr val="lt1"/>
                </a:solidFill>
                <a:latin typeface="Roboto"/>
                <a:ea typeface="Roboto"/>
                <a:cs typeface="Roboto"/>
                <a:sym typeface="Roboto"/>
              </a:rPr>
              <a:t>Concept</a:t>
            </a:r>
            <a:endParaRPr sz="1100"/>
          </a:p>
        </p:txBody>
      </p:sp>
      <p:grpSp>
        <p:nvGrpSpPr>
          <p:cNvPr id="232" name="Google Shape;232;p44"/>
          <p:cNvGrpSpPr/>
          <p:nvPr/>
        </p:nvGrpSpPr>
        <p:grpSpPr>
          <a:xfrm>
            <a:off x="3249388" y="2794546"/>
            <a:ext cx="1712750" cy="1777454"/>
            <a:chOff x="761999" y="4372558"/>
            <a:chExt cx="2283667" cy="2369939"/>
          </a:xfrm>
        </p:grpSpPr>
        <p:sp>
          <p:nvSpPr>
            <p:cNvPr id="233" name="Google Shape;233;p44"/>
            <p:cNvSpPr txBox="1"/>
            <p:nvPr/>
          </p:nvSpPr>
          <p:spPr>
            <a:xfrm>
              <a:off x="762000" y="4760687"/>
              <a:ext cx="2283666" cy="1981810"/>
            </a:xfrm>
            <a:prstGeom prst="rect">
              <a:avLst/>
            </a:prstGeom>
            <a:noFill/>
            <a:ln>
              <a:noFill/>
            </a:ln>
          </p:spPr>
          <p:txBody>
            <a:bodyPr anchorCtr="0" anchor="ctr" bIns="34275" lIns="68575" spcFirstLastPara="1" rIns="68575" wrap="square" tIns="34275">
              <a:noAutofit/>
            </a:bodyPr>
            <a:lstStyle/>
            <a:p>
              <a:pPr indent="0" lvl="0" marL="0" marR="0" rtl="0" algn="l">
                <a:lnSpc>
                  <a:spcPct val="160000"/>
                </a:lnSpc>
                <a:spcBef>
                  <a:spcPts val="0"/>
                </a:spcBef>
                <a:spcAft>
                  <a:spcPts val="0"/>
                </a:spcAft>
                <a:buClr>
                  <a:schemeClr val="lt1"/>
                </a:buClr>
                <a:buSzPts val="800"/>
                <a:buFont typeface="Arial"/>
                <a:buNone/>
              </a:pPr>
              <a:r>
                <a:rPr b="0" i="0" lang="en" sz="800">
                  <a:solidFill>
                    <a:schemeClr val="lt1"/>
                  </a:solidFill>
                  <a:latin typeface="Roboto"/>
                  <a:ea typeface="Roboto"/>
                  <a:cs typeface="Roboto"/>
                  <a:sym typeface="Roboto"/>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endParaRPr sz="1100"/>
            </a:p>
          </p:txBody>
        </p:sp>
        <p:sp>
          <p:nvSpPr>
            <p:cNvPr id="234" name="Google Shape;234;p44"/>
            <p:cNvSpPr txBox="1"/>
            <p:nvPr/>
          </p:nvSpPr>
          <p:spPr>
            <a:xfrm>
              <a:off x="761999" y="4372558"/>
              <a:ext cx="1400629"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Roboto"/>
                  <a:ea typeface="Roboto"/>
                  <a:cs typeface="Roboto"/>
                  <a:sym typeface="Roboto"/>
                </a:rPr>
                <a:t>Simple P.</a:t>
              </a:r>
              <a:endParaRPr sz="1100"/>
            </a:p>
          </p:txBody>
        </p:sp>
      </p:grpSp>
      <p:pic>
        <p:nvPicPr>
          <p:cNvPr id="235" name="Google Shape;235;p44"/>
          <p:cNvPicPr preferRelativeResize="0"/>
          <p:nvPr>
            <p:ph idx="2" type="pic"/>
          </p:nvPr>
        </p:nvPicPr>
        <p:blipFill rotWithShape="1">
          <a:blip r:embed="rId3">
            <a:alphaModFix/>
          </a:blip>
          <a:srcRect b="6702" l="0" r="0" t="6701"/>
          <a:stretch/>
        </p:blipFill>
        <p:spPr>
          <a:xfrm>
            <a:off x="5768083" y="773148"/>
            <a:ext cx="2832429" cy="379885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9" name="Shape 239"/>
        <p:cNvGrpSpPr/>
        <p:nvPr/>
      </p:nvGrpSpPr>
      <p:grpSpPr>
        <a:xfrm>
          <a:off x="0" y="0"/>
          <a:ext cx="0" cy="0"/>
          <a:chOff x="0" y="0"/>
          <a:chExt cx="0" cy="0"/>
        </a:xfrm>
      </p:grpSpPr>
      <p:pic>
        <p:nvPicPr>
          <p:cNvPr id="240" name="Google Shape;240;p45"/>
          <p:cNvPicPr preferRelativeResize="0"/>
          <p:nvPr>
            <p:ph idx="2" type="pic"/>
          </p:nvPr>
        </p:nvPicPr>
        <p:blipFill rotWithShape="1">
          <a:blip r:embed="rId3">
            <a:alphaModFix/>
          </a:blip>
          <a:srcRect b="88" l="0" r="0" t="23246"/>
          <a:stretch/>
        </p:blipFill>
        <p:spPr>
          <a:xfrm>
            <a:off x="571499" y="2571751"/>
            <a:ext cx="3913416" cy="2000250"/>
          </a:xfrm>
          <a:prstGeom prst="rect">
            <a:avLst/>
          </a:prstGeom>
          <a:noFill/>
          <a:ln>
            <a:noFill/>
          </a:ln>
        </p:spPr>
      </p:pic>
      <p:sp>
        <p:nvSpPr>
          <p:cNvPr id="241" name="Google Shape;241;p45"/>
          <p:cNvSpPr txBox="1"/>
          <p:nvPr/>
        </p:nvSpPr>
        <p:spPr>
          <a:xfrm>
            <a:off x="5044168" y="2839888"/>
            <a:ext cx="3528331" cy="731987"/>
          </a:xfrm>
          <a:prstGeom prst="rect">
            <a:avLst/>
          </a:prstGeom>
          <a:noFill/>
          <a:ln>
            <a:noFill/>
          </a:ln>
        </p:spPr>
        <p:txBody>
          <a:bodyPr anchorCtr="0" anchor="ctr" bIns="34275" lIns="68575" spcFirstLastPara="1" rIns="68575" wrap="square" tIns="34275">
            <a:noAutofit/>
          </a:bodyPr>
          <a:lstStyle/>
          <a:p>
            <a:pPr indent="0" lvl="0" marL="0" marR="0" rtl="0" algn="l">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endParaRPr sz="1100"/>
          </a:p>
        </p:txBody>
      </p:sp>
      <p:sp>
        <p:nvSpPr>
          <p:cNvPr id="242" name="Google Shape;242;p45"/>
          <p:cNvSpPr txBox="1"/>
          <p:nvPr/>
        </p:nvSpPr>
        <p:spPr>
          <a:xfrm>
            <a:off x="5044168" y="2527436"/>
            <a:ext cx="2404382" cy="24237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rgbClr val="262626"/>
                </a:solidFill>
                <a:latin typeface="Montserrat"/>
                <a:ea typeface="Montserrat"/>
                <a:cs typeface="Montserrat"/>
                <a:sym typeface="Montserrat"/>
              </a:rPr>
              <a:t>A few words about overview</a:t>
            </a:r>
            <a:endParaRPr sz="1100"/>
          </a:p>
        </p:txBody>
      </p:sp>
      <p:cxnSp>
        <p:nvCxnSpPr>
          <p:cNvPr id="243" name="Google Shape;243;p45"/>
          <p:cNvCxnSpPr/>
          <p:nvPr/>
        </p:nvCxnSpPr>
        <p:spPr>
          <a:xfrm>
            <a:off x="5106081" y="3810414"/>
            <a:ext cx="3020105" cy="0"/>
          </a:xfrm>
          <a:prstGeom prst="straightConnector1">
            <a:avLst/>
          </a:prstGeom>
          <a:noFill/>
          <a:ln cap="flat" cmpd="sng" w="25400">
            <a:solidFill>
              <a:schemeClr val="accent2"/>
            </a:solidFill>
            <a:prstDash val="solid"/>
            <a:miter lim="800000"/>
            <a:headEnd len="sm" w="sm" type="none"/>
            <a:tailEnd len="sm" w="sm" type="none"/>
          </a:ln>
        </p:spPr>
      </p:cxnSp>
      <p:sp>
        <p:nvSpPr>
          <p:cNvPr id="244" name="Google Shape;244;p45"/>
          <p:cNvSpPr/>
          <p:nvPr/>
        </p:nvSpPr>
        <p:spPr>
          <a:xfrm>
            <a:off x="5044168" y="3779458"/>
            <a:ext cx="61913" cy="61913"/>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45" name="Google Shape;245;p45"/>
          <p:cNvSpPr/>
          <p:nvPr/>
        </p:nvSpPr>
        <p:spPr>
          <a:xfrm>
            <a:off x="8126186" y="3779458"/>
            <a:ext cx="61913" cy="61913"/>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46" name="Google Shape;246;p45"/>
          <p:cNvSpPr txBox="1"/>
          <p:nvPr/>
        </p:nvSpPr>
        <p:spPr>
          <a:xfrm>
            <a:off x="5044168" y="4156501"/>
            <a:ext cx="547296" cy="228476"/>
          </a:xfrm>
          <a:prstGeom prst="rect">
            <a:avLst/>
          </a:prstGeom>
          <a:noFill/>
          <a:ln>
            <a:noFill/>
          </a:ln>
        </p:spPr>
        <p:txBody>
          <a:bodyPr anchorCtr="0" anchor="t" bIns="34275" lIns="68575" spcFirstLastPara="1" rIns="68575" wrap="square" tIns="34275">
            <a:noAutofit/>
          </a:bodyPr>
          <a:lstStyle/>
          <a:p>
            <a:pPr indent="0" lvl="0" marL="0" marR="0" rtl="0" algn="l">
              <a:lnSpc>
                <a:spcPct val="138461"/>
              </a:lnSpc>
              <a:spcBef>
                <a:spcPts val="0"/>
              </a:spcBef>
              <a:spcAft>
                <a:spcPts val="0"/>
              </a:spcAft>
              <a:buNone/>
            </a:pPr>
            <a:r>
              <a:rPr lang="en" sz="1000">
                <a:solidFill>
                  <a:schemeClr val="lt2"/>
                </a:solidFill>
                <a:latin typeface="Montserrat"/>
                <a:ea typeface="Montserrat"/>
                <a:cs typeface="Montserrat"/>
                <a:sym typeface="Montserrat"/>
              </a:rPr>
              <a:t>AS-IS</a:t>
            </a:r>
            <a:endParaRPr sz="1100"/>
          </a:p>
        </p:txBody>
      </p:sp>
      <p:sp>
        <p:nvSpPr>
          <p:cNvPr id="247" name="Google Shape;247;p45"/>
          <p:cNvSpPr txBox="1"/>
          <p:nvPr/>
        </p:nvSpPr>
        <p:spPr>
          <a:xfrm>
            <a:off x="7640802" y="4156501"/>
            <a:ext cx="547296" cy="228476"/>
          </a:xfrm>
          <a:prstGeom prst="rect">
            <a:avLst/>
          </a:prstGeom>
          <a:noFill/>
          <a:ln>
            <a:noFill/>
          </a:ln>
        </p:spPr>
        <p:txBody>
          <a:bodyPr anchorCtr="0" anchor="t" bIns="34275" lIns="68575" spcFirstLastPara="1" rIns="68575" wrap="square" tIns="34275">
            <a:noAutofit/>
          </a:bodyPr>
          <a:lstStyle/>
          <a:p>
            <a:pPr indent="0" lvl="0" marL="0" marR="0" rtl="0" algn="l">
              <a:lnSpc>
                <a:spcPct val="138461"/>
              </a:lnSpc>
              <a:spcBef>
                <a:spcPts val="0"/>
              </a:spcBef>
              <a:spcAft>
                <a:spcPts val="0"/>
              </a:spcAft>
              <a:buNone/>
            </a:pPr>
            <a:r>
              <a:rPr lang="en" sz="1000">
                <a:solidFill>
                  <a:schemeClr val="lt2"/>
                </a:solidFill>
                <a:latin typeface="Montserrat"/>
                <a:ea typeface="Montserrat"/>
                <a:cs typeface="Montserrat"/>
                <a:sym typeface="Montserrat"/>
              </a:rPr>
              <a:t>TO-BE</a:t>
            </a:r>
            <a:endParaRPr sz="1100"/>
          </a:p>
        </p:txBody>
      </p:sp>
      <p:cxnSp>
        <p:nvCxnSpPr>
          <p:cNvPr id="248" name="Google Shape;248;p45"/>
          <p:cNvCxnSpPr/>
          <p:nvPr/>
        </p:nvCxnSpPr>
        <p:spPr>
          <a:xfrm>
            <a:off x="5106081" y="785813"/>
            <a:ext cx="0" cy="1340167"/>
          </a:xfrm>
          <a:prstGeom prst="straightConnector1">
            <a:avLst/>
          </a:prstGeom>
          <a:noFill/>
          <a:ln cap="flat" cmpd="sng" w="25400">
            <a:solidFill>
              <a:srgbClr val="262626"/>
            </a:solidFill>
            <a:prstDash val="solid"/>
            <a:miter lim="800000"/>
            <a:headEnd len="sm" w="sm" type="none"/>
            <a:tailEnd len="sm" w="sm" type="none"/>
          </a:ln>
        </p:spPr>
      </p:cxnSp>
      <p:sp>
        <p:nvSpPr>
          <p:cNvPr id="249" name="Google Shape;249;p45"/>
          <p:cNvSpPr txBox="1"/>
          <p:nvPr/>
        </p:nvSpPr>
        <p:spPr>
          <a:xfrm>
            <a:off x="2313217" y="785813"/>
            <a:ext cx="2171699" cy="1107996"/>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3400">
                <a:solidFill>
                  <a:schemeClr val="dk1"/>
                </a:solidFill>
                <a:latin typeface="Roboto"/>
                <a:ea typeface="Roboto"/>
                <a:cs typeface="Roboto"/>
                <a:sym typeface="Roboto"/>
              </a:rPr>
              <a:t>Simple</a:t>
            </a:r>
            <a:endParaRPr sz="1100"/>
          </a:p>
          <a:p>
            <a:pPr indent="0" lvl="0" marL="0" marR="0" rtl="0" algn="r">
              <a:spcBef>
                <a:spcPts val="0"/>
              </a:spcBef>
              <a:spcAft>
                <a:spcPts val="0"/>
              </a:spcAft>
              <a:buNone/>
            </a:pPr>
            <a:r>
              <a:rPr lang="en" sz="3400">
                <a:solidFill>
                  <a:schemeClr val="dk1"/>
                </a:solidFill>
                <a:latin typeface="Roboto"/>
                <a:ea typeface="Roboto"/>
                <a:cs typeface="Roboto"/>
                <a:sym typeface="Roboto"/>
              </a:rPr>
              <a:t>Overview</a:t>
            </a:r>
            <a:endParaRPr sz="11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3" name="Shape 253"/>
        <p:cNvGrpSpPr/>
        <p:nvPr/>
      </p:nvGrpSpPr>
      <p:grpSpPr>
        <a:xfrm>
          <a:off x="0" y="0"/>
          <a:ext cx="0" cy="0"/>
          <a:chOff x="0" y="0"/>
          <a:chExt cx="0" cy="0"/>
        </a:xfrm>
      </p:grpSpPr>
      <p:sp>
        <p:nvSpPr>
          <p:cNvPr id="254" name="Google Shape;254;p46"/>
          <p:cNvSpPr/>
          <p:nvPr/>
        </p:nvSpPr>
        <p:spPr>
          <a:xfrm>
            <a:off x="1" y="0"/>
            <a:ext cx="8572499" cy="5143500"/>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55" name="Google Shape;255;p46"/>
          <p:cNvSpPr txBox="1"/>
          <p:nvPr/>
        </p:nvSpPr>
        <p:spPr>
          <a:xfrm>
            <a:off x="571499" y="3332356"/>
            <a:ext cx="2357439" cy="237757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0">
                <a:solidFill>
                  <a:srgbClr val="EFEFEF"/>
                </a:solidFill>
                <a:latin typeface="Bodoni"/>
                <a:ea typeface="Bodoni"/>
                <a:cs typeface="Bodoni"/>
                <a:sym typeface="Bodoni"/>
              </a:rPr>
              <a:t>2</a:t>
            </a:r>
            <a:endParaRPr sz="1100">
              <a:solidFill>
                <a:srgbClr val="EFEFEF"/>
              </a:solidFill>
              <a:latin typeface="Bodoni"/>
              <a:ea typeface="Bodoni"/>
              <a:cs typeface="Bodoni"/>
              <a:sym typeface="Bodoni"/>
            </a:endParaRPr>
          </a:p>
        </p:txBody>
      </p:sp>
      <p:grpSp>
        <p:nvGrpSpPr>
          <p:cNvPr id="256" name="Google Shape;256;p46"/>
          <p:cNvGrpSpPr/>
          <p:nvPr/>
        </p:nvGrpSpPr>
        <p:grpSpPr>
          <a:xfrm>
            <a:off x="571500" y="785813"/>
            <a:ext cx="2413180" cy="1684065"/>
            <a:chOff x="1970102" y="3850580"/>
            <a:chExt cx="3217573" cy="2245420"/>
          </a:xfrm>
        </p:grpSpPr>
        <p:sp>
          <p:nvSpPr>
            <p:cNvPr id="257" name="Google Shape;257;p46"/>
            <p:cNvSpPr txBox="1"/>
            <p:nvPr/>
          </p:nvSpPr>
          <p:spPr>
            <a:xfrm>
              <a:off x="1970103" y="4859747"/>
              <a:ext cx="3217572" cy="1236253"/>
            </a:xfrm>
            <a:prstGeom prst="rect">
              <a:avLst/>
            </a:prstGeom>
            <a:noFill/>
            <a:ln>
              <a:noFill/>
            </a:ln>
          </p:spPr>
          <p:txBody>
            <a:bodyPr anchorCtr="0" anchor="ctr" bIns="34275" lIns="68575" spcFirstLastPara="1" rIns="68575" wrap="square" tIns="34275">
              <a:noAutofit/>
            </a:bodyPr>
            <a:lstStyle/>
            <a:p>
              <a:pPr indent="0" lvl="0" marL="0" marR="0" rtl="0" algn="l">
                <a:lnSpc>
                  <a:spcPct val="160000"/>
                </a:lnSpc>
                <a:spcBef>
                  <a:spcPts val="0"/>
                </a:spcBef>
                <a:spcAft>
                  <a:spcPts val="0"/>
                </a:spcAft>
                <a:buClr>
                  <a:schemeClr val="lt1"/>
                </a:buClr>
                <a:buSzPts val="800"/>
                <a:buFont typeface="Arial"/>
                <a:buNone/>
              </a:pPr>
              <a:r>
                <a:rPr b="0" i="0" lang="en" sz="800">
                  <a:solidFill>
                    <a:schemeClr val="lt1"/>
                  </a:solidFill>
                  <a:latin typeface="Roboto"/>
                  <a:ea typeface="Roboto"/>
                  <a:cs typeface="Roboto"/>
                  <a:sym typeface="Roboto"/>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endParaRPr sz="1100"/>
            </a:p>
          </p:txBody>
        </p:sp>
        <p:sp>
          <p:nvSpPr>
            <p:cNvPr id="258" name="Google Shape;258;p46"/>
            <p:cNvSpPr txBox="1"/>
            <p:nvPr/>
          </p:nvSpPr>
          <p:spPr>
            <a:xfrm>
              <a:off x="1970102" y="3850580"/>
              <a:ext cx="3217571" cy="78483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400">
                  <a:solidFill>
                    <a:schemeClr val="lt1"/>
                  </a:solidFill>
                  <a:latin typeface="Roboto"/>
                  <a:ea typeface="Roboto"/>
                  <a:cs typeface="Roboto"/>
                  <a:sym typeface="Roboto"/>
                </a:rPr>
                <a:t>Portfolio</a:t>
              </a:r>
              <a:endParaRPr sz="1100"/>
            </a:p>
          </p:txBody>
        </p:sp>
      </p:grpSp>
      <p:pic>
        <p:nvPicPr>
          <p:cNvPr id="259" name="Google Shape;259;p46"/>
          <p:cNvPicPr preferRelativeResize="0"/>
          <p:nvPr>
            <p:ph idx="2" type="pic"/>
          </p:nvPr>
        </p:nvPicPr>
        <p:blipFill rotWithShape="1">
          <a:blip r:embed="rId3">
            <a:alphaModFix/>
          </a:blip>
          <a:srcRect b="6465" l="0" r="3119" t="3346"/>
          <a:stretch/>
        </p:blipFill>
        <p:spPr>
          <a:xfrm>
            <a:off x="3629025" y="785813"/>
            <a:ext cx="5514975" cy="378618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3" name="Shape 263"/>
        <p:cNvGrpSpPr/>
        <p:nvPr/>
      </p:nvGrpSpPr>
      <p:grpSpPr>
        <a:xfrm>
          <a:off x="0" y="0"/>
          <a:ext cx="0" cy="0"/>
          <a:chOff x="0" y="0"/>
          <a:chExt cx="0" cy="0"/>
        </a:xfrm>
      </p:grpSpPr>
      <p:sp>
        <p:nvSpPr>
          <p:cNvPr id="264" name="Google Shape;264;p47"/>
          <p:cNvSpPr txBox="1"/>
          <p:nvPr/>
        </p:nvSpPr>
        <p:spPr>
          <a:xfrm>
            <a:off x="6487934" y="3057162"/>
            <a:ext cx="2164555" cy="1514838"/>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lang="en" sz="3800">
                <a:solidFill>
                  <a:schemeClr val="accent2"/>
                </a:solidFill>
                <a:latin typeface="Sorts Mill Goudy"/>
                <a:ea typeface="Sorts Mill Goudy"/>
                <a:cs typeface="Sorts Mill Goudy"/>
                <a:sym typeface="Sorts Mill Goudy"/>
              </a:rPr>
              <a:t>Clean</a:t>
            </a:r>
            <a:endParaRPr sz="1100"/>
          </a:p>
          <a:p>
            <a:pPr indent="0" lvl="0" marL="0" marR="0" rtl="0" algn="l">
              <a:lnSpc>
                <a:spcPct val="100000"/>
              </a:lnSpc>
              <a:spcBef>
                <a:spcPts val="0"/>
              </a:spcBef>
              <a:spcAft>
                <a:spcPts val="0"/>
              </a:spcAft>
              <a:buNone/>
            </a:pPr>
            <a:r>
              <a:rPr lang="en" sz="3800">
                <a:solidFill>
                  <a:schemeClr val="accent2"/>
                </a:solidFill>
                <a:latin typeface="Sorts Mill Goudy"/>
                <a:ea typeface="Sorts Mill Goudy"/>
                <a:cs typeface="Sorts Mill Goudy"/>
                <a:sym typeface="Sorts Mill Goudy"/>
              </a:rPr>
              <a:t>Minimal</a:t>
            </a:r>
            <a:endParaRPr sz="1100"/>
          </a:p>
          <a:p>
            <a:pPr indent="0" lvl="0" marL="0" marR="0" rtl="0" algn="l">
              <a:lnSpc>
                <a:spcPct val="100000"/>
              </a:lnSpc>
              <a:spcBef>
                <a:spcPts val="0"/>
              </a:spcBef>
              <a:spcAft>
                <a:spcPts val="0"/>
              </a:spcAft>
              <a:buNone/>
            </a:pPr>
            <a:r>
              <a:rPr lang="en" sz="3800">
                <a:solidFill>
                  <a:schemeClr val="accent2"/>
                </a:solidFill>
                <a:latin typeface="Sorts Mill Goudy"/>
                <a:ea typeface="Sorts Mill Goudy"/>
                <a:cs typeface="Sorts Mill Goudy"/>
                <a:sym typeface="Sorts Mill Goudy"/>
              </a:rPr>
              <a:t>Project</a:t>
            </a:r>
            <a:endParaRPr sz="1100"/>
          </a:p>
        </p:txBody>
      </p:sp>
      <p:cxnSp>
        <p:nvCxnSpPr>
          <p:cNvPr id="265" name="Google Shape;265;p47"/>
          <p:cNvCxnSpPr/>
          <p:nvPr/>
        </p:nvCxnSpPr>
        <p:spPr>
          <a:xfrm>
            <a:off x="6536785" y="785813"/>
            <a:ext cx="0" cy="1900600"/>
          </a:xfrm>
          <a:prstGeom prst="straightConnector1">
            <a:avLst/>
          </a:prstGeom>
          <a:noFill/>
          <a:ln cap="flat" cmpd="sng" w="25400">
            <a:solidFill>
              <a:schemeClr val="accent2"/>
            </a:solidFill>
            <a:prstDash val="solid"/>
            <a:miter lim="800000"/>
            <a:headEnd len="sm" w="sm" type="none"/>
            <a:tailEnd len="sm" w="sm" type="none"/>
          </a:ln>
        </p:spPr>
      </p:cxnSp>
      <p:sp>
        <p:nvSpPr>
          <p:cNvPr id="266" name="Google Shape;266;p47"/>
          <p:cNvSpPr txBox="1"/>
          <p:nvPr/>
        </p:nvSpPr>
        <p:spPr>
          <a:xfrm>
            <a:off x="571500" y="4156501"/>
            <a:ext cx="1133474" cy="4154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300">
                <a:solidFill>
                  <a:schemeClr val="accent2"/>
                </a:solidFill>
                <a:latin typeface="Arial"/>
                <a:ea typeface="Arial"/>
                <a:cs typeface="Arial"/>
                <a:sym typeface="Arial"/>
              </a:rPr>
              <a:t>Clean P.</a:t>
            </a:r>
            <a:endParaRPr sz="1100"/>
          </a:p>
        </p:txBody>
      </p:sp>
      <p:grpSp>
        <p:nvGrpSpPr>
          <p:cNvPr id="267" name="Google Shape;267;p47"/>
          <p:cNvGrpSpPr/>
          <p:nvPr/>
        </p:nvGrpSpPr>
        <p:grpSpPr>
          <a:xfrm>
            <a:off x="571500" y="785813"/>
            <a:ext cx="2413180" cy="1684065"/>
            <a:chOff x="1970102" y="3850580"/>
            <a:chExt cx="3217573" cy="2245420"/>
          </a:xfrm>
        </p:grpSpPr>
        <p:sp>
          <p:nvSpPr>
            <p:cNvPr id="268" name="Google Shape;268;p47"/>
            <p:cNvSpPr txBox="1"/>
            <p:nvPr/>
          </p:nvSpPr>
          <p:spPr>
            <a:xfrm>
              <a:off x="1970103" y="4859747"/>
              <a:ext cx="3217572" cy="1236253"/>
            </a:xfrm>
            <a:prstGeom prst="rect">
              <a:avLst/>
            </a:prstGeom>
            <a:noFill/>
            <a:ln>
              <a:noFill/>
            </a:ln>
          </p:spPr>
          <p:txBody>
            <a:bodyPr anchorCtr="0" anchor="ctr" bIns="34275" lIns="68575" spcFirstLastPara="1" rIns="68575" wrap="square" tIns="34275">
              <a:noAutofit/>
            </a:bodyPr>
            <a:lstStyle/>
            <a:p>
              <a:pPr indent="0" lvl="0" marL="0" marR="0" rtl="0" algn="l">
                <a:lnSpc>
                  <a:spcPct val="160000"/>
                </a:lnSpc>
                <a:spcBef>
                  <a:spcPts val="0"/>
                </a:spcBef>
                <a:spcAft>
                  <a:spcPts val="0"/>
                </a:spcAft>
                <a:buClr>
                  <a:schemeClr val="lt2"/>
                </a:buClr>
                <a:buSzPts val="800"/>
                <a:buFont typeface="Arial"/>
                <a:buNone/>
              </a:pPr>
              <a:r>
                <a:rPr b="0" i="0" lang="en" sz="800">
                  <a:solidFill>
                    <a:schemeClr val="lt2"/>
                  </a:solidFill>
                  <a:latin typeface="Roboto"/>
                  <a:ea typeface="Roboto"/>
                  <a:cs typeface="Roboto"/>
                  <a:sym typeface="Roboto"/>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endParaRPr sz="1100"/>
            </a:p>
          </p:txBody>
        </p:sp>
        <p:sp>
          <p:nvSpPr>
            <p:cNvPr id="269" name="Google Shape;269;p47"/>
            <p:cNvSpPr txBox="1"/>
            <p:nvPr/>
          </p:nvSpPr>
          <p:spPr>
            <a:xfrm>
              <a:off x="1970102" y="3850580"/>
              <a:ext cx="3217571" cy="78483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400">
                  <a:solidFill>
                    <a:schemeClr val="dk1"/>
                  </a:solidFill>
                  <a:latin typeface="Roboto"/>
                  <a:ea typeface="Roboto"/>
                  <a:cs typeface="Roboto"/>
                  <a:sym typeface="Roboto"/>
                </a:rPr>
                <a:t>Project</a:t>
              </a:r>
              <a:endParaRPr sz="1100"/>
            </a:p>
          </p:txBody>
        </p:sp>
      </p:grpSp>
      <p:pic>
        <p:nvPicPr>
          <p:cNvPr id="270" name="Google Shape;270;p47"/>
          <p:cNvPicPr preferRelativeResize="0"/>
          <p:nvPr>
            <p:ph idx="2" type="pic"/>
          </p:nvPr>
        </p:nvPicPr>
        <p:blipFill rotWithShape="1">
          <a:blip r:embed="rId3">
            <a:alphaModFix/>
          </a:blip>
          <a:srcRect b="0" l="9570" r="9570" t="0"/>
          <a:stretch/>
        </p:blipFill>
        <p:spPr>
          <a:xfrm>
            <a:off x="3751879" y="785813"/>
            <a:ext cx="2164556" cy="3786187"/>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4" name="Shape 274"/>
        <p:cNvGrpSpPr/>
        <p:nvPr/>
      </p:nvGrpSpPr>
      <p:grpSpPr>
        <a:xfrm>
          <a:off x="0" y="0"/>
          <a:ext cx="0" cy="0"/>
          <a:chOff x="0" y="0"/>
          <a:chExt cx="0" cy="0"/>
        </a:xfrm>
      </p:grpSpPr>
      <p:pic>
        <p:nvPicPr>
          <p:cNvPr id="275" name="Google Shape;275;p48"/>
          <p:cNvPicPr preferRelativeResize="0"/>
          <p:nvPr>
            <p:ph idx="2" type="pic"/>
          </p:nvPr>
        </p:nvPicPr>
        <p:blipFill rotWithShape="1">
          <a:blip r:embed="rId3">
            <a:alphaModFix/>
          </a:blip>
          <a:srcRect b="2116" l="18421" r="15465" t="31044"/>
          <a:stretch/>
        </p:blipFill>
        <p:spPr>
          <a:xfrm>
            <a:off x="6129338" y="2194426"/>
            <a:ext cx="2443163" cy="1646947"/>
          </a:xfrm>
          <a:prstGeom prst="rect">
            <a:avLst/>
          </a:prstGeom>
          <a:noFill/>
          <a:ln>
            <a:noFill/>
          </a:ln>
        </p:spPr>
      </p:pic>
      <p:pic>
        <p:nvPicPr>
          <p:cNvPr id="276" name="Google Shape;276;p48"/>
          <p:cNvPicPr preferRelativeResize="0"/>
          <p:nvPr>
            <p:ph idx="3" type="pic"/>
          </p:nvPr>
        </p:nvPicPr>
        <p:blipFill rotWithShape="1">
          <a:blip r:embed="rId4">
            <a:alphaModFix/>
          </a:blip>
          <a:srcRect b="1645" l="0" r="0" t="1645"/>
          <a:stretch/>
        </p:blipFill>
        <p:spPr>
          <a:xfrm>
            <a:off x="3207544" y="2194426"/>
            <a:ext cx="2443163" cy="1646947"/>
          </a:xfrm>
          <a:prstGeom prst="rect">
            <a:avLst/>
          </a:prstGeom>
          <a:noFill/>
          <a:ln>
            <a:noFill/>
          </a:ln>
        </p:spPr>
      </p:pic>
      <p:sp>
        <p:nvSpPr>
          <p:cNvPr id="277" name="Google Shape;277;p48"/>
          <p:cNvSpPr txBox="1"/>
          <p:nvPr/>
        </p:nvSpPr>
        <p:spPr>
          <a:xfrm>
            <a:off x="3250405" y="2661526"/>
            <a:ext cx="2357439" cy="23775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5000">
                <a:solidFill>
                  <a:srgbClr val="D9D9D9"/>
                </a:solidFill>
                <a:latin typeface="Bodoni"/>
                <a:ea typeface="Bodoni"/>
                <a:cs typeface="Bodoni"/>
                <a:sym typeface="Bodoni"/>
              </a:rPr>
              <a:t>1</a:t>
            </a:r>
            <a:endParaRPr sz="1100">
              <a:solidFill>
                <a:srgbClr val="D9D9D9"/>
              </a:solidFill>
              <a:latin typeface="Bodoni"/>
              <a:ea typeface="Bodoni"/>
              <a:cs typeface="Bodoni"/>
              <a:sym typeface="Bodoni"/>
            </a:endParaRPr>
          </a:p>
        </p:txBody>
      </p:sp>
      <p:sp>
        <p:nvSpPr>
          <p:cNvPr id="278" name="Google Shape;278;p48"/>
          <p:cNvSpPr txBox="1"/>
          <p:nvPr/>
        </p:nvSpPr>
        <p:spPr>
          <a:xfrm>
            <a:off x="6172199" y="2661526"/>
            <a:ext cx="2357439" cy="23775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5000">
                <a:solidFill>
                  <a:srgbClr val="D9D9D9"/>
                </a:solidFill>
                <a:latin typeface="Bodoni"/>
                <a:ea typeface="Bodoni"/>
                <a:cs typeface="Bodoni"/>
                <a:sym typeface="Bodoni"/>
              </a:rPr>
              <a:t>2</a:t>
            </a:r>
            <a:endParaRPr sz="1100">
              <a:solidFill>
                <a:srgbClr val="D9D9D9"/>
              </a:solidFill>
              <a:latin typeface="Bodoni"/>
              <a:ea typeface="Bodoni"/>
              <a:cs typeface="Bodoni"/>
              <a:sym typeface="Bodoni"/>
            </a:endParaRPr>
          </a:p>
        </p:txBody>
      </p:sp>
      <p:sp>
        <p:nvSpPr>
          <p:cNvPr id="279" name="Google Shape;279;p48"/>
          <p:cNvSpPr/>
          <p:nvPr/>
        </p:nvSpPr>
        <p:spPr>
          <a:xfrm>
            <a:off x="0" y="785813"/>
            <a:ext cx="2728912" cy="3055560"/>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0" name="Google Shape;280;p48"/>
          <p:cNvSpPr txBox="1"/>
          <p:nvPr/>
        </p:nvSpPr>
        <p:spPr>
          <a:xfrm>
            <a:off x="600075" y="1759594"/>
            <a:ext cx="1528762" cy="110799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400">
                <a:solidFill>
                  <a:schemeClr val="lt1"/>
                </a:solidFill>
                <a:latin typeface="Roboto"/>
                <a:ea typeface="Roboto"/>
                <a:cs typeface="Roboto"/>
                <a:sym typeface="Roboto"/>
              </a:rPr>
              <a:t>Our</a:t>
            </a:r>
            <a:endParaRPr sz="1100"/>
          </a:p>
          <a:p>
            <a:pPr indent="0" lvl="0" marL="0" marR="0" rtl="0" algn="ctr">
              <a:spcBef>
                <a:spcPts val="0"/>
              </a:spcBef>
              <a:spcAft>
                <a:spcPts val="0"/>
              </a:spcAft>
              <a:buNone/>
            </a:pPr>
            <a:r>
              <a:rPr lang="en" sz="3400">
                <a:solidFill>
                  <a:schemeClr val="lt1"/>
                </a:solidFill>
                <a:latin typeface="Roboto"/>
                <a:ea typeface="Roboto"/>
                <a:cs typeface="Roboto"/>
                <a:sym typeface="Roboto"/>
              </a:rPr>
              <a:t>title</a:t>
            </a:r>
            <a:endParaRPr sz="1100"/>
          </a:p>
        </p:txBody>
      </p:sp>
      <p:grpSp>
        <p:nvGrpSpPr>
          <p:cNvPr id="281" name="Google Shape;281;p48"/>
          <p:cNvGrpSpPr/>
          <p:nvPr/>
        </p:nvGrpSpPr>
        <p:grpSpPr>
          <a:xfrm>
            <a:off x="3592966" y="785813"/>
            <a:ext cx="1672317" cy="821532"/>
            <a:chOff x="4790622" y="2330738"/>
            <a:chExt cx="2229756" cy="1095376"/>
          </a:xfrm>
        </p:grpSpPr>
        <p:sp>
          <p:nvSpPr>
            <p:cNvPr id="282" name="Google Shape;282;p48"/>
            <p:cNvSpPr txBox="1"/>
            <p:nvPr/>
          </p:nvSpPr>
          <p:spPr>
            <a:xfrm>
              <a:off x="4790622" y="2797480"/>
              <a:ext cx="2229756" cy="628634"/>
            </a:xfrm>
            <a:prstGeom prst="rect">
              <a:avLst/>
            </a:prstGeom>
            <a:noFill/>
            <a:ln>
              <a:noFill/>
            </a:ln>
          </p:spPr>
          <p:txBody>
            <a:bodyPr anchorCtr="0" anchor="ctr" bIns="34275" lIns="68575" spcFirstLastPara="1" rIns="68575" wrap="square" tIns="34275">
              <a:noAutofit/>
            </a:bodyPr>
            <a:lstStyle/>
            <a:p>
              <a:pPr indent="0" lvl="0" marL="0" marR="0" rtl="0" algn="l">
                <a:lnSpc>
                  <a:spcPct val="177777"/>
                </a:lnSpc>
                <a:spcBef>
                  <a:spcPts val="0"/>
                </a:spcBef>
                <a:spcAft>
                  <a:spcPts val="0"/>
                </a:spcAft>
                <a:buClr>
                  <a:schemeClr val="lt2"/>
                </a:buClr>
                <a:buSzPts val="700"/>
                <a:buFont typeface="Arial"/>
                <a:buNone/>
              </a:pPr>
              <a:r>
                <a:rPr b="0" i="0" lang="en" sz="700">
                  <a:solidFill>
                    <a:schemeClr val="lt2"/>
                  </a:solidFill>
                  <a:latin typeface="Roboto"/>
                  <a:ea typeface="Roboto"/>
                  <a:cs typeface="Roboto"/>
                  <a:sym typeface="Roboto"/>
                </a:rPr>
                <a:t>There are many variations of randomised words which don't look even slightly believable. If</a:t>
              </a:r>
              <a:endParaRPr sz="1100"/>
            </a:p>
          </p:txBody>
        </p:sp>
        <p:sp>
          <p:nvSpPr>
            <p:cNvPr id="283" name="Google Shape;283;p48"/>
            <p:cNvSpPr txBox="1"/>
            <p:nvPr/>
          </p:nvSpPr>
          <p:spPr>
            <a:xfrm>
              <a:off x="4790622" y="2330738"/>
              <a:ext cx="1400629"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rgbClr val="262626"/>
                  </a:solidFill>
                  <a:latin typeface="Roboto"/>
                  <a:ea typeface="Roboto"/>
                  <a:cs typeface="Roboto"/>
                  <a:sym typeface="Roboto"/>
                </a:rPr>
                <a:t>2012</a:t>
              </a:r>
              <a:endParaRPr sz="1100"/>
            </a:p>
          </p:txBody>
        </p:sp>
      </p:grpSp>
      <p:grpSp>
        <p:nvGrpSpPr>
          <p:cNvPr id="284" name="Google Shape;284;p48"/>
          <p:cNvGrpSpPr/>
          <p:nvPr/>
        </p:nvGrpSpPr>
        <p:grpSpPr>
          <a:xfrm>
            <a:off x="6514760" y="785813"/>
            <a:ext cx="1672317" cy="821532"/>
            <a:chOff x="4790622" y="2330738"/>
            <a:chExt cx="2229756" cy="1095376"/>
          </a:xfrm>
        </p:grpSpPr>
        <p:sp>
          <p:nvSpPr>
            <p:cNvPr id="285" name="Google Shape;285;p48"/>
            <p:cNvSpPr txBox="1"/>
            <p:nvPr/>
          </p:nvSpPr>
          <p:spPr>
            <a:xfrm>
              <a:off x="4790622" y="2797479"/>
              <a:ext cx="2229756" cy="628635"/>
            </a:xfrm>
            <a:prstGeom prst="rect">
              <a:avLst/>
            </a:prstGeom>
            <a:noFill/>
            <a:ln>
              <a:noFill/>
            </a:ln>
          </p:spPr>
          <p:txBody>
            <a:bodyPr anchorCtr="0" anchor="ctr" bIns="34275" lIns="68575" spcFirstLastPara="1" rIns="68575" wrap="square" tIns="34275">
              <a:noAutofit/>
            </a:bodyPr>
            <a:lstStyle/>
            <a:p>
              <a:pPr indent="0" lvl="0" marL="0" marR="0" rtl="0" algn="l">
                <a:lnSpc>
                  <a:spcPct val="177777"/>
                </a:lnSpc>
                <a:spcBef>
                  <a:spcPts val="0"/>
                </a:spcBef>
                <a:spcAft>
                  <a:spcPts val="0"/>
                </a:spcAft>
                <a:buClr>
                  <a:schemeClr val="lt2"/>
                </a:buClr>
                <a:buSzPts val="700"/>
                <a:buFont typeface="Arial"/>
                <a:buNone/>
              </a:pPr>
              <a:r>
                <a:rPr b="0" i="0" lang="en" sz="700">
                  <a:solidFill>
                    <a:schemeClr val="lt2"/>
                  </a:solidFill>
                  <a:latin typeface="Roboto"/>
                  <a:ea typeface="Roboto"/>
                  <a:cs typeface="Roboto"/>
                  <a:sym typeface="Roboto"/>
                </a:rPr>
                <a:t>There are many variations of randomised words which don't look even slightly believable. If</a:t>
              </a:r>
              <a:endParaRPr sz="1100"/>
            </a:p>
          </p:txBody>
        </p:sp>
        <p:sp>
          <p:nvSpPr>
            <p:cNvPr id="286" name="Google Shape;286;p48"/>
            <p:cNvSpPr txBox="1"/>
            <p:nvPr/>
          </p:nvSpPr>
          <p:spPr>
            <a:xfrm>
              <a:off x="4790622" y="2330738"/>
              <a:ext cx="1400629"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rgbClr val="262626"/>
                  </a:solidFill>
                  <a:latin typeface="Roboto"/>
                  <a:ea typeface="Roboto"/>
                  <a:cs typeface="Roboto"/>
                  <a:sym typeface="Roboto"/>
                </a:rPr>
                <a:t>2013</a:t>
              </a:r>
              <a:endParaRPr sz="1100"/>
            </a:p>
          </p:txBody>
        </p:sp>
      </p:grpSp>
      <p:sp>
        <p:nvSpPr>
          <p:cNvPr id="287" name="Google Shape;287;p48"/>
          <p:cNvSpPr txBox="1"/>
          <p:nvPr/>
        </p:nvSpPr>
        <p:spPr>
          <a:xfrm>
            <a:off x="571500" y="4156501"/>
            <a:ext cx="1133474" cy="4154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300">
                <a:solidFill>
                  <a:schemeClr val="accent2"/>
                </a:solidFill>
                <a:latin typeface="Arial"/>
                <a:ea typeface="Arial"/>
                <a:cs typeface="Arial"/>
                <a:sym typeface="Arial"/>
              </a:rPr>
              <a:t>Clean P.</a:t>
            </a:r>
            <a:endParaRPr sz="1100"/>
          </a:p>
        </p:txBody>
      </p:sp>
      <p:cxnSp>
        <p:nvCxnSpPr>
          <p:cNvPr id="288" name="Google Shape;288;p48"/>
          <p:cNvCxnSpPr/>
          <p:nvPr/>
        </p:nvCxnSpPr>
        <p:spPr>
          <a:xfrm>
            <a:off x="3207544" y="785813"/>
            <a:ext cx="0" cy="821532"/>
          </a:xfrm>
          <a:prstGeom prst="straightConnector1">
            <a:avLst/>
          </a:prstGeom>
          <a:noFill/>
          <a:ln cap="flat" cmpd="sng" w="25400">
            <a:solidFill>
              <a:schemeClr val="accent2"/>
            </a:solidFill>
            <a:prstDash val="solid"/>
            <a:miter lim="800000"/>
            <a:headEnd len="sm" w="sm" type="none"/>
            <a:tailEnd len="sm" w="sm" type="none"/>
          </a:ln>
        </p:spPr>
      </p:cxnSp>
      <p:cxnSp>
        <p:nvCxnSpPr>
          <p:cNvPr id="289" name="Google Shape;289;p48"/>
          <p:cNvCxnSpPr/>
          <p:nvPr/>
        </p:nvCxnSpPr>
        <p:spPr>
          <a:xfrm>
            <a:off x="6129338" y="785813"/>
            <a:ext cx="0" cy="821532"/>
          </a:xfrm>
          <a:prstGeom prst="straightConnector1">
            <a:avLst/>
          </a:prstGeom>
          <a:noFill/>
          <a:ln cap="flat" cmpd="sng" w="25400">
            <a:solidFill>
              <a:schemeClr val="accent2"/>
            </a:solidFill>
            <a:prstDash val="solid"/>
            <a:miter lim="800000"/>
            <a:headEnd len="sm" w="sm" type="none"/>
            <a:tailEnd len="sm" w="sm" type="none"/>
          </a:ln>
        </p:spPr>
      </p:cxn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3" name="Shape 293"/>
        <p:cNvGrpSpPr/>
        <p:nvPr/>
      </p:nvGrpSpPr>
      <p:grpSpPr>
        <a:xfrm>
          <a:off x="0" y="0"/>
          <a:ext cx="0" cy="0"/>
          <a:chOff x="0" y="0"/>
          <a:chExt cx="0" cy="0"/>
        </a:xfrm>
      </p:grpSpPr>
      <p:pic>
        <p:nvPicPr>
          <p:cNvPr id="294" name="Google Shape;294;p49"/>
          <p:cNvPicPr preferRelativeResize="0"/>
          <p:nvPr>
            <p:ph idx="3" type="pic"/>
          </p:nvPr>
        </p:nvPicPr>
        <p:blipFill rotWithShape="1">
          <a:blip r:embed="rId3">
            <a:alphaModFix/>
          </a:blip>
          <a:srcRect b="0" l="14403" r="14402" t="0"/>
          <a:stretch/>
        </p:blipFill>
        <p:spPr>
          <a:xfrm>
            <a:off x="6286500" y="2194426"/>
            <a:ext cx="2286000" cy="1646947"/>
          </a:xfrm>
          <a:prstGeom prst="rect">
            <a:avLst/>
          </a:prstGeom>
          <a:noFill/>
          <a:ln>
            <a:noFill/>
          </a:ln>
        </p:spPr>
      </p:pic>
      <p:pic>
        <p:nvPicPr>
          <p:cNvPr id="295" name="Google Shape;295;p49"/>
          <p:cNvPicPr preferRelativeResize="0"/>
          <p:nvPr>
            <p:ph idx="2" type="pic"/>
          </p:nvPr>
        </p:nvPicPr>
        <p:blipFill rotWithShape="1">
          <a:blip r:embed="rId4">
            <a:alphaModFix/>
          </a:blip>
          <a:srcRect b="13984" l="0" r="0" t="13984"/>
          <a:stretch/>
        </p:blipFill>
        <p:spPr>
          <a:xfrm>
            <a:off x="3429000" y="2194426"/>
            <a:ext cx="2286000" cy="1646947"/>
          </a:xfrm>
          <a:prstGeom prst="rect">
            <a:avLst/>
          </a:prstGeom>
          <a:noFill/>
          <a:ln>
            <a:noFill/>
          </a:ln>
        </p:spPr>
      </p:pic>
      <p:pic>
        <p:nvPicPr>
          <p:cNvPr id="296" name="Google Shape;296;p49"/>
          <p:cNvPicPr preferRelativeResize="0"/>
          <p:nvPr>
            <p:ph idx="4" type="pic"/>
          </p:nvPr>
        </p:nvPicPr>
        <p:blipFill rotWithShape="1">
          <a:blip r:embed="rId5">
            <a:alphaModFix/>
          </a:blip>
          <a:srcRect b="13984" l="0" r="0" t="13984"/>
          <a:stretch/>
        </p:blipFill>
        <p:spPr>
          <a:xfrm>
            <a:off x="571500" y="2194426"/>
            <a:ext cx="2286000" cy="1646947"/>
          </a:xfrm>
          <a:prstGeom prst="rect">
            <a:avLst/>
          </a:prstGeom>
          <a:noFill/>
          <a:ln>
            <a:noFill/>
          </a:ln>
        </p:spPr>
      </p:pic>
      <p:sp>
        <p:nvSpPr>
          <p:cNvPr id="297" name="Google Shape;297;p49"/>
          <p:cNvSpPr txBox="1"/>
          <p:nvPr/>
        </p:nvSpPr>
        <p:spPr>
          <a:xfrm>
            <a:off x="6386513" y="2661526"/>
            <a:ext cx="2085976" cy="23775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5000">
                <a:solidFill>
                  <a:srgbClr val="D9D9D9"/>
                </a:solidFill>
                <a:latin typeface="Bodoni"/>
                <a:ea typeface="Bodoni"/>
                <a:cs typeface="Bodoni"/>
                <a:sym typeface="Bodoni"/>
              </a:rPr>
              <a:t>5</a:t>
            </a:r>
            <a:endParaRPr sz="1100">
              <a:solidFill>
                <a:srgbClr val="D9D9D9"/>
              </a:solidFill>
              <a:latin typeface="Bodoni"/>
              <a:ea typeface="Bodoni"/>
              <a:cs typeface="Bodoni"/>
              <a:sym typeface="Bodoni"/>
            </a:endParaRPr>
          </a:p>
        </p:txBody>
      </p:sp>
      <p:sp>
        <p:nvSpPr>
          <p:cNvPr id="298" name="Google Shape;298;p49"/>
          <p:cNvSpPr txBox="1"/>
          <p:nvPr/>
        </p:nvSpPr>
        <p:spPr>
          <a:xfrm>
            <a:off x="3529013" y="2661526"/>
            <a:ext cx="2085976" cy="23775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5000">
                <a:solidFill>
                  <a:srgbClr val="D9D9D9"/>
                </a:solidFill>
                <a:latin typeface="Bodoni"/>
                <a:ea typeface="Bodoni"/>
                <a:cs typeface="Bodoni"/>
                <a:sym typeface="Bodoni"/>
              </a:rPr>
              <a:t>4</a:t>
            </a:r>
            <a:endParaRPr sz="1100">
              <a:solidFill>
                <a:srgbClr val="D9D9D9"/>
              </a:solidFill>
              <a:latin typeface="Bodoni"/>
              <a:ea typeface="Bodoni"/>
              <a:cs typeface="Bodoni"/>
              <a:sym typeface="Bodoni"/>
            </a:endParaRPr>
          </a:p>
        </p:txBody>
      </p:sp>
      <p:sp>
        <p:nvSpPr>
          <p:cNvPr id="299" name="Google Shape;299;p49"/>
          <p:cNvSpPr txBox="1"/>
          <p:nvPr/>
        </p:nvSpPr>
        <p:spPr>
          <a:xfrm>
            <a:off x="671513" y="2661526"/>
            <a:ext cx="2085976" cy="23775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5000">
                <a:solidFill>
                  <a:srgbClr val="D9D9D9"/>
                </a:solidFill>
                <a:latin typeface="Bodoni"/>
                <a:ea typeface="Bodoni"/>
                <a:cs typeface="Bodoni"/>
                <a:sym typeface="Bodoni"/>
              </a:rPr>
              <a:t>3</a:t>
            </a:r>
            <a:endParaRPr sz="1100">
              <a:solidFill>
                <a:srgbClr val="D9D9D9"/>
              </a:solidFill>
              <a:latin typeface="Bodoni"/>
              <a:ea typeface="Bodoni"/>
              <a:cs typeface="Bodoni"/>
              <a:sym typeface="Bodoni"/>
            </a:endParaRPr>
          </a:p>
        </p:txBody>
      </p:sp>
      <p:grpSp>
        <p:nvGrpSpPr>
          <p:cNvPr id="300" name="Google Shape;300;p49"/>
          <p:cNvGrpSpPr/>
          <p:nvPr/>
        </p:nvGrpSpPr>
        <p:grpSpPr>
          <a:xfrm>
            <a:off x="3814423" y="785813"/>
            <a:ext cx="1672317" cy="821532"/>
            <a:chOff x="4790622" y="2330738"/>
            <a:chExt cx="2229756" cy="1095376"/>
          </a:xfrm>
        </p:grpSpPr>
        <p:sp>
          <p:nvSpPr>
            <p:cNvPr id="301" name="Google Shape;301;p49"/>
            <p:cNvSpPr txBox="1"/>
            <p:nvPr/>
          </p:nvSpPr>
          <p:spPr>
            <a:xfrm>
              <a:off x="4790622" y="2797480"/>
              <a:ext cx="2229756" cy="628634"/>
            </a:xfrm>
            <a:prstGeom prst="rect">
              <a:avLst/>
            </a:prstGeom>
            <a:noFill/>
            <a:ln>
              <a:noFill/>
            </a:ln>
          </p:spPr>
          <p:txBody>
            <a:bodyPr anchorCtr="0" anchor="ctr" bIns="34275" lIns="68575" spcFirstLastPara="1" rIns="68575" wrap="square" tIns="34275">
              <a:noAutofit/>
            </a:bodyPr>
            <a:lstStyle/>
            <a:p>
              <a:pPr indent="0" lvl="0" marL="0" marR="0" rtl="0" algn="l">
                <a:lnSpc>
                  <a:spcPct val="177777"/>
                </a:lnSpc>
                <a:spcBef>
                  <a:spcPts val="0"/>
                </a:spcBef>
                <a:spcAft>
                  <a:spcPts val="0"/>
                </a:spcAft>
                <a:buClr>
                  <a:schemeClr val="lt2"/>
                </a:buClr>
                <a:buSzPts val="700"/>
                <a:buFont typeface="Arial"/>
                <a:buNone/>
              </a:pPr>
              <a:r>
                <a:rPr b="0" i="0" lang="en" sz="700">
                  <a:solidFill>
                    <a:schemeClr val="lt2"/>
                  </a:solidFill>
                  <a:latin typeface="Roboto"/>
                  <a:ea typeface="Roboto"/>
                  <a:cs typeface="Roboto"/>
                  <a:sym typeface="Roboto"/>
                </a:rPr>
                <a:t>There are many variations of randomised words which don't look even slightly believable. If</a:t>
              </a:r>
              <a:endParaRPr sz="1100"/>
            </a:p>
          </p:txBody>
        </p:sp>
        <p:sp>
          <p:nvSpPr>
            <p:cNvPr id="302" name="Google Shape;302;p49"/>
            <p:cNvSpPr txBox="1"/>
            <p:nvPr/>
          </p:nvSpPr>
          <p:spPr>
            <a:xfrm>
              <a:off x="4790622" y="2330738"/>
              <a:ext cx="1400629"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rgbClr val="262626"/>
                  </a:solidFill>
                  <a:latin typeface="Roboto"/>
                  <a:ea typeface="Roboto"/>
                  <a:cs typeface="Roboto"/>
                  <a:sym typeface="Roboto"/>
                </a:rPr>
                <a:t>2015</a:t>
              </a:r>
              <a:endParaRPr sz="1100"/>
            </a:p>
          </p:txBody>
        </p:sp>
      </p:grpSp>
      <p:cxnSp>
        <p:nvCxnSpPr>
          <p:cNvPr id="303" name="Google Shape;303;p49"/>
          <p:cNvCxnSpPr/>
          <p:nvPr/>
        </p:nvCxnSpPr>
        <p:spPr>
          <a:xfrm>
            <a:off x="3429000" y="785813"/>
            <a:ext cx="0" cy="821532"/>
          </a:xfrm>
          <a:prstGeom prst="straightConnector1">
            <a:avLst/>
          </a:prstGeom>
          <a:noFill/>
          <a:ln cap="flat" cmpd="sng" w="25400">
            <a:solidFill>
              <a:schemeClr val="accent2"/>
            </a:solidFill>
            <a:prstDash val="solid"/>
            <a:miter lim="800000"/>
            <a:headEnd len="sm" w="sm" type="none"/>
            <a:tailEnd len="sm" w="sm" type="none"/>
          </a:ln>
        </p:spPr>
      </p:cxnSp>
      <p:grpSp>
        <p:nvGrpSpPr>
          <p:cNvPr id="304" name="Google Shape;304;p49"/>
          <p:cNvGrpSpPr/>
          <p:nvPr/>
        </p:nvGrpSpPr>
        <p:grpSpPr>
          <a:xfrm>
            <a:off x="6671923" y="785813"/>
            <a:ext cx="1672317" cy="821532"/>
            <a:chOff x="4790622" y="2330738"/>
            <a:chExt cx="2229756" cy="1095376"/>
          </a:xfrm>
        </p:grpSpPr>
        <p:sp>
          <p:nvSpPr>
            <p:cNvPr id="305" name="Google Shape;305;p49"/>
            <p:cNvSpPr txBox="1"/>
            <p:nvPr/>
          </p:nvSpPr>
          <p:spPr>
            <a:xfrm>
              <a:off x="4790622" y="2797479"/>
              <a:ext cx="2229756" cy="628635"/>
            </a:xfrm>
            <a:prstGeom prst="rect">
              <a:avLst/>
            </a:prstGeom>
            <a:noFill/>
            <a:ln>
              <a:noFill/>
            </a:ln>
          </p:spPr>
          <p:txBody>
            <a:bodyPr anchorCtr="0" anchor="ctr" bIns="34275" lIns="68575" spcFirstLastPara="1" rIns="68575" wrap="square" tIns="34275">
              <a:noAutofit/>
            </a:bodyPr>
            <a:lstStyle/>
            <a:p>
              <a:pPr indent="0" lvl="0" marL="0" marR="0" rtl="0" algn="l">
                <a:lnSpc>
                  <a:spcPct val="177777"/>
                </a:lnSpc>
                <a:spcBef>
                  <a:spcPts val="0"/>
                </a:spcBef>
                <a:spcAft>
                  <a:spcPts val="0"/>
                </a:spcAft>
                <a:buClr>
                  <a:schemeClr val="lt2"/>
                </a:buClr>
                <a:buSzPts val="700"/>
                <a:buFont typeface="Arial"/>
                <a:buNone/>
              </a:pPr>
              <a:r>
                <a:rPr b="0" i="0" lang="en" sz="700">
                  <a:solidFill>
                    <a:schemeClr val="lt2"/>
                  </a:solidFill>
                  <a:latin typeface="Roboto"/>
                  <a:ea typeface="Roboto"/>
                  <a:cs typeface="Roboto"/>
                  <a:sym typeface="Roboto"/>
                </a:rPr>
                <a:t>There are many variations of randomised words which don't look even slightly believable. If</a:t>
              </a:r>
              <a:endParaRPr sz="1100"/>
            </a:p>
          </p:txBody>
        </p:sp>
        <p:sp>
          <p:nvSpPr>
            <p:cNvPr id="306" name="Google Shape;306;p49"/>
            <p:cNvSpPr txBox="1"/>
            <p:nvPr/>
          </p:nvSpPr>
          <p:spPr>
            <a:xfrm>
              <a:off x="4790622" y="2330738"/>
              <a:ext cx="1400629"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rgbClr val="262626"/>
                  </a:solidFill>
                  <a:latin typeface="Roboto"/>
                  <a:ea typeface="Roboto"/>
                  <a:cs typeface="Roboto"/>
                  <a:sym typeface="Roboto"/>
                </a:rPr>
                <a:t>2019</a:t>
              </a:r>
              <a:endParaRPr sz="1100"/>
            </a:p>
          </p:txBody>
        </p:sp>
      </p:grpSp>
      <p:cxnSp>
        <p:nvCxnSpPr>
          <p:cNvPr id="307" name="Google Shape;307;p49"/>
          <p:cNvCxnSpPr/>
          <p:nvPr/>
        </p:nvCxnSpPr>
        <p:spPr>
          <a:xfrm>
            <a:off x="6286500" y="785813"/>
            <a:ext cx="0" cy="821532"/>
          </a:xfrm>
          <a:prstGeom prst="straightConnector1">
            <a:avLst/>
          </a:prstGeom>
          <a:noFill/>
          <a:ln cap="flat" cmpd="sng" w="25400">
            <a:solidFill>
              <a:schemeClr val="accent2"/>
            </a:solidFill>
            <a:prstDash val="solid"/>
            <a:miter lim="800000"/>
            <a:headEnd len="sm" w="sm" type="none"/>
            <a:tailEnd len="sm" w="sm" type="none"/>
          </a:ln>
        </p:spPr>
      </p:cxnSp>
      <p:grpSp>
        <p:nvGrpSpPr>
          <p:cNvPr id="308" name="Google Shape;308;p49"/>
          <p:cNvGrpSpPr/>
          <p:nvPr/>
        </p:nvGrpSpPr>
        <p:grpSpPr>
          <a:xfrm>
            <a:off x="956923" y="785813"/>
            <a:ext cx="1672317" cy="821532"/>
            <a:chOff x="4790622" y="2330738"/>
            <a:chExt cx="2229756" cy="1095376"/>
          </a:xfrm>
        </p:grpSpPr>
        <p:sp>
          <p:nvSpPr>
            <p:cNvPr id="309" name="Google Shape;309;p49"/>
            <p:cNvSpPr txBox="1"/>
            <p:nvPr/>
          </p:nvSpPr>
          <p:spPr>
            <a:xfrm>
              <a:off x="4790622" y="2797480"/>
              <a:ext cx="2229756" cy="628634"/>
            </a:xfrm>
            <a:prstGeom prst="rect">
              <a:avLst/>
            </a:prstGeom>
            <a:noFill/>
            <a:ln>
              <a:noFill/>
            </a:ln>
          </p:spPr>
          <p:txBody>
            <a:bodyPr anchorCtr="0" anchor="ctr" bIns="34275" lIns="68575" spcFirstLastPara="1" rIns="68575" wrap="square" tIns="34275">
              <a:noAutofit/>
            </a:bodyPr>
            <a:lstStyle/>
            <a:p>
              <a:pPr indent="0" lvl="0" marL="0" marR="0" rtl="0" algn="l">
                <a:lnSpc>
                  <a:spcPct val="177777"/>
                </a:lnSpc>
                <a:spcBef>
                  <a:spcPts val="0"/>
                </a:spcBef>
                <a:spcAft>
                  <a:spcPts val="0"/>
                </a:spcAft>
                <a:buClr>
                  <a:schemeClr val="lt2"/>
                </a:buClr>
                <a:buSzPts val="700"/>
                <a:buFont typeface="Arial"/>
                <a:buNone/>
              </a:pPr>
              <a:r>
                <a:rPr b="0" i="0" lang="en" sz="700">
                  <a:solidFill>
                    <a:schemeClr val="lt2"/>
                  </a:solidFill>
                  <a:latin typeface="Roboto"/>
                  <a:ea typeface="Roboto"/>
                  <a:cs typeface="Roboto"/>
                  <a:sym typeface="Roboto"/>
                </a:rPr>
                <a:t>There are many variations of randomised words which don't look even slightly believable. If</a:t>
              </a:r>
              <a:endParaRPr sz="1100"/>
            </a:p>
          </p:txBody>
        </p:sp>
        <p:sp>
          <p:nvSpPr>
            <p:cNvPr id="310" name="Google Shape;310;p49"/>
            <p:cNvSpPr txBox="1"/>
            <p:nvPr/>
          </p:nvSpPr>
          <p:spPr>
            <a:xfrm>
              <a:off x="4790622" y="2330738"/>
              <a:ext cx="1400629"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rgbClr val="262626"/>
                  </a:solidFill>
                  <a:latin typeface="Roboto"/>
                  <a:ea typeface="Roboto"/>
                  <a:cs typeface="Roboto"/>
                  <a:sym typeface="Roboto"/>
                </a:rPr>
                <a:t>2014</a:t>
              </a:r>
              <a:endParaRPr sz="1100"/>
            </a:p>
          </p:txBody>
        </p:sp>
      </p:grpSp>
      <p:cxnSp>
        <p:nvCxnSpPr>
          <p:cNvPr id="311" name="Google Shape;311;p49"/>
          <p:cNvCxnSpPr/>
          <p:nvPr/>
        </p:nvCxnSpPr>
        <p:spPr>
          <a:xfrm>
            <a:off x="571500" y="785813"/>
            <a:ext cx="0" cy="821532"/>
          </a:xfrm>
          <a:prstGeom prst="straightConnector1">
            <a:avLst/>
          </a:prstGeom>
          <a:noFill/>
          <a:ln cap="flat" cmpd="sng" w="25400">
            <a:solidFill>
              <a:schemeClr val="accent2"/>
            </a:solidFill>
            <a:prstDash val="solid"/>
            <a:miter lim="800000"/>
            <a:headEnd len="sm" w="sm" type="none"/>
            <a:tailEnd len="sm" w="sm" type="none"/>
          </a:ln>
        </p:spPr>
      </p:cxn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5" name="Shape 315"/>
        <p:cNvGrpSpPr/>
        <p:nvPr/>
      </p:nvGrpSpPr>
      <p:grpSpPr>
        <a:xfrm>
          <a:off x="0" y="0"/>
          <a:ext cx="0" cy="0"/>
          <a:chOff x="0" y="0"/>
          <a:chExt cx="0" cy="0"/>
        </a:xfrm>
      </p:grpSpPr>
      <p:grpSp>
        <p:nvGrpSpPr>
          <p:cNvPr id="316" name="Google Shape;316;p50"/>
          <p:cNvGrpSpPr/>
          <p:nvPr/>
        </p:nvGrpSpPr>
        <p:grpSpPr>
          <a:xfrm>
            <a:off x="2357438" y="3082380"/>
            <a:ext cx="3128963" cy="1489620"/>
            <a:chOff x="7258050" y="3824090"/>
            <a:chExt cx="4171950" cy="1986160"/>
          </a:xfrm>
        </p:grpSpPr>
        <p:sp>
          <p:nvSpPr>
            <p:cNvPr id="317" name="Google Shape;317;p50"/>
            <p:cNvSpPr txBox="1"/>
            <p:nvPr/>
          </p:nvSpPr>
          <p:spPr>
            <a:xfrm>
              <a:off x="7258050" y="4760687"/>
              <a:ext cx="4171950" cy="1049563"/>
            </a:xfrm>
            <a:prstGeom prst="rect">
              <a:avLst/>
            </a:prstGeom>
            <a:noFill/>
            <a:ln>
              <a:noFill/>
            </a:ln>
          </p:spPr>
          <p:txBody>
            <a:bodyPr anchorCtr="0" anchor="ctr" bIns="34275" lIns="68575" spcFirstLastPara="1" rIns="68575" wrap="square" tIns="34275">
              <a:noAutofit/>
            </a:bodyPr>
            <a:lstStyle/>
            <a:p>
              <a:pPr indent="0" lvl="0" marL="0" marR="0" rtl="0" algn="r">
                <a:lnSpc>
                  <a:spcPct val="160000"/>
                </a:lnSpc>
                <a:spcBef>
                  <a:spcPts val="0"/>
                </a:spcBef>
                <a:spcAft>
                  <a:spcPts val="0"/>
                </a:spcAft>
                <a:buClr>
                  <a:schemeClr val="lt2"/>
                </a:buClr>
                <a:buSzPts val="800"/>
                <a:buFont typeface="Arial"/>
                <a:buNone/>
              </a:pPr>
              <a:r>
                <a:rPr b="0" i="0" lang="en" sz="800">
                  <a:solidFill>
                    <a:schemeClr val="lt2"/>
                  </a:solidFill>
                  <a:latin typeface="Roboto"/>
                  <a:ea typeface="Roboto"/>
                  <a:cs typeface="Roboto"/>
                  <a:sym typeface="Roboto"/>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endParaRPr sz="1100"/>
            </a:p>
          </p:txBody>
        </p:sp>
        <p:sp>
          <p:nvSpPr>
            <p:cNvPr id="318" name="Google Shape;318;p50"/>
            <p:cNvSpPr txBox="1"/>
            <p:nvPr/>
          </p:nvSpPr>
          <p:spPr>
            <a:xfrm>
              <a:off x="8286748" y="3824090"/>
              <a:ext cx="3143252" cy="784830"/>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3400">
                  <a:solidFill>
                    <a:srgbClr val="262626"/>
                  </a:solidFill>
                  <a:latin typeface="Roboto"/>
                  <a:ea typeface="Roboto"/>
                  <a:cs typeface="Roboto"/>
                  <a:sym typeface="Roboto"/>
                </a:rPr>
                <a:t>Title here</a:t>
              </a:r>
              <a:endParaRPr sz="1100"/>
            </a:p>
          </p:txBody>
        </p:sp>
      </p:grpSp>
      <p:cxnSp>
        <p:nvCxnSpPr>
          <p:cNvPr id="319" name="Google Shape;319;p50"/>
          <p:cNvCxnSpPr/>
          <p:nvPr/>
        </p:nvCxnSpPr>
        <p:spPr>
          <a:xfrm>
            <a:off x="5378088" y="785813"/>
            <a:ext cx="0" cy="1900600"/>
          </a:xfrm>
          <a:prstGeom prst="straightConnector1">
            <a:avLst/>
          </a:prstGeom>
          <a:noFill/>
          <a:ln cap="flat" cmpd="sng" w="25400">
            <a:solidFill>
              <a:srgbClr val="262626"/>
            </a:solidFill>
            <a:prstDash val="solid"/>
            <a:miter lim="800000"/>
            <a:headEnd len="sm" w="sm" type="none"/>
            <a:tailEnd len="sm" w="sm" type="none"/>
          </a:ln>
        </p:spPr>
      </p:cxnSp>
      <p:grpSp>
        <p:nvGrpSpPr>
          <p:cNvPr id="320" name="Google Shape;320;p50"/>
          <p:cNvGrpSpPr/>
          <p:nvPr/>
        </p:nvGrpSpPr>
        <p:grpSpPr>
          <a:xfrm>
            <a:off x="543489" y="773148"/>
            <a:ext cx="1219595" cy="730627"/>
            <a:chOff x="724652" y="1030864"/>
            <a:chExt cx="1626126" cy="974169"/>
          </a:xfrm>
        </p:grpSpPr>
        <p:sp>
          <p:nvSpPr>
            <p:cNvPr id="321" name="Google Shape;321;p50"/>
            <p:cNvSpPr/>
            <p:nvPr/>
          </p:nvSpPr>
          <p:spPr>
            <a:xfrm rot="-3600000">
              <a:off x="729726" y="1080024"/>
              <a:ext cx="180445" cy="115898"/>
            </a:xfrm>
            <a:prstGeom prst="triangle">
              <a:avLst>
                <a:gd fmla="val 50000" name="adj"/>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22" name="Google Shape;322;p50"/>
            <p:cNvSpPr txBox="1"/>
            <p:nvPr/>
          </p:nvSpPr>
          <p:spPr>
            <a:xfrm>
              <a:off x="969722" y="1238733"/>
              <a:ext cx="1381056" cy="766300"/>
            </a:xfrm>
            <a:prstGeom prst="rect">
              <a:avLst/>
            </a:prstGeom>
            <a:noFill/>
            <a:ln>
              <a:noFill/>
            </a:ln>
          </p:spPr>
          <p:txBody>
            <a:bodyPr anchorCtr="0" anchor="t" bIns="34275" lIns="68575" spcFirstLastPara="1" rIns="68575" wrap="square" tIns="34275">
              <a:noAutofit/>
            </a:bodyPr>
            <a:lstStyle/>
            <a:p>
              <a:pPr indent="0" lvl="0" marL="0" marR="0" rtl="0" algn="l">
                <a:lnSpc>
                  <a:spcPct val="138461"/>
                </a:lnSpc>
                <a:spcBef>
                  <a:spcPts val="0"/>
                </a:spcBef>
                <a:spcAft>
                  <a:spcPts val="0"/>
                </a:spcAft>
                <a:buNone/>
              </a:pPr>
              <a:r>
                <a:rPr lang="en" sz="1000">
                  <a:solidFill>
                    <a:schemeClr val="lt2"/>
                  </a:solidFill>
                  <a:latin typeface="Montserrat"/>
                  <a:ea typeface="Montserrat"/>
                  <a:cs typeface="Montserrat"/>
                  <a:sym typeface="Montserrat"/>
                </a:rPr>
                <a:t>Neutral</a:t>
              </a:r>
              <a:endParaRPr sz="1100"/>
            </a:p>
            <a:p>
              <a:pPr indent="0" lvl="0" marL="0" marR="0" rtl="0" algn="l">
                <a:lnSpc>
                  <a:spcPct val="138461"/>
                </a:lnSpc>
                <a:spcBef>
                  <a:spcPts val="0"/>
                </a:spcBef>
                <a:spcAft>
                  <a:spcPts val="0"/>
                </a:spcAft>
                <a:buNone/>
              </a:pPr>
              <a:r>
                <a:rPr lang="en" sz="1000">
                  <a:solidFill>
                    <a:schemeClr val="lt2"/>
                  </a:solidFill>
                  <a:latin typeface="Montserrat"/>
                  <a:ea typeface="Montserrat"/>
                  <a:cs typeface="Montserrat"/>
                  <a:sym typeface="Montserrat"/>
                </a:rPr>
                <a:t>Presentation</a:t>
              </a:r>
              <a:endParaRPr sz="1100"/>
            </a:p>
            <a:p>
              <a:pPr indent="0" lvl="0" marL="0" marR="0" rtl="0" algn="l">
                <a:lnSpc>
                  <a:spcPct val="138461"/>
                </a:lnSpc>
                <a:spcBef>
                  <a:spcPts val="0"/>
                </a:spcBef>
                <a:spcAft>
                  <a:spcPts val="0"/>
                </a:spcAft>
                <a:buNone/>
              </a:pPr>
              <a:r>
                <a:rPr lang="en" sz="1000">
                  <a:solidFill>
                    <a:schemeClr val="lt2"/>
                  </a:solidFill>
                  <a:latin typeface="Montserrat"/>
                  <a:ea typeface="Montserrat"/>
                  <a:cs typeface="Montserrat"/>
                  <a:sym typeface="Montserrat"/>
                </a:rPr>
                <a:t>Template</a:t>
              </a:r>
              <a:endParaRPr sz="1100"/>
            </a:p>
          </p:txBody>
        </p:sp>
      </p:grpSp>
      <p:pic>
        <p:nvPicPr>
          <p:cNvPr id="323" name="Google Shape;323;p50"/>
          <p:cNvPicPr preferRelativeResize="0"/>
          <p:nvPr>
            <p:ph idx="2" type="pic"/>
          </p:nvPr>
        </p:nvPicPr>
        <p:blipFill rotWithShape="1">
          <a:blip r:embed="rId3">
            <a:alphaModFix/>
          </a:blip>
          <a:srcRect b="0" l="14950" r="14950" t="0"/>
          <a:stretch/>
        </p:blipFill>
        <p:spPr>
          <a:xfrm>
            <a:off x="6129338" y="785813"/>
            <a:ext cx="2443162" cy="3786187"/>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7" name="Shape 327"/>
        <p:cNvGrpSpPr/>
        <p:nvPr/>
      </p:nvGrpSpPr>
      <p:grpSpPr>
        <a:xfrm>
          <a:off x="0" y="0"/>
          <a:ext cx="0" cy="0"/>
          <a:chOff x="0" y="0"/>
          <a:chExt cx="0" cy="0"/>
        </a:xfrm>
      </p:grpSpPr>
      <p:pic>
        <p:nvPicPr>
          <p:cNvPr id="328" name="Google Shape;328;p51"/>
          <p:cNvPicPr preferRelativeResize="0"/>
          <p:nvPr/>
        </p:nvPicPr>
        <p:blipFill>
          <a:blip r:embed="rId3">
            <a:alphaModFix/>
          </a:blip>
          <a:stretch>
            <a:fillRect/>
          </a:stretch>
        </p:blipFill>
        <p:spPr>
          <a:xfrm>
            <a:off x="1620525" y="1983129"/>
            <a:ext cx="1503550" cy="1746970"/>
          </a:xfrm>
          <a:prstGeom prst="rect">
            <a:avLst/>
          </a:prstGeom>
          <a:noFill/>
          <a:ln>
            <a:noFill/>
          </a:ln>
        </p:spPr>
      </p:pic>
      <p:pic>
        <p:nvPicPr>
          <p:cNvPr id="329" name="Google Shape;329;p51"/>
          <p:cNvPicPr preferRelativeResize="0"/>
          <p:nvPr/>
        </p:nvPicPr>
        <p:blipFill>
          <a:blip r:embed="rId4">
            <a:alphaModFix/>
          </a:blip>
          <a:stretch>
            <a:fillRect/>
          </a:stretch>
        </p:blipFill>
        <p:spPr>
          <a:xfrm>
            <a:off x="3820225" y="1984554"/>
            <a:ext cx="1503550" cy="1746970"/>
          </a:xfrm>
          <a:prstGeom prst="rect">
            <a:avLst/>
          </a:prstGeom>
          <a:noFill/>
          <a:ln>
            <a:noFill/>
          </a:ln>
        </p:spPr>
      </p:pic>
      <p:pic>
        <p:nvPicPr>
          <p:cNvPr id="330" name="Google Shape;330;p51"/>
          <p:cNvPicPr preferRelativeResize="0"/>
          <p:nvPr/>
        </p:nvPicPr>
        <p:blipFill>
          <a:blip r:embed="rId5">
            <a:alphaModFix/>
          </a:blip>
          <a:stretch>
            <a:fillRect/>
          </a:stretch>
        </p:blipFill>
        <p:spPr>
          <a:xfrm>
            <a:off x="6019925" y="1984554"/>
            <a:ext cx="1503550" cy="1746970"/>
          </a:xfrm>
          <a:prstGeom prst="rect">
            <a:avLst/>
          </a:prstGeom>
          <a:noFill/>
          <a:ln>
            <a:noFill/>
          </a:ln>
        </p:spPr>
      </p:pic>
      <p:sp>
        <p:nvSpPr>
          <p:cNvPr id="331" name="Google Shape;331;p51"/>
          <p:cNvSpPr txBox="1"/>
          <p:nvPr/>
        </p:nvSpPr>
        <p:spPr>
          <a:xfrm>
            <a:off x="1632925" y="3931789"/>
            <a:ext cx="1478757"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rgbClr val="262626"/>
                </a:solidFill>
                <a:latin typeface="Montserrat"/>
                <a:ea typeface="Montserrat"/>
                <a:cs typeface="Montserrat"/>
                <a:sym typeface="Montserrat"/>
              </a:rPr>
              <a:t>Name here</a:t>
            </a:r>
            <a:endParaRPr sz="1100"/>
          </a:p>
        </p:txBody>
      </p:sp>
      <p:sp>
        <p:nvSpPr>
          <p:cNvPr id="332" name="Google Shape;332;p51"/>
          <p:cNvSpPr txBox="1"/>
          <p:nvPr/>
        </p:nvSpPr>
        <p:spPr>
          <a:xfrm>
            <a:off x="1536145" y="4239827"/>
            <a:ext cx="1672317" cy="332173"/>
          </a:xfrm>
          <a:prstGeom prst="rect">
            <a:avLst/>
          </a:prstGeom>
          <a:noFill/>
          <a:ln>
            <a:noFill/>
          </a:ln>
        </p:spPr>
        <p:txBody>
          <a:bodyPr anchorCtr="0" anchor="ctr" bIns="34275" lIns="68575" spcFirstLastPara="1" rIns="68575" wrap="square" tIns="34275">
            <a:noAutofit/>
          </a:bodyPr>
          <a:lstStyle/>
          <a:p>
            <a:pPr indent="0" lvl="0" marL="0" marR="0" rtl="0" algn="ctr">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variations of words look even slightly believable. If</a:t>
            </a:r>
            <a:endParaRPr sz="1100"/>
          </a:p>
        </p:txBody>
      </p:sp>
      <p:sp>
        <p:nvSpPr>
          <p:cNvPr id="333" name="Google Shape;333;p51"/>
          <p:cNvSpPr txBox="1"/>
          <p:nvPr/>
        </p:nvSpPr>
        <p:spPr>
          <a:xfrm>
            <a:off x="1978818" y="785812"/>
            <a:ext cx="5186364"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400">
                <a:solidFill>
                  <a:srgbClr val="262626"/>
                </a:solidFill>
                <a:latin typeface="Roboto"/>
                <a:ea typeface="Roboto"/>
                <a:cs typeface="Roboto"/>
                <a:sym typeface="Roboto"/>
              </a:rPr>
              <a:t>Our Team Members</a:t>
            </a:r>
            <a:endParaRPr sz="1100"/>
          </a:p>
        </p:txBody>
      </p:sp>
      <p:grpSp>
        <p:nvGrpSpPr>
          <p:cNvPr id="334" name="Google Shape;334;p51"/>
          <p:cNvGrpSpPr/>
          <p:nvPr/>
        </p:nvGrpSpPr>
        <p:grpSpPr>
          <a:xfrm>
            <a:off x="3735841" y="3931789"/>
            <a:ext cx="1672317" cy="640211"/>
            <a:chOff x="4981122" y="5242386"/>
            <a:chExt cx="2229756" cy="853614"/>
          </a:xfrm>
        </p:grpSpPr>
        <p:sp>
          <p:nvSpPr>
            <p:cNvPr id="335" name="Google Shape;335;p51"/>
            <p:cNvSpPr txBox="1"/>
            <p:nvPr/>
          </p:nvSpPr>
          <p:spPr>
            <a:xfrm>
              <a:off x="5110162" y="5242386"/>
              <a:ext cx="1971676"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rgbClr val="262626"/>
                  </a:solidFill>
                  <a:latin typeface="Montserrat"/>
                  <a:ea typeface="Montserrat"/>
                  <a:cs typeface="Montserrat"/>
                  <a:sym typeface="Montserrat"/>
                </a:rPr>
                <a:t>Name here</a:t>
              </a:r>
              <a:endParaRPr sz="1100"/>
            </a:p>
          </p:txBody>
        </p:sp>
        <p:sp>
          <p:nvSpPr>
            <p:cNvPr id="336" name="Google Shape;336;p51"/>
            <p:cNvSpPr txBox="1"/>
            <p:nvPr/>
          </p:nvSpPr>
          <p:spPr>
            <a:xfrm>
              <a:off x="4981122" y="5653103"/>
              <a:ext cx="2229756" cy="442897"/>
            </a:xfrm>
            <a:prstGeom prst="rect">
              <a:avLst/>
            </a:prstGeom>
            <a:noFill/>
            <a:ln>
              <a:noFill/>
            </a:ln>
          </p:spPr>
          <p:txBody>
            <a:bodyPr anchorCtr="0" anchor="ctr" bIns="34275" lIns="68575" spcFirstLastPara="1" rIns="68575" wrap="square" tIns="34275">
              <a:noAutofit/>
            </a:bodyPr>
            <a:lstStyle/>
            <a:p>
              <a:pPr indent="0" lvl="0" marL="0" marR="0" rtl="0" algn="ctr">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variations of words look even slightly believable. If</a:t>
              </a:r>
              <a:endParaRPr sz="1100"/>
            </a:p>
          </p:txBody>
        </p:sp>
      </p:grpSp>
      <p:grpSp>
        <p:nvGrpSpPr>
          <p:cNvPr id="337" name="Google Shape;337;p51"/>
          <p:cNvGrpSpPr/>
          <p:nvPr/>
        </p:nvGrpSpPr>
        <p:grpSpPr>
          <a:xfrm>
            <a:off x="5935537" y="3931789"/>
            <a:ext cx="1672317" cy="640211"/>
            <a:chOff x="4981122" y="5242386"/>
            <a:chExt cx="2229756" cy="853614"/>
          </a:xfrm>
        </p:grpSpPr>
        <p:sp>
          <p:nvSpPr>
            <p:cNvPr id="338" name="Google Shape;338;p51"/>
            <p:cNvSpPr txBox="1"/>
            <p:nvPr/>
          </p:nvSpPr>
          <p:spPr>
            <a:xfrm>
              <a:off x="5110162" y="5242386"/>
              <a:ext cx="1971676"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rgbClr val="262626"/>
                  </a:solidFill>
                  <a:latin typeface="Montserrat"/>
                  <a:ea typeface="Montserrat"/>
                  <a:cs typeface="Montserrat"/>
                  <a:sym typeface="Montserrat"/>
                </a:rPr>
                <a:t>Name here</a:t>
              </a:r>
              <a:endParaRPr sz="1100"/>
            </a:p>
          </p:txBody>
        </p:sp>
        <p:sp>
          <p:nvSpPr>
            <p:cNvPr id="339" name="Google Shape;339;p51"/>
            <p:cNvSpPr txBox="1"/>
            <p:nvPr/>
          </p:nvSpPr>
          <p:spPr>
            <a:xfrm>
              <a:off x="4981122" y="5653103"/>
              <a:ext cx="2229756" cy="442897"/>
            </a:xfrm>
            <a:prstGeom prst="rect">
              <a:avLst/>
            </a:prstGeom>
            <a:noFill/>
            <a:ln>
              <a:noFill/>
            </a:ln>
          </p:spPr>
          <p:txBody>
            <a:bodyPr anchorCtr="0" anchor="ctr" bIns="34275" lIns="68575" spcFirstLastPara="1" rIns="68575" wrap="square" tIns="34275">
              <a:noAutofit/>
            </a:bodyPr>
            <a:lstStyle/>
            <a:p>
              <a:pPr indent="0" lvl="0" marL="0" marR="0" rtl="0" algn="ctr">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variations of words look even slightly believable. If</a:t>
              </a:r>
              <a:endParaRPr sz="1100"/>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3" name="Shape 343"/>
        <p:cNvGrpSpPr/>
        <p:nvPr/>
      </p:nvGrpSpPr>
      <p:grpSpPr>
        <a:xfrm>
          <a:off x="0" y="0"/>
          <a:ext cx="0" cy="0"/>
          <a:chOff x="0" y="0"/>
          <a:chExt cx="0" cy="0"/>
        </a:xfrm>
      </p:grpSpPr>
      <p:grpSp>
        <p:nvGrpSpPr>
          <p:cNvPr id="344" name="Google Shape;344;p52"/>
          <p:cNvGrpSpPr/>
          <p:nvPr/>
        </p:nvGrpSpPr>
        <p:grpSpPr>
          <a:xfrm>
            <a:off x="571499" y="785813"/>
            <a:ext cx="8001001" cy="4427321"/>
            <a:chOff x="761999" y="1047750"/>
            <a:chExt cx="10668001" cy="5903094"/>
          </a:xfrm>
        </p:grpSpPr>
        <p:grpSp>
          <p:nvGrpSpPr>
            <p:cNvPr id="345" name="Google Shape;345;p52"/>
            <p:cNvGrpSpPr/>
            <p:nvPr/>
          </p:nvGrpSpPr>
          <p:grpSpPr>
            <a:xfrm>
              <a:off x="761999" y="1047750"/>
              <a:ext cx="2019300" cy="5903094"/>
              <a:chOff x="762000" y="1047750"/>
              <a:chExt cx="2019300" cy="5903094"/>
            </a:xfrm>
          </p:grpSpPr>
          <p:sp>
            <p:nvSpPr>
              <p:cNvPr id="346" name="Google Shape;346;p52"/>
              <p:cNvSpPr txBox="1"/>
              <p:nvPr/>
            </p:nvSpPr>
            <p:spPr>
              <a:xfrm>
                <a:off x="762000" y="4550187"/>
                <a:ext cx="2019300" cy="240065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300">
                    <a:solidFill>
                      <a:schemeClr val="accent2"/>
                    </a:solidFill>
                    <a:latin typeface="Sorts Mill Goudy"/>
                    <a:ea typeface="Sorts Mill Goudy"/>
                    <a:cs typeface="Sorts Mill Goudy"/>
                    <a:sym typeface="Sorts Mill Goudy"/>
                  </a:rPr>
                  <a:t>S</a:t>
                </a:r>
                <a:endParaRPr sz="1100"/>
              </a:p>
            </p:txBody>
          </p:sp>
          <p:sp>
            <p:nvSpPr>
              <p:cNvPr id="347" name="Google Shape;347;p52"/>
              <p:cNvSpPr txBox="1"/>
              <p:nvPr/>
            </p:nvSpPr>
            <p:spPr>
              <a:xfrm>
                <a:off x="1018953" y="1514491"/>
                <a:ext cx="1505394" cy="1095375"/>
              </a:xfrm>
              <a:prstGeom prst="rect">
                <a:avLst/>
              </a:prstGeom>
              <a:noFill/>
              <a:ln>
                <a:noFill/>
              </a:ln>
            </p:spPr>
            <p:txBody>
              <a:bodyPr anchorCtr="0" anchor="ctr" bIns="34275" lIns="68575" spcFirstLastPara="1" rIns="68575" wrap="square" tIns="34275">
                <a:noAutofit/>
              </a:bodyPr>
              <a:lstStyle/>
              <a:p>
                <a:pPr indent="0" lvl="0" marL="0" marR="0" rtl="0" algn="ctr">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variations of randomised words which don't look even slightly believable. If</a:t>
                </a:r>
                <a:endParaRPr sz="1100"/>
              </a:p>
            </p:txBody>
          </p:sp>
          <p:sp>
            <p:nvSpPr>
              <p:cNvPr id="348" name="Google Shape;348;p52"/>
              <p:cNvSpPr txBox="1"/>
              <p:nvPr/>
            </p:nvSpPr>
            <p:spPr>
              <a:xfrm>
                <a:off x="1190399" y="1047750"/>
                <a:ext cx="1162503"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rgbClr val="262626"/>
                    </a:solidFill>
                    <a:latin typeface="Montserrat"/>
                    <a:ea typeface="Montserrat"/>
                    <a:cs typeface="Montserrat"/>
                    <a:sym typeface="Montserrat"/>
                  </a:rPr>
                  <a:t>Example_</a:t>
                </a:r>
                <a:endParaRPr sz="1100"/>
              </a:p>
            </p:txBody>
          </p:sp>
          <p:cxnSp>
            <p:nvCxnSpPr>
              <p:cNvPr id="349" name="Google Shape;349;p52"/>
              <p:cNvCxnSpPr/>
              <p:nvPr/>
            </p:nvCxnSpPr>
            <p:spPr>
              <a:xfrm>
                <a:off x="1771650" y="3307387"/>
                <a:ext cx="0" cy="1090443"/>
              </a:xfrm>
              <a:prstGeom prst="straightConnector1">
                <a:avLst/>
              </a:prstGeom>
              <a:noFill/>
              <a:ln cap="flat" cmpd="sng" w="25400">
                <a:solidFill>
                  <a:srgbClr val="262626"/>
                </a:solidFill>
                <a:prstDash val="solid"/>
                <a:miter lim="800000"/>
                <a:headEnd len="sm" w="sm" type="none"/>
                <a:tailEnd len="sm" w="sm" type="none"/>
              </a:ln>
            </p:spPr>
          </p:cxnSp>
        </p:grpSp>
        <p:grpSp>
          <p:nvGrpSpPr>
            <p:cNvPr id="350" name="Google Shape;350;p52"/>
            <p:cNvGrpSpPr/>
            <p:nvPr/>
          </p:nvGrpSpPr>
          <p:grpSpPr>
            <a:xfrm>
              <a:off x="9410700" y="1047750"/>
              <a:ext cx="2019300" cy="5903094"/>
              <a:chOff x="762000" y="1047750"/>
              <a:chExt cx="2019300" cy="5903094"/>
            </a:xfrm>
          </p:grpSpPr>
          <p:sp>
            <p:nvSpPr>
              <p:cNvPr id="351" name="Google Shape;351;p52"/>
              <p:cNvSpPr txBox="1"/>
              <p:nvPr/>
            </p:nvSpPr>
            <p:spPr>
              <a:xfrm>
                <a:off x="762000" y="4550187"/>
                <a:ext cx="2019300" cy="240065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300">
                    <a:solidFill>
                      <a:schemeClr val="accent2"/>
                    </a:solidFill>
                    <a:latin typeface="Sorts Mill Goudy"/>
                    <a:ea typeface="Sorts Mill Goudy"/>
                    <a:cs typeface="Sorts Mill Goudy"/>
                    <a:sym typeface="Sorts Mill Goudy"/>
                  </a:rPr>
                  <a:t>T</a:t>
                </a:r>
                <a:endParaRPr sz="1100"/>
              </a:p>
            </p:txBody>
          </p:sp>
          <p:sp>
            <p:nvSpPr>
              <p:cNvPr id="352" name="Google Shape;352;p52"/>
              <p:cNvSpPr txBox="1"/>
              <p:nvPr/>
            </p:nvSpPr>
            <p:spPr>
              <a:xfrm>
                <a:off x="1018953" y="1514491"/>
                <a:ext cx="1505394" cy="1095375"/>
              </a:xfrm>
              <a:prstGeom prst="rect">
                <a:avLst/>
              </a:prstGeom>
              <a:noFill/>
              <a:ln>
                <a:noFill/>
              </a:ln>
            </p:spPr>
            <p:txBody>
              <a:bodyPr anchorCtr="0" anchor="ctr" bIns="34275" lIns="68575" spcFirstLastPara="1" rIns="68575" wrap="square" tIns="34275">
                <a:noAutofit/>
              </a:bodyPr>
              <a:lstStyle/>
              <a:p>
                <a:pPr indent="0" lvl="0" marL="0" marR="0" rtl="0" algn="ctr">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variations of randomised words which don't look even slightly believable. If</a:t>
                </a:r>
                <a:endParaRPr sz="1100"/>
              </a:p>
            </p:txBody>
          </p:sp>
          <p:sp>
            <p:nvSpPr>
              <p:cNvPr id="353" name="Google Shape;353;p52"/>
              <p:cNvSpPr txBox="1"/>
              <p:nvPr/>
            </p:nvSpPr>
            <p:spPr>
              <a:xfrm>
                <a:off x="1190399" y="1047750"/>
                <a:ext cx="1162503"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rgbClr val="262626"/>
                    </a:solidFill>
                    <a:latin typeface="Montserrat"/>
                    <a:ea typeface="Montserrat"/>
                    <a:cs typeface="Montserrat"/>
                    <a:sym typeface="Montserrat"/>
                  </a:rPr>
                  <a:t>Example_</a:t>
                </a:r>
                <a:endParaRPr sz="1100"/>
              </a:p>
            </p:txBody>
          </p:sp>
          <p:cxnSp>
            <p:nvCxnSpPr>
              <p:cNvPr id="354" name="Google Shape;354;p52"/>
              <p:cNvCxnSpPr/>
              <p:nvPr/>
            </p:nvCxnSpPr>
            <p:spPr>
              <a:xfrm>
                <a:off x="1771650" y="3307387"/>
                <a:ext cx="0" cy="1090443"/>
              </a:xfrm>
              <a:prstGeom prst="straightConnector1">
                <a:avLst/>
              </a:prstGeom>
              <a:noFill/>
              <a:ln cap="flat" cmpd="sng" w="25400">
                <a:solidFill>
                  <a:srgbClr val="262626"/>
                </a:solidFill>
                <a:prstDash val="solid"/>
                <a:miter lim="800000"/>
                <a:headEnd len="sm" w="sm" type="none"/>
                <a:tailEnd len="sm" w="sm" type="none"/>
              </a:ln>
            </p:spPr>
          </p:cxnSp>
        </p:grpSp>
        <p:grpSp>
          <p:nvGrpSpPr>
            <p:cNvPr id="355" name="Google Shape;355;p52"/>
            <p:cNvGrpSpPr/>
            <p:nvPr/>
          </p:nvGrpSpPr>
          <p:grpSpPr>
            <a:xfrm>
              <a:off x="6527799" y="1047750"/>
              <a:ext cx="2019300" cy="5903094"/>
              <a:chOff x="762000" y="1047750"/>
              <a:chExt cx="2019300" cy="5903094"/>
            </a:xfrm>
          </p:grpSpPr>
          <p:sp>
            <p:nvSpPr>
              <p:cNvPr id="356" name="Google Shape;356;p52"/>
              <p:cNvSpPr txBox="1"/>
              <p:nvPr/>
            </p:nvSpPr>
            <p:spPr>
              <a:xfrm>
                <a:off x="762000" y="4550187"/>
                <a:ext cx="2019300" cy="240065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300">
                    <a:solidFill>
                      <a:schemeClr val="accent2"/>
                    </a:solidFill>
                    <a:latin typeface="Sorts Mill Goudy"/>
                    <a:ea typeface="Sorts Mill Goudy"/>
                    <a:cs typeface="Sorts Mill Goudy"/>
                    <a:sym typeface="Sorts Mill Goudy"/>
                  </a:rPr>
                  <a:t>O</a:t>
                </a:r>
                <a:endParaRPr sz="1100"/>
              </a:p>
            </p:txBody>
          </p:sp>
          <p:sp>
            <p:nvSpPr>
              <p:cNvPr id="357" name="Google Shape;357;p52"/>
              <p:cNvSpPr txBox="1"/>
              <p:nvPr/>
            </p:nvSpPr>
            <p:spPr>
              <a:xfrm>
                <a:off x="1018953" y="1514491"/>
                <a:ext cx="1505394" cy="1095375"/>
              </a:xfrm>
              <a:prstGeom prst="rect">
                <a:avLst/>
              </a:prstGeom>
              <a:noFill/>
              <a:ln>
                <a:noFill/>
              </a:ln>
            </p:spPr>
            <p:txBody>
              <a:bodyPr anchorCtr="0" anchor="ctr" bIns="34275" lIns="68575" spcFirstLastPara="1" rIns="68575" wrap="square" tIns="34275">
                <a:noAutofit/>
              </a:bodyPr>
              <a:lstStyle/>
              <a:p>
                <a:pPr indent="0" lvl="0" marL="0" marR="0" rtl="0" algn="ctr">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variations of randomised words which don't look even slightly believable. If</a:t>
                </a:r>
                <a:endParaRPr sz="1100"/>
              </a:p>
            </p:txBody>
          </p:sp>
          <p:sp>
            <p:nvSpPr>
              <p:cNvPr id="358" name="Google Shape;358;p52"/>
              <p:cNvSpPr txBox="1"/>
              <p:nvPr/>
            </p:nvSpPr>
            <p:spPr>
              <a:xfrm>
                <a:off x="1190399" y="1047750"/>
                <a:ext cx="1162503"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rgbClr val="262626"/>
                    </a:solidFill>
                    <a:latin typeface="Montserrat"/>
                    <a:ea typeface="Montserrat"/>
                    <a:cs typeface="Montserrat"/>
                    <a:sym typeface="Montserrat"/>
                  </a:rPr>
                  <a:t>Example_</a:t>
                </a:r>
                <a:endParaRPr sz="1100"/>
              </a:p>
            </p:txBody>
          </p:sp>
          <p:cxnSp>
            <p:nvCxnSpPr>
              <p:cNvPr id="359" name="Google Shape;359;p52"/>
              <p:cNvCxnSpPr/>
              <p:nvPr/>
            </p:nvCxnSpPr>
            <p:spPr>
              <a:xfrm>
                <a:off x="1771650" y="3307387"/>
                <a:ext cx="0" cy="1090443"/>
              </a:xfrm>
              <a:prstGeom prst="straightConnector1">
                <a:avLst/>
              </a:prstGeom>
              <a:noFill/>
              <a:ln cap="flat" cmpd="sng" w="25400">
                <a:solidFill>
                  <a:srgbClr val="262626"/>
                </a:solidFill>
                <a:prstDash val="solid"/>
                <a:miter lim="800000"/>
                <a:headEnd len="sm" w="sm" type="none"/>
                <a:tailEnd len="sm" w="sm" type="none"/>
              </a:ln>
            </p:spPr>
          </p:cxnSp>
        </p:grpSp>
        <p:grpSp>
          <p:nvGrpSpPr>
            <p:cNvPr id="360" name="Google Shape;360;p52"/>
            <p:cNvGrpSpPr/>
            <p:nvPr/>
          </p:nvGrpSpPr>
          <p:grpSpPr>
            <a:xfrm>
              <a:off x="3644899" y="1047750"/>
              <a:ext cx="2019300" cy="5903094"/>
              <a:chOff x="762000" y="1047750"/>
              <a:chExt cx="2019300" cy="5903094"/>
            </a:xfrm>
          </p:grpSpPr>
          <p:sp>
            <p:nvSpPr>
              <p:cNvPr id="361" name="Google Shape;361;p52"/>
              <p:cNvSpPr txBox="1"/>
              <p:nvPr/>
            </p:nvSpPr>
            <p:spPr>
              <a:xfrm>
                <a:off x="762000" y="4550187"/>
                <a:ext cx="2019300" cy="240065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300">
                    <a:solidFill>
                      <a:schemeClr val="accent2"/>
                    </a:solidFill>
                    <a:latin typeface="Sorts Mill Goudy"/>
                    <a:ea typeface="Sorts Mill Goudy"/>
                    <a:cs typeface="Sorts Mill Goudy"/>
                    <a:sym typeface="Sorts Mill Goudy"/>
                  </a:rPr>
                  <a:t>W</a:t>
                </a:r>
                <a:endParaRPr sz="1100"/>
              </a:p>
            </p:txBody>
          </p:sp>
          <p:sp>
            <p:nvSpPr>
              <p:cNvPr id="362" name="Google Shape;362;p52"/>
              <p:cNvSpPr txBox="1"/>
              <p:nvPr/>
            </p:nvSpPr>
            <p:spPr>
              <a:xfrm>
                <a:off x="1018953" y="1514491"/>
                <a:ext cx="1505394" cy="1095375"/>
              </a:xfrm>
              <a:prstGeom prst="rect">
                <a:avLst/>
              </a:prstGeom>
              <a:noFill/>
              <a:ln>
                <a:noFill/>
              </a:ln>
            </p:spPr>
            <p:txBody>
              <a:bodyPr anchorCtr="0" anchor="ctr" bIns="34275" lIns="68575" spcFirstLastPara="1" rIns="68575" wrap="square" tIns="34275">
                <a:noAutofit/>
              </a:bodyPr>
              <a:lstStyle/>
              <a:p>
                <a:pPr indent="0" lvl="0" marL="0" marR="0" rtl="0" algn="ctr">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variations of randomised words which don't look even slightly believable. If</a:t>
                </a:r>
                <a:endParaRPr sz="1100"/>
              </a:p>
            </p:txBody>
          </p:sp>
          <p:sp>
            <p:nvSpPr>
              <p:cNvPr id="363" name="Google Shape;363;p52"/>
              <p:cNvSpPr txBox="1"/>
              <p:nvPr/>
            </p:nvSpPr>
            <p:spPr>
              <a:xfrm>
                <a:off x="1190399" y="1047750"/>
                <a:ext cx="1162503"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rgbClr val="262626"/>
                    </a:solidFill>
                    <a:latin typeface="Montserrat"/>
                    <a:ea typeface="Montserrat"/>
                    <a:cs typeface="Montserrat"/>
                    <a:sym typeface="Montserrat"/>
                  </a:rPr>
                  <a:t>Example_</a:t>
                </a:r>
                <a:endParaRPr sz="1100"/>
              </a:p>
            </p:txBody>
          </p:sp>
          <p:cxnSp>
            <p:nvCxnSpPr>
              <p:cNvPr id="364" name="Google Shape;364;p52"/>
              <p:cNvCxnSpPr/>
              <p:nvPr/>
            </p:nvCxnSpPr>
            <p:spPr>
              <a:xfrm>
                <a:off x="1771650" y="3307387"/>
                <a:ext cx="0" cy="1090443"/>
              </a:xfrm>
              <a:prstGeom prst="straightConnector1">
                <a:avLst/>
              </a:prstGeom>
              <a:noFill/>
              <a:ln cap="flat" cmpd="sng" w="25400">
                <a:solidFill>
                  <a:srgbClr val="262626"/>
                </a:solidFill>
                <a:prstDash val="solid"/>
                <a:miter lim="800000"/>
                <a:headEnd len="sm" w="sm" type="none"/>
                <a:tailEnd len="sm" w="sm" type="none"/>
              </a:ln>
            </p:spPr>
          </p:cxnSp>
        </p:gr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0" name="Shape 110"/>
        <p:cNvGrpSpPr/>
        <p:nvPr/>
      </p:nvGrpSpPr>
      <p:grpSpPr>
        <a:xfrm>
          <a:off x="0" y="0"/>
          <a:ext cx="0" cy="0"/>
          <a:chOff x="0" y="0"/>
          <a:chExt cx="0" cy="0"/>
        </a:xfrm>
      </p:grpSpPr>
      <p:sp>
        <p:nvSpPr>
          <p:cNvPr id="111" name="Google Shape;111;p35"/>
          <p:cNvSpPr/>
          <p:nvPr/>
        </p:nvSpPr>
        <p:spPr>
          <a:xfrm>
            <a:off x="571500" y="0"/>
            <a:ext cx="4000500" cy="5143500"/>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nvGrpSpPr>
          <p:cNvPr id="112" name="Google Shape;112;p35"/>
          <p:cNvGrpSpPr/>
          <p:nvPr/>
        </p:nvGrpSpPr>
        <p:grpSpPr>
          <a:xfrm>
            <a:off x="1369048" y="785813"/>
            <a:ext cx="2405403" cy="3786188"/>
            <a:chOff x="1688194" y="948690"/>
            <a:chExt cx="3207204" cy="5048250"/>
          </a:xfrm>
        </p:grpSpPr>
        <p:grpSp>
          <p:nvGrpSpPr>
            <p:cNvPr id="113" name="Google Shape;113;p35"/>
            <p:cNvGrpSpPr/>
            <p:nvPr/>
          </p:nvGrpSpPr>
          <p:grpSpPr>
            <a:xfrm>
              <a:off x="1688194" y="3751520"/>
              <a:ext cx="3207204" cy="2245420"/>
              <a:chOff x="6877048" y="2781300"/>
              <a:chExt cx="3207204" cy="2245420"/>
            </a:xfrm>
          </p:grpSpPr>
          <p:sp>
            <p:nvSpPr>
              <p:cNvPr id="114" name="Google Shape;114;p35"/>
              <p:cNvSpPr txBox="1"/>
              <p:nvPr/>
            </p:nvSpPr>
            <p:spPr>
              <a:xfrm>
                <a:off x="6877048" y="3790467"/>
                <a:ext cx="3207204" cy="1236253"/>
              </a:xfrm>
              <a:prstGeom prst="rect">
                <a:avLst/>
              </a:prstGeom>
              <a:noFill/>
              <a:ln>
                <a:noFill/>
              </a:ln>
            </p:spPr>
            <p:txBody>
              <a:bodyPr anchorCtr="0" anchor="ctr" bIns="34275" lIns="68575" spcFirstLastPara="1" rIns="68575" wrap="square" tIns="34275">
                <a:noAutofit/>
              </a:bodyPr>
              <a:lstStyle/>
              <a:p>
                <a:pPr indent="0" lvl="0" marL="0" marR="0" rtl="0" algn="l">
                  <a:lnSpc>
                    <a:spcPct val="160000"/>
                  </a:lnSpc>
                  <a:spcBef>
                    <a:spcPts val="0"/>
                  </a:spcBef>
                  <a:spcAft>
                    <a:spcPts val="0"/>
                  </a:spcAft>
                  <a:buClr>
                    <a:schemeClr val="lt1"/>
                  </a:buClr>
                  <a:buSzPts val="800"/>
                  <a:buFont typeface="Arial"/>
                  <a:buNone/>
                </a:pPr>
                <a:r>
                  <a:rPr b="0" i="0" lang="en" sz="800" u="none" cap="none" strike="noStrike">
                    <a:solidFill>
                      <a:schemeClr val="lt1"/>
                    </a:solidFill>
                    <a:latin typeface="Roboto"/>
                    <a:ea typeface="Roboto"/>
                    <a:cs typeface="Roboto"/>
                    <a:sym typeface="Roboto"/>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endParaRPr sz="1100"/>
              </a:p>
            </p:txBody>
          </p:sp>
          <p:sp>
            <p:nvSpPr>
              <p:cNvPr id="115" name="Google Shape;115;p35"/>
              <p:cNvSpPr txBox="1"/>
              <p:nvPr/>
            </p:nvSpPr>
            <p:spPr>
              <a:xfrm>
                <a:off x="6877048" y="2781300"/>
                <a:ext cx="2917790" cy="78483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0" i="0" lang="en" sz="3400" u="none" cap="none" strike="noStrike">
                    <a:solidFill>
                      <a:schemeClr val="lt1"/>
                    </a:solidFill>
                    <a:latin typeface="Roboto"/>
                    <a:ea typeface="Roboto"/>
                    <a:cs typeface="Roboto"/>
                    <a:sym typeface="Roboto"/>
                  </a:rPr>
                  <a:t>About Us</a:t>
                </a:r>
                <a:endParaRPr sz="1100"/>
              </a:p>
            </p:txBody>
          </p:sp>
        </p:grpSp>
        <p:cxnSp>
          <p:nvCxnSpPr>
            <p:cNvPr id="116" name="Google Shape;116;p35"/>
            <p:cNvCxnSpPr/>
            <p:nvPr/>
          </p:nvCxnSpPr>
          <p:spPr>
            <a:xfrm>
              <a:off x="1779634" y="948690"/>
              <a:ext cx="0" cy="2633194"/>
            </a:xfrm>
            <a:prstGeom prst="straightConnector1">
              <a:avLst/>
            </a:prstGeom>
            <a:noFill/>
            <a:ln cap="flat" cmpd="sng" w="25400">
              <a:solidFill>
                <a:schemeClr val="lt1"/>
              </a:solidFill>
              <a:prstDash val="solid"/>
              <a:miter lim="800000"/>
              <a:headEnd len="sm" w="sm" type="none"/>
              <a:tailEnd len="sm" w="sm" type="none"/>
            </a:ln>
          </p:spPr>
        </p:cxnSp>
      </p:grpSp>
      <p:pic>
        <p:nvPicPr>
          <p:cNvPr id="117" name="Google Shape;117;p35"/>
          <p:cNvPicPr preferRelativeResize="0"/>
          <p:nvPr>
            <p:ph idx="2" type="pic"/>
          </p:nvPr>
        </p:nvPicPr>
        <p:blipFill rotWithShape="1">
          <a:blip r:embed="rId3">
            <a:alphaModFix/>
          </a:blip>
          <a:srcRect b="0" l="20335" r="20335" t="0"/>
          <a:stretch/>
        </p:blipFill>
        <p:spPr>
          <a:xfrm>
            <a:off x="4572000" y="0"/>
            <a:ext cx="4572000" cy="51435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8" name="Shape 368"/>
        <p:cNvGrpSpPr/>
        <p:nvPr/>
      </p:nvGrpSpPr>
      <p:grpSpPr>
        <a:xfrm>
          <a:off x="0" y="0"/>
          <a:ext cx="0" cy="0"/>
          <a:chOff x="0" y="0"/>
          <a:chExt cx="0" cy="0"/>
        </a:xfrm>
      </p:grpSpPr>
      <p:sp>
        <p:nvSpPr>
          <p:cNvPr id="369" name="Google Shape;369;p53"/>
          <p:cNvSpPr/>
          <p:nvPr/>
        </p:nvSpPr>
        <p:spPr>
          <a:xfrm>
            <a:off x="0" y="1948543"/>
            <a:ext cx="9144000" cy="2623457"/>
          </a:xfrm>
          <a:prstGeom prst="rect">
            <a:avLst/>
          </a:prstGeom>
          <a:solidFill>
            <a:srgbClr val="B0B3B6">
              <a:alpha val="24705"/>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70" name="Google Shape;370;p53"/>
          <p:cNvSpPr txBox="1"/>
          <p:nvPr/>
        </p:nvSpPr>
        <p:spPr>
          <a:xfrm>
            <a:off x="571499" y="785812"/>
            <a:ext cx="5186364" cy="58862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400">
                <a:solidFill>
                  <a:srgbClr val="262626"/>
                </a:solidFill>
                <a:latin typeface="Roboto"/>
                <a:ea typeface="Roboto"/>
                <a:cs typeface="Roboto"/>
                <a:sym typeface="Roboto"/>
              </a:rPr>
              <a:t>Have Any Question?</a:t>
            </a:r>
            <a:endParaRPr sz="1100"/>
          </a:p>
        </p:txBody>
      </p:sp>
      <p:grpSp>
        <p:nvGrpSpPr>
          <p:cNvPr id="371" name="Google Shape;371;p53"/>
          <p:cNvGrpSpPr/>
          <p:nvPr/>
        </p:nvGrpSpPr>
        <p:grpSpPr>
          <a:xfrm>
            <a:off x="5899259" y="773147"/>
            <a:ext cx="1219595" cy="730627"/>
            <a:chOff x="7944602" y="1792861"/>
            <a:chExt cx="1626126" cy="974170"/>
          </a:xfrm>
        </p:grpSpPr>
        <p:sp>
          <p:nvSpPr>
            <p:cNvPr id="372" name="Google Shape;372;p53"/>
            <p:cNvSpPr/>
            <p:nvPr/>
          </p:nvSpPr>
          <p:spPr>
            <a:xfrm rot="-3600000">
              <a:off x="7949676" y="1842022"/>
              <a:ext cx="180445" cy="115898"/>
            </a:xfrm>
            <a:prstGeom prst="triangle">
              <a:avLst>
                <a:gd fmla="val 50000" name="adj"/>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73" name="Google Shape;373;p53"/>
            <p:cNvSpPr txBox="1"/>
            <p:nvPr/>
          </p:nvSpPr>
          <p:spPr>
            <a:xfrm>
              <a:off x="8189672" y="2000731"/>
              <a:ext cx="1381056" cy="766300"/>
            </a:xfrm>
            <a:prstGeom prst="rect">
              <a:avLst/>
            </a:prstGeom>
            <a:noFill/>
            <a:ln>
              <a:noFill/>
            </a:ln>
          </p:spPr>
          <p:txBody>
            <a:bodyPr anchorCtr="0" anchor="t" bIns="34275" lIns="68575" spcFirstLastPara="1" rIns="68575" wrap="square" tIns="34275">
              <a:noAutofit/>
            </a:bodyPr>
            <a:lstStyle/>
            <a:p>
              <a:pPr indent="0" lvl="0" marL="0" marR="0" rtl="0" algn="l">
                <a:lnSpc>
                  <a:spcPct val="138461"/>
                </a:lnSpc>
                <a:spcBef>
                  <a:spcPts val="0"/>
                </a:spcBef>
                <a:spcAft>
                  <a:spcPts val="0"/>
                </a:spcAft>
                <a:buNone/>
              </a:pPr>
              <a:r>
                <a:rPr lang="en" sz="1000">
                  <a:solidFill>
                    <a:schemeClr val="lt2"/>
                  </a:solidFill>
                  <a:latin typeface="Montserrat"/>
                  <a:ea typeface="Montserrat"/>
                  <a:cs typeface="Montserrat"/>
                  <a:sym typeface="Montserrat"/>
                </a:rPr>
                <a:t>Neutral</a:t>
              </a:r>
              <a:endParaRPr sz="1100"/>
            </a:p>
            <a:p>
              <a:pPr indent="0" lvl="0" marL="0" marR="0" rtl="0" algn="l">
                <a:lnSpc>
                  <a:spcPct val="138461"/>
                </a:lnSpc>
                <a:spcBef>
                  <a:spcPts val="0"/>
                </a:spcBef>
                <a:spcAft>
                  <a:spcPts val="0"/>
                </a:spcAft>
                <a:buNone/>
              </a:pPr>
              <a:r>
                <a:rPr lang="en" sz="1000">
                  <a:solidFill>
                    <a:schemeClr val="lt2"/>
                  </a:solidFill>
                  <a:latin typeface="Montserrat"/>
                  <a:ea typeface="Montserrat"/>
                  <a:cs typeface="Montserrat"/>
                  <a:sym typeface="Montserrat"/>
                </a:rPr>
                <a:t>Presentation</a:t>
              </a:r>
              <a:endParaRPr sz="1100"/>
            </a:p>
            <a:p>
              <a:pPr indent="0" lvl="0" marL="0" marR="0" rtl="0" algn="l">
                <a:lnSpc>
                  <a:spcPct val="138461"/>
                </a:lnSpc>
                <a:spcBef>
                  <a:spcPts val="0"/>
                </a:spcBef>
                <a:spcAft>
                  <a:spcPts val="0"/>
                </a:spcAft>
                <a:buNone/>
              </a:pPr>
              <a:r>
                <a:rPr lang="en" sz="1000">
                  <a:solidFill>
                    <a:schemeClr val="lt2"/>
                  </a:solidFill>
                  <a:latin typeface="Montserrat"/>
                  <a:ea typeface="Montserrat"/>
                  <a:cs typeface="Montserrat"/>
                  <a:sym typeface="Montserrat"/>
                </a:rPr>
                <a:t>Template</a:t>
              </a:r>
              <a:endParaRPr sz="1100"/>
            </a:p>
          </p:txBody>
        </p:sp>
      </p:grpSp>
      <p:sp>
        <p:nvSpPr>
          <p:cNvPr id="374" name="Google Shape;374;p53"/>
          <p:cNvSpPr txBox="1"/>
          <p:nvPr/>
        </p:nvSpPr>
        <p:spPr>
          <a:xfrm>
            <a:off x="5899259" y="2525261"/>
            <a:ext cx="1133474" cy="4154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300">
                <a:solidFill>
                  <a:schemeClr val="accent2"/>
                </a:solidFill>
                <a:latin typeface="Arial"/>
                <a:ea typeface="Arial"/>
                <a:cs typeface="Arial"/>
                <a:sym typeface="Arial"/>
              </a:rPr>
              <a:t>Clean P.</a:t>
            </a:r>
            <a:endParaRPr sz="1100"/>
          </a:p>
        </p:txBody>
      </p:sp>
      <p:sp>
        <p:nvSpPr>
          <p:cNvPr id="375" name="Google Shape;375;p53"/>
          <p:cNvSpPr txBox="1"/>
          <p:nvPr/>
        </p:nvSpPr>
        <p:spPr>
          <a:xfrm>
            <a:off x="5899259" y="3184727"/>
            <a:ext cx="2071688" cy="401601"/>
          </a:xfrm>
          <a:prstGeom prst="rect">
            <a:avLst/>
          </a:prstGeom>
          <a:noFill/>
          <a:ln>
            <a:noFill/>
          </a:ln>
        </p:spPr>
        <p:txBody>
          <a:bodyPr anchorCtr="0" anchor="t" bIns="34275" lIns="68575" spcFirstLastPara="1" rIns="68575" wrap="square" tIns="34275">
            <a:noAutofit/>
          </a:bodyPr>
          <a:lstStyle/>
          <a:p>
            <a:pPr indent="0" lvl="0" marL="0" marR="0" rtl="0" algn="l">
              <a:lnSpc>
                <a:spcPct val="138461"/>
              </a:lnSpc>
              <a:spcBef>
                <a:spcPts val="0"/>
              </a:spcBef>
              <a:spcAft>
                <a:spcPts val="0"/>
              </a:spcAft>
              <a:buNone/>
            </a:pPr>
            <a:r>
              <a:rPr lang="en" sz="1000">
                <a:solidFill>
                  <a:srgbClr val="262626"/>
                </a:solidFill>
                <a:latin typeface="Montserrat"/>
                <a:ea typeface="Montserrat"/>
                <a:cs typeface="Montserrat"/>
                <a:sym typeface="Montserrat"/>
              </a:rPr>
              <a:t>PHONE: 0060-369-258</a:t>
            </a:r>
            <a:endParaRPr sz="1100"/>
          </a:p>
          <a:p>
            <a:pPr indent="0" lvl="0" marL="0" marR="0" rtl="0" algn="l">
              <a:lnSpc>
                <a:spcPct val="138461"/>
              </a:lnSpc>
              <a:spcBef>
                <a:spcPts val="0"/>
              </a:spcBef>
              <a:spcAft>
                <a:spcPts val="0"/>
              </a:spcAft>
              <a:buNone/>
            </a:pPr>
            <a:r>
              <a:rPr lang="en" sz="1000">
                <a:solidFill>
                  <a:srgbClr val="262626"/>
                </a:solidFill>
                <a:latin typeface="Montserrat"/>
                <a:ea typeface="Montserrat"/>
                <a:cs typeface="Montserrat"/>
                <a:sym typeface="Montserrat"/>
              </a:rPr>
              <a:t>EMAIL: example@gmail.com</a:t>
            </a:r>
            <a:endParaRPr sz="1100"/>
          </a:p>
        </p:txBody>
      </p:sp>
      <p:pic>
        <p:nvPicPr>
          <p:cNvPr id="376" name="Google Shape;376;p53"/>
          <p:cNvPicPr preferRelativeResize="0"/>
          <p:nvPr>
            <p:ph idx="2" type="pic"/>
          </p:nvPr>
        </p:nvPicPr>
        <p:blipFill rotWithShape="1">
          <a:blip r:embed="rId3">
            <a:alphaModFix/>
          </a:blip>
          <a:srcRect b="30577" l="0" r="0" t="30577"/>
          <a:stretch/>
        </p:blipFill>
        <p:spPr>
          <a:xfrm>
            <a:off x="571499" y="2571750"/>
            <a:ext cx="4414158" cy="25717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0" name="Shape 380"/>
        <p:cNvGrpSpPr/>
        <p:nvPr/>
      </p:nvGrpSpPr>
      <p:grpSpPr>
        <a:xfrm>
          <a:off x="0" y="0"/>
          <a:ext cx="0" cy="0"/>
          <a:chOff x="0" y="0"/>
          <a:chExt cx="0" cy="0"/>
        </a:xfrm>
      </p:grpSpPr>
      <p:pic>
        <p:nvPicPr>
          <p:cNvPr id="381" name="Google Shape;381;p54"/>
          <p:cNvPicPr preferRelativeResize="0"/>
          <p:nvPr>
            <p:ph idx="2" type="pic"/>
          </p:nvPr>
        </p:nvPicPr>
        <p:blipFill rotWithShape="1">
          <a:blip r:embed="rId3">
            <a:alphaModFix/>
          </a:blip>
          <a:srcRect b="14286" l="0" r="0" t="0"/>
          <a:stretch/>
        </p:blipFill>
        <p:spPr>
          <a:xfrm>
            <a:off x="571500" y="0"/>
            <a:ext cx="8001000" cy="4572000"/>
          </a:xfrm>
          <a:prstGeom prst="rect">
            <a:avLst/>
          </a:prstGeom>
          <a:noFill/>
          <a:ln>
            <a:noFill/>
          </a:ln>
        </p:spPr>
      </p:pic>
      <p:sp>
        <p:nvSpPr>
          <p:cNvPr id="382" name="Google Shape;382;p54"/>
          <p:cNvSpPr txBox="1"/>
          <p:nvPr/>
        </p:nvSpPr>
        <p:spPr>
          <a:xfrm>
            <a:off x="1978818" y="620089"/>
            <a:ext cx="5186364" cy="214674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400">
                <a:solidFill>
                  <a:schemeClr val="lt1"/>
                </a:solidFill>
                <a:latin typeface="Roboto"/>
                <a:ea typeface="Roboto"/>
                <a:cs typeface="Roboto"/>
                <a:sym typeface="Roboto"/>
              </a:rPr>
              <a:t>Have</a:t>
            </a:r>
            <a:endParaRPr sz="1100"/>
          </a:p>
          <a:p>
            <a:pPr indent="0" lvl="0" marL="0" marR="0" rtl="0" algn="ctr">
              <a:spcBef>
                <a:spcPts val="0"/>
              </a:spcBef>
              <a:spcAft>
                <a:spcPts val="0"/>
              </a:spcAft>
              <a:buNone/>
            </a:pPr>
            <a:r>
              <a:rPr lang="en" sz="3400">
                <a:solidFill>
                  <a:schemeClr val="lt1"/>
                </a:solidFill>
                <a:latin typeface="Roboto"/>
                <a:ea typeface="Roboto"/>
                <a:cs typeface="Roboto"/>
                <a:sym typeface="Roboto"/>
              </a:rPr>
              <a:t>Any</a:t>
            </a:r>
            <a:endParaRPr sz="1100"/>
          </a:p>
          <a:p>
            <a:pPr indent="0" lvl="0" marL="0" marR="0" rtl="0" algn="ctr">
              <a:spcBef>
                <a:spcPts val="0"/>
              </a:spcBef>
              <a:spcAft>
                <a:spcPts val="0"/>
              </a:spcAft>
              <a:buNone/>
            </a:pPr>
            <a:r>
              <a:rPr lang="en" sz="3400">
                <a:solidFill>
                  <a:schemeClr val="lt1"/>
                </a:solidFill>
                <a:latin typeface="Roboto"/>
                <a:ea typeface="Roboto"/>
                <a:cs typeface="Roboto"/>
                <a:sym typeface="Roboto"/>
              </a:rPr>
              <a:t>Question</a:t>
            </a:r>
            <a:endParaRPr sz="1100"/>
          </a:p>
          <a:p>
            <a:pPr indent="0" lvl="0" marL="0" marR="0" rtl="0" algn="ctr">
              <a:spcBef>
                <a:spcPts val="0"/>
              </a:spcBef>
              <a:spcAft>
                <a:spcPts val="0"/>
              </a:spcAft>
              <a:buNone/>
            </a:pPr>
            <a:r>
              <a:rPr lang="en" sz="3400">
                <a:solidFill>
                  <a:schemeClr val="lt1"/>
                </a:solidFill>
                <a:latin typeface="Roboto"/>
                <a:ea typeface="Roboto"/>
                <a:cs typeface="Roboto"/>
                <a:sym typeface="Roboto"/>
              </a:rPr>
              <a:t>?</a:t>
            </a:r>
            <a:endParaRPr sz="11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6" name="Shape 386"/>
        <p:cNvGrpSpPr/>
        <p:nvPr/>
      </p:nvGrpSpPr>
      <p:grpSpPr>
        <a:xfrm>
          <a:off x="0" y="0"/>
          <a:ext cx="0" cy="0"/>
          <a:chOff x="0" y="0"/>
          <a:chExt cx="0" cy="0"/>
        </a:xfrm>
      </p:grpSpPr>
      <p:sp>
        <p:nvSpPr>
          <p:cNvPr id="387" name="Google Shape;387;p55"/>
          <p:cNvSpPr txBox="1"/>
          <p:nvPr/>
        </p:nvSpPr>
        <p:spPr>
          <a:xfrm>
            <a:off x="1978818" y="2392855"/>
            <a:ext cx="5186364" cy="35779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900">
                <a:solidFill>
                  <a:schemeClr val="lt2"/>
                </a:solidFill>
                <a:latin typeface="Roboto"/>
                <a:ea typeface="Roboto"/>
                <a:cs typeface="Roboto"/>
                <a:sym typeface="Roboto"/>
              </a:rPr>
              <a:t>www.example.com</a:t>
            </a:r>
            <a:endParaRPr sz="11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1" name="Shape 121"/>
        <p:cNvGrpSpPr/>
        <p:nvPr/>
      </p:nvGrpSpPr>
      <p:grpSpPr>
        <a:xfrm>
          <a:off x="0" y="0"/>
          <a:ext cx="0" cy="0"/>
          <a:chOff x="0" y="0"/>
          <a:chExt cx="0" cy="0"/>
        </a:xfrm>
      </p:grpSpPr>
      <p:sp>
        <p:nvSpPr>
          <p:cNvPr id="122" name="Google Shape;122;p36"/>
          <p:cNvSpPr/>
          <p:nvPr/>
        </p:nvSpPr>
        <p:spPr>
          <a:xfrm>
            <a:off x="0" y="0"/>
            <a:ext cx="9144000" cy="5143500"/>
          </a:xfrm>
          <a:prstGeom prst="rect">
            <a:avLst/>
          </a:prstGeom>
          <a:solidFill>
            <a:srgbClr val="B0B3B6">
              <a:alpha val="1490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23" name="Google Shape;123;p36"/>
          <p:cNvSpPr txBox="1"/>
          <p:nvPr/>
        </p:nvSpPr>
        <p:spPr>
          <a:xfrm>
            <a:off x="6215061" y="3332356"/>
            <a:ext cx="2357439" cy="2377574"/>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15000">
                <a:solidFill>
                  <a:srgbClr val="D9D9D9"/>
                </a:solidFill>
                <a:latin typeface="Bodoni"/>
                <a:ea typeface="Bodoni"/>
                <a:cs typeface="Bodoni"/>
                <a:sym typeface="Bodoni"/>
              </a:rPr>
              <a:t>1</a:t>
            </a:r>
            <a:endParaRPr sz="1100">
              <a:solidFill>
                <a:srgbClr val="D9D9D9"/>
              </a:solidFill>
              <a:latin typeface="Bodoni"/>
              <a:ea typeface="Bodoni"/>
              <a:cs typeface="Bodoni"/>
              <a:sym typeface="Bodoni"/>
            </a:endParaRPr>
          </a:p>
        </p:txBody>
      </p:sp>
      <p:cxnSp>
        <p:nvCxnSpPr>
          <p:cNvPr id="124" name="Google Shape;124;p36"/>
          <p:cNvCxnSpPr/>
          <p:nvPr/>
        </p:nvCxnSpPr>
        <p:spPr>
          <a:xfrm flipH="1">
            <a:off x="3998890" y="0"/>
            <a:ext cx="3374231" cy="5147366"/>
          </a:xfrm>
          <a:prstGeom prst="straightConnector1">
            <a:avLst/>
          </a:prstGeom>
          <a:noFill/>
          <a:ln cap="flat" cmpd="sng" w="25400">
            <a:solidFill>
              <a:srgbClr val="CACCCE"/>
            </a:solidFill>
            <a:prstDash val="solid"/>
            <a:miter lim="800000"/>
            <a:headEnd len="sm" w="sm" type="none"/>
            <a:tailEnd len="sm" w="sm" type="none"/>
          </a:ln>
        </p:spPr>
      </p:cxnSp>
      <p:grpSp>
        <p:nvGrpSpPr>
          <p:cNvPr id="125" name="Google Shape;125;p36"/>
          <p:cNvGrpSpPr/>
          <p:nvPr/>
        </p:nvGrpSpPr>
        <p:grpSpPr>
          <a:xfrm>
            <a:off x="571501" y="785813"/>
            <a:ext cx="2413179" cy="1684065"/>
            <a:chOff x="1970103" y="3850580"/>
            <a:chExt cx="3217572" cy="2245420"/>
          </a:xfrm>
        </p:grpSpPr>
        <p:sp>
          <p:nvSpPr>
            <p:cNvPr id="126" name="Google Shape;126;p36"/>
            <p:cNvSpPr txBox="1"/>
            <p:nvPr/>
          </p:nvSpPr>
          <p:spPr>
            <a:xfrm>
              <a:off x="1970103" y="4859747"/>
              <a:ext cx="3217572" cy="1236253"/>
            </a:xfrm>
            <a:prstGeom prst="rect">
              <a:avLst/>
            </a:prstGeom>
            <a:noFill/>
            <a:ln>
              <a:noFill/>
            </a:ln>
          </p:spPr>
          <p:txBody>
            <a:bodyPr anchorCtr="0" anchor="ctr" bIns="34275" lIns="68575" spcFirstLastPara="1" rIns="68575" wrap="square" tIns="34275">
              <a:noAutofit/>
            </a:bodyPr>
            <a:lstStyle/>
            <a:p>
              <a:pPr indent="0" lvl="0" marL="0" marR="0" rtl="0" algn="l">
                <a:lnSpc>
                  <a:spcPct val="160000"/>
                </a:lnSpc>
                <a:spcBef>
                  <a:spcPts val="0"/>
                </a:spcBef>
                <a:spcAft>
                  <a:spcPts val="0"/>
                </a:spcAft>
                <a:buClr>
                  <a:schemeClr val="lt2"/>
                </a:buClr>
                <a:buSzPts val="800"/>
                <a:buFont typeface="Arial"/>
                <a:buNone/>
              </a:pPr>
              <a:r>
                <a:rPr b="0" i="0" lang="en" sz="800">
                  <a:solidFill>
                    <a:schemeClr val="lt2"/>
                  </a:solidFill>
                  <a:latin typeface="Roboto"/>
                  <a:ea typeface="Roboto"/>
                  <a:cs typeface="Roboto"/>
                  <a:sym typeface="Roboto"/>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endParaRPr sz="1100"/>
            </a:p>
          </p:txBody>
        </p:sp>
        <p:sp>
          <p:nvSpPr>
            <p:cNvPr id="127" name="Google Shape;127;p36"/>
            <p:cNvSpPr txBox="1"/>
            <p:nvPr/>
          </p:nvSpPr>
          <p:spPr>
            <a:xfrm>
              <a:off x="1970103" y="3850580"/>
              <a:ext cx="2917790" cy="78483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400">
                  <a:solidFill>
                    <a:srgbClr val="262626"/>
                  </a:solidFill>
                  <a:latin typeface="Roboto"/>
                  <a:ea typeface="Roboto"/>
                  <a:cs typeface="Roboto"/>
                  <a:sym typeface="Roboto"/>
                </a:rPr>
                <a:t>About Us</a:t>
              </a:r>
              <a:endParaRPr sz="1100"/>
            </a:p>
          </p:txBody>
        </p:sp>
      </p:grpSp>
      <p:pic>
        <p:nvPicPr>
          <p:cNvPr id="128" name="Google Shape;128;p36"/>
          <p:cNvPicPr preferRelativeResize="0"/>
          <p:nvPr>
            <p:ph idx="2" type="pic"/>
          </p:nvPr>
        </p:nvPicPr>
        <p:blipFill rotWithShape="1">
          <a:blip r:embed="rId3">
            <a:alphaModFix/>
          </a:blip>
          <a:srcRect b="0" l="28145" r="28145" t="0"/>
          <a:stretch/>
        </p:blipFill>
        <p:spPr>
          <a:xfrm>
            <a:off x="4376058" y="785813"/>
            <a:ext cx="2481943" cy="378618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2" name="Shape 132"/>
        <p:cNvGrpSpPr/>
        <p:nvPr/>
      </p:nvGrpSpPr>
      <p:grpSpPr>
        <a:xfrm>
          <a:off x="0" y="0"/>
          <a:ext cx="0" cy="0"/>
          <a:chOff x="0" y="0"/>
          <a:chExt cx="0" cy="0"/>
        </a:xfrm>
      </p:grpSpPr>
      <p:pic>
        <p:nvPicPr>
          <p:cNvPr id="133" name="Google Shape;133;p37"/>
          <p:cNvPicPr preferRelativeResize="0"/>
          <p:nvPr>
            <p:ph idx="2" type="pic"/>
          </p:nvPr>
        </p:nvPicPr>
        <p:blipFill rotWithShape="1">
          <a:blip r:embed="rId3">
            <a:alphaModFix/>
          </a:blip>
          <a:srcRect b="0" l="21158" r="21158" t="0"/>
          <a:stretch/>
        </p:blipFill>
        <p:spPr>
          <a:xfrm>
            <a:off x="4572000" y="0"/>
            <a:ext cx="4572000" cy="5143500"/>
          </a:xfrm>
          <a:prstGeom prst="rect">
            <a:avLst/>
          </a:prstGeom>
          <a:noFill/>
          <a:ln>
            <a:noFill/>
          </a:ln>
        </p:spPr>
      </p:pic>
      <p:sp>
        <p:nvSpPr>
          <p:cNvPr id="134" name="Google Shape;134;p37"/>
          <p:cNvSpPr/>
          <p:nvPr/>
        </p:nvSpPr>
        <p:spPr>
          <a:xfrm>
            <a:off x="4572000" y="0"/>
            <a:ext cx="4572000" cy="5143500"/>
          </a:xfrm>
          <a:prstGeom prst="rect">
            <a:avLst/>
          </a:prstGeom>
          <a:solidFill>
            <a:schemeClr val="dk1">
              <a:alpha val="5882"/>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35" name="Google Shape;135;p37"/>
          <p:cNvSpPr/>
          <p:nvPr/>
        </p:nvSpPr>
        <p:spPr>
          <a:xfrm>
            <a:off x="571500" y="0"/>
            <a:ext cx="4000500" cy="5143500"/>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136" name="Google Shape;136;p37"/>
          <p:cNvGrpSpPr/>
          <p:nvPr/>
        </p:nvGrpSpPr>
        <p:grpSpPr>
          <a:xfrm>
            <a:off x="1143000" y="3255992"/>
            <a:ext cx="2628901" cy="1292582"/>
            <a:chOff x="761999" y="4372558"/>
            <a:chExt cx="3505201" cy="1723442"/>
          </a:xfrm>
        </p:grpSpPr>
        <p:sp>
          <p:nvSpPr>
            <p:cNvPr id="137" name="Google Shape;137;p37"/>
            <p:cNvSpPr txBox="1"/>
            <p:nvPr/>
          </p:nvSpPr>
          <p:spPr>
            <a:xfrm>
              <a:off x="762000" y="4760687"/>
              <a:ext cx="3505200" cy="1335313"/>
            </a:xfrm>
            <a:prstGeom prst="rect">
              <a:avLst/>
            </a:prstGeom>
            <a:noFill/>
            <a:ln>
              <a:noFill/>
            </a:ln>
          </p:spPr>
          <p:txBody>
            <a:bodyPr anchorCtr="0" anchor="ctr" bIns="34275" lIns="68575" spcFirstLastPara="1" rIns="68575" wrap="square" tIns="34275">
              <a:noAutofit/>
            </a:bodyPr>
            <a:lstStyle/>
            <a:p>
              <a:pPr indent="0" lvl="0" marL="0" marR="0" rtl="0" algn="l">
                <a:lnSpc>
                  <a:spcPct val="160000"/>
                </a:lnSpc>
                <a:spcBef>
                  <a:spcPts val="0"/>
                </a:spcBef>
                <a:spcAft>
                  <a:spcPts val="0"/>
                </a:spcAft>
                <a:buClr>
                  <a:schemeClr val="lt1"/>
                </a:buClr>
                <a:buSzPts val="800"/>
                <a:buFont typeface="Arial"/>
                <a:buNone/>
              </a:pPr>
              <a:r>
                <a:rPr b="0" i="0" lang="en" sz="800">
                  <a:solidFill>
                    <a:schemeClr val="lt1"/>
                  </a:solidFill>
                  <a:latin typeface="Roboto"/>
                  <a:ea typeface="Roboto"/>
                  <a:cs typeface="Roboto"/>
                  <a:sym typeface="Roboto"/>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endParaRPr sz="1100"/>
            </a:p>
          </p:txBody>
        </p:sp>
        <p:sp>
          <p:nvSpPr>
            <p:cNvPr id="138" name="Google Shape;138;p37"/>
            <p:cNvSpPr txBox="1"/>
            <p:nvPr/>
          </p:nvSpPr>
          <p:spPr>
            <a:xfrm>
              <a:off x="761999" y="4372558"/>
              <a:ext cx="1400629"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Roboto"/>
                  <a:ea typeface="Roboto"/>
                  <a:cs typeface="Roboto"/>
                  <a:sym typeface="Roboto"/>
                </a:rPr>
                <a:t>Simple P.</a:t>
              </a:r>
              <a:endParaRPr sz="1100"/>
            </a:p>
          </p:txBody>
        </p:sp>
      </p:grpSp>
      <p:sp>
        <p:nvSpPr>
          <p:cNvPr id="139" name="Google Shape;139;p37"/>
          <p:cNvSpPr txBox="1"/>
          <p:nvPr/>
        </p:nvSpPr>
        <p:spPr>
          <a:xfrm>
            <a:off x="1143000" y="785813"/>
            <a:ext cx="5851073" cy="1101696"/>
          </a:xfrm>
          <a:prstGeom prst="rect">
            <a:avLst/>
          </a:prstGeom>
          <a:noFill/>
          <a:ln>
            <a:noFill/>
          </a:ln>
        </p:spPr>
        <p:txBody>
          <a:bodyPr anchorCtr="0" anchor="t" bIns="34275" lIns="68575" spcFirstLastPara="1" rIns="68575" wrap="square" tIns="34275">
            <a:noAutofit/>
          </a:bodyPr>
          <a:lstStyle/>
          <a:p>
            <a:pPr indent="0" lvl="0" marL="0" marR="0" rtl="0" algn="l">
              <a:lnSpc>
                <a:spcPct val="122222"/>
              </a:lnSpc>
              <a:spcBef>
                <a:spcPts val="0"/>
              </a:spcBef>
              <a:spcAft>
                <a:spcPts val="0"/>
              </a:spcAft>
              <a:buNone/>
            </a:pPr>
            <a:r>
              <a:rPr lang="en" sz="3400">
                <a:solidFill>
                  <a:schemeClr val="lt1"/>
                </a:solidFill>
                <a:latin typeface="Roboto"/>
                <a:ea typeface="Roboto"/>
                <a:cs typeface="Roboto"/>
                <a:sym typeface="Roboto"/>
              </a:rPr>
              <a:t>SIMPLE MINIMAL</a:t>
            </a:r>
            <a:endParaRPr sz="1100"/>
          </a:p>
          <a:p>
            <a:pPr indent="0" lvl="0" marL="0" marR="0" rtl="0" algn="l">
              <a:lnSpc>
                <a:spcPct val="122222"/>
              </a:lnSpc>
              <a:spcBef>
                <a:spcPts val="0"/>
              </a:spcBef>
              <a:spcAft>
                <a:spcPts val="0"/>
              </a:spcAft>
              <a:buNone/>
            </a:pPr>
            <a:r>
              <a:rPr lang="en" sz="3400">
                <a:solidFill>
                  <a:schemeClr val="lt1"/>
                </a:solidFill>
                <a:latin typeface="Roboto"/>
                <a:ea typeface="Roboto"/>
                <a:cs typeface="Roboto"/>
                <a:sym typeface="Roboto"/>
              </a:rPr>
              <a:t>CLEAN P.PRESENTATION</a:t>
            </a:r>
            <a:endParaRPr sz="11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3" name="Shape 143"/>
        <p:cNvGrpSpPr/>
        <p:nvPr/>
      </p:nvGrpSpPr>
      <p:grpSpPr>
        <a:xfrm>
          <a:off x="0" y="0"/>
          <a:ext cx="0" cy="0"/>
          <a:chOff x="0" y="0"/>
          <a:chExt cx="0" cy="0"/>
        </a:xfrm>
      </p:grpSpPr>
      <p:sp>
        <p:nvSpPr>
          <p:cNvPr id="144" name="Google Shape;144;p38"/>
          <p:cNvSpPr/>
          <p:nvPr/>
        </p:nvSpPr>
        <p:spPr>
          <a:xfrm>
            <a:off x="0" y="0"/>
            <a:ext cx="9144000" cy="5143500"/>
          </a:xfrm>
          <a:prstGeom prst="rect">
            <a:avLst/>
          </a:prstGeom>
          <a:solidFill>
            <a:srgbClr val="262626">
              <a:alpha val="56862"/>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45" name="Google Shape;145;p38"/>
          <p:cNvSpPr/>
          <p:nvPr/>
        </p:nvSpPr>
        <p:spPr>
          <a:xfrm>
            <a:off x="3619500" y="785813"/>
            <a:ext cx="2476500" cy="3055560"/>
          </a:xfrm>
          <a:custGeom>
            <a:rect b="b" l="l" r="r" t="t"/>
            <a:pathLst>
              <a:path extrusionOk="0" h="3657600" w="3302000">
                <a:moveTo>
                  <a:pt x="0" y="0"/>
                </a:moveTo>
                <a:lnTo>
                  <a:pt x="3302000" y="0"/>
                </a:lnTo>
                <a:lnTo>
                  <a:pt x="3302000" y="3657600"/>
                </a:lnTo>
                <a:lnTo>
                  <a:pt x="0" y="3657600"/>
                </a:lnTo>
                <a:lnTo>
                  <a:pt x="0" y="0"/>
                </a:lnTo>
                <a:close/>
              </a:path>
            </a:pathLst>
          </a:cu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46" name="Google Shape;146;p38"/>
          <p:cNvSpPr/>
          <p:nvPr/>
        </p:nvSpPr>
        <p:spPr>
          <a:xfrm>
            <a:off x="571500" y="785813"/>
            <a:ext cx="2476500" cy="3055560"/>
          </a:xfrm>
          <a:custGeom>
            <a:rect b="b" l="l" r="r" t="t"/>
            <a:pathLst>
              <a:path extrusionOk="0" h="3657600" w="3302000">
                <a:moveTo>
                  <a:pt x="0" y="0"/>
                </a:moveTo>
                <a:lnTo>
                  <a:pt x="3302000" y="0"/>
                </a:lnTo>
                <a:lnTo>
                  <a:pt x="3302000" y="3657600"/>
                </a:lnTo>
                <a:lnTo>
                  <a:pt x="0" y="3657600"/>
                </a:lnTo>
                <a:lnTo>
                  <a:pt x="0" y="0"/>
                </a:lnTo>
                <a:close/>
              </a:path>
            </a:pathLst>
          </a:cu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47" name="Google Shape;147;p38"/>
          <p:cNvSpPr/>
          <p:nvPr/>
        </p:nvSpPr>
        <p:spPr>
          <a:xfrm>
            <a:off x="3619500" y="785813"/>
            <a:ext cx="2476500" cy="3055560"/>
          </a:xfrm>
          <a:prstGeom prst="rect">
            <a:avLst/>
          </a:prstGeom>
          <a:solidFill>
            <a:schemeClr val="accent1">
              <a:alpha val="8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48" name="Google Shape;148;p38"/>
          <p:cNvSpPr txBox="1"/>
          <p:nvPr/>
        </p:nvSpPr>
        <p:spPr>
          <a:xfrm>
            <a:off x="973591" y="1598047"/>
            <a:ext cx="1672317" cy="1431092"/>
          </a:xfrm>
          <a:prstGeom prst="rect">
            <a:avLst/>
          </a:prstGeom>
          <a:noFill/>
          <a:ln>
            <a:noFill/>
          </a:ln>
        </p:spPr>
        <p:txBody>
          <a:bodyPr anchorCtr="0" anchor="ctr" bIns="34275" lIns="68575" spcFirstLastPara="1" rIns="68575" wrap="square" tIns="34275">
            <a:noAutofit/>
          </a:bodyPr>
          <a:lstStyle/>
          <a:p>
            <a:pPr indent="0" lvl="0" marL="0" marR="0" rtl="0" algn="l">
              <a:lnSpc>
                <a:spcPct val="177777"/>
              </a:lnSpc>
              <a:spcBef>
                <a:spcPts val="0"/>
              </a:spcBef>
              <a:spcAft>
                <a:spcPts val="0"/>
              </a:spcAft>
              <a:buClr>
                <a:schemeClr val="lt1"/>
              </a:buClr>
              <a:buSzPts val="700"/>
              <a:buFont typeface="Arial"/>
              <a:buNone/>
            </a:pPr>
            <a:r>
              <a:rPr b="0" i="0" lang="en" sz="700">
                <a:solidFill>
                  <a:schemeClr val="lt1"/>
                </a:solidFill>
                <a:latin typeface="Montserrat Light"/>
                <a:ea typeface="Montserrat Light"/>
                <a:cs typeface="Montserrat Light"/>
                <a:sym typeface="Montserrat Light"/>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endParaRPr sz="1100"/>
          </a:p>
        </p:txBody>
      </p:sp>
      <p:grpSp>
        <p:nvGrpSpPr>
          <p:cNvPr id="149" name="Google Shape;149;p38"/>
          <p:cNvGrpSpPr/>
          <p:nvPr/>
        </p:nvGrpSpPr>
        <p:grpSpPr>
          <a:xfrm>
            <a:off x="6667500" y="4156501"/>
            <a:ext cx="2476500" cy="415498"/>
            <a:chOff x="8890000" y="5542002"/>
            <a:chExt cx="3302000" cy="553998"/>
          </a:xfrm>
        </p:grpSpPr>
        <p:sp>
          <p:nvSpPr>
            <p:cNvPr id="150" name="Google Shape;150;p38"/>
            <p:cNvSpPr txBox="1"/>
            <p:nvPr/>
          </p:nvSpPr>
          <p:spPr>
            <a:xfrm>
              <a:off x="8890000" y="5542002"/>
              <a:ext cx="1511299" cy="5539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300">
                  <a:solidFill>
                    <a:srgbClr val="D8D8D8"/>
                  </a:solidFill>
                  <a:latin typeface="Arial"/>
                  <a:ea typeface="Arial"/>
                  <a:cs typeface="Arial"/>
                  <a:sym typeface="Arial"/>
                </a:rPr>
                <a:t>Clean P.</a:t>
              </a:r>
              <a:endParaRPr sz="1100"/>
            </a:p>
          </p:txBody>
        </p:sp>
        <p:cxnSp>
          <p:nvCxnSpPr>
            <p:cNvPr id="151" name="Google Shape;151;p38"/>
            <p:cNvCxnSpPr/>
            <p:nvPr/>
          </p:nvCxnSpPr>
          <p:spPr>
            <a:xfrm>
              <a:off x="10401299" y="5819001"/>
              <a:ext cx="1790701" cy="0"/>
            </a:xfrm>
            <a:prstGeom prst="straightConnector1">
              <a:avLst/>
            </a:prstGeom>
            <a:noFill/>
            <a:ln cap="flat" cmpd="sng" w="25400">
              <a:solidFill>
                <a:srgbClr val="A5A5A5"/>
              </a:solidFill>
              <a:prstDash val="solid"/>
              <a:miter lim="800000"/>
              <a:headEnd len="sm" w="sm" type="none"/>
              <a:tailEnd len="sm" w="sm" type="none"/>
            </a:ln>
          </p:spPr>
        </p:cxnSp>
      </p:grpSp>
      <p:grpSp>
        <p:nvGrpSpPr>
          <p:cNvPr id="152" name="Google Shape;152;p38"/>
          <p:cNvGrpSpPr/>
          <p:nvPr/>
        </p:nvGrpSpPr>
        <p:grpSpPr>
          <a:xfrm>
            <a:off x="3619500" y="4156501"/>
            <a:ext cx="2476500" cy="415498"/>
            <a:chOff x="8890000" y="5542002"/>
            <a:chExt cx="3302000" cy="553998"/>
          </a:xfrm>
        </p:grpSpPr>
        <p:sp>
          <p:nvSpPr>
            <p:cNvPr id="153" name="Google Shape;153;p38"/>
            <p:cNvSpPr txBox="1"/>
            <p:nvPr/>
          </p:nvSpPr>
          <p:spPr>
            <a:xfrm>
              <a:off x="8890000" y="5542002"/>
              <a:ext cx="1511299" cy="5539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300">
                  <a:solidFill>
                    <a:srgbClr val="D8D8D8"/>
                  </a:solidFill>
                  <a:latin typeface="Arial"/>
                  <a:ea typeface="Arial"/>
                  <a:cs typeface="Arial"/>
                  <a:sym typeface="Arial"/>
                </a:rPr>
                <a:t>Clean P.</a:t>
              </a:r>
              <a:endParaRPr sz="1100"/>
            </a:p>
          </p:txBody>
        </p:sp>
        <p:cxnSp>
          <p:nvCxnSpPr>
            <p:cNvPr id="154" name="Google Shape;154;p38"/>
            <p:cNvCxnSpPr/>
            <p:nvPr/>
          </p:nvCxnSpPr>
          <p:spPr>
            <a:xfrm>
              <a:off x="10401299" y="5819001"/>
              <a:ext cx="1790701" cy="0"/>
            </a:xfrm>
            <a:prstGeom prst="straightConnector1">
              <a:avLst/>
            </a:prstGeom>
            <a:noFill/>
            <a:ln cap="flat" cmpd="sng" w="25400">
              <a:solidFill>
                <a:srgbClr val="A5A5A5"/>
              </a:solidFill>
              <a:prstDash val="solid"/>
              <a:miter lim="800000"/>
              <a:headEnd len="sm" w="sm" type="none"/>
              <a:tailEnd len="sm" w="sm" type="none"/>
            </a:ln>
          </p:spPr>
        </p:cxnSp>
      </p:grpSp>
      <p:grpSp>
        <p:nvGrpSpPr>
          <p:cNvPr id="155" name="Google Shape;155;p38"/>
          <p:cNvGrpSpPr/>
          <p:nvPr/>
        </p:nvGrpSpPr>
        <p:grpSpPr>
          <a:xfrm>
            <a:off x="571500" y="4156501"/>
            <a:ext cx="2476500" cy="415498"/>
            <a:chOff x="8890000" y="5542002"/>
            <a:chExt cx="3302000" cy="553998"/>
          </a:xfrm>
        </p:grpSpPr>
        <p:sp>
          <p:nvSpPr>
            <p:cNvPr id="156" name="Google Shape;156;p38"/>
            <p:cNvSpPr txBox="1"/>
            <p:nvPr/>
          </p:nvSpPr>
          <p:spPr>
            <a:xfrm>
              <a:off x="8890000" y="5542002"/>
              <a:ext cx="1511299" cy="5539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300">
                  <a:solidFill>
                    <a:srgbClr val="D8D8D8"/>
                  </a:solidFill>
                  <a:latin typeface="Arial"/>
                  <a:ea typeface="Arial"/>
                  <a:cs typeface="Arial"/>
                  <a:sym typeface="Arial"/>
                </a:rPr>
                <a:t>Clean P.</a:t>
              </a:r>
              <a:endParaRPr sz="1100"/>
            </a:p>
          </p:txBody>
        </p:sp>
        <p:cxnSp>
          <p:nvCxnSpPr>
            <p:cNvPr id="157" name="Google Shape;157;p38"/>
            <p:cNvCxnSpPr/>
            <p:nvPr/>
          </p:nvCxnSpPr>
          <p:spPr>
            <a:xfrm>
              <a:off x="10401299" y="5819001"/>
              <a:ext cx="1790701" cy="0"/>
            </a:xfrm>
            <a:prstGeom prst="straightConnector1">
              <a:avLst/>
            </a:prstGeom>
            <a:noFill/>
            <a:ln cap="flat" cmpd="sng" w="25400">
              <a:solidFill>
                <a:srgbClr val="A5A5A5"/>
              </a:solidFill>
              <a:prstDash val="solid"/>
              <a:miter lim="800000"/>
              <a:headEnd len="sm" w="sm" type="none"/>
              <a:tailEnd len="sm" w="sm" type="none"/>
            </a:ln>
          </p:spPr>
        </p:cxnSp>
      </p:grpSp>
      <p:sp>
        <p:nvSpPr>
          <p:cNvPr id="158" name="Google Shape;158;p38"/>
          <p:cNvSpPr txBox="1"/>
          <p:nvPr/>
        </p:nvSpPr>
        <p:spPr>
          <a:xfrm>
            <a:off x="3793331" y="1556174"/>
            <a:ext cx="2128838" cy="1514838"/>
          </a:xfrm>
          <a:prstGeom prst="rect">
            <a:avLst/>
          </a:prstGeom>
          <a:noFill/>
          <a:ln>
            <a:noFill/>
          </a:ln>
        </p:spPr>
        <p:txBody>
          <a:bodyPr anchorCtr="0" anchor="t" bIns="34275" lIns="68575" spcFirstLastPara="1" rIns="68575" wrap="square" tIns="34275">
            <a:noAutofit/>
          </a:bodyPr>
          <a:lstStyle/>
          <a:p>
            <a:pPr indent="0" lvl="0" marL="0" marR="0" rtl="0" algn="ctr">
              <a:lnSpc>
                <a:spcPct val="125000"/>
              </a:lnSpc>
              <a:spcBef>
                <a:spcPts val="0"/>
              </a:spcBef>
              <a:spcAft>
                <a:spcPts val="0"/>
              </a:spcAft>
              <a:buNone/>
            </a:pPr>
            <a:r>
              <a:rPr lang="en" sz="3000">
                <a:solidFill>
                  <a:schemeClr val="lt1"/>
                </a:solidFill>
                <a:latin typeface="Roboto"/>
                <a:ea typeface="Roboto"/>
                <a:cs typeface="Roboto"/>
                <a:sym typeface="Roboto"/>
              </a:rPr>
              <a:t>Simple</a:t>
            </a:r>
            <a:endParaRPr sz="1100"/>
          </a:p>
          <a:p>
            <a:pPr indent="0" lvl="0" marL="0" marR="0" rtl="0" algn="ctr">
              <a:lnSpc>
                <a:spcPct val="125000"/>
              </a:lnSpc>
              <a:spcBef>
                <a:spcPts val="0"/>
              </a:spcBef>
              <a:spcAft>
                <a:spcPts val="0"/>
              </a:spcAft>
              <a:buNone/>
            </a:pPr>
            <a:r>
              <a:rPr lang="en" sz="3000">
                <a:solidFill>
                  <a:schemeClr val="lt1"/>
                </a:solidFill>
                <a:latin typeface="Roboto"/>
                <a:ea typeface="Roboto"/>
                <a:cs typeface="Roboto"/>
                <a:sym typeface="Roboto"/>
              </a:rPr>
              <a:t>Minimal</a:t>
            </a:r>
            <a:endParaRPr sz="1100"/>
          </a:p>
          <a:p>
            <a:pPr indent="0" lvl="0" marL="0" marR="0" rtl="0" algn="ctr">
              <a:lnSpc>
                <a:spcPct val="125000"/>
              </a:lnSpc>
              <a:spcBef>
                <a:spcPts val="0"/>
              </a:spcBef>
              <a:spcAft>
                <a:spcPts val="0"/>
              </a:spcAft>
              <a:buNone/>
            </a:pPr>
            <a:r>
              <a:rPr lang="en" sz="3000">
                <a:solidFill>
                  <a:schemeClr val="lt1"/>
                </a:solidFill>
                <a:latin typeface="Roboto"/>
                <a:ea typeface="Roboto"/>
                <a:cs typeface="Roboto"/>
                <a:sym typeface="Roboto"/>
              </a:rPr>
              <a:t>Clean</a:t>
            </a:r>
            <a:endParaRPr sz="1100"/>
          </a:p>
        </p:txBody>
      </p:sp>
      <p:pic>
        <p:nvPicPr>
          <p:cNvPr id="159" name="Google Shape;159;p38"/>
          <p:cNvPicPr preferRelativeResize="0"/>
          <p:nvPr>
            <p:ph idx="2" type="pic"/>
          </p:nvPr>
        </p:nvPicPr>
        <p:blipFill rotWithShape="1">
          <a:blip r:embed="rId3">
            <a:alphaModFix/>
          </a:blip>
          <a:srcRect b="0" l="23699" r="23698" t="0"/>
          <a:stretch/>
        </p:blipFill>
        <p:spPr>
          <a:xfrm>
            <a:off x="6667500" y="785813"/>
            <a:ext cx="2476500" cy="305556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3" name="Shape 163"/>
        <p:cNvGrpSpPr/>
        <p:nvPr/>
      </p:nvGrpSpPr>
      <p:grpSpPr>
        <a:xfrm>
          <a:off x="0" y="0"/>
          <a:ext cx="0" cy="0"/>
          <a:chOff x="0" y="0"/>
          <a:chExt cx="0" cy="0"/>
        </a:xfrm>
      </p:grpSpPr>
      <p:sp>
        <p:nvSpPr>
          <p:cNvPr id="164" name="Google Shape;164;p39"/>
          <p:cNvSpPr txBox="1"/>
          <p:nvPr/>
        </p:nvSpPr>
        <p:spPr>
          <a:xfrm>
            <a:off x="571500" y="4156501"/>
            <a:ext cx="1133474" cy="4154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300">
                <a:solidFill>
                  <a:schemeClr val="accent2"/>
                </a:solidFill>
                <a:latin typeface="Arial"/>
                <a:ea typeface="Arial"/>
                <a:cs typeface="Arial"/>
                <a:sym typeface="Arial"/>
              </a:rPr>
              <a:t>Clean P.</a:t>
            </a:r>
            <a:endParaRPr sz="1100"/>
          </a:p>
        </p:txBody>
      </p:sp>
      <p:grpSp>
        <p:nvGrpSpPr>
          <p:cNvPr id="165" name="Google Shape;165;p39"/>
          <p:cNvGrpSpPr/>
          <p:nvPr/>
        </p:nvGrpSpPr>
        <p:grpSpPr>
          <a:xfrm>
            <a:off x="571500" y="785813"/>
            <a:ext cx="2413180" cy="1684065"/>
            <a:chOff x="1970102" y="3850580"/>
            <a:chExt cx="3217573" cy="2245420"/>
          </a:xfrm>
        </p:grpSpPr>
        <p:sp>
          <p:nvSpPr>
            <p:cNvPr id="166" name="Google Shape;166;p39"/>
            <p:cNvSpPr txBox="1"/>
            <p:nvPr/>
          </p:nvSpPr>
          <p:spPr>
            <a:xfrm>
              <a:off x="1970103" y="4859747"/>
              <a:ext cx="3217572" cy="1236253"/>
            </a:xfrm>
            <a:prstGeom prst="rect">
              <a:avLst/>
            </a:prstGeom>
            <a:noFill/>
            <a:ln>
              <a:noFill/>
            </a:ln>
          </p:spPr>
          <p:txBody>
            <a:bodyPr anchorCtr="0" anchor="ctr" bIns="34275" lIns="68575" spcFirstLastPara="1" rIns="68575" wrap="square" tIns="34275">
              <a:noAutofit/>
            </a:bodyPr>
            <a:lstStyle/>
            <a:p>
              <a:pPr indent="0" lvl="0" marL="0" marR="0" rtl="0" algn="l">
                <a:lnSpc>
                  <a:spcPct val="160000"/>
                </a:lnSpc>
                <a:spcBef>
                  <a:spcPts val="0"/>
                </a:spcBef>
                <a:spcAft>
                  <a:spcPts val="0"/>
                </a:spcAft>
                <a:buClr>
                  <a:schemeClr val="lt2"/>
                </a:buClr>
                <a:buSzPts val="800"/>
                <a:buFont typeface="Arial"/>
                <a:buNone/>
              </a:pPr>
              <a:r>
                <a:rPr b="0" i="0" lang="en" sz="800">
                  <a:solidFill>
                    <a:schemeClr val="lt2"/>
                  </a:solidFill>
                  <a:latin typeface="Roboto"/>
                  <a:ea typeface="Roboto"/>
                  <a:cs typeface="Roboto"/>
                  <a:sym typeface="Roboto"/>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endParaRPr sz="1100"/>
            </a:p>
          </p:txBody>
        </p:sp>
        <p:sp>
          <p:nvSpPr>
            <p:cNvPr id="167" name="Google Shape;167;p39"/>
            <p:cNvSpPr txBox="1"/>
            <p:nvPr/>
          </p:nvSpPr>
          <p:spPr>
            <a:xfrm>
              <a:off x="1970102" y="3850580"/>
              <a:ext cx="3217571" cy="78483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400">
                  <a:solidFill>
                    <a:schemeClr val="dk1"/>
                  </a:solidFill>
                  <a:latin typeface="Roboto"/>
                  <a:ea typeface="Roboto"/>
                  <a:cs typeface="Roboto"/>
                  <a:sym typeface="Roboto"/>
                </a:rPr>
                <a:t>Our Vision</a:t>
              </a:r>
              <a:endParaRPr sz="1100"/>
            </a:p>
          </p:txBody>
        </p:sp>
      </p:grpSp>
      <p:sp>
        <p:nvSpPr>
          <p:cNvPr id="168" name="Google Shape;168;p39"/>
          <p:cNvSpPr txBox="1"/>
          <p:nvPr/>
        </p:nvSpPr>
        <p:spPr>
          <a:xfrm>
            <a:off x="6968898" y="3057162"/>
            <a:ext cx="1603598" cy="1514838"/>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lang="en" sz="3800">
                <a:solidFill>
                  <a:schemeClr val="dk1"/>
                </a:solidFill>
                <a:latin typeface="Sorts Mill Goudy"/>
                <a:ea typeface="Sorts Mill Goudy"/>
                <a:cs typeface="Sorts Mill Goudy"/>
                <a:sym typeface="Sorts Mill Goudy"/>
              </a:rPr>
              <a:t>Black</a:t>
            </a:r>
            <a:endParaRPr sz="1100"/>
          </a:p>
          <a:p>
            <a:pPr indent="0" lvl="0" marL="0" marR="0" rtl="0" algn="l">
              <a:lnSpc>
                <a:spcPct val="100000"/>
              </a:lnSpc>
              <a:spcBef>
                <a:spcPts val="0"/>
              </a:spcBef>
              <a:spcAft>
                <a:spcPts val="0"/>
              </a:spcAft>
              <a:buNone/>
            </a:pPr>
            <a:r>
              <a:rPr lang="en" sz="3800">
                <a:solidFill>
                  <a:schemeClr val="dk1"/>
                </a:solidFill>
                <a:latin typeface="Sorts Mill Goudy"/>
                <a:ea typeface="Sorts Mill Goudy"/>
                <a:cs typeface="Sorts Mill Goudy"/>
                <a:sym typeface="Sorts Mill Goudy"/>
              </a:rPr>
              <a:t>White</a:t>
            </a:r>
            <a:endParaRPr sz="1100"/>
          </a:p>
          <a:p>
            <a:pPr indent="0" lvl="0" marL="0" marR="0" rtl="0" algn="l">
              <a:lnSpc>
                <a:spcPct val="100000"/>
              </a:lnSpc>
              <a:spcBef>
                <a:spcPts val="0"/>
              </a:spcBef>
              <a:spcAft>
                <a:spcPts val="0"/>
              </a:spcAft>
              <a:buNone/>
            </a:pPr>
            <a:r>
              <a:rPr lang="en" sz="3800">
                <a:solidFill>
                  <a:schemeClr val="dk1"/>
                </a:solidFill>
                <a:latin typeface="Sorts Mill Goudy"/>
                <a:ea typeface="Sorts Mill Goudy"/>
                <a:cs typeface="Sorts Mill Goudy"/>
                <a:sym typeface="Sorts Mill Goudy"/>
              </a:rPr>
              <a:t>Clean</a:t>
            </a:r>
            <a:endParaRPr sz="1100"/>
          </a:p>
        </p:txBody>
      </p:sp>
      <p:cxnSp>
        <p:nvCxnSpPr>
          <p:cNvPr id="169" name="Google Shape;169;p39"/>
          <p:cNvCxnSpPr/>
          <p:nvPr/>
        </p:nvCxnSpPr>
        <p:spPr>
          <a:xfrm>
            <a:off x="7017748" y="785813"/>
            <a:ext cx="0" cy="1900600"/>
          </a:xfrm>
          <a:prstGeom prst="straightConnector1">
            <a:avLst/>
          </a:prstGeom>
          <a:noFill/>
          <a:ln cap="flat" cmpd="sng" w="25400">
            <a:solidFill>
              <a:srgbClr val="262626"/>
            </a:solidFill>
            <a:prstDash val="solid"/>
            <a:miter lim="800000"/>
            <a:headEnd len="sm" w="sm" type="none"/>
            <a:tailEnd len="sm" w="sm" type="none"/>
          </a:ln>
        </p:spPr>
      </p:cxnSp>
      <p:pic>
        <p:nvPicPr>
          <p:cNvPr id="170" name="Google Shape;170;p39"/>
          <p:cNvPicPr preferRelativeResize="0"/>
          <p:nvPr>
            <p:ph idx="2" type="pic"/>
          </p:nvPr>
        </p:nvPicPr>
        <p:blipFill rotWithShape="1">
          <a:blip r:embed="rId3">
            <a:alphaModFix/>
          </a:blip>
          <a:srcRect b="0" l="3131" r="3131" t="0"/>
          <a:stretch/>
        </p:blipFill>
        <p:spPr>
          <a:xfrm>
            <a:off x="3957638" y="785813"/>
            <a:ext cx="2548617" cy="378618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4" name="Shape 174"/>
        <p:cNvGrpSpPr/>
        <p:nvPr/>
      </p:nvGrpSpPr>
      <p:grpSpPr>
        <a:xfrm>
          <a:off x="0" y="0"/>
          <a:ext cx="0" cy="0"/>
          <a:chOff x="0" y="0"/>
          <a:chExt cx="0" cy="0"/>
        </a:xfrm>
      </p:grpSpPr>
      <p:sp>
        <p:nvSpPr>
          <p:cNvPr id="175" name="Google Shape;175;p40"/>
          <p:cNvSpPr/>
          <p:nvPr/>
        </p:nvSpPr>
        <p:spPr>
          <a:xfrm>
            <a:off x="4572000" y="0"/>
            <a:ext cx="4000500" cy="5143500"/>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176" name="Google Shape;176;p40"/>
          <p:cNvGrpSpPr/>
          <p:nvPr/>
        </p:nvGrpSpPr>
        <p:grpSpPr>
          <a:xfrm>
            <a:off x="543489" y="773147"/>
            <a:ext cx="1219595" cy="730627"/>
            <a:chOff x="724652" y="5121830"/>
            <a:chExt cx="1626126" cy="974170"/>
          </a:xfrm>
        </p:grpSpPr>
        <p:sp>
          <p:nvSpPr>
            <p:cNvPr id="177" name="Google Shape;177;p40"/>
            <p:cNvSpPr/>
            <p:nvPr/>
          </p:nvSpPr>
          <p:spPr>
            <a:xfrm rot="-3600000">
              <a:off x="729726" y="5170991"/>
              <a:ext cx="180445" cy="115898"/>
            </a:xfrm>
            <a:prstGeom prst="triangle">
              <a:avLst>
                <a:gd fmla="val 50000" name="adj"/>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78" name="Google Shape;178;p40"/>
            <p:cNvSpPr txBox="1"/>
            <p:nvPr/>
          </p:nvSpPr>
          <p:spPr>
            <a:xfrm>
              <a:off x="969722" y="5329700"/>
              <a:ext cx="1381056" cy="766300"/>
            </a:xfrm>
            <a:prstGeom prst="rect">
              <a:avLst/>
            </a:prstGeom>
            <a:noFill/>
            <a:ln>
              <a:noFill/>
            </a:ln>
          </p:spPr>
          <p:txBody>
            <a:bodyPr anchorCtr="0" anchor="t" bIns="34275" lIns="68575" spcFirstLastPara="1" rIns="68575" wrap="square" tIns="34275">
              <a:noAutofit/>
            </a:bodyPr>
            <a:lstStyle/>
            <a:p>
              <a:pPr indent="0" lvl="0" marL="0" marR="0" rtl="0" algn="l">
                <a:lnSpc>
                  <a:spcPct val="138461"/>
                </a:lnSpc>
                <a:spcBef>
                  <a:spcPts val="0"/>
                </a:spcBef>
                <a:spcAft>
                  <a:spcPts val="0"/>
                </a:spcAft>
                <a:buNone/>
              </a:pPr>
              <a:r>
                <a:rPr lang="en" sz="1000">
                  <a:solidFill>
                    <a:schemeClr val="lt2"/>
                  </a:solidFill>
                  <a:latin typeface="Montserrat"/>
                  <a:ea typeface="Montserrat"/>
                  <a:cs typeface="Montserrat"/>
                  <a:sym typeface="Montserrat"/>
                </a:rPr>
                <a:t>Clean P.</a:t>
              </a:r>
              <a:endParaRPr sz="1100"/>
            </a:p>
            <a:p>
              <a:pPr indent="0" lvl="0" marL="0" marR="0" rtl="0" algn="l">
                <a:lnSpc>
                  <a:spcPct val="138461"/>
                </a:lnSpc>
                <a:spcBef>
                  <a:spcPts val="0"/>
                </a:spcBef>
                <a:spcAft>
                  <a:spcPts val="0"/>
                </a:spcAft>
                <a:buNone/>
              </a:pPr>
              <a:r>
                <a:rPr lang="en" sz="1000">
                  <a:solidFill>
                    <a:schemeClr val="lt2"/>
                  </a:solidFill>
                  <a:latin typeface="Montserrat"/>
                  <a:ea typeface="Montserrat"/>
                  <a:cs typeface="Montserrat"/>
                  <a:sym typeface="Montserrat"/>
                </a:rPr>
                <a:t>Presentation</a:t>
              </a:r>
              <a:endParaRPr sz="1100"/>
            </a:p>
            <a:p>
              <a:pPr indent="0" lvl="0" marL="0" marR="0" rtl="0" algn="l">
                <a:lnSpc>
                  <a:spcPct val="138461"/>
                </a:lnSpc>
                <a:spcBef>
                  <a:spcPts val="0"/>
                </a:spcBef>
                <a:spcAft>
                  <a:spcPts val="0"/>
                </a:spcAft>
                <a:buNone/>
              </a:pPr>
              <a:r>
                <a:rPr lang="en" sz="1000">
                  <a:solidFill>
                    <a:schemeClr val="lt2"/>
                  </a:solidFill>
                  <a:latin typeface="Montserrat"/>
                  <a:ea typeface="Montserrat"/>
                  <a:cs typeface="Montserrat"/>
                  <a:sym typeface="Montserrat"/>
                </a:rPr>
                <a:t>Template</a:t>
              </a:r>
              <a:endParaRPr sz="1100"/>
            </a:p>
          </p:txBody>
        </p:sp>
      </p:grpSp>
      <p:sp>
        <p:nvSpPr>
          <p:cNvPr id="179" name="Google Shape;179;p40"/>
          <p:cNvSpPr txBox="1"/>
          <p:nvPr/>
        </p:nvSpPr>
        <p:spPr>
          <a:xfrm>
            <a:off x="5257800" y="773147"/>
            <a:ext cx="2357439" cy="58862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400">
                <a:solidFill>
                  <a:schemeClr val="lt1"/>
                </a:solidFill>
                <a:latin typeface="Roboto"/>
                <a:ea typeface="Roboto"/>
                <a:cs typeface="Roboto"/>
                <a:sym typeface="Roboto"/>
              </a:rPr>
              <a:t>Our Story</a:t>
            </a:r>
            <a:endParaRPr sz="1100"/>
          </a:p>
        </p:txBody>
      </p:sp>
      <p:pic>
        <p:nvPicPr>
          <p:cNvPr id="180" name="Google Shape;180;p40"/>
          <p:cNvPicPr preferRelativeResize="0"/>
          <p:nvPr>
            <p:ph idx="2" type="pic"/>
          </p:nvPr>
        </p:nvPicPr>
        <p:blipFill rotWithShape="1">
          <a:blip r:embed="rId3">
            <a:alphaModFix/>
          </a:blip>
          <a:srcRect b="49224" l="25551" r="-1" t="18720"/>
          <a:stretch/>
        </p:blipFill>
        <p:spPr>
          <a:xfrm>
            <a:off x="571501" y="2275115"/>
            <a:ext cx="8000999" cy="2296886"/>
          </a:xfrm>
          <a:prstGeom prst="rect">
            <a:avLst/>
          </a:prstGeom>
          <a:noFill/>
          <a:ln>
            <a:noFill/>
          </a:ln>
        </p:spPr>
      </p:pic>
      <p:grpSp>
        <p:nvGrpSpPr>
          <p:cNvPr id="181" name="Google Shape;181;p40"/>
          <p:cNvGrpSpPr/>
          <p:nvPr/>
        </p:nvGrpSpPr>
        <p:grpSpPr>
          <a:xfrm>
            <a:off x="5257800" y="2777267"/>
            <a:ext cx="2628901" cy="1292582"/>
            <a:chOff x="761999" y="4372558"/>
            <a:chExt cx="3505201" cy="1723442"/>
          </a:xfrm>
        </p:grpSpPr>
        <p:sp>
          <p:nvSpPr>
            <p:cNvPr id="182" name="Google Shape;182;p40"/>
            <p:cNvSpPr txBox="1"/>
            <p:nvPr/>
          </p:nvSpPr>
          <p:spPr>
            <a:xfrm>
              <a:off x="762000" y="4760687"/>
              <a:ext cx="3505200" cy="1335313"/>
            </a:xfrm>
            <a:prstGeom prst="rect">
              <a:avLst/>
            </a:prstGeom>
            <a:noFill/>
            <a:ln>
              <a:noFill/>
            </a:ln>
          </p:spPr>
          <p:txBody>
            <a:bodyPr anchorCtr="0" anchor="ctr" bIns="34275" lIns="68575" spcFirstLastPara="1" rIns="68575" wrap="square" tIns="34275">
              <a:noAutofit/>
            </a:bodyPr>
            <a:lstStyle/>
            <a:p>
              <a:pPr indent="0" lvl="0" marL="0" marR="0" rtl="0" algn="l">
                <a:lnSpc>
                  <a:spcPct val="160000"/>
                </a:lnSpc>
                <a:spcBef>
                  <a:spcPts val="0"/>
                </a:spcBef>
                <a:spcAft>
                  <a:spcPts val="0"/>
                </a:spcAft>
                <a:buClr>
                  <a:schemeClr val="lt2"/>
                </a:buClr>
                <a:buSzPts val="800"/>
                <a:buFont typeface="Arial"/>
                <a:buNone/>
              </a:pPr>
              <a:r>
                <a:rPr b="0" i="0" lang="en" sz="800">
                  <a:solidFill>
                    <a:schemeClr val="lt2"/>
                  </a:solidFill>
                  <a:latin typeface="Roboto"/>
                  <a:ea typeface="Roboto"/>
                  <a:cs typeface="Roboto"/>
                  <a:sym typeface="Roboto"/>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endParaRPr sz="1100"/>
            </a:p>
          </p:txBody>
        </p:sp>
        <p:sp>
          <p:nvSpPr>
            <p:cNvPr id="183" name="Google Shape;183;p40"/>
            <p:cNvSpPr txBox="1"/>
            <p:nvPr/>
          </p:nvSpPr>
          <p:spPr>
            <a:xfrm>
              <a:off x="761999" y="4372558"/>
              <a:ext cx="1400629"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dk1"/>
                  </a:solidFill>
                  <a:latin typeface="Roboto"/>
                  <a:ea typeface="Roboto"/>
                  <a:cs typeface="Roboto"/>
                  <a:sym typeface="Roboto"/>
                </a:rPr>
                <a:t>Simple P.</a:t>
              </a:r>
              <a:endParaRPr sz="1100"/>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7" name="Shape 187"/>
        <p:cNvGrpSpPr/>
        <p:nvPr/>
      </p:nvGrpSpPr>
      <p:grpSpPr>
        <a:xfrm>
          <a:off x="0" y="0"/>
          <a:ext cx="0" cy="0"/>
          <a:chOff x="0" y="0"/>
          <a:chExt cx="0" cy="0"/>
        </a:xfrm>
      </p:grpSpPr>
      <p:pic>
        <p:nvPicPr>
          <p:cNvPr id="188" name="Google Shape;188;p41"/>
          <p:cNvPicPr preferRelativeResize="0"/>
          <p:nvPr>
            <p:ph idx="2" type="pic"/>
          </p:nvPr>
        </p:nvPicPr>
        <p:blipFill rotWithShape="1">
          <a:blip r:embed="rId3">
            <a:alphaModFix/>
          </a:blip>
          <a:srcRect b="51523" l="0" r="0" t="2797"/>
          <a:stretch/>
        </p:blipFill>
        <p:spPr>
          <a:xfrm>
            <a:off x="0" y="0"/>
            <a:ext cx="9144000" cy="2571750"/>
          </a:xfrm>
          <a:prstGeom prst="rect">
            <a:avLst/>
          </a:prstGeom>
          <a:noFill/>
          <a:ln>
            <a:noFill/>
          </a:ln>
        </p:spPr>
      </p:pic>
      <p:grpSp>
        <p:nvGrpSpPr>
          <p:cNvPr id="189" name="Google Shape;189;p41"/>
          <p:cNvGrpSpPr/>
          <p:nvPr/>
        </p:nvGrpSpPr>
        <p:grpSpPr>
          <a:xfrm>
            <a:off x="543489" y="773147"/>
            <a:ext cx="1219595" cy="730627"/>
            <a:chOff x="724652" y="5121830"/>
            <a:chExt cx="1626126" cy="974170"/>
          </a:xfrm>
        </p:grpSpPr>
        <p:sp>
          <p:nvSpPr>
            <p:cNvPr id="190" name="Google Shape;190;p41"/>
            <p:cNvSpPr/>
            <p:nvPr/>
          </p:nvSpPr>
          <p:spPr>
            <a:xfrm rot="-3600000">
              <a:off x="729726" y="5170991"/>
              <a:ext cx="180445" cy="115898"/>
            </a:xfrm>
            <a:prstGeom prst="triangle">
              <a:avLst>
                <a:gd fmla="val 50000" name="adj"/>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91" name="Google Shape;191;p41"/>
            <p:cNvSpPr txBox="1"/>
            <p:nvPr/>
          </p:nvSpPr>
          <p:spPr>
            <a:xfrm>
              <a:off x="969722" y="5329700"/>
              <a:ext cx="1381056" cy="766300"/>
            </a:xfrm>
            <a:prstGeom prst="rect">
              <a:avLst/>
            </a:prstGeom>
            <a:noFill/>
            <a:ln>
              <a:noFill/>
            </a:ln>
          </p:spPr>
          <p:txBody>
            <a:bodyPr anchorCtr="0" anchor="t" bIns="34275" lIns="68575" spcFirstLastPara="1" rIns="68575" wrap="square" tIns="34275">
              <a:noAutofit/>
            </a:bodyPr>
            <a:lstStyle/>
            <a:p>
              <a:pPr indent="0" lvl="0" marL="0" marR="0" rtl="0" algn="l">
                <a:lnSpc>
                  <a:spcPct val="138461"/>
                </a:lnSpc>
                <a:spcBef>
                  <a:spcPts val="0"/>
                </a:spcBef>
                <a:spcAft>
                  <a:spcPts val="0"/>
                </a:spcAft>
                <a:buNone/>
              </a:pPr>
              <a:r>
                <a:rPr lang="en" sz="1000">
                  <a:solidFill>
                    <a:srgbClr val="BFBFBF"/>
                  </a:solidFill>
                  <a:latin typeface="Montserrat"/>
                  <a:ea typeface="Montserrat"/>
                  <a:cs typeface="Montserrat"/>
                  <a:sym typeface="Montserrat"/>
                </a:rPr>
                <a:t>Clean P.</a:t>
              </a:r>
              <a:endParaRPr sz="1100"/>
            </a:p>
            <a:p>
              <a:pPr indent="0" lvl="0" marL="0" marR="0" rtl="0" algn="l">
                <a:lnSpc>
                  <a:spcPct val="138461"/>
                </a:lnSpc>
                <a:spcBef>
                  <a:spcPts val="0"/>
                </a:spcBef>
                <a:spcAft>
                  <a:spcPts val="0"/>
                </a:spcAft>
                <a:buNone/>
              </a:pPr>
              <a:r>
                <a:rPr lang="en" sz="1000">
                  <a:solidFill>
                    <a:srgbClr val="BFBFBF"/>
                  </a:solidFill>
                  <a:latin typeface="Montserrat"/>
                  <a:ea typeface="Montserrat"/>
                  <a:cs typeface="Montserrat"/>
                  <a:sym typeface="Montserrat"/>
                </a:rPr>
                <a:t>Presentation</a:t>
              </a:r>
              <a:endParaRPr sz="1100"/>
            </a:p>
            <a:p>
              <a:pPr indent="0" lvl="0" marL="0" marR="0" rtl="0" algn="l">
                <a:lnSpc>
                  <a:spcPct val="138461"/>
                </a:lnSpc>
                <a:spcBef>
                  <a:spcPts val="0"/>
                </a:spcBef>
                <a:spcAft>
                  <a:spcPts val="0"/>
                </a:spcAft>
                <a:buNone/>
              </a:pPr>
              <a:r>
                <a:rPr lang="en" sz="1000">
                  <a:solidFill>
                    <a:srgbClr val="BFBFBF"/>
                  </a:solidFill>
                  <a:latin typeface="Montserrat"/>
                  <a:ea typeface="Montserrat"/>
                  <a:cs typeface="Montserrat"/>
                  <a:sym typeface="Montserrat"/>
                </a:rPr>
                <a:t>Template</a:t>
              </a:r>
              <a:endParaRPr sz="1100"/>
            </a:p>
          </p:txBody>
        </p:sp>
      </p:grpSp>
      <p:sp>
        <p:nvSpPr>
          <p:cNvPr id="192" name="Google Shape;192;p41"/>
          <p:cNvSpPr txBox="1"/>
          <p:nvPr/>
        </p:nvSpPr>
        <p:spPr>
          <a:xfrm>
            <a:off x="571500" y="3245985"/>
            <a:ext cx="1660072" cy="58862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400">
                <a:solidFill>
                  <a:schemeClr val="dk1"/>
                </a:solidFill>
                <a:latin typeface="Roboto"/>
                <a:ea typeface="Roboto"/>
                <a:cs typeface="Roboto"/>
                <a:sym typeface="Roboto"/>
              </a:rPr>
              <a:t>Result</a:t>
            </a:r>
            <a:endParaRPr sz="1100"/>
          </a:p>
        </p:txBody>
      </p:sp>
      <p:grpSp>
        <p:nvGrpSpPr>
          <p:cNvPr id="193" name="Google Shape;193;p41"/>
          <p:cNvGrpSpPr/>
          <p:nvPr/>
        </p:nvGrpSpPr>
        <p:grpSpPr>
          <a:xfrm>
            <a:off x="2732314" y="3245985"/>
            <a:ext cx="2628901" cy="1292582"/>
            <a:chOff x="761999" y="4372558"/>
            <a:chExt cx="3505201" cy="1723442"/>
          </a:xfrm>
        </p:grpSpPr>
        <p:sp>
          <p:nvSpPr>
            <p:cNvPr id="194" name="Google Shape;194;p41"/>
            <p:cNvSpPr txBox="1"/>
            <p:nvPr/>
          </p:nvSpPr>
          <p:spPr>
            <a:xfrm>
              <a:off x="762000" y="4760687"/>
              <a:ext cx="3505200" cy="1335313"/>
            </a:xfrm>
            <a:prstGeom prst="rect">
              <a:avLst/>
            </a:prstGeom>
            <a:noFill/>
            <a:ln>
              <a:noFill/>
            </a:ln>
          </p:spPr>
          <p:txBody>
            <a:bodyPr anchorCtr="0" anchor="ctr" bIns="34275" lIns="68575" spcFirstLastPara="1" rIns="68575" wrap="square" tIns="34275">
              <a:noAutofit/>
            </a:bodyPr>
            <a:lstStyle/>
            <a:p>
              <a:pPr indent="0" lvl="0" marL="0" marR="0" rtl="0" algn="l">
                <a:lnSpc>
                  <a:spcPct val="160000"/>
                </a:lnSpc>
                <a:spcBef>
                  <a:spcPts val="0"/>
                </a:spcBef>
                <a:spcAft>
                  <a:spcPts val="0"/>
                </a:spcAft>
                <a:buClr>
                  <a:schemeClr val="lt2"/>
                </a:buClr>
                <a:buSzPts val="800"/>
                <a:buFont typeface="Arial"/>
                <a:buNone/>
              </a:pPr>
              <a:r>
                <a:rPr b="0" i="0" lang="en" sz="800">
                  <a:solidFill>
                    <a:schemeClr val="lt2"/>
                  </a:solidFill>
                  <a:latin typeface="Roboto"/>
                  <a:ea typeface="Roboto"/>
                  <a:cs typeface="Roboto"/>
                  <a:sym typeface="Roboto"/>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endParaRPr sz="1100"/>
            </a:p>
          </p:txBody>
        </p:sp>
        <p:sp>
          <p:nvSpPr>
            <p:cNvPr id="195" name="Google Shape;195;p41"/>
            <p:cNvSpPr txBox="1"/>
            <p:nvPr/>
          </p:nvSpPr>
          <p:spPr>
            <a:xfrm>
              <a:off x="761999" y="4372558"/>
              <a:ext cx="1400629"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dk1"/>
                  </a:solidFill>
                  <a:latin typeface="Roboto"/>
                  <a:ea typeface="Roboto"/>
                  <a:cs typeface="Roboto"/>
                  <a:sym typeface="Roboto"/>
                </a:rPr>
                <a:t>Simple P.</a:t>
              </a:r>
              <a:endParaRPr sz="1100"/>
            </a:p>
          </p:txBody>
        </p:sp>
      </p:grpSp>
      <p:pic>
        <p:nvPicPr>
          <p:cNvPr id="196" name="Google Shape;196;p41"/>
          <p:cNvPicPr preferRelativeResize="0"/>
          <p:nvPr/>
        </p:nvPicPr>
        <p:blipFill rotWithShape="1">
          <a:blip r:embed="rId4">
            <a:alphaModFix/>
          </a:blip>
          <a:srcRect b="0" l="0" r="0" t="0"/>
          <a:stretch/>
        </p:blipFill>
        <p:spPr>
          <a:xfrm>
            <a:off x="4421050" y="2939150"/>
            <a:ext cx="4256400" cy="15993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0" name="Shape 200"/>
        <p:cNvGrpSpPr/>
        <p:nvPr/>
      </p:nvGrpSpPr>
      <p:grpSpPr>
        <a:xfrm>
          <a:off x="0" y="0"/>
          <a:ext cx="0" cy="0"/>
          <a:chOff x="0" y="0"/>
          <a:chExt cx="0" cy="0"/>
        </a:xfrm>
      </p:grpSpPr>
      <p:pic>
        <p:nvPicPr>
          <p:cNvPr id="201" name="Google Shape;201;p42"/>
          <p:cNvPicPr preferRelativeResize="0"/>
          <p:nvPr>
            <p:ph idx="2" type="pic"/>
          </p:nvPr>
        </p:nvPicPr>
        <p:blipFill rotWithShape="1">
          <a:blip r:embed="rId3">
            <a:alphaModFix/>
          </a:blip>
          <a:srcRect b="0" l="0" r="0" t="18984"/>
          <a:stretch/>
        </p:blipFill>
        <p:spPr>
          <a:xfrm>
            <a:off x="1785938" y="785813"/>
            <a:ext cx="3586163" cy="4357688"/>
          </a:xfrm>
          <a:prstGeom prst="rect">
            <a:avLst/>
          </a:prstGeom>
          <a:noFill/>
          <a:ln>
            <a:noFill/>
          </a:ln>
        </p:spPr>
      </p:pic>
      <p:grpSp>
        <p:nvGrpSpPr>
          <p:cNvPr id="202" name="Google Shape;202;p42"/>
          <p:cNvGrpSpPr/>
          <p:nvPr/>
        </p:nvGrpSpPr>
        <p:grpSpPr>
          <a:xfrm>
            <a:off x="6015038" y="785813"/>
            <a:ext cx="2413180" cy="1684065"/>
            <a:chOff x="1970102" y="3850580"/>
            <a:chExt cx="3217573" cy="2245420"/>
          </a:xfrm>
        </p:grpSpPr>
        <p:sp>
          <p:nvSpPr>
            <p:cNvPr id="203" name="Google Shape;203;p42"/>
            <p:cNvSpPr txBox="1"/>
            <p:nvPr/>
          </p:nvSpPr>
          <p:spPr>
            <a:xfrm>
              <a:off x="1970103" y="4859747"/>
              <a:ext cx="3217572" cy="1236253"/>
            </a:xfrm>
            <a:prstGeom prst="rect">
              <a:avLst/>
            </a:prstGeom>
            <a:noFill/>
            <a:ln>
              <a:noFill/>
            </a:ln>
          </p:spPr>
          <p:txBody>
            <a:bodyPr anchorCtr="0" anchor="ctr" bIns="34275" lIns="68575" spcFirstLastPara="1" rIns="68575" wrap="square" tIns="34275">
              <a:noAutofit/>
            </a:bodyPr>
            <a:lstStyle/>
            <a:p>
              <a:pPr indent="0" lvl="0" marL="0" marR="0" rtl="0" algn="l">
                <a:lnSpc>
                  <a:spcPct val="160000"/>
                </a:lnSpc>
                <a:spcBef>
                  <a:spcPts val="0"/>
                </a:spcBef>
                <a:spcAft>
                  <a:spcPts val="0"/>
                </a:spcAft>
                <a:buClr>
                  <a:schemeClr val="lt2"/>
                </a:buClr>
                <a:buSzPts val="800"/>
                <a:buFont typeface="Arial"/>
                <a:buNone/>
              </a:pPr>
              <a:r>
                <a:rPr b="0" i="0" lang="en" sz="800">
                  <a:solidFill>
                    <a:schemeClr val="lt2"/>
                  </a:solidFill>
                  <a:latin typeface="Roboto"/>
                  <a:ea typeface="Roboto"/>
                  <a:cs typeface="Roboto"/>
                  <a:sym typeface="Roboto"/>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endParaRPr sz="1100"/>
            </a:p>
          </p:txBody>
        </p:sp>
        <p:sp>
          <p:nvSpPr>
            <p:cNvPr id="204" name="Google Shape;204;p42"/>
            <p:cNvSpPr txBox="1"/>
            <p:nvPr/>
          </p:nvSpPr>
          <p:spPr>
            <a:xfrm>
              <a:off x="1970102" y="3850580"/>
              <a:ext cx="3217571" cy="78483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400">
                  <a:solidFill>
                    <a:schemeClr val="dk1"/>
                  </a:solidFill>
                  <a:latin typeface="Roboto"/>
                  <a:ea typeface="Roboto"/>
                  <a:cs typeface="Roboto"/>
                  <a:sym typeface="Roboto"/>
                </a:rPr>
                <a:t>Service</a:t>
              </a:r>
              <a:endParaRPr sz="1100"/>
            </a:p>
          </p:txBody>
        </p:sp>
      </p:grpSp>
      <p:sp>
        <p:nvSpPr>
          <p:cNvPr id="205" name="Google Shape;205;p42"/>
          <p:cNvSpPr/>
          <p:nvPr/>
        </p:nvSpPr>
        <p:spPr>
          <a:xfrm>
            <a:off x="1785938" y="785813"/>
            <a:ext cx="3586163" cy="4357687"/>
          </a:xfrm>
          <a:prstGeom prst="rect">
            <a:avLst/>
          </a:prstGeom>
          <a:solidFill>
            <a:schemeClr val="dk1">
              <a:alpha val="1960"/>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06" name="Google Shape;206;p42"/>
          <p:cNvSpPr txBox="1"/>
          <p:nvPr/>
        </p:nvSpPr>
        <p:spPr>
          <a:xfrm>
            <a:off x="571500" y="3057162"/>
            <a:ext cx="3200400" cy="1514838"/>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lang="en" sz="3800">
                <a:solidFill>
                  <a:schemeClr val="accent2"/>
                </a:solidFill>
                <a:latin typeface="Sorts Mill Goudy"/>
                <a:ea typeface="Sorts Mill Goudy"/>
                <a:cs typeface="Sorts Mill Goudy"/>
                <a:sym typeface="Sorts Mill Goudy"/>
              </a:rPr>
              <a:t>Consulting</a:t>
            </a:r>
            <a:endParaRPr sz="1100"/>
          </a:p>
          <a:p>
            <a:pPr indent="0" lvl="0" marL="0" marR="0" rtl="0" algn="l">
              <a:lnSpc>
                <a:spcPct val="100000"/>
              </a:lnSpc>
              <a:spcBef>
                <a:spcPts val="0"/>
              </a:spcBef>
              <a:spcAft>
                <a:spcPts val="0"/>
              </a:spcAft>
              <a:buNone/>
            </a:pPr>
            <a:r>
              <a:rPr lang="en" sz="3800">
                <a:solidFill>
                  <a:schemeClr val="accent2"/>
                </a:solidFill>
                <a:latin typeface="Sorts Mill Goudy"/>
                <a:ea typeface="Sorts Mill Goudy"/>
                <a:cs typeface="Sorts Mill Goudy"/>
                <a:sym typeface="Sorts Mill Goudy"/>
              </a:rPr>
              <a:t>Marketing</a:t>
            </a:r>
            <a:endParaRPr sz="1100"/>
          </a:p>
          <a:p>
            <a:pPr indent="0" lvl="0" marL="0" marR="0" rtl="0" algn="l">
              <a:lnSpc>
                <a:spcPct val="100000"/>
              </a:lnSpc>
              <a:spcBef>
                <a:spcPts val="0"/>
              </a:spcBef>
              <a:spcAft>
                <a:spcPts val="0"/>
              </a:spcAft>
              <a:buNone/>
            </a:pPr>
            <a:r>
              <a:rPr lang="en" sz="3800">
                <a:solidFill>
                  <a:schemeClr val="accent2"/>
                </a:solidFill>
                <a:latin typeface="Sorts Mill Goudy"/>
                <a:ea typeface="Sorts Mill Goudy"/>
                <a:cs typeface="Sorts Mill Goudy"/>
                <a:sym typeface="Sorts Mill Goudy"/>
              </a:rPr>
              <a:t>Design</a:t>
            </a:r>
            <a:endParaRPr sz="1100"/>
          </a:p>
        </p:txBody>
      </p:sp>
      <p:grpSp>
        <p:nvGrpSpPr>
          <p:cNvPr id="207" name="Google Shape;207;p42"/>
          <p:cNvGrpSpPr/>
          <p:nvPr/>
        </p:nvGrpSpPr>
        <p:grpSpPr>
          <a:xfrm>
            <a:off x="5987026" y="3841373"/>
            <a:ext cx="1219595" cy="730627"/>
            <a:chOff x="724652" y="1030864"/>
            <a:chExt cx="1626126" cy="974169"/>
          </a:xfrm>
        </p:grpSpPr>
        <p:sp>
          <p:nvSpPr>
            <p:cNvPr id="208" name="Google Shape;208;p42"/>
            <p:cNvSpPr/>
            <p:nvPr/>
          </p:nvSpPr>
          <p:spPr>
            <a:xfrm rot="-3600000">
              <a:off x="729726" y="1080024"/>
              <a:ext cx="180445" cy="115898"/>
            </a:xfrm>
            <a:prstGeom prst="triangle">
              <a:avLst>
                <a:gd fmla="val 50000" name="adj"/>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09" name="Google Shape;209;p42"/>
            <p:cNvSpPr txBox="1"/>
            <p:nvPr/>
          </p:nvSpPr>
          <p:spPr>
            <a:xfrm>
              <a:off x="969722" y="1238733"/>
              <a:ext cx="1381056" cy="766300"/>
            </a:xfrm>
            <a:prstGeom prst="rect">
              <a:avLst/>
            </a:prstGeom>
            <a:noFill/>
            <a:ln>
              <a:noFill/>
            </a:ln>
          </p:spPr>
          <p:txBody>
            <a:bodyPr anchorCtr="0" anchor="t" bIns="34275" lIns="68575" spcFirstLastPara="1" rIns="68575" wrap="square" tIns="34275">
              <a:noAutofit/>
            </a:bodyPr>
            <a:lstStyle/>
            <a:p>
              <a:pPr indent="0" lvl="0" marL="0" marR="0" rtl="0" algn="l">
                <a:lnSpc>
                  <a:spcPct val="138461"/>
                </a:lnSpc>
                <a:spcBef>
                  <a:spcPts val="0"/>
                </a:spcBef>
                <a:spcAft>
                  <a:spcPts val="0"/>
                </a:spcAft>
                <a:buNone/>
              </a:pPr>
              <a:r>
                <a:rPr lang="en" sz="1000">
                  <a:solidFill>
                    <a:schemeClr val="lt2"/>
                  </a:solidFill>
                  <a:latin typeface="Montserrat"/>
                  <a:ea typeface="Montserrat"/>
                  <a:cs typeface="Montserrat"/>
                  <a:sym typeface="Montserrat"/>
                </a:rPr>
                <a:t>Clean P.</a:t>
              </a:r>
              <a:endParaRPr sz="1100"/>
            </a:p>
            <a:p>
              <a:pPr indent="0" lvl="0" marL="0" marR="0" rtl="0" algn="l">
                <a:lnSpc>
                  <a:spcPct val="138461"/>
                </a:lnSpc>
                <a:spcBef>
                  <a:spcPts val="0"/>
                </a:spcBef>
                <a:spcAft>
                  <a:spcPts val="0"/>
                </a:spcAft>
                <a:buNone/>
              </a:pPr>
              <a:r>
                <a:rPr lang="en" sz="1000">
                  <a:solidFill>
                    <a:schemeClr val="lt2"/>
                  </a:solidFill>
                  <a:latin typeface="Montserrat"/>
                  <a:ea typeface="Montserrat"/>
                  <a:cs typeface="Montserrat"/>
                  <a:sym typeface="Montserrat"/>
                </a:rPr>
                <a:t>Presentation</a:t>
              </a:r>
              <a:endParaRPr sz="1100"/>
            </a:p>
            <a:p>
              <a:pPr indent="0" lvl="0" marL="0" marR="0" rtl="0" algn="l">
                <a:lnSpc>
                  <a:spcPct val="138461"/>
                </a:lnSpc>
                <a:spcBef>
                  <a:spcPts val="0"/>
                </a:spcBef>
                <a:spcAft>
                  <a:spcPts val="0"/>
                </a:spcAft>
                <a:buNone/>
              </a:pPr>
              <a:r>
                <a:rPr lang="en" sz="1000">
                  <a:solidFill>
                    <a:schemeClr val="lt2"/>
                  </a:solidFill>
                  <a:latin typeface="Montserrat"/>
                  <a:ea typeface="Montserrat"/>
                  <a:cs typeface="Montserrat"/>
                  <a:sym typeface="Montserrat"/>
                </a:rPr>
                <a:t>Template</a:t>
              </a:r>
              <a:endParaRPr sz="1100"/>
            </a:p>
          </p:txBody>
        </p:sp>
      </p:gr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Custom 88">
      <a:dk1>
        <a:srgbClr val="000000"/>
      </a:dk1>
      <a:lt1>
        <a:srgbClr val="FFFFFF"/>
      </a:lt1>
      <a:dk2>
        <a:srgbClr val="005482"/>
      </a:dk2>
      <a:lt2>
        <a:srgbClr val="7D8287"/>
      </a:lt2>
      <a:accent1>
        <a:srgbClr val="BFB6A7"/>
      </a:accent1>
      <a:accent2>
        <a:srgbClr val="B7D8D2"/>
      </a:accent2>
      <a:accent3>
        <a:srgbClr val="B2D235"/>
      </a:accent3>
      <a:accent4>
        <a:srgbClr val="FFAF28"/>
      </a:accent4>
      <a:accent5>
        <a:srgbClr val="FA4655"/>
      </a:accent5>
      <a:accent6>
        <a:srgbClr val="A596D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