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1"/>
  </p:notesMasterIdLst>
  <p:handoutMasterIdLst>
    <p:handoutMasterId r:id="rId22"/>
  </p:handoutMasterIdLst>
  <p:sldIdLst>
    <p:sldId id="966" r:id="rId2"/>
    <p:sldId id="951" r:id="rId3"/>
    <p:sldId id="922" r:id="rId4"/>
    <p:sldId id="980" r:id="rId5"/>
    <p:sldId id="970" r:id="rId6"/>
    <p:sldId id="952" r:id="rId7"/>
    <p:sldId id="967" r:id="rId8"/>
    <p:sldId id="923" r:id="rId9"/>
    <p:sldId id="963" r:id="rId10"/>
    <p:sldId id="926" r:id="rId11"/>
    <p:sldId id="981" r:id="rId12"/>
    <p:sldId id="982" r:id="rId13"/>
    <p:sldId id="927" r:id="rId14"/>
    <p:sldId id="928" r:id="rId15"/>
    <p:sldId id="968" r:id="rId16"/>
    <p:sldId id="934" r:id="rId17"/>
    <p:sldId id="978" r:id="rId18"/>
    <p:sldId id="979" r:id="rId19"/>
    <p:sldId id="96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2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7032"/>
    <a:srgbClr val="FFC814"/>
    <a:srgbClr val="BD1A8D"/>
    <a:srgbClr val="FDBA4D"/>
    <a:srgbClr val="A23293"/>
    <a:srgbClr val="FFCB05"/>
    <a:srgbClr val="AE2668"/>
    <a:srgbClr val="FFFF32"/>
    <a:srgbClr val="CE150F"/>
    <a:srgbClr val="5F3C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349" autoAdjust="0"/>
    <p:restoredTop sz="97013"/>
  </p:normalViewPr>
  <p:slideViewPr>
    <p:cSldViewPr snapToGrid="0" snapToObjects="1">
      <p:cViewPr>
        <p:scale>
          <a:sx n="33" d="100"/>
          <a:sy n="33" d="100"/>
        </p:scale>
        <p:origin x="1182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87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6AB40A5-D43C-4706-8585-AF43C2D0B41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4220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1875064-9DF5-41F2-AE6B-860E121461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6400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657C49-4FE1-4415-AF4F-DA27E496579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2800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F3628C-B513-48D2-A0D2-E820F6FB729E}"/>
              </a:ext>
            </a:extLst>
          </p:cNvPr>
          <p:cNvSpPr/>
          <p:nvPr userDrawn="1"/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89412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1875064-9DF5-41F2-AE6B-860E121461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6400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657C49-4FE1-4415-AF4F-DA27E496579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2800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F3628C-B513-48D2-A0D2-E820F6FB729E}"/>
              </a:ext>
            </a:extLst>
          </p:cNvPr>
          <p:cNvSpPr/>
          <p:nvPr userDrawn="1"/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Freeform: Shape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6400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Freeform: Shape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7767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1875064-9DF5-41F2-AE6B-860E121461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6400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F3628C-B513-48D2-A0D2-E820F6FB729E}"/>
              </a:ext>
            </a:extLst>
          </p:cNvPr>
          <p:cNvSpPr/>
          <p:nvPr userDrawn="1"/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Freeform: Shape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6400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7528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19D87A1E-0011-4418-954B-5F6113F10BA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38732" y="4876318"/>
            <a:ext cx="1293188" cy="1136423"/>
          </a:xfrm>
          <a:custGeom>
            <a:avLst/>
            <a:gdLst>
              <a:gd name="connsiteX0" fmla="*/ 0 w 1293188"/>
              <a:gd name="connsiteY0" fmla="*/ 0 h 1136423"/>
              <a:gd name="connsiteX1" fmla="*/ 1293188 w 1293188"/>
              <a:gd name="connsiteY1" fmla="*/ 0 h 1136423"/>
              <a:gd name="connsiteX2" fmla="*/ 1293188 w 1293188"/>
              <a:gd name="connsiteY2" fmla="*/ 1136423 h 1136423"/>
              <a:gd name="connsiteX3" fmla="*/ 0 w 1293188"/>
              <a:gd name="connsiteY3" fmla="*/ 1136423 h 113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188" h="1136423">
                <a:moveTo>
                  <a:pt x="0" y="0"/>
                </a:moveTo>
                <a:lnTo>
                  <a:pt x="1293188" y="0"/>
                </a:lnTo>
                <a:lnTo>
                  <a:pt x="1293188" y="1136423"/>
                </a:lnTo>
                <a:lnTo>
                  <a:pt x="0" y="113642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9D87A1E-0011-4418-954B-5F6113F10B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138732" y="3458671"/>
            <a:ext cx="1293188" cy="1136423"/>
          </a:xfrm>
          <a:custGeom>
            <a:avLst/>
            <a:gdLst>
              <a:gd name="connsiteX0" fmla="*/ 0 w 1293188"/>
              <a:gd name="connsiteY0" fmla="*/ 0 h 1136423"/>
              <a:gd name="connsiteX1" fmla="*/ 1293188 w 1293188"/>
              <a:gd name="connsiteY1" fmla="*/ 0 h 1136423"/>
              <a:gd name="connsiteX2" fmla="*/ 1293188 w 1293188"/>
              <a:gd name="connsiteY2" fmla="*/ 1136423 h 1136423"/>
              <a:gd name="connsiteX3" fmla="*/ 0 w 1293188"/>
              <a:gd name="connsiteY3" fmla="*/ 1136423 h 113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188" h="1136423">
                <a:moveTo>
                  <a:pt x="0" y="0"/>
                </a:moveTo>
                <a:lnTo>
                  <a:pt x="1293188" y="0"/>
                </a:lnTo>
                <a:lnTo>
                  <a:pt x="1293188" y="1136423"/>
                </a:lnTo>
                <a:lnTo>
                  <a:pt x="0" y="113642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9D87A1E-0011-4418-954B-5F6113F10BA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138732" y="1983291"/>
            <a:ext cx="1293188" cy="1136423"/>
          </a:xfrm>
          <a:custGeom>
            <a:avLst/>
            <a:gdLst>
              <a:gd name="connsiteX0" fmla="*/ 0 w 1293188"/>
              <a:gd name="connsiteY0" fmla="*/ 0 h 1136423"/>
              <a:gd name="connsiteX1" fmla="*/ 1293188 w 1293188"/>
              <a:gd name="connsiteY1" fmla="*/ 0 h 1136423"/>
              <a:gd name="connsiteX2" fmla="*/ 1293188 w 1293188"/>
              <a:gd name="connsiteY2" fmla="*/ 1136423 h 1136423"/>
              <a:gd name="connsiteX3" fmla="*/ 0 w 1293188"/>
              <a:gd name="connsiteY3" fmla="*/ 1136423 h 113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188" h="1136423">
                <a:moveTo>
                  <a:pt x="0" y="0"/>
                </a:moveTo>
                <a:lnTo>
                  <a:pt x="1293188" y="0"/>
                </a:lnTo>
                <a:lnTo>
                  <a:pt x="1293188" y="1136423"/>
                </a:lnTo>
                <a:lnTo>
                  <a:pt x="0" y="113642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00673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C6B45B2-BBC9-4D26-8053-C1ACB09802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37364" y="2494780"/>
            <a:ext cx="2117272" cy="186844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C35E688-4011-478F-8F59-530748E04E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62850" y="2494780"/>
            <a:ext cx="2117272" cy="186844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9D87A1E-0011-4418-954B-5F6113F10BA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510971" y="2494780"/>
            <a:ext cx="2117272" cy="186844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6866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8" cy="68580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2898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8134350" y="3228975"/>
            <a:ext cx="3143250" cy="3143250"/>
          </a:xfrm>
          <a:custGeom>
            <a:avLst/>
            <a:gdLst>
              <a:gd name="connsiteX0" fmla="*/ 0 w 3143250"/>
              <a:gd name="connsiteY0" fmla="*/ 0 h 3143250"/>
              <a:gd name="connsiteX1" fmla="*/ 3143250 w 3143250"/>
              <a:gd name="connsiteY1" fmla="*/ 0 h 3143250"/>
              <a:gd name="connsiteX2" fmla="*/ 3143250 w 3143250"/>
              <a:gd name="connsiteY2" fmla="*/ 3143250 h 3143250"/>
              <a:gd name="connsiteX3" fmla="*/ 0 w 31432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0" h="3143250">
                <a:moveTo>
                  <a:pt x="0" y="0"/>
                </a:moveTo>
                <a:lnTo>
                  <a:pt x="3143250" y="0"/>
                </a:lnTo>
                <a:lnTo>
                  <a:pt x="3143250" y="3143250"/>
                </a:lnTo>
                <a:lnTo>
                  <a:pt x="0" y="31432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00100" y="657225"/>
            <a:ext cx="3143250" cy="3143250"/>
          </a:xfrm>
          <a:custGeom>
            <a:avLst/>
            <a:gdLst>
              <a:gd name="connsiteX0" fmla="*/ 0 w 3143250"/>
              <a:gd name="connsiteY0" fmla="*/ 0 h 3143250"/>
              <a:gd name="connsiteX1" fmla="*/ 3143250 w 3143250"/>
              <a:gd name="connsiteY1" fmla="*/ 0 h 3143250"/>
              <a:gd name="connsiteX2" fmla="*/ 3143250 w 3143250"/>
              <a:gd name="connsiteY2" fmla="*/ 3143250 h 3143250"/>
              <a:gd name="connsiteX3" fmla="*/ 0 w 31432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0" h="3143250">
                <a:moveTo>
                  <a:pt x="0" y="0"/>
                </a:moveTo>
                <a:lnTo>
                  <a:pt x="3143250" y="0"/>
                </a:lnTo>
                <a:lnTo>
                  <a:pt x="3143250" y="3143250"/>
                </a:lnTo>
                <a:lnTo>
                  <a:pt x="0" y="31432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3908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727E461-A54F-49E4-975D-09AA4F2B242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457948" y="361950"/>
            <a:ext cx="5372102" cy="6134101"/>
          </a:xfrm>
          <a:custGeom>
            <a:avLst/>
            <a:gdLst>
              <a:gd name="connsiteX0" fmla="*/ 0 w 5372102"/>
              <a:gd name="connsiteY0" fmla="*/ 0 h 6134101"/>
              <a:gd name="connsiteX1" fmla="*/ 5372102 w 5372102"/>
              <a:gd name="connsiteY1" fmla="*/ 0 h 6134101"/>
              <a:gd name="connsiteX2" fmla="*/ 5372102 w 5372102"/>
              <a:gd name="connsiteY2" fmla="*/ 6134101 h 6134101"/>
              <a:gd name="connsiteX3" fmla="*/ 0 w 5372102"/>
              <a:gd name="connsiteY3" fmla="*/ 6134101 h 61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102" h="6134101">
                <a:moveTo>
                  <a:pt x="0" y="0"/>
                </a:moveTo>
                <a:lnTo>
                  <a:pt x="5372102" y="0"/>
                </a:lnTo>
                <a:lnTo>
                  <a:pt x="5372102" y="6134101"/>
                </a:lnTo>
                <a:lnTo>
                  <a:pt x="0" y="61341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6CE901B4-A030-4CFE-B16F-B8BB1F6688B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1948" y="361951"/>
            <a:ext cx="2178052" cy="1606549"/>
          </a:xfrm>
          <a:custGeom>
            <a:avLst/>
            <a:gdLst>
              <a:gd name="connsiteX0" fmla="*/ 0 w 4629150"/>
              <a:gd name="connsiteY0" fmla="*/ 0 h 3277694"/>
              <a:gd name="connsiteX1" fmla="*/ 4629150 w 4629150"/>
              <a:gd name="connsiteY1" fmla="*/ 0 h 3277694"/>
              <a:gd name="connsiteX2" fmla="*/ 4629150 w 4629150"/>
              <a:gd name="connsiteY2" fmla="*/ 3277694 h 3277694"/>
              <a:gd name="connsiteX3" fmla="*/ 0 w 4629150"/>
              <a:gd name="connsiteY3" fmla="*/ 3277694 h 327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9150" h="3277694">
                <a:moveTo>
                  <a:pt x="0" y="0"/>
                </a:moveTo>
                <a:lnTo>
                  <a:pt x="4629150" y="0"/>
                </a:lnTo>
                <a:lnTo>
                  <a:pt x="4629150" y="3277694"/>
                </a:lnTo>
                <a:lnTo>
                  <a:pt x="0" y="32776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308E9A24-736E-4835-8BB7-19DAC954BE1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01948" y="361950"/>
            <a:ext cx="3194052" cy="3746501"/>
          </a:xfrm>
          <a:custGeom>
            <a:avLst/>
            <a:gdLst>
              <a:gd name="connsiteX0" fmla="*/ 0 w 4629150"/>
              <a:gd name="connsiteY0" fmla="*/ 0 h 3277694"/>
              <a:gd name="connsiteX1" fmla="*/ 4629150 w 4629150"/>
              <a:gd name="connsiteY1" fmla="*/ 0 h 3277694"/>
              <a:gd name="connsiteX2" fmla="*/ 4629150 w 4629150"/>
              <a:gd name="connsiteY2" fmla="*/ 3277694 h 3277694"/>
              <a:gd name="connsiteX3" fmla="*/ 0 w 4629150"/>
              <a:gd name="connsiteY3" fmla="*/ 3277694 h 327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9150" h="3277694">
                <a:moveTo>
                  <a:pt x="0" y="0"/>
                </a:moveTo>
                <a:lnTo>
                  <a:pt x="4629150" y="0"/>
                </a:lnTo>
                <a:lnTo>
                  <a:pt x="4629150" y="3277694"/>
                </a:lnTo>
                <a:lnTo>
                  <a:pt x="0" y="32776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979109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D11DCE55-DB55-4C43-89C1-05F918BBD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41954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6AB40A5-D43C-4706-8585-AF43C2D0B41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52458" y="1349828"/>
            <a:ext cx="5050971" cy="4267200"/>
          </a:xfrm>
          <a:custGeom>
            <a:avLst/>
            <a:gdLst>
              <a:gd name="connsiteX0" fmla="*/ 0 w 5050971"/>
              <a:gd name="connsiteY0" fmla="*/ 0 h 4267200"/>
              <a:gd name="connsiteX1" fmla="*/ 5050971 w 5050971"/>
              <a:gd name="connsiteY1" fmla="*/ 0 h 4267200"/>
              <a:gd name="connsiteX2" fmla="*/ 5050971 w 5050971"/>
              <a:gd name="connsiteY2" fmla="*/ 4267200 h 4267200"/>
              <a:gd name="connsiteX3" fmla="*/ 0 w 5050971"/>
              <a:gd name="connsiteY3" fmla="*/ 42672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0971" h="4267200">
                <a:moveTo>
                  <a:pt x="0" y="0"/>
                </a:moveTo>
                <a:lnTo>
                  <a:pt x="5050971" y="0"/>
                </a:lnTo>
                <a:lnTo>
                  <a:pt x="5050971" y="4267200"/>
                </a:lnTo>
                <a:lnTo>
                  <a:pt x="0" y="42672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2938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480068" y="1369383"/>
            <a:ext cx="3166734" cy="3166734"/>
          </a:xfrm>
          <a:custGeom>
            <a:avLst/>
            <a:gdLst>
              <a:gd name="connsiteX0" fmla="*/ 1583367 w 3166734"/>
              <a:gd name="connsiteY0" fmla="*/ 0 h 3166734"/>
              <a:gd name="connsiteX1" fmla="*/ 3166734 w 3166734"/>
              <a:gd name="connsiteY1" fmla="*/ 1583367 h 3166734"/>
              <a:gd name="connsiteX2" fmla="*/ 1583367 w 3166734"/>
              <a:gd name="connsiteY2" fmla="*/ 3166734 h 3166734"/>
              <a:gd name="connsiteX3" fmla="*/ 0 w 3166734"/>
              <a:gd name="connsiteY3" fmla="*/ 1583367 h 3166734"/>
              <a:gd name="connsiteX4" fmla="*/ 1583367 w 3166734"/>
              <a:gd name="connsiteY4" fmla="*/ 0 h 31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6734" h="3166734">
                <a:moveTo>
                  <a:pt x="1583367" y="0"/>
                </a:moveTo>
                <a:cubicBezTo>
                  <a:pt x="2457836" y="0"/>
                  <a:pt x="3166734" y="708898"/>
                  <a:pt x="3166734" y="1583367"/>
                </a:cubicBezTo>
                <a:cubicBezTo>
                  <a:pt x="3166734" y="2457836"/>
                  <a:pt x="2457836" y="3166734"/>
                  <a:pt x="1583367" y="3166734"/>
                </a:cubicBezTo>
                <a:cubicBezTo>
                  <a:pt x="708898" y="3166734"/>
                  <a:pt x="0" y="2457836"/>
                  <a:pt x="0" y="1583367"/>
                </a:cubicBezTo>
                <a:cubicBezTo>
                  <a:pt x="0" y="708898"/>
                  <a:pt x="708898" y="0"/>
                  <a:pt x="158336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655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64AEB91-4C1D-4591-8004-E0D2921E473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295876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F177615-9F92-44F4-AA86-A1307B9BB65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81607" y="3146106"/>
            <a:ext cx="2660061" cy="2660061"/>
          </a:xfrm>
          <a:custGeom>
            <a:avLst/>
            <a:gdLst>
              <a:gd name="connsiteX0" fmla="*/ 1330031 w 2660061"/>
              <a:gd name="connsiteY0" fmla="*/ 0 h 2660061"/>
              <a:gd name="connsiteX1" fmla="*/ 2660061 w 2660061"/>
              <a:gd name="connsiteY1" fmla="*/ 1330031 h 2660061"/>
              <a:gd name="connsiteX2" fmla="*/ 1330031 w 2660061"/>
              <a:gd name="connsiteY2" fmla="*/ 2660061 h 2660061"/>
              <a:gd name="connsiteX3" fmla="*/ 0 w 2660061"/>
              <a:gd name="connsiteY3" fmla="*/ 1330031 h 26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0061" h="2660061">
                <a:moveTo>
                  <a:pt x="1330031" y="0"/>
                </a:moveTo>
                <a:lnTo>
                  <a:pt x="2660061" y="1330031"/>
                </a:lnTo>
                <a:lnTo>
                  <a:pt x="1330031" y="2660061"/>
                </a:lnTo>
                <a:lnTo>
                  <a:pt x="0" y="13300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1B1DEE-31CA-456B-851D-33C6E06739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05914" y="2742483"/>
            <a:ext cx="2660061" cy="2660061"/>
          </a:xfrm>
          <a:custGeom>
            <a:avLst/>
            <a:gdLst>
              <a:gd name="connsiteX0" fmla="*/ 1330031 w 2660061"/>
              <a:gd name="connsiteY0" fmla="*/ 0 h 2660061"/>
              <a:gd name="connsiteX1" fmla="*/ 2660061 w 2660061"/>
              <a:gd name="connsiteY1" fmla="*/ 1330031 h 2660061"/>
              <a:gd name="connsiteX2" fmla="*/ 1330031 w 2660061"/>
              <a:gd name="connsiteY2" fmla="*/ 2660061 h 2660061"/>
              <a:gd name="connsiteX3" fmla="*/ 0 w 2660061"/>
              <a:gd name="connsiteY3" fmla="*/ 1330031 h 26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0061" h="2660061">
                <a:moveTo>
                  <a:pt x="1330031" y="0"/>
                </a:moveTo>
                <a:lnTo>
                  <a:pt x="2660061" y="1330031"/>
                </a:lnTo>
                <a:lnTo>
                  <a:pt x="1330031" y="2660061"/>
                </a:lnTo>
                <a:lnTo>
                  <a:pt x="0" y="13300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FDAABC1-6992-427E-AA47-80FCA698203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274639" y="3412709"/>
            <a:ext cx="2660061" cy="2660061"/>
          </a:xfrm>
          <a:custGeom>
            <a:avLst/>
            <a:gdLst>
              <a:gd name="connsiteX0" fmla="*/ 1330030 w 2660061"/>
              <a:gd name="connsiteY0" fmla="*/ 0 h 2660061"/>
              <a:gd name="connsiteX1" fmla="*/ 2660061 w 2660061"/>
              <a:gd name="connsiteY1" fmla="*/ 1330031 h 2660061"/>
              <a:gd name="connsiteX2" fmla="*/ 1330030 w 2660061"/>
              <a:gd name="connsiteY2" fmla="*/ 2660061 h 2660061"/>
              <a:gd name="connsiteX3" fmla="*/ 0 w 2660061"/>
              <a:gd name="connsiteY3" fmla="*/ 1330031 h 26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0061" h="2660061">
                <a:moveTo>
                  <a:pt x="1330030" y="0"/>
                </a:moveTo>
                <a:lnTo>
                  <a:pt x="2660061" y="1330031"/>
                </a:lnTo>
                <a:lnTo>
                  <a:pt x="1330030" y="2660061"/>
                </a:lnTo>
                <a:lnTo>
                  <a:pt x="0" y="13300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95F8751-FB37-4C73-B1F1-A82D6CA6E35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257302" y="2742480"/>
            <a:ext cx="2660061" cy="2660061"/>
          </a:xfrm>
          <a:custGeom>
            <a:avLst/>
            <a:gdLst>
              <a:gd name="connsiteX0" fmla="*/ 1330031 w 2660061"/>
              <a:gd name="connsiteY0" fmla="*/ 0 h 2660061"/>
              <a:gd name="connsiteX1" fmla="*/ 2660061 w 2660061"/>
              <a:gd name="connsiteY1" fmla="*/ 1330031 h 2660061"/>
              <a:gd name="connsiteX2" fmla="*/ 1330031 w 2660061"/>
              <a:gd name="connsiteY2" fmla="*/ 2660061 h 2660061"/>
              <a:gd name="connsiteX3" fmla="*/ 0 w 2660061"/>
              <a:gd name="connsiteY3" fmla="*/ 1330031 h 26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0061" h="2660061">
                <a:moveTo>
                  <a:pt x="1330031" y="0"/>
                </a:moveTo>
                <a:lnTo>
                  <a:pt x="2660061" y="1330031"/>
                </a:lnTo>
                <a:lnTo>
                  <a:pt x="1330031" y="2660061"/>
                </a:lnTo>
                <a:lnTo>
                  <a:pt x="0" y="13300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541733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CF33B2D-B526-4CB5-BDD7-E718730CEC8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318701"/>
            <a:ext cx="3514348" cy="6367777"/>
          </a:xfrm>
          <a:custGeom>
            <a:avLst/>
            <a:gdLst>
              <a:gd name="connsiteX0" fmla="*/ 0 w 3514348"/>
              <a:gd name="connsiteY0" fmla="*/ 0 h 6367777"/>
              <a:gd name="connsiteX1" fmla="*/ 3514348 w 3514348"/>
              <a:gd name="connsiteY1" fmla="*/ 0 h 6367777"/>
              <a:gd name="connsiteX2" fmla="*/ 3514348 w 3514348"/>
              <a:gd name="connsiteY2" fmla="*/ 6367777 h 6367777"/>
              <a:gd name="connsiteX3" fmla="*/ 0 w 3514348"/>
              <a:gd name="connsiteY3" fmla="*/ 6367777 h 636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4348" h="6367777">
                <a:moveTo>
                  <a:pt x="0" y="0"/>
                </a:moveTo>
                <a:lnTo>
                  <a:pt x="3514348" y="0"/>
                </a:lnTo>
                <a:lnTo>
                  <a:pt x="3514348" y="6367777"/>
                </a:lnTo>
                <a:lnTo>
                  <a:pt x="0" y="63677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04EC3A-A87F-4D86-86EC-4DED9ED641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8838EBA1-F662-4612-B7FD-7A92E5D90E26}"/>
              </a:ext>
            </a:extLst>
          </p:cNvPr>
          <p:cNvSpPr>
            <a:spLocks/>
          </p:cNvSpPr>
          <p:nvPr userDrawn="1"/>
        </p:nvSpPr>
        <p:spPr bwMode="auto">
          <a:xfrm>
            <a:off x="4170363" y="0"/>
            <a:ext cx="8020050" cy="6866731"/>
          </a:xfrm>
          <a:custGeom>
            <a:avLst/>
            <a:gdLst>
              <a:gd name="T0" fmla="*/ 0 w 5052"/>
              <a:gd name="T1" fmla="*/ 0 h 4311"/>
              <a:gd name="T2" fmla="*/ 5052 w 5052"/>
              <a:gd name="T3" fmla="*/ 0 h 4311"/>
              <a:gd name="T4" fmla="*/ 5052 w 5052"/>
              <a:gd name="T5" fmla="*/ 4311 h 4311"/>
              <a:gd name="T6" fmla="*/ 2578 w 5052"/>
              <a:gd name="T7" fmla="*/ 4311 h 4311"/>
              <a:gd name="T8" fmla="*/ 0 w 5052"/>
              <a:gd name="T9" fmla="*/ 0 h 4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2" h="4311">
                <a:moveTo>
                  <a:pt x="0" y="0"/>
                </a:moveTo>
                <a:lnTo>
                  <a:pt x="5052" y="0"/>
                </a:lnTo>
                <a:lnTo>
                  <a:pt x="5052" y="4311"/>
                </a:lnTo>
                <a:lnTo>
                  <a:pt x="2578" y="431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528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04EC3A-A87F-4D86-86EC-4DED9ED641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8838EBA1-F662-4612-B7FD-7A92E5D90E26}"/>
              </a:ext>
            </a:extLst>
          </p:cNvPr>
          <p:cNvSpPr>
            <a:spLocks/>
          </p:cNvSpPr>
          <p:nvPr userDrawn="1"/>
        </p:nvSpPr>
        <p:spPr bwMode="auto">
          <a:xfrm>
            <a:off x="4170363" y="0"/>
            <a:ext cx="8020050" cy="6866731"/>
          </a:xfrm>
          <a:custGeom>
            <a:avLst/>
            <a:gdLst>
              <a:gd name="T0" fmla="*/ 0 w 5052"/>
              <a:gd name="T1" fmla="*/ 0 h 4311"/>
              <a:gd name="T2" fmla="*/ 5052 w 5052"/>
              <a:gd name="T3" fmla="*/ 0 h 4311"/>
              <a:gd name="T4" fmla="*/ 5052 w 5052"/>
              <a:gd name="T5" fmla="*/ 4311 h 4311"/>
              <a:gd name="T6" fmla="*/ 2578 w 5052"/>
              <a:gd name="T7" fmla="*/ 4311 h 4311"/>
              <a:gd name="T8" fmla="*/ 0 w 5052"/>
              <a:gd name="T9" fmla="*/ 0 h 4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2" h="4311">
                <a:moveTo>
                  <a:pt x="0" y="0"/>
                </a:moveTo>
                <a:lnTo>
                  <a:pt x="5052" y="0"/>
                </a:lnTo>
                <a:lnTo>
                  <a:pt x="5052" y="4311"/>
                </a:lnTo>
                <a:lnTo>
                  <a:pt x="2578" y="431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CF33B2D-B526-4CB5-BDD7-E718730CEC8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7010400" cy="5794827"/>
          </a:xfrm>
          <a:custGeom>
            <a:avLst/>
            <a:gdLst>
              <a:gd name="connsiteX0" fmla="*/ 0 w 4248150"/>
              <a:gd name="connsiteY0" fmla="*/ 0 h 4405564"/>
              <a:gd name="connsiteX1" fmla="*/ 4248150 w 4248150"/>
              <a:gd name="connsiteY1" fmla="*/ 0 h 4405564"/>
              <a:gd name="connsiteX2" fmla="*/ 4248150 w 4248150"/>
              <a:gd name="connsiteY2" fmla="*/ 4405564 h 4405564"/>
              <a:gd name="connsiteX3" fmla="*/ 0 w 4248150"/>
              <a:gd name="connsiteY3" fmla="*/ 4405564 h 440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8150" h="4405564">
                <a:moveTo>
                  <a:pt x="0" y="0"/>
                </a:moveTo>
                <a:lnTo>
                  <a:pt x="4248150" y="0"/>
                </a:lnTo>
                <a:lnTo>
                  <a:pt x="4248150" y="4405564"/>
                </a:lnTo>
                <a:lnTo>
                  <a:pt x="0" y="440556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452413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04EC3A-A87F-4D86-86EC-4DED9ED641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8838EBA1-F662-4612-B7FD-7A92E5D90E26}"/>
              </a:ext>
            </a:extLst>
          </p:cNvPr>
          <p:cNvSpPr>
            <a:spLocks/>
          </p:cNvSpPr>
          <p:nvPr userDrawn="1"/>
        </p:nvSpPr>
        <p:spPr bwMode="auto">
          <a:xfrm>
            <a:off x="4170363" y="0"/>
            <a:ext cx="8020050" cy="6866731"/>
          </a:xfrm>
          <a:custGeom>
            <a:avLst/>
            <a:gdLst>
              <a:gd name="T0" fmla="*/ 0 w 5052"/>
              <a:gd name="T1" fmla="*/ 0 h 4311"/>
              <a:gd name="T2" fmla="*/ 5052 w 5052"/>
              <a:gd name="T3" fmla="*/ 0 h 4311"/>
              <a:gd name="T4" fmla="*/ 5052 w 5052"/>
              <a:gd name="T5" fmla="*/ 4311 h 4311"/>
              <a:gd name="T6" fmla="*/ 2578 w 5052"/>
              <a:gd name="T7" fmla="*/ 4311 h 4311"/>
              <a:gd name="T8" fmla="*/ 0 w 5052"/>
              <a:gd name="T9" fmla="*/ 0 h 4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2" h="4311">
                <a:moveTo>
                  <a:pt x="0" y="0"/>
                </a:moveTo>
                <a:lnTo>
                  <a:pt x="5052" y="0"/>
                </a:lnTo>
                <a:lnTo>
                  <a:pt x="5052" y="4311"/>
                </a:lnTo>
                <a:lnTo>
                  <a:pt x="2578" y="431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6"/>
          <p:cNvSpPr/>
          <p:nvPr userDrawn="1"/>
        </p:nvSpPr>
        <p:spPr>
          <a:xfrm>
            <a:off x="0" y="318700"/>
            <a:ext cx="3514348" cy="6367777"/>
          </a:xfrm>
          <a:custGeom>
            <a:avLst/>
            <a:gdLst>
              <a:gd name="connsiteX0" fmla="*/ 0 w 3514348"/>
              <a:gd name="connsiteY0" fmla="*/ 0 h 6367777"/>
              <a:gd name="connsiteX1" fmla="*/ 3514348 w 3514348"/>
              <a:gd name="connsiteY1" fmla="*/ 0 h 6367777"/>
              <a:gd name="connsiteX2" fmla="*/ 3514348 w 3514348"/>
              <a:gd name="connsiteY2" fmla="*/ 6367777 h 6367777"/>
              <a:gd name="connsiteX3" fmla="*/ 0 w 3514348"/>
              <a:gd name="connsiteY3" fmla="*/ 6367777 h 636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4348" h="6367777">
                <a:moveTo>
                  <a:pt x="0" y="0"/>
                </a:moveTo>
                <a:lnTo>
                  <a:pt x="3514348" y="0"/>
                </a:lnTo>
                <a:lnTo>
                  <a:pt x="3514348" y="6367777"/>
                </a:lnTo>
                <a:lnTo>
                  <a:pt x="0" y="6367777"/>
                </a:lnTo>
                <a:close/>
              </a:path>
            </a:pathLst>
          </a:custGeom>
          <a:solidFill>
            <a:srgbClr val="C00000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084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1875064-9DF5-41F2-AE6B-860E121461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168157" y="172335"/>
            <a:ext cx="5855686" cy="6513328"/>
          </a:xfrm>
          <a:custGeom>
            <a:avLst/>
            <a:gdLst>
              <a:gd name="connsiteX0" fmla="*/ 2920129 w 5855686"/>
              <a:gd name="connsiteY0" fmla="*/ 8 h 6513328"/>
              <a:gd name="connsiteX1" fmla="*/ 3284395 w 5855686"/>
              <a:gd name="connsiteY1" fmla="*/ 96345 h 6513328"/>
              <a:gd name="connsiteX2" fmla="*/ 5483135 w 5855686"/>
              <a:gd name="connsiteY2" fmla="*/ 1357281 h 6513328"/>
              <a:gd name="connsiteX3" fmla="*/ 5848829 w 5855686"/>
              <a:gd name="connsiteY3" fmla="*/ 1984328 h 6513328"/>
              <a:gd name="connsiteX4" fmla="*/ 5855686 w 5855686"/>
              <a:gd name="connsiteY4" fmla="*/ 4515320 h 6513328"/>
              <a:gd name="connsiteX5" fmla="*/ 5492277 w 5855686"/>
              <a:gd name="connsiteY5" fmla="*/ 5144648 h 6513328"/>
              <a:gd name="connsiteX6" fmla="*/ 3298109 w 5855686"/>
              <a:gd name="connsiteY6" fmla="*/ 6414704 h 6513328"/>
              <a:gd name="connsiteX7" fmla="*/ 2571291 w 5855686"/>
              <a:gd name="connsiteY7" fmla="*/ 6416984 h 6513328"/>
              <a:gd name="connsiteX8" fmla="*/ 370266 w 5855686"/>
              <a:gd name="connsiteY8" fmla="*/ 5156049 h 6513328"/>
              <a:gd name="connsiteX9" fmla="*/ 4571 w 5855686"/>
              <a:gd name="connsiteY9" fmla="*/ 4529001 h 6513328"/>
              <a:gd name="connsiteX10" fmla="*/ 0 w 5855686"/>
              <a:gd name="connsiteY10" fmla="*/ 1998009 h 6513328"/>
              <a:gd name="connsiteX11" fmla="*/ 363409 w 5855686"/>
              <a:gd name="connsiteY11" fmla="*/ 1368682 h 6513328"/>
              <a:gd name="connsiteX12" fmla="*/ 2557577 w 5855686"/>
              <a:gd name="connsiteY12" fmla="*/ 98625 h 6513328"/>
              <a:gd name="connsiteX13" fmla="*/ 2920129 w 5855686"/>
              <a:gd name="connsiteY13" fmla="*/ 8 h 6513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855686" h="6513328">
                <a:moveTo>
                  <a:pt x="2920129" y="8"/>
                </a:moveTo>
                <a:cubicBezTo>
                  <a:pt x="3045551" y="-562"/>
                  <a:pt x="3171259" y="31360"/>
                  <a:pt x="3284395" y="96345"/>
                </a:cubicBezTo>
                <a:cubicBezTo>
                  <a:pt x="3284395" y="96345"/>
                  <a:pt x="3284395" y="96345"/>
                  <a:pt x="5483135" y="1357281"/>
                </a:cubicBezTo>
                <a:cubicBezTo>
                  <a:pt x="5709408" y="1484970"/>
                  <a:pt x="5848829" y="1724388"/>
                  <a:pt x="5848829" y="1984328"/>
                </a:cubicBezTo>
                <a:lnTo>
                  <a:pt x="5855686" y="4515320"/>
                </a:lnTo>
                <a:cubicBezTo>
                  <a:pt x="5855686" y="4775260"/>
                  <a:pt x="5716265" y="5014678"/>
                  <a:pt x="5492277" y="5144648"/>
                </a:cubicBezTo>
                <a:cubicBezTo>
                  <a:pt x="5492277" y="5144648"/>
                  <a:pt x="5492277" y="5144648"/>
                  <a:pt x="3298109" y="6414704"/>
                </a:cubicBezTo>
                <a:cubicBezTo>
                  <a:pt x="3074121" y="6544674"/>
                  <a:pt x="2795279" y="6546954"/>
                  <a:pt x="2571291" y="6416984"/>
                </a:cubicBezTo>
                <a:cubicBezTo>
                  <a:pt x="2571291" y="6416984"/>
                  <a:pt x="2571291" y="6416984"/>
                  <a:pt x="370266" y="5156049"/>
                </a:cubicBezTo>
                <a:cubicBezTo>
                  <a:pt x="146278" y="5028359"/>
                  <a:pt x="6857" y="4788941"/>
                  <a:pt x="4571" y="4529001"/>
                </a:cubicBezTo>
                <a:cubicBezTo>
                  <a:pt x="4571" y="4529001"/>
                  <a:pt x="4571" y="4529001"/>
                  <a:pt x="0" y="1998009"/>
                </a:cubicBezTo>
                <a:cubicBezTo>
                  <a:pt x="0" y="1738070"/>
                  <a:pt x="137136" y="1498651"/>
                  <a:pt x="363409" y="1368682"/>
                </a:cubicBezTo>
                <a:cubicBezTo>
                  <a:pt x="363409" y="1368682"/>
                  <a:pt x="363409" y="1368682"/>
                  <a:pt x="2557577" y="98625"/>
                </a:cubicBezTo>
                <a:cubicBezTo>
                  <a:pt x="2669571" y="33640"/>
                  <a:pt x="2794708" y="578"/>
                  <a:pt x="2920129" y="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7762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16AB40A5-D43C-4706-8585-AF43C2D0B41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92314" y="0"/>
            <a:ext cx="6999686" cy="6858000"/>
          </a:xfrm>
          <a:custGeom>
            <a:avLst/>
            <a:gdLst>
              <a:gd name="connsiteX0" fmla="*/ 0 w 6999686"/>
              <a:gd name="connsiteY0" fmla="*/ 0 h 6858000"/>
              <a:gd name="connsiteX1" fmla="*/ 2026644 w 6999686"/>
              <a:gd name="connsiteY1" fmla="*/ 0 h 6858000"/>
              <a:gd name="connsiteX2" fmla="*/ 2026644 w 6999686"/>
              <a:gd name="connsiteY2" fmla="*/ 993024 h 6858000"/>
              <a:gd name="connsiteX3" fmla="*/ 4973042 w 6999686"/>
              <a:gd name="connsiteY3" fmla="*/ 993024 h 6858000"/>
              <a:gd name="connsiteX4" fmla="*/ 4973042 w 6999686"/>
              <a:gd name="connsiteY4" fmla="*/ 0 h 6858000"/>
              <a:gd name="connsiteX5" fmla="*/ 6999686 w 6999686"/>
              <a:gd name="connsiteY5" fmla="*/ 0 h 6858000"/>
              <a:gd name="connsiteX6" fmla="*/ 6999686 w 6999686"/>
              <a:gd name="connsiteY6" fmla="*/ 4246404 h 6858000"/>
              <a:gd name="connsiteX7" fmla="*/ 4973042 w 6999686"/>
              <a:gd name="connsiteY7" fmla="*/ 4246404 h 6858000"/>
              <a:gd name="connsiteX8" fmla="*/ 4973042 w 6999686"/>
              <a:gd name="connsiteY8" fmla="*/ 6858000 h 6858000"/>
              <a:gd name="connsiteX9" fmla="*/ 2026644 w 6999686"/>
              <a:gd name="connsiteY9" fmla="*/ 6858000 h 6858000"/>
              <a:gd name="connsiteX10" fmla="*/ 2026644 w 6999686"/>
              <a:gd name="connsiteY10" fmla="*/ 4246402 h 6858000"/>
              <a:gd name="connsiteX11" fmla="*/ 0 w 6999686"/>
              <a:gd name="connsiteY11" fmla="*/ 42464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99686" h="6858000">
                <a:moveTo>
                  <a:pt x="0" y="0"/>
                </a:moveTo>
                <a:lnTo>
                  <a:pt x="2026644" y="0"/>
                </a:lnTo>
                <a:lnTo>
                  <a:pt x="2026644" y="993024"/>
                </a:lnTo>
                <a:lnTo>
                  <a:pt x="4973042" y="993024"/>
                </a:lnTo>
                <a:lnTo>
                  <a:pt x="4973042" y="0"/>
                </a:lnTo>
                <a:lnTo>
                  <a:pt x="6999686" y="0"/>
                </a:lnTo>
                <a:lnTo>
                  <a:pt x="6999686" y="4246404"/>
                </a:lnTo>
                <a:lnTo>
                  <a:pt x="4973042" y="4246404"/>
                </a:lnTo>
                <a:lnTo>
                  <a:pt x="4973042" y="6858000"/>
                </a:lnTo>
                <a:lnTo>
                  <a:pt x="2026644" y="6858000"/>
                </a:lnTo>
                <a:lnTo>
                  <a:pt x="2026644" y="4246402"/>
                </a:lnTo>
                <a:lnTo>
                  <a:pt x="0" y="424640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32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6AB40A5-D43C-4706-8585-AF43C2D0B41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72457" y="1"/>
            <a:ext cx="2510972" cy="2307771"/>
          </a:xfrm>
          <a:custGeom>
            <a:avLst/>
            <a:gdLst>
              <a:gd name="connsiteX0" fmla="*/ 0 w 2510972"/>
              <a:gd name="connsiteY0" fmla="*/ 0 h 2307771"/>
              <a:gd name="connsiteX1" fmla="*/ 2510972 w 2510972"/>
              <a:gd name="connsiteY1" fmla="*/ 0 h 2307771"/>
              <a:gd name="connsiteX2" fmla="*/ 2510972 w 2510972"/>
              <a:gd name="connsiteY2" fmla="*/ 2307771 h 2307771"/>
              <a:gd name="connsiteX3" fmla="*/ 0 w 2510972"/>
              <a:gd name="connsiteY3" fmla="*/ 2307771 h 230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72" h="2307771">
                <a:moveTo>
                  <a:pt x="0" y="0"/>
                </a:moveTo>
                <a:lnTo>
                  <a:pt x="2510972" y="0"/>
                </a:lnTo>
                <a:lnTo>
                  <a:pt x="2510972" y="2307771"/>
                </a:lnTo>
                <a:lnTo>
                  <a:pt x="0" y="230777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B40A5-D43C-4706-8585-AF43C2D0B41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78762" y="0"/>
            <a:ext cx="3352800" cy="4632960"/>
          </a:xfrm>
          <a:custGeom>
            <a:avLst/>
            <a:gdLst>
              <a:gd name="connsiteX0" fmla="*/ 0 w 3352800"/>
              <a:gd name="connsiteY0" fmla="*/ 0 h 4632960"/>
              <a:gd name="connsiteX1" fmla="*/ 3352800 w 3352800"/>
              <a:gd name="connsiteY1" fmla="*/ 0 h 4632960"/>
              <a:gd name="connsiteX2" fmla="*/ 3352800 w 3352800"/>
              <a:gd name="connsiteY2" fmla="*/ 4632960 h 4632960"/>
              <a:gd name="connsiteX3" fmla="*/ 0 w 3352800"/>
              <a:gd name="connsiteY3" fmla="*/ 4632960 h 463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4632960">
                <a:moveTo>
                  <a:pt x="0" y="0"/>
                </a:moveTo>
                <a:lnTo>
                  <a:pt x="3352800" y="0"/>
                </a:lnTo>
                <a:lnTo>
                  <a:pt x="3352800" y="4632960"/>
                </a:lnTo>
                <a:lnTo>
                  <a:pt x="0" y="46329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6866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C55FC77-BD0C-4F44-8054-74171FB002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3700" y="1104900"/>
            <a:ext cx="4324350" cy="4648200"/>
          </a:xfrm>
          <a:custGeom>
            <a:avLst/>
            <a:gdLst>
              <a:gd name="connsiteX0" fmla="*/ 720739 w 4324350"/>
              <a:gd name="connsiteY0" fmla="*/ 0 h 4648200"/>
              <a:gd name="connsiteX1" fmla="*/ 4324350 w 4324350"/>
              <a:gd name="connsiteY1" fmla="*/ 0 h 4648200"/>
              <a:gd name="connsiteX2" fmla="*/ 4324350 w 4324350"/>
              <a:gd name="connsiteY2" fmla="*/ 4648200 h 4648200"/>
              <a:gd name="connsiteX3" fmla="*/ 0 w 4324350"/>
              <a:gd name="connsiteY3" fmla="*/ 4648200 h 4648200"/>
              <a:gd name="connsiteX4" fmla="*/ 0 w 4324350"/>
              <a:gd name="connsiteY4" fmla="*/ 720739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350" h="4648200">
                <a:moveTo>
                  <a:pt x="720739" y="0"/>
                </a:moveTo>
                <a:lnTo>
                  <a:pt x="4324350" y="0"/>
                </a:lnTo>
                <a:lnTo>
                  <a:pt x="4324350" y="4648200"/>
                </a:lnTo>
                <a:lnTo>
                  <a:pt x="0" y="4648200"/>
                </a:lnTo>
                <a:lnTo>
                  <a:pt x="0" y="72073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8212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30DB18C-EF53-42CA-8D5E-0802FA3FD5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286299" y="3537875"/>
            <a:ext cx="2846158" cy="2308348"/>
          </a:xfrm>
          <a:custGeom>
            <a:avLst/>
            <a:gdLst>
              <a:gd name="connsiteX0" fmla="*/ 0 w 2846158"/>
              <a:gd name="connsiteY0" fmla="*/ 0 h 2308348"/>
              <a:gd name="connsiteX1" fmla="*/ 2846158 w 2846158"/>
              <a:gd name="connsiteY1" fmla="*/ 0 h 2308348"/>
              <a:gd name="connsiteX2" fmla="*/ 2846158 w 2846158"/>
              <a:gd name="connsiteY2" fmla="*/ 2308348 h 2308348"/>
              <a:gd name="connsiteX3" fmla="*/ 0 w 2846158"/>
              <a:gd name="connsiteY3" fmla="*/ 2308348 h 230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6158" h="2308348">
                <a:moveTo>
                  <a:pt x="0" y="0"/>
                </a:moveTo>
                <a:lnTo>
                  <a:pt x="2846158" y="0"/>
                </a:lnTo>
                <a:lnTo>
                  <a:pt x="2846158" y="2308348"/>
                </a:lnTo>
                <a:lnTo>
                  <a:pt x="0" y="230834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C632FE8-77D6-4446-90AD-76752585FFF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86299" y="1109011"/>
            <a:ext cx="2846158" cy="2308348"/>
          </a:xfrm>
          <a:custGeom>
            <a:avLst/>
            <a:gdLst>
              <a:gd name="connsiteX0" fmla="*/ 0 w 2846158"/>
              <a:gd name="connsiteY0" fmla="*/ 0 h 2308348"/>
              <a:gd name="connsiteX1" fmla="*/ 2846158 w 2846158"/>
              <a:gd name="connsiteY1" fmla="*/ 0 h 2308348"/>
              <a:gd name="connsiteX2" fmla="*/ 2846158 w 2846158"/>
              <a:gd name="connsiteY2" fmla="*/ 2308348 h 2308348"/>
              <a:gd name="connsiteX3" fmla="*/ 0 w 2846158"/>
              <a:gd name="connsiteY3" fmla="*/ 2308348 h 230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6158" h="2308348">
                <a:moveTo>
                  <a:pt x="0" y="0"/>
                </a:moveTo>
                <a:lnTo>
                  <a:pt x="2846158" y="0"/>
                </a:lnTo>
                <a:lnTo>
                  <a:pt x="2846158" y="2308348"/>
                </a:lnTo>
                <a:lnTo>
                  <a:pt x="0" y="230834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5941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30DB18C-EF53-42CA-8D5E-0802FA3FD5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-1"/>
            <a:ext cx="6704113" cy="6858001"/>
          </a:xfrm>
          <a:custGeom>
            <a:avLst/>
            <a:gdLst>
              <a:gd name="connsiteX0" fmla="*/ 0 w 6704113"/>
              <a:gd name="connsiteY0" fmla="*/ 0 h 6858001"/>
              <a:gd name="connsiteX1" fmla="*/ 5373822 w 6704113"/>
              <a:gd name="connsiteY1" fmla="*/ 0 h 6858001"/>
              <a:gd name="connsiteX2" fmla="*/ 5451172 w 6704113"/>
              <a:gd name="connsiteY2" fmla="*/ 116800 h 6858001"/>
              <a:gd name="connsiteX3" fmla="*/ 6697109 w 6704113"/>
              <a:gd name="connsiteY3" fmla="*/ 1998184 h 6858001"/>
              <a:gd name="connsiteX4" fmla="*/ 6704113 w 6704113"/>
              <a:gd name="connsiteY4" fmla="*/ 2008760 h 6858001"/>
              <a:gd name="connsiteX5" fmla="*/ 6677490 w 6704113"/>
              <a:gd name="connsiteY5" fmla="*/ 2106865 h 6858001"/>
              <a:gd name="connsiteX6" fmla="*/ 6472739 w 6704113"/>
              <a:gd name="connsiteY6" fmla="*/ 2532558 h 6858001"/>
              <a:gd name="connsiteX7" fmla="*/ 3589599 w 6704113"/>
              <a:gd name="connsiteY7" fmla="*/ 6841412 h 6858001"/>
              <a:gd name="connsiteX8" fmla="*/ 3578499 w 6704113"/>
              <a:gd name="connsiteY8" fmla="*/ 6858001 h 6858001"/>
              <a:gd name="connsiteX9" fmla="*/ 0 w 6704113"/>
              <a:gd name="connsiteY9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704113" h="6858001">
                <a:moveTo>
                  <a:pt x="0" y="0"/>
                </a:moveTo>
                <a:lnTo>
                  <a:pt x="5373822" y="0"/>
                </a:lnTo>
                <a:lnTo>
                  <a:pt x="5451172" y="116800"/>
                </a:lnTo>
                <a:cubicBezTo>
                  <a:pt x="6114290" y="1118119"/>
                  <a:pt x="6487294" y="1681360"/>
                  <a:pt x="6697109" y="1998184"/>
                </a:cubicBezTo>
                <a:lnTo>
                  <a:pt x="6704113" y="2008760"/>
                </a:lnTo>
                <a:lnTo>
                  <a:pt x="6677490" y="2106865"/>
                </a:lnTo>
                <a:cubicBezTo>
                  <a:pt x="6631614" y="2254273"/>
                  <a:pt x="6563298" y="2397549"/>
                  <a:pt x="6472739" y="2532558"/>
                </a:cubicBezTo>
                <a:cubicBezTo>
                  <a:pt x="4951749" y="4805677"/>
                  <a:pt x="4084310" y="6102065"/>
                  <a:pt x="3589599" y="6841412"/>
                </a:cubicBezTo>
                <a:lnTo>
                  <a:pt x="3578499" y="6858001"/>
                </a:lnTo>
                <a:lnTo>
                  <a:pt x="0" y="685800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2497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DC632FE8-77D6-4446-90AD-76752585FFF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53170" y="0"/>
            <a:ext cx="7538831" cy="5998316"/>
          </a:xfrm>
          <a:custGeom>
            <a:avLst/>
            <a:gdLst>
              <a:gd name="connsiteX0" fmla="*/ 0 w 7538831"/>
              <a:gd name="connsiteY0" fmla="*/ 0 h 5998316"/>
              <a:gd name="connsiteX1" fmla="*/ 7538831 w 7538831"/>
              <a:gd name="connsiteY1" fmla="*/ 0 h 5998316"/>
              <a:gd name="connsiteX2" fmla="*/ 7538831 w 7538831"/>
              <a:gd name="connsiteY2" fmla="*/ 2317182 h 5998316"/>
              <a:gd name="connsiteX3" fmla="*/ 7482500 w 7538831"/>
              <a:gd name="connsiteY3" fmla="*/ 2423339 h 5998316"/>
              <a:gd name="connsiteX4" fmla="*/ 2495898 w 7538831"/>
              <a:gd name="connsiteY4" fmla="*/ 2013464 h 5998316"/>
              <a:gd name="connsiteX5" fmla="*/ 274 w 7538831"/>
              <a:gd name="connsiteY5" fmla="*/ 30748 h 5998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8831" h="5998316">
                <a:moveTo>
                  <a:pt x="0" y="0"/>
                </a:moveTo>
                <a:lnTo>
                  <a:pt x="7538831" y="0"/>
                </a:lnTo>
                <a:lnTo>
                  <a:pt x="7538831" y="2317182"/>
                </a:lnTo>
                <a:lnTo>
                  <a:pt x="7482500" y="2423339"/>
                </a:lnTo>
                <a:cubicBezTo>
                  <a:pt x="3728248" y="9259644"/>
                  <a:pt x="-1333987" y="4660838"/>
                  <a:pt x="2495898" y="2013464"/>
                </a:cubicBezTo>
                <a:cubicBezTo>
                  <a:pt x="844207" y="1879010"/>
                  <a:pt x="44502" y="967194"/>
                  <a:pt x="274" y="3074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9896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21875064-9DF5-41F2-AE6B-860E121461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84130" y="0"/>
            <a:ext cx="5707870" cy="6921500"/>
          </a:xfrm>
          <a:custGeom>
            <a:avLst/>
            <a:gdLst>
              <a:gd name="connsiteX0" fmla="*/ 0 w 5707870"/>
              <a:gd name="connsiteY0" fmla="*/ 0 h 6921500"/>
              <a:gd name="connsiteX1" fmla="*/ 5707870 w 5707870"/>
              <a:gd name="connsiteY1" fmla="*/ 0 h 6921500"/>
              <a:gd name="connsiteX2" fmla="*/ 5707870 w 5707870"/>
              <a:gd name="connsiteY2" fmla="*/ 6921500 h 6921500"/>
              <a:gd name="connsiteX3" fmla="*/ 3249376 w 5707870"/>
              <a:gd name="connsiteY3" fmla="*/ 6921500 h 692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7870" h="6921500">
                <a:moveTo>
                  <a:pt x="0" y="0"/>
                </a:moveTo>
                <a:lnTo>
                  <a:pt x="5707870" y="0"/>
                </a:lnTo>
                <a:lnTo>
                  <a:pt x="5707870" y="6921500"/>
                </a:lnTo>
                <a:lnTo>
                  <a:pt x="3249376" y="69215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3292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964" r:id="rId2"/>
    <p:sldLayoutId id="2147483980" r:id="rId3"/>
    <p:sldLayoutId id="2147483958" r:id="rId4"/>
    <p:sldLayoutId id="2147483957" r:id="rId5"/>
    <p:sldLayoutId id="2147483956" r:id="rId6"/>
    <p:sldLayoutId id="2147483954" r:id="rId7"/>
    <p:sldLayoutId id="2147483953" r:id="rId8"/>
    <p:sldLayoutId id="2147483951" r:id="rId9"/>
    <p:sldLayoutId id="2147483941" r:id="rId10"/>
    <p:sldLayoutId id="2147483946" r:id="rId11"/>
    <p:sldLayoutId id="2147483965" r:id="rId12"/>
    <p:sldLayoutId id="2147483937" r:id="rId13"/>
    <p:sldLayoutId id="2147483938" r:id="rId14"/>
    <p:sldLayoutId id="2147483726" r:id="rId15"/>
    <p:sldLayoutId id="2147483925" r:id="rId16"/>
    <p:sldLayoutId id="2147483966" r:id="rId17"/>
    <p:sldLayoutId id="2147483967" r:id="rId18"/>
    <p:sldLayoutId id="2147483968" r:id="rId19"/>
    <p:sldLayoutId id="2147483970" r:id="rId20"/>
    <p:sldLayoutId id="2147483971" r:id="rId21"/>
    <p:sldLayoutId id="2147483976" r:id="rId22"/>
    <p:sldLayoutId id="2147483978" r:id="rId23"/>
    <p:sldLayoutId id="2147483977" r:id="rId24"/>
    <p:sldLayoutId id="2147483979" r:id="rId25"/>
    <p:sldLayoutId id="2147483981" r:id="rId2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" name="Picture Placeholder 198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7" b="7837"/>
          <a:stretch>
            <a:fillRect/>
          </a:stretch>
        </p:blipFill>
        <p:spPr/>
      </p:pic>
      <p:pic>
        <p:nvPicPr>
          <p:cNvPr id="658" name="Picture 657"/>
          <p:cNvPicPr>
            <a:picLocks noChangeAspect="1"/>
          </p:cNvPicPr>
          <p:nvPr/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14288"/>
            <a:ext cx="12222120" cy="6886575"/>
          </a:xfrm>
          <a:prstGeom prst="rect">
            <a:avLst/>
          </a:prstGeom>
        </p:spPr>
      </p:pic>
      <p:sp>
        <p:nvSpPr>
          <p:cNvPr id="13" name="Freeform 13"/>
          <p:cNvSpPr>
            <a:spLocks/>
          </p:cNvSpPr>
          <p:nvPr/>
        </p:nvSpPr>
        <p:spPr bwMode="auto">
          <a:xfrm>
            <a:off x="2" y="-3063"/>
            <a:ext cx="4765674" cy="6924563"/>
          </a:xfrm>
          <a:custGeom>
            <a:avLst/>
            <a:gdLst>
              <a:gd name="T0" fmla="*/ 6163 w 6682"/>
              <a:gd name="T1" fmla="*/ 0 h 9709"/>
              <a:gd name="T2" fmla="*/ 0 w 6682"/>
              <a:gd name="T3" fmla="*/ 2830 h 9709"/>
              <a:gd name="T4" fmla="*/ 0 w 6682"/>
              <a:gd name="T5" fmla="*/ 9709 h 9709"/>
              <a:gd name="T6" fmla="*/ 2124 w 6682"/>
              <a:gd name="T7" fmla="*/ 9709 h 9709"/>
              <a:gd name="T8" fmla="*/ 6682 w 6682"/>
              <a:gd name="T9" fmla="*/ 0 h 9709"/>
              <a:gd name="T10" fmla="*/ 6163 w 6682"/>
              <a:gd name="T11" fmla="*/ 0 h 9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82" h="9709">
                <a:moveTo>
                  <a:pt x="6163" y="0"/>
                </a:moveTo>
                <a:lnTo>
                  <a:pt x="0" y="2830"/>
                </a:lnTo>
                <a:lnTo>
                  <a:pt x="0" y="9709"/>
                </a:lnTo>
                <a:lnTo>
                  <a:pt x="2124" y="9709"/>
                </a:lnTo>
                <a:lnTo>
                  <a:pt x="6682" y="0"/>
                </a:lnTo>
                <a:lnTo>
                  <a:pt x="6163" y="0"/>
                </a:lnTo>
                <a:close/>
              </a:path>
            </a:pathLst>
          </a:custGeom>
          <a:gradFill flip="none" rotWithShape="1">
            <a:gsLst>
              <a:gs pos="0">
                <a:srgbClr val="AE2668"/>
              </a:gs>
              <a:gs pos="100000">
                <a:srgbClr val="BD1A8D"/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654816" y="-3063"/>
            <a:ext cx="7252076" cy="6924563"/>
          </a:xfrm>
          <a:custGeom>
            <a:avLst/>
            <a:gdLst>
              <a:gd name="T0" fmla="*/ 2050 w 10230"/>
              <a:gd name="T1" fmla="*/ 9768 h 9768"/>
              <a:gd name="T2" fmla="*/ 10230 w 10230"/>
              <a:gd name="T3" fmla="*/ 9768 h 9768"/>
              <a:gd name="T4" fmla="*/ 1921 w 10230"/>
              <a:gd name="T5" fmla="*/ 0 h 9768"/>
              <a:gd name="T6" fmla="*/ 0 w 10230"/>
              <a:gd name="T7" fmla="*/ 0 h 9768"/>
              <a:gd name="T8" fmla="*/ 2050 w 10230"/>
              <a:gd name="T9" fmla="*/ 9768 h 9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30" h="9768">
                <a:moveTo>
                  <a:pt x="2050" y="9768"/>
                </a:moveTo>
                <a:lnTo>
                  <a:pt x="10230" y="9768"/>
                </a:lnTo>
                <a:lnTo>
                  <a:pt x="1921" y="0"/>
                </a:lnTo>
                <a:lnTo>
                  <a:pt x="0" y="0"/>
                </a:lnTo>
                <a:lnTo>
                  <a:pt x="2050" y="9768"/>
                </a:lnTo>
                <a:close/>
              </a:path>
            </a:pathLst>
          </a:custGeom>
          <a:gradFill flip="none" rotWithShape="1">
            <a:gsLst>
              <a:gs pos="0">
                <a:srgbClr val="F9ED32">
                  <a:shade val="30000"/>
                  <a:satMod val="115000"/>
                </a:srgbClr>
              </a:gs>
              <a:gs pos="0">
                <a:srgbClr val="F37032"/>
              </a:gs>
              <a:gs pos="100000">
                <a:srgbClr val="FDBA4D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80" name="Group 679"/>
          <p:cNvGrpSpPr/>
          <p:nvPr/>
        </p:nvGrpSpPr>
        <p:grpSpPr>
          <a:xfrm>
            <a:off x="640968" y="-3062"/>
            <a:ext cx="7207632" cy="6965856"/>
            <a:chOff x="-107950" y="-4670425"/>
            <a:chExt cx="16043276" cy="15505113"/>
          </a:xfrm>
          <a:solidFill>
            <a:srgbClr val="A23293">
              <a:alpha val="27000"/>
            </a:srgbClr>
          </a:solidFill>
        </p:grpSpPr>
        <p:grpSp>
          <p:nvGrpSpPr>
            <p:cNvPr id="681" name="Group 208"/>
            <p:cNvGrpSpPr>
              <a:grpSpLocks/>
            </p:cNvGrpSpPr>
            <p:nvPr/>
          </p:nvGrpSpPr>
          <p:grpSpPr bwMode="auto">
            <a:xfrm>
              <a:off x="-107950" y="-4640263"/>
              <a:ext cx="7578725" cy="15474951"/>
              <a:chOff x="-68" y="-2923"/>
              <a:chExt cx="4774" cy="9748"/>
            </a:xfrm>
            <a:grpFill/>
          </p:grpSpPr>
          <p:sp>
            <p:nvSpPr>
              <p:cNvPr id="1744" name="Freeform 8"/>
              <p:cNvSpPr>
                <a:spLocks/>
              </p:cNvSpPr>
              <p:nvPr/>
            </p:nvSpPr>
            <p:spPr bwMode="auto">
              <a:xfrm>
                <a:off x="2027" y="6811"/>
                <a:ext cx="73" cy="14"/>
              </a:xfrm>
              <a:custGeom>
                <a:avLst/>
                <a:gdLst>
                  <a:gd name="T0" fmla="*/ 16 w 32"/>
                  <a:gd name="T1" fmla="*/ 0 h 6"/>
                  <a:gd name="T2" fmla="*/ 5 w 32"/>
                  <a:gd name="T3" fmla="*/ 3 h 6"/>
                  <a:gd name="T4" fmla="*/ 0 w 32"/>
                  <a:gd name="T5" fmla="*/ 6 h 6"/>
                  <a:gd name="T6" fmla="*/ 32 w 32"/>
                  <a:gd name="T7" fmla="*/ 6 h 6"/>
                  <a:gd name="T8" fmla="*/ 16 w 3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">
                    <a:moveTo>
                      <a:pt x="16" y="0"/>
                    </a:moveTo>
                    <a:cubicBezTo>
                      <a:pt x="12" y="0"/>
                      <a:pt x="9" y="1"/>
                      <a:pt x="5" y="3"/>
                    </a:cubicBezTo>
                    <a:cubicBezTo>
                      <a:pt x="3" y="4"/>
                      <a:pt x="1" y="5"/>
                      <a:pt x="0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27" y="2"/>
                      <a:pt x="21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5" name="Freeform 9"/>
              <p:cNvSpPr>
                <a:spLocks/>
              </p:cNvSpPr>
              <p:nvPr/>
            </p:nvSpPr>
            <p:spPr bwMode="auto">
              <a:xfrm>
                <a:off x="1900" y="6535"/>
                <a:ext cx="105" cy="117"/>
              </a:xfrm>
              <a:custGeom>
                <a:avLst/>
                <a:gdLst>
                  <a:gd name="T0" fmla="*/ 17 w 46"/>
                  <a:gd name="T1" fmla="*/ 0 h 52"/>
                  <a:gd name="T2" fmla="*/ 6 w 46"/>
                  <a:gd name="T3" fmla="*/ 2 h 52"/>
                  <a:gd name="T4" fmla="*/ 0 w 46"/>
                  <a:gd name="T5" fmla="*/ 6 h 52"/>
                  <a:gd name="T6" fmla="*/ 10 w 46"/>
                  <a:gd name="T7" fmla="*/ 51 h 52"/>
                  <a:gd name="T8" fmla="*/ 17 w 46"/>
                  <a:gd name="T9" fmla="*/ 52 h 52"/>
                  <a:gd name="T10" fmla="*/ 27 w 46"/>
                  <a:gd name="T11" fmla="*/ 49 h 52"/>
                  <a:gd name="T12" fmla="*/ 40 w 46"/>
                  <a:gd name="T13" fmla="*/ 15 h 52"/>
                  <a:gd name="T14" fmla="*/ 17 w 46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52">
                    <a:moveTo>
                      <a:pt x="17" y="0"/>
                    </a:moveTo>
                    <a:cubicBezTo>
                      <a:pt x="13" y="0"/>
                      <a:pt x="10" y="1"/>
                      <a:pt x="6" y="2"/>
                    </a:cubicBezTo>
                    <a:cubicBezTo>
                      <a:pt x="4" y="3"/>
                      <a:pt x="2" y="4"/>
                      <a:pt x="0" y="6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2" y="51"/>
                      <a:pt x="15" y="52"/>
                      <a:pt x="17" y="52"/>
                    </a:cubicBezTo>
                    <a:cubicBezTo>
                      <a:pt x="20" y="52"/>
                      <a:pt x="24" y="51"/>
                      <a:pt x="27" y="49"/>
                    </a:cubicBezTo>
                    <a:cubicBezTo>
                      <a:pt x="40" y="43"/>
                      <a:pt x="46" y="28"/>
                      <a:pt x="40" y="15"/>
                    </a:cubicBezTo>
                    <a:cubicBezTo>
                      <a:pt x="36" y="6"/>
                      <a:pt x="27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6" name="Freeform 10"/>
              <p:cNvSpPr>
                <a:spLocks/>
              </p:cNvSpPr>
              <p:nvPr/>
            </p:nvSpPr>
            <p:spPr bwMode="auto">
              <a:xfrm>
                <a:off x="1841" y="6263"/>
                <a:ext cx="37" cy="88"/>
              </a:xfrm>
              <a:custGeom>
                <a:avLst/>
                <a:gdLst>
                  <a:gd name="T0" fmla="*/ 0 w 16"/>
                  <a:gd name="T1" fmla="*/ 0 h 39"/>
                  <a:gd name="T2" fmla="*/ 8 w 16"/>
                  <a:gd name="T3" fmla="*/ 39 h 39"/>
                  <a:gd name="T4" fmla="*/ 12 w 16"/>
                  <a:gd name="T5" fmla="*/ 13 h 39"/>
                  <a:gd name="T6" fmla="*/ 0 w 16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9">
                    <a:moveTo>
                      <a:pt x="0" y="0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14" y="32"/>
                      <a:pt x="16" y="22"/>
                      <a:pt x="12" y="13"/>
                    </a:cubicBezTo>
                    <a:cubicBezTo>
                      <a:pt x="9" y="7"/>
                      <a:pt x="5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7" name="Freeform 11"/>
              <p:cNvSpPr>
                <a:spLocks/>
              </p:cNvSpPr>
              <p:nvPr/>
            </p:nvSpPr>
            <p:spPr bwMode="auto">
              <a:xfrm>
                <a:off x="2184" y="6553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8" name="Freeform 12"/>
              <p:cNvSpPr>
                <a:spLocks/>
              </p:cNvSpPr>
              <p:nvPr/>
            </p:nvSpPr>
            <p:spPr bwMode="auto">
              <a:xfrm>
                <a:off x="2062" y="6274"/>
                <a:ext cx="131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9" name="Freeform 13"/>
              <p:cNvSpPr>
                <a:spLocks/>
              </p:cNvSpPr>
              <p:nvPr/>
            </p:nvSpPr>
            <p:spPr bwMode="auto">
              <a:xfrm>
                <a:off x="1937" y="5998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0" name="Freeform 14"/>
              <p:cNvSpPr>
                <a:spLocks/>
              </p:cNvSpPr>
              <p:nvPr/>
            </p:nvSpPr>
            <p:spPr bwMode="auto">
              <a:xfrm>
                <a:off x="1812" y="5719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1" name="Freeform 15"/>
              <p:cNvSpPr>
                <a:spLocks/>
              </p:cNvSpPr>
              <p:nvPr/>
            </p:nvSpPr>
            <p:spPr bwMode="auto">
              <a:xfrm>
                <a:off x="1687" y="5443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2" name="Freeform 16"/>
              <p:cNvSpPr>
                <a:spLocks/>
              </p:cNvSpPr>
              <p:nvPr/>
            </p:nvSpPr>
            <p:spPr bwMode="auto">
              <a:xfrm>
                <a:off x="1612" y="5164"/>
                <a:ext cx="84" cy="118"/>
              </a:xfrm>
              <a:custGeom>
                <a:avLst/>
                <a:gdLst>
                  <a:gd name="T0" fmla="*/ 8 w 37"/>
                  <a:gd name="T1" fmla="*/ 0 h 52"/>
                  <a:gd name="T2" fmla="*/ 0 w 37"/>
                  <a:gd name="T3" fmla="*/ 1 h 52"/>
                  <a:gd name="T4" fmla="*/ 10 w 37"/>
                  <a:gd name="T5" fmla="*/ 52 h 52"/>
                  <a:gd name="T6" fmla="*/ 18 w 37"/>
                  <a:gd name="T7" fmla="*/ 50 h 52"/>
                  <a:gd name="T8" fmla="*/ 31 w 37"/>
                  <a:gd name="T9" fmla="*/ 16 h 52"/>
                  <a:gd name="T10" fmla="*/ 8 w 3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2">
                    <a:moveTo>
                      <a:pt x="8" y="0"/>
                    </a:moveTo>
                    <a:cubicBezTo>
                      <a:pt x="5" y="0"/>
                      <a:pt x="3" y="1"/>
                      <a:pt x="0" y="1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3" y="51"/>
                      <a:pt x="16" y="51"/>
                      <a:pt x="18" y="50"/>
                    </a:cubicBezTo>
                    <a:cubicBezTo>
                      <a:pt x="31" y="44"/>
                      <a:pt x="37" y="29"/>
                      <a:pt x="31" y="16"/>
                    </a:cubicBezTo>
                    <a:cubicBezTo>
                      <a:pt x="27" y="6"/>
                      <a:pt x="1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3" name="Freeform 17"/>
              <p:cNvSpPr>
                <a:spLocks/>
              </p:cNvSpPr>
              <p:nvPr/>
            </p:nvSpPr>
            <p:spPr bwMode="auto">
              <a:xfrm>
                <a:off x="1562" y="4929"/>
                <a:ext cx="2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0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0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4" name="Freeform 18"/>
              <p:cNvSpPr>
                <a:spLocks/>
              </p:cNvSpPr>
              <p:nvPr/>
            </p:nvSpPr>
            <p:spPr bwMode="auto">
              <a:xfrm>
                <a:off x="2475" y="659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5" name="Freeform 19"/>
              <p:cNvSpPr>
                <a:spLocks/>
              </p:cNvSpPr>
              <p:nvPr/>
            </p:nvSpPr>
            <p:spPr bwMode="auto">
              <a:xfrm>
                <a:off x="2352" y="6322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2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0"/>
                      <a:pt x="39" y="49"/>
                    </a:cubicBezTo>
                    <a:cubicBezTo>
                      <a:pt x="52" y="43"/>
                      <a:pt x="58" y="28"/>
                      <a:pt x="52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6" name="Freeform 20"/>
              <p:cNvSpPr>
                <a:spLocks/>
              </p:cNvSpPr>
              <p:nvPr/>
            </p:nvSpPr>
            <p:spPr bwMode="auto">
              <a:xfrm>
                <a:off x="2227" y="6043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6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7" name="Freeform 21"/>
              <p:cNvSpPr>
                <a:spLocks/>
              </p:cNvSpPr>
              <p:nvPr/>
            </p:nvSpPr>
            <p:spPr bwMode="auto">
              <a:xfrm>
                <a:off x="2102" y="5767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8" name="Freeform 22"/>
              <p:cNvSpPr>
                <a:spLocks/>
              </p:cNvSpPr>
              <p:nvPr/>
            </p:nvSpPr>
            <p:spPr bwMode="auto">
              <a:xfrm>
                <a:off x="1978" y="5488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9" name="Freeform 23"/>
              <p:cNvSpPr>
                <a:spLocks/>
              </p:cNvSpPr>
              <p:nvPr/>
            </p:nvSpPr>
            <p:spPr bwMode="auto">
              <a:xfrm>
                <a:off x="1853" y="5210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0" name="Freeform 24"/>
              <p:cNvSpPr>
                <a:spLocks/>
              </p:cNvSpPr>
              <p:nvPr/>
            </p:nvSpPr>
            <p:spPr bwMode="auto">
              <a:xfrm>
                <a:off x="1730" y="4933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1" name="Freeform 25"/>
              <p:cNvSpPr>
                <a:spLocks/>
              </p:cNvSpPr>
              <p:nvPr/>
            </p:nvSpPr>
            <p:spPr bwMode="auto">
              <a:xfrm>
                <a:off x="1605" y="465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2" name="Freeform 26"/>
              <p:cNvSpPr>
                <a:spLocks/>
              </p:cNvSpPr>
              <p:nvPr/>
            </p:nvSpPr>
            <p:spPr bwMode="auto">
              <a:xfrm>
                <a:off x="1480" y="437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3" name="Freeform 27"/>
              <p:cNvSpPr>
                <a:spLocks/>
              </p:cNvSpPr>
              <p:nvPr/>
            </p:nvSpPr>
            <p:spPr bwMode="auto">
              <a:xfrm>
                <a:off x="1390" y="4100"/>
                <a:ext cx="100" cy="118"/>
              </a:xfrm>
              <a:custGeom>
                <a:avLst/>
                <a:gdLst>
                  <a:gd name="T0" fmla="*/ 15 w 44"/>
                  <a:gd name="T1" fmla="*/ 0 h 52"/>
                  <a:gd name="T2" fmla="*/ 4 w 44"/>
                  <a:gd name="T3" fmla="*/ 3 h 52"/>
                  <a:gd name="T4" fmla="*/ 0 w 44"/>
                  <a:gd name="T5" fmla="*/ 5 h 52"/>
                  <a:gd name="T6" fmla="*/ 10 w 44"/>
                  <a:gd name="T7" fmla="*/ 52 h 52"/>
                  <a:gd name="T8" fmla="*/ 15 w 44"/>
                  <a:gd name="T9" fmla="*/ 52 h 52"/>
                  <a:gd name="T10" fmla="*/ 25 w 44"/>
                  <a:gd name="T11" fmla="*/ 50 h 52"/>
                  <a:gd name="T12" fmla="*/ 38 w 44"/>
                  <a:gd name="T13" fmla="*/ 16 h 52"/>
                  <a:gd name="T14" fmla="*/ 15 w 44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52">
                    <a:moveTo>
                      <a:pt x="15" y="0"/>
                    </a:moveTo>
                    <a:cubicBezTo>
                      <a:pt x="11" y="0"/>
                      <a:pt x="7" y="1"/>
                      <a:pt x="4" y="3"/>
                    </a:cubicBezTo>
                    <a:cubicBezTo>
                      <a:pt x="3" y="3"/>
                      <a:pt x="1" y="4"/>
                      <a:pt x="0" y="5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2" y="52"/>
                      <a:pt x="13" y="52"/>
                      <a:pt x="15" y="52"/>
                    </a:cubicBezTo>
                    <a:cubicBezTo>
                      <a:pt x="18" y="52"/>
                      <a:pt x="22" y="51"/>
                      <a:pt x="25" y="50"/>
                    </a:cubicBezTo>
                    <a:cubicBezTo>
                      <a:pt x="38" y="44"/>
                      <a:pt x="44" y="29"/>
                      <a:pt x="38" y="16"/>
                    </a:cubicBezTo>
                    <a:cubicBezTo>
                      <a:pt x="34" y="6"/>
                      <a:pt x="24" y="0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4" name="Freeform 28"/>
              <p:cNvSpPr>
                <a:spLocks/>
              </p:cNvSpPr>
              <p:nvPr/>
            </p:nvSpPr>
            <p:spPr bwMode="auto">
              <a:xfrm>
                <a:off x="1333" y="3835"/>
                <a:ext cx="27" cy="77"/>
              </a:xfrm>
              <a:custGeom>
                <a:avLst/>
                <a:gdLst>
                  <a:gd name="T0" fmla="*/ 0 w 12"/>
                  <a:gd name="T1" fmla="*/ 0 h 34"/>
                  <a:gd name="T2" fmla="*/ 7 w 12"/>
                  <a:gd name="T3" fmla="*/ 34 h 34"/>
                  <a:gd name="T4" fmla="*/ 8 w 12"/>
                  <a:gd name="T5" fmla="*/ 10 h 34"/>
                  <a:gd name="T6" fmla="*/ 0 w 12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4">
                    <a:moveTo>
                      <a:pt x="0" y="0"/>
                    </a:moveTo>
                    <a:cubicBezTo>
                      <a:pt x="7" y="34"/>
                      <a:pt x="7" y="34"/>
                      <a:pt x="7" y="34"/>
                    </a:cubicBezTo>
                    <a:cubicBezTo>
                      <a:pt x="11" y="27"/>
                      <a:pt x="12" y="18"/>
                      <a:pt x="8" y="10"/>
                    </a:cubicBezTo>
                    <a:cubicBezTo>
                      <a:pt x="6" y="6"/>
                      <a:pt x="3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5" name="Freeform 29"/>
              <p:cNvSpPr>
                <a:spLocks/>
              </p:cNvSpPr>
              <p:nvPr/>
            </p:nvSpPr>
            <p:spPr bwMode="auto">
              <a:xfrm>
                <a:off x="2788" y="6616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6" name="Freeform 30"/>
              <p:cNvSpPr>
                <a:spLocks/>
              </p:cNvSpPr>
              <p:nvPr/>
            </p:nvSpPr>
            <p:spPr bwMode="auto">
              <a:xfrm>
                <a:off x="2663" y="6340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7" name="Freeform 31"/>
              <p:cNvSpPr>
                <a:spLocks/>
              </p:cNvSpPr>
              <p:nvPr/>
            </p:nvSpPr>
            <p:spPr bwMode="auto">
              <a:xfrm>
                <a:off x="2540" y="606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8" name="Freeform 32"/>
              <p:cNvSpPr>
                <a:spLocks/>
              </p:cNvSpPr>
              <p:nvPr/>
            </p:nvSpPr>
            <p:spPr bwMode="auto">
              <a:xfrm>
                <a:off x="2416" y="5783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9" name="Freeform 33"/>
              <p:cNvSpPr>
                <a:spLocks/>
              </p:cNvSpPr>
              <p:nvPr/>
            </p:nvSpPr>
            <p:spPr bwMode="auto">
              <a:xfrm>
                <a:off x="2291" y="550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0" name="Freeform 34"/>
              <p:cNvSpPr>
                <a:spLocks/>
              </p:cNvSpPr>
              <p:nvPr/>
            </p:nvSpPr>
            <p:spPr bwMode="auto">
              <a:xfrm>
                <a:off x="2166" y="522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1" name="Freeform 35"/>
              <p:cNvSpPr>
                <a:spLocks/>
              </p:cNvSpPr>
              <p:nvPr/>
            </p:nvSpPr>
            <p:spPr bwMode="auto">
              <a:xfrm>
                <a:off x="2043" y="495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2" name="Freeform 36"/>
              <p:cNvSpPr>
                <a:spLocks/>
              </p:cNvSpPr>
              <p:nvPr/>
            </p:nvSpPr>
            <p:spPr bwMode="auto">
              <a:xfrm>
                <a:off x="1919" y="4673"/>
                <a:ext cx="131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3" name="Freeform 37"/>
              <p:cNvSpPr>
                <a:spLocks/>
              </p:cNvSpPr>
              <p:nvPr/>
            </p:nvSpPr>
            <p:spPr bwMode="auto">
              <a:xfrm>
                <a:off x="1794" y="4397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4" name="Freeform 38"/>
              <p:cNvSpPr>
                <a:spLocks/>
              </p:cNvSpPr>
              <p:nvPr/>
            </p:nvSpPr>
            <p:spPr bwMode="auto">
              <a:xfrm>
                <a:off x="1669" y="411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5" name="Freeform 39"/>
              <p:cNvSpPr>
                <a:spLocks/>
              </p:cNvSpPr>
              <p:nvPr/>
            </p:nvSpPr>
            <p:spPr bwMode="auto">
              <a:xfrm>
                <a:off x="1544" y="3842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6" name="Freeform 40"/>
              <p:cNvSpPr>
                <a:spLocks/>
              </p:cNvSpPr>
              <p:nvPr/>
            </p:nvSpPr>
            <p:spPr bwMode="auto">
              <a:xfrm>
                <a:off x="1421" y="3563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7" name="Freeform 41"/>
              <p:cNvSpPr>
                <a:spLocks/>
              </p:cNvSpPr>
              <p:nvPr/>
            </p:nvSpPr>
            <p:spPr bwMode="auto">
              <a:xfrm>
                <a:off x="1297" y="3287"/>
                <a:ext cx="133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8" name="Freeform 42"/>
              <p:cNvSpPr>
                <a:spLocks/>
              </p:cNvSpPr>
              <p:nvPr/>
            </p:nvSpPr>
            <p:spPr bwMode="auto">
              <a:xfrm>
                <a:off x="1172" y="300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9" name="Freeform 43"/>
              <p:cNvSpPr>
                <a:spLocks/>
              </p:cNvSpPr>
              <p:nvPr/>
            </p:nvSpPr>
            <p:spPr bwMode="auto">
              <a:xfrm>
                <a:off x="1101" y="2732"/>
                <a:ext cx="80" cy="115"/>
              </a:xfrm>
              <a:custGeom>
                <a:avLst/>
                <a:gdLst>
                  <a:gd name="T0" fmla="*/ 6 w 35"/>
                  <a:gd name="T1" fmla="*/ 0 h 51"/>
                  <a:gd name="T2" fmla="*/ 0 w 35"/>
                  <a:gd name="T3" fmla="*/ 0 h 51"/>
                  <a:gd name="T4" fmla="*/ 11 w 35"/>
                  <a:gd name="T5" fmla="*/ 51 h 51"/>
                  <a:gd name="T6" fmla="*/ 16 w 35"/>
                  <a:gd name="T7" fmla="*/ 49 h 51"/>
                  <a:gd name="T8" fmla="*/ 29 w 35"/>
                  <a:gd name="T9" fmla="*/ 15 h 51"/>
                  <a:gd name="T10" fmla="*/ 6 w 35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51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2" y="50"/>
                      <a:pt x="14" y="50"/>
                      <a:pt x="16" y="49"/>
                    </a:cubicBezTo>
                    <a:cubicBezTo>
                      <a:pt x="29" y="43"/>
                      <a:pt x="35" y="28"/>
                      <a:pt x="29" y="15"/>
                    </a:cubicBezTo>
                    <a:cubicBezTo>
                      <a:pt x="25" y="5"/>
                      <a:pt x="15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0" name="Freeform 44"/>
              <p:cNvSpPr>
                <a:spLocks/>
              </p:cNvSpPr>
              <p:nvPr/>
            </p:nvSpPr>
            <p:spPr bwMode="auto">
              <a:xfrm>
                <a:off x="3078" y="6661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1" name="Freeform 45"/>
              <p:cNvSpPr>
                <a:spLocks/>
              </p:cNvSpPr>
              <p:nvPr/>
            </p:nvSpPr>
            <p:spPr bwMode="auto">
              <a:xfrm>
                <a:off x="2954" y="6385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2" name="Freeform 46"/>
              <p:cNvSpPr>
                <a:spLocks/>
              </p:cNvSpPr>
              <p:nvPr/>
            </p:nvSpPr>
            <p:spPr bwMode="auto">
              <a:xfrm>
                <a:off x="2829" y="6107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3" name="Freeform 47"/>
              <p:cNvSpPr>
                <a:spLocks/>
              </p:cNvSpPr>
              <p:nvPr/>
            </p:nvSpPr>
            <p:spPr bwMode="auto">
              <a:xfrm>
                <a:off x="2706" y="5830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4" name="Freeform 48"/>
              <p:cNvSpPr>
                <a:spLocks/>
              </p:cNvSpPr>
              <p:nvPr/>
            </p:nvSpPr>
            <p:spPr bwMode="auto">
              <a:xfrm>
                <a:off x="2581" y="5552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5" name="Freeform 49"/>
              <p:cNvSpPr>
                <a:spLocks/>
              </p:cNvSpPr>
              <p:nvPr/>
            </p:nvSpPr>
            <p:spPr bwMode="auto">
              <a:xfrm>
                <a:off x="2456" y="5275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6" name="Freeform 50"/>
              <p:cNvSpPr>
                <a:spLocks/>
              </p:cNvSpPr>
              <p:nvPr/>
            </p:nvSpPr>
            <p:spPr bwMode="auto">
              <a:xfrm>
                <a:off x="2332" y="4997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7" name="Freeform 51"/>
              <p:cNvSpPr>
                <a:spLocks/>
              </p:cNvSpPr>
              <p:nvPr/>
            </p:nvSpPr>
            <p:spPr bwMode="auto">
              <a:xfrm>
                <a:off x="2209" y="4720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2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2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8" name="Freeform 52"/>
              <p:cNvSpPr>
                <a:spLocks/>
              </p:cNvSpPr>
              <p:nvPr/>
            </p:nvSpPr>
            <p:spPr bwMode="auto">
              <a:xfrm>
                <a:off x="2084" y="4442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9" name="Freeform 53"/>
              <p:cNvSpPr>
                <a:spLocks/>
              </p:cNvSpPr>
              <p:nvPr/>
            </p:nvSpPr>
            <p:spPr bwMode="auto">
              <a:xfrm>
                <a:off x="1959" y="4166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0" name="Freeform 54"/>
              <p:cNvSpPr>
                <a:spLocks/>
              </p:cNvSpPr>
              <p:nvPr/>
            </p:nvSpPr>
            <p:spPr bwMode="auto">
              <a:xfrm>
                <a:off x="1835" y="3887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1" name="Freeform 55"/>
              <p:cNvSpPr>
                <a:spLocks/>
              </p:cNvSpPr>
              <p:nvPr/>
            </p:nvSpPr>
            <p:spPr bwMode="auto">
              <a:xfrm>
                <a:off x="1710" y="3611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2" name="Freeform 56"/>
              <p:cNvSpPr>
                <a:spLocks/>
              </p:cNvSpPr>
              <p:nvPr/>
            </p:nvSpPr>
            <p:spPr bwMode="auto">
              <a:xfrm>
                <a:off x="1587" y="3332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3" name="Freeform 57"/>
              <p:cNvSpPr>
                <a:spLocks/>
              </p:cNvSpPr>
              <p:nvPr/>
            </p:nvSpPr>
            <p:spPr bwMode="auto">
              <a:xfrm>
                <a:off x="1462" y="3054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4" name="Freeform 58"/>
              <p:cNvSpPr>
                <a:spLocks/>
              </p:cNvSpPr>
              <p:nvPr/>
            </p:nvSpPr>
            <p:spPr bwMode="auto">
              <a:xfrm>
                <a:off x="1337" y="2777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5" name="Freeform 59"/>
              <p:cNvSpPr>
                <a:spLocks/>
              </p:cNvSpPr>
              <p:nvPr/>
            </p:nvSpPr>
            <p:spPr bwMode="auto">
              <a:xfrm>
                <a:off x="1213" y="2499"/>
                <a:ext cx="133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6" name="Freeform 60"/>
              <p:cNvSpPr>
                <a:spLocks/>
              </p:cNvSpPr>
              <p:nvPr/>
            </p:nvSpPr>
            <p:spPr bwMode="auto">
              <a:xfrm>
                <a:off x="1088" y="222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7" name="Freeform 61"/>
              <p:cNvSpPr>
                <a:spLocks/>
              </p:cNvSpPr>
              <p:nvPr/>
            </p:nvSpPr>
            <p:spPr bwMode="auto">
              <a:xfrm>
                <a:off x="965" y="1944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8" name="Freeform 62"/>
              <p:cNvSpPr>
                <a:spLocks/>
              </p:cNvSpPr>
              <p:nvPr/>
            </p:nvSpPr>
            <p:spPr bwMode="auto">
              <a:xfrm>
                <a:off x="879" y="1667"/>
                <a:ext cx="95" cy="116"/>
              </a:xfrm>
              <a:custGeom>
                <a:avLst/>
                <a:gdLst>
                  <a:gd name="T0" fmla="*/ 12 w 42"/>
                  <a:gd name="T1" fmla="*/ 0 h 51"/>
                  <a:gd name="T2" fmla="*/ 2 w 42"/>
                  <a:gd name="T3" fmla="*/ 2 h 51"/>
                  <a:gd name="T4" fmla="*/ 0 w 42"/>
                  <a:gd name="T5" fmla="*/ 3 h 51"/>
                  <a:gd name="T6" fmla="*/ 10 w 42"/>
                  <a:gd name="T7" fmla="*/ 51 h 51"/>
                  <a:gd name="T8" fmla="*/ 12 w 42"/>
                  <a:gd name="T9" fmla="*/ 51 h 51"/>
                  <a:gd name="T10" fmla="*/ 23 w 42"/>
                  <a:gd name="T11" fmla="*/ 49 h 51"/>
                  <a:gd name="T12" fmla="*/ 36 w 42"/>
                  <a:gd name="T13" fmla="*/ 15 h 51"/>
                  <a:gd name="T14" fmla="*/ 12 w 42"/>
                  <a:gd name="T1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1">
                    <a:moveTo>
                      <a:pt x="12" y="0"/>
                    </a:moveTo>
                    <a:cubicBezTo>
                      <a:pt x="9" y="0"/>
                      <a:pt x="5" y="1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1" y="51"/>
                      <a:pt x="12" y="51"/>
                      <a:pt x="12" y="51"/>
                    </a:cubicBezTo>
                    <a:cubicBezTo>
                      <a:pt x="16" y="51"/>
                      <a:pt x="19" y="51"/>
                      <a:pt x="23" y="49"/>
                    </a:cubicBezTo>
                    <a:cubicBezTo>
                      <a:pt x="36" y="43"/>
                      <a:pt x="42" y="28"/>
                      <a:pt x="36" y="15"/>
                    </a:cubicBezTo>
                    <a:cubicBezTo>
                      <a:pt x="32" y="6"/>
                      <a:pt x="22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9" name="Freeform 63"/>
              <p:cNvSpPr>
                <a:spLocks/>
              </p:cNvSpPr>
              <p:nvPr/>
            </p:nvSpPr>
            <p:spPr bwMode="auto">
              <a:xfrm>
                <a:off x="822" y="1405"/>
                <a:ext cx="21" cy="65"/>
              </a:xfrm>
              <a:custGeom>
                <a:avLst/>
                <a:gdLst>
                  <a:gd name="T0" fmla="*/ 0 w 9"/>
                  <a:gd name="T1" fmla="*/ 0 h 29"/>
                  <a:gd name="T2" fmla="*/ 6 w 9"/>
                  <a:gd name="T3" fmla="*/ 29 h 29"/>
                  <a:gd name="T4" fmla="*/ 6 w 9"/>
                  <a:gd name="T5" fmla="*/ 9 h 29"/>
                  <a:gd name="T6" fmla="*/ 0 w 9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9">
                    <a:moveTo>
                      <a:pt x="0" y="0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9" y="23"/>
                      <a:pt x="9" y="15"/>
                      <a:pt x="6" y="9"/>
                    </a:cubicBez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0" name="Freeform 64"/>
              <p:cNvSpPr>
                <a:spLocks/>
              </p:cNvSpPr>
              <p:nvPr/>
            </p:nvSpPr>
            <p:spPr bwMode="auto">
              <a:xfrm>
                <a:off x="3392" y="6680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1" name="Freeform 65"/>
              <p:cNvSpPr>
                <a:spLocks/>
              </p:cNvSpPr>
              <p:nvPr/>
            </p:nvSpPr>
            <p:spPr bwMode="auto">
              <a:xfrm>
                <a:off x="3267" y="6403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2" name="Freeform 66"/>
              <p:cNvSpPr>
                <a:spLocks/>
              </p:cNvSpPr>
              <p:nvPr/>
            </p:nvSpPr>
            <p:spPr bwMode="auto">
              <a:xfrm>
                <a:off x="3142" y="6125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3" name="Freeform 67"/>
              <p:cNvSpPr>
                <a:spLocks/>
              </p:cNvSpPr>
              <p:nvPr/>
            </p:nvSpPr>
            <p:spPr bwMode="auto">
              <a:xfrm>
                <a:off x="3019" y="5848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4" name="Freeform 68"/>
              <p:cNvSpPr>
                <a:spLocks/>
              </p:cNvSpPr>
              <p:nvPr/>
            </p:nvSpPr>
            <p:spPr bwMode="auto">
              <a:xfrm>
                <a:off x="2895" y="5570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5" name="Freeform 69"/>
              <p:cNvSpPr>
                <a:spLocks/>
              </p:cNvSpPr>
              <p:nvPr/>
            </p:nvSpPr>
            <p:spPr bwMode="auto">
              <a:xfrm>
                <a:off x="2770" y="5293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6" name="Freeform 70"/>
              <p:cNvSpPr>
                <a:spLocks/>
              </p:cNvSpPr>
              <p:nvPr/>
            </p:nvSpPr>
            <p:spPr bwMode="auto">
              <a:xfrm>
                <a:off x="2645" y="5015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7" name="Freeform 71"/>
              <p:cNvSpPr>
                <a:spLocks/>
              </p:cNvSpPr>
              <p:nvPr/>
            </p:nvSpPr>
            <p:spPr bwMode="auto">
              <a:xfrm>
                <a:off x="2520" y="4739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8" name="Freeform 72"/>
              <p:cNvSpPr>
                <a:spLocks/>
              </p:cNvSpPr>
              <p:nvPr/>
            </p:nvSpPr>
            <p:spPr bwMode="auto">
              <a:xfrm>
                <a:off x="2397" y="446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6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9" name="Freeform 73"/>
              <p:cNvSpPr>
                <a:spLocks/>
              </p:cNvSpPr>
              <p:nvPr/>
            </p:nvSpPr>
            <p:spPr bwMode="auto">
              <a:xfrm>
                <a:off x="2273" y="4184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0" name="Freeform 74"/>
              <p:cNvSpPr>
                <a:spLocks/>
              </p:cNvSpPr>
              <p:nvPr/>
            </p:nvSpPr>
            <p:spPr bwMode="auto">
              <a:xfrm>
                <a:off x="2148" y="390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1" name="Freeform 75"/>
              <p:cNvSpPr>
                <a:spLocks/>
              </p:cNvSpPr>
              <p:nvPr/>
            </p:nvSpPr>
            <p:spPr bwMode="auto">
              <a:xfrm>
                <a:off x="2023" y="3627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2" name="Freeform 76"/>
              <p:cNvSpPr>
                <a:spLocks/>
              </p:cNvSpPr>
              <p:nvPr/>
            </p:nvSpPr>
            <p:spPr bwMode="auto">
              <a:xfrm>
                <a:off x="1900" y="335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4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3" name="Freeform 77"/>
              <p:cNvSpPr>
                <a:spLocks/>
              </p:cNvSpPr>
              <p:nvPr/>
            </p:nvSpPr>
            <p:spPr bwMode="auto">
              <a:xfrm>
                <a:off x="1776" y="3072"/>
                <a:ext cx="133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4" name="Freeform 78"/>
              <p:cNvSpPr>
                <a:spLocks/>
              </p:cNvSpPr>
              <p:nvPr/>
            </p:nvSpPr>
            <p:spPr bwMode="auto">
              <a:xfrm>
                <a:off x="1651" y="279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5" name="Freeform 79"/>
              <p:cNvSpPr>
                <a:spLocks/>
              </p:cNvSpPr>
              <p:nvPr/>
            </p:nvSpPr>
            <p:spPr bwMode="auto">
              <a:xfrm>
                <a:off x="1526" y="2517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6" name="Freeform 80"/>
              <p:cNvSpPr>
                <a:spLocks/>
              </p:cNvSpPr>
              <p:nvPr/>
            </p:nvSpPr>
            <p:spPr bwMode="auto">
              <a:xfrm>
                <a:off x="1401" y="2240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7" name="Freeform 81"/>
              <p:cNvSpPr>
                <a:spLocks/>
              </p:cNvSpPr>
              <p:nvPr/>
            </p:nvSpPr>
            <p:spPr bwMode="auto">
              <a:xfrm>
                <a:off x="1278" y="1962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8" name="Freeform 82"/>
              <p:cNvSpPr>
                <a:spLocks/>
              </p:cNvSpPr>
              <p:nvPr/>
            </p:nvSpPr>
            <p:spPr bwMode="auto">
              <a:xfrm>
                <a:off x="1154" y="1686"/>
                <a:ext cx="133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9" name="Freeform 83"/>
              <p:cNvSpPr>
                <a:spLocks/>
              </p:cNvSpPr>
              <p:nvPr/>
            </p:nvSpPr>
            <p:spPr bwMode="auto">
              <a:xfrm>
                <a:off x="1029" y="1407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0" name="Freeform 84"/>
              <p:cNvSpPr>
                <a:spLocks/>
              </p:cNvSpPr>
              <p:nvPr/>
            </p:nvSpPr>
            <p:spPr bwMode="auto">
              <a:xfrm>
                <a:off x="904" y="1131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1" name="Freeform 85"/>
              <p:cNvSpPr>
                <a:spLocks/>
              </p:cNvSpPr>
              <p:nvPr/>
            </p:nvSpPr>
            <p:spPr bwMode="auto">
              <a:xfrm>
                <a:off x="779" y="85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2" name="Freeform 86"/>
              <p:cNvSpPr>
                <a:spLocks/>
              </p:cNvSpPr>
              <p:nvPr/>
            </p:nvSpPr>
            <p:spPr bwMode="auto">
              <a:xfrm>
                <a:off x="656" y="576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3" name="Freeform 87"/>
              <p:cNvSpPr>
                <a:spLocks/>
              </p:cNvSpPr>
              <p:nvPr/>
            </p:nvSpPr>
            <p:spPr bwMode="auto">
              <a:xfrm>
                <a:off x="591" y="297"/>
                <a:ext cx="75" cy="116"/>
              </a:xfrm>
              <a:custGeom>
                <a:avLst/>
                <a:gdLst>
                  <a:gd name="T0" fmla="*/ 3 w 33"/>
                  <a:gd name="T1" fmla="*/ 0 h 51"/>
                  <a:gd name="T2" fmla="*/ 0 w 33"/>
                  <a:gd name="T3" fmla="*/ 0 h 51"/>
                  <a:gd name="T4" fmla="*/ 10 w 33"/>
                  <a:gd name="T5" fmla="*/ 51 h 51"/>
                  <a:gd name="T6" fmla="*/ 14 w 33"/>
                  <a:gd name="T7" fmla="*/ 50 h 51"/>
                  <a:gd name="T8" fmla="*/ 27 w 33"/>
                  <a:gd name="T9" fmla="*/ 15 h 51"/>
                  <a:gd name="T10" fmla="*/ 3 w 33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5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2" y="50"/>
                      <a:pt x="13" y="50"/>
                      <a:pt x="14" y="50"/>
                    </a:cubicBezTo>
                    <a:cubicBezTo>
                      <a:pt x="27" y="44"/>
                      <a:pt x="33" y="28"/>
                      <a:pt x="27" y="15"/>
                    </a:cubicBezTo>
                    <a:cubicBezTo>
                      <a:pt x="23" y="6"/>
                      <a:pt x="1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4" name="Freeform 88"/>
              <p:cNvSpPr>
                <a:spLocks/>
              </p:cNvSpPr>
              <p:nvPr/>
            </p:nvSpPr>
            <p:spPr bwMode="auto">
              <a:xfrm>
                <a:off x="3682" y="6725"/>
                <a:ext cx="130" cy="100"/>
              </a:xfrm>
              <a:custGeom>
                <a:avLst/>
                <a:gdLst>
                  <a:gd name="T0" fmla="*/ 29 w 57"/>
                  <a:gd name="T1" fmla="*/ 0 h 44"/>
                  <a:gd name="T2" fmla="*/ 19 w 57"/>
                  <a:gd name="T3" fmla="*/ 3 h 44"/>
                  <a:gd name="T4" fmla="*/ 6 w 57"/>
                  <a:gd name="T5" fmla="*/ 37 h 44"/>
                  <a:gd name="T6" fmla="*/ 10 w 57"/>
                  <a:gd name="T7" fmla="*/ 44 h 44"/>
                  <a:gd name="T8" fmla="*/ 48 w 57"/>
                  <a:gd name="T9" fmla="*/ 44 h 44"/>
                  <a:gd name="T10" fmla="*/ 53 w 57"/>
                  <a:gd name="T11" fmla="*/ 16 h 44"/>
                  <a:gd name="T12" fmla="*/ 29 w 57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44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7" y="40"/>
                      <a:pt x="8" y="42"/>
                      <a:pt x="10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55" y="37"/>
                      <a:pt x="57" y="26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5" name="Freeform 89"/>
              <p:cNvSpPr>
                <a:spLocks/>
              </p:cNvSpPr>
              <p:nvPr/>
            </p:nvSpPr>
            <p:spPr bwMode="auto">
              <a:xfrm>
                <a:off x="3557" y="6449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6" name="Freeform 90"/>
              <p:cNvSpPr>
                <a:spLocks/>
              </p:cNvSpPr>
              <p:nvPr/>
            </p:nvSpPr>
            <p:spPr bwMode="auto">
              <a:xfrm>
                <a:off x="3433" y="6170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7" name="Freeform 91"/>
              <p:cNvSpPr>
                <a:spLocks/>
              </p:cNvSpPr>
              <p:nvPr/>
            </p:nvSpPr>
            <p:spPr bwMode="auto">
              <a:xfrm>
                <a:off x="3308" y="5894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8" name="Freeform 92"/>
              <p:cNvSpPr>
                <a:spLocks/>
              </p:cNvSpPr>
              <p:nvPr/>
            </p:nvSpPr>
            <p:spPr bwMode="auto">
              <a:xfrm>
                <a:off x="3185" y="5615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9" name="Freeform 93"/>
              <p:cNvSpPr>
                <a:spLocks/>
              </p:cNvSpPr>
              <p:nvPr/>
            </p:nvSpPr>
            <p:spPr bwMode="auto">
              <a:xfrm>
                <a:off x="3060" y="5339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0" name="Freeform 94"/>
              <p:cNvSpPr>
                <a:spLocks/>
              </p:cNvSpPr>
              <p:nvPr/>
            </p:nvSpPr>
            <p:spPr bwMode="auto">
              <a:xfrm>
                <a:off x="2935" y="5060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1" name="Freeform 95"/>
              <p:cNvSpPr>
                <a:spLocks/>
              </p:cNvSpPr>
              <p:nvPr/>
            </p:nvSpPr>
            <p:spPr bwMode="auto">
              <a:xfrm>
                <a:off x="2811" y="4784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2" name="Freeform 96"/>
              <p:cNvSpPr>
                <a:spLocks/>
              </p:cNvSpPr>
              <p:nvPr/>
            </p:nvSpPr>
            <p:spPr bwMode="auto">
              <a:xfrm>
                <a:off x="2686" y="4505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3" name="Freeform 97"/>
              <p:cNvSpPr>
                <a:spLocks/>
              </p:cNvSpPr>
              <p:nvPr/>
            </p:nvSpPr>
            <p:spPr bwMode="auto">
              <a:xfrm>
                <a:off x="2563" y="4229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4" name="Freeform 98"/>
              <p:cNvSpPr>
                <a:spLocks/>
              </p:cNvSpPr>
              <p:nvPr/>
            </p:nvSpPr>
            <p:spPr bwMode="auto">
              <a:xfrm>
                <a:off x="2438" y="3950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5" name="Freeform 99"/>
              <p:cNvSpPr>
                <a:spLocks/>
              </p:cNvSpPr>
              <p:nvPr/>
            </p:nvSpPr>
            <p:spPr bwMode="auto">
              <a:xfrm>
                <a:off x="2313" y="3674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6" name="Freeform 100"/>
              <p:cNvSpPr>
                <a:spLocks/>
              </p:cNvSpPr>
              <p:nvPr/>
            </p:nvSpPr>
            <p:spPr bwMode="auto">
              <a:xfrm>
                <a:off x="2189" y="3396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7" name="Freeform 101"/>
              <p:cNvSpPr>
                <a:spLocks/>
              </p:cNvSpPr>
              <p:nvPr/>
            </p:nvSpPr>
            <p:spPr bwMode="auto">
              <a:xfrm>
                <a:off x="2066" y="3119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8" name="Freeform 102"/>
              <p:cNvSpPr>
                <a:spLocks/>
              </p:cNvSpPr>
              <p:nvPr/>
            </p:nvSpPr>
            <p:spPr bwMode="auto">
              <a:xfrm>
                <a:off x="1941" y="2841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9" name="Freeform 103"/>
              <p:cNvSpPr>
                <a:spLocks/>
              </p:cNvSpPr>
              <p:nvPr/>
            </p:nvSpPr>
            <p:spPr bwMode="auto">
              <a:xfrm>
                <a:off x="1816" y="2564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0" name="Freeform 104"/>
              <p:cNvSpPr>
                <a:spLocks/>
              </p:cNvSpPr>
              <p:nvPr/>
            </p:nvSpPr>
            <p:spPr bwMode="auto">
              <a:xfrm>
                <a:off x="1692" y="2286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1" name="Freeform 105"/>
              <p:cNvSpPr>
                <a:spLocks/>
              </p:cNvSpPr>
              <p:nvPr/>
            </p:nvSpPr>
            <p:spPr bwMode="auto">
              <a:xfrm>
                <a:off x="1567" y="2009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2" name="Freeform 106"/>
              <p:cNvSpPr>
                <a:spLocks/>
              </p:cNvSpPr>
              <p:nvPr/>
            </p:nvSpPr>
            <p:spPr bwMode="auto">
              <a:xfrm>
                <a:off x="1444" y="173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3" name="Freeform 107"/>
              <p:cNvSpPr>
                <a:spLocks/>
              </p:cNvSpPr>
              <p:nvPr/>
            </p:nvSpPr>
            <p:spPr bwMode="auto">
              <a:xfrm>
                <a:off x="1319" y="1455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4" name="Freeform 108"/>
              <p:cNvSpPr>
                <a:spLocks/>
              </p:cNvSpPr>
              <p:nvPr/>
            </p:nvSpPr>
            <p:spPr bwMode="auto">
              <a:xfrm>
                <a:off x="1194" y="117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5" name="Freeform 109"/>
              <p:cNvSpPr>
                <a:spLocks/>
              </p:cNvSpPr>
              <p:nvPr/>
            </p:nvSpPr>
            <p:spPr bwMode="auto">
              <a:xfrm>
                <a:off x="1070" y="897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6" name="Freeform 110"/>
              <p:cNvSpPr>
                <a:spLocks/>
              </p:cNvSpPr>
              <p:nvPr/>
            </p:nvSpPr>
            <p:spPr bwMode="auto">
              <a:xfrm>
                <a:off x="947" y="62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4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7" name="Freeform 111"/>
              <p:cNvSpPr>
                <a:spLocks/>
              </p:cNvSpPr>
              <p:nvPr/>
            </p:nvSpPr>
            <p:spPr bwMode="auto">
              <a:xfrm>
                <a:off x="822" y="343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8" name="Freeform 112"/>
              <p:cNvSpPr>
                <a:spLocks/>
              </p:cNvSpPr>
              <p:nvPr/>
            </p:nvSpPr>
            <p:spPr bwMode="auto">
              <a:xfrm>
                <a:off x="572" y="-212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9" name="Freeform 113"/>
              <p:cNvSpPr>
                <a:spLocks/>
              </p:cNvSpPr>
              <p:nvPr/>
            </p:nvSpPr>
            <p:spPr bwMode="auto">
              <a:xfrm>
                <a:off x="697" y="6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0" name="Freeform 114"/>
              <p:cNvSpPr>
                <a:spLocks/>
              </p:cNvSpPr>
              <p:nvPr/>
            </p:nvSpPr>
            <p:spPr bwMode="auto">
              <a:xfrm>
                <a:off x="448" y="-489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1" name="Freeform 115"/>
              <p:cNvSpPr>
                <a:spLocks/>
              </p:cNvSpPr>
              <p:nvPr/>
            </p:nvSpPr>
            <p:spPr bwMode="auto">
              <a:xfrm>
                <a:off x="368" y="-767"/>
                <a:ext cx="89" cy="118"/>
              </a:xfrm>
              <a:custGeom>
                <a:avLst/>
                <a:gdLst>
                  <a:gd name="T0" fmla="*/ 10 w 39"/>
                  <a:gd name="T1" fmla="*/ 0 h 52"/>
                  <a:gd name="T2" fmla="*/ 0 w 39"/>
                  <a:gd name="T3" fmla="*/ 2 h 52"/>
                  <a:gd name="T4" fmla="*/ 10 w 39"/>
                  <a:gd name="T5" fmla="*/ 52 h 52"/>
                  <a:gd name="T6" fmla="*/ 20 w 39"/>
                  <a:gd name="T7" fmla="*/ 50 h 52"/>
                  <a:gd name="T8" fmla="*/ 34 w 39"/>
                  <a:gd name="T9" fmla="*/ 16 h 52"/>
                  <a:gd name="T10" fmla="*/ 10 w 39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2">
                    <a:moveTo>
                      <a:pt x="10" y="0"/>
                    </a:moveTo>
                    <a:cubicBezTo>
                      <a:pt x="7" y="0"/>
                      <a:pt x="3" y="1"/>
                      <a:pt x="0" y="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4" y="52"/>
                      <a:pt x="17" y="51"/>
                      <a:pt x="20" y="50"/>
                    </a:cubicBezTo>
                    <a:cubicBezTo>
                      <a:pt x="33" y="44"/>
                      <a:pt x="39" y="29"/>
                      <a:pt x="34" y="16"/>
                    </a:cubicBezTo>
                    <a:cubicBezTo>
                      <a:pt x="29" y="6"/>
                      <a:pt x="2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2" name="Freeform 116"/>
              <p:cNvSpPr>
                <a:spLocks/>
              </p:cNvSpPr>
              <p:nvPr/>
            </p:nvSpPr>
            <p:spPr bwMode="auto">
              <a:xfrm>
                <a:off x="314" y="-1019"/>
                <a:ext cx="13" cy="46"/>
              </a:xfrm>
              <a:custGeom>
                <a:avLst/>
                <a:gdLst>
                  <a:gd name="T0" fmla="*/ 0 w 6"/>
                  <a:gd name="T1" fmla="*/ 0 h 20"/>
                  <a:gd name="T2" fmla="*/ 4 w 6"/>
                  <a:gd name="T3" fmla="*/ 20 h 20"/>
                  <a:gd name="T4" fmla="*/ 3 w 6"/>
                  <a:gd name="T5" fmla="*/ 4 h 20"/>
                  <a:gd name="T6" fmla="*/ 0 w 6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0">
                    <a:moveTo>
                      <a:pt x="0" y="0"/>
                    </a:moveTo>
                    <a:cubicBezTo>
                      <a:pt x="4" y="20"/>
                      <a:pt x="4" y="20"/>
                      <a:pt x="4" y="20"/>
                    </a:cubicBezTo>
                    <a:cubicBezTo>
                      <a:pt x="6" y="15"/>
                      <a:pt x="5" y="9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3" name="Freeform 117"/>
              <p:cNvSpPr>
                <a:spLocks/>
              </p:cNvSpPr>
              <p:nvPr/>
            </p:nvSpPr>
            <p:spPr bwMode="auto">
              <a:xfrm>
                <a:off x="3995" y="6743"/>
                <a:ext cx="128" cy="82"/>
              </a:xfrm>
              <a:custGeom>
                <a:avLst/>
                <a:gdLst>
                  <a:gd name="T0" fmla="*/ 29 w 56"/>
                  <a:gd name="T1" fmla="*/ 0 h 36"/>
                  <a:gd name="T2" fmla="*/ 19 w 56"/>
                  <a:gd name="T3" fmla="*/ 3 h 36"/>
                  <a:gd name="T4" fmla="*/ 5 w 56"/>
                  <a:gd name="T5" fmla="*/ 36 h 36"/>
                  <a:gd name="T6" fmla="*/ 53 w 56"/>
                  <a:gd name="T7" fmla="*/ 36 h 36"/>
                  <a:gd name="T8" fmla="*/ 53 w 56"/>
                  <a:gd name="T9" fmla="*/ 16 h 36"/>
                  <a:gd name="T10" fmla="*/ 29 w 56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6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3"/>
                      <a:pt x="5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6" y="30"/>
                      <a:pt x="56" y="22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4" name="Freeform 118"/>
              <p:cNvSpPr>
                <a:spLocks/>
              </p:cNvSpPr>
              <p:nvPr/>
            </p:nvSpPr>
            <p:spPr bwMode="auto">
              <a:xfrm>
                <a:off x="3871" y="6467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5" name="Freeform 119"/>
              <p:cNvSpPr>
                <a:spLocks/>
              </p:cNvSpPr>
              <p:nvPr/>
            </p:nvSpPr>
            <p:spPr bwMode="auto">
              <a:xfrm>
                <a:off x="3746" y="618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6" name="Freeform 120"/>
              <p:cNvSpPr>
                <a:spLocks/>
              </p:cNvSpPr>
              <p:nvPr/>
            </p:nvSpPr>
            <p:spPr bwMode="auto">
              <a:xfrm>
                <a:off x="3621" y="5912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7" name="Freeform 121"/>
              <p:cNvSpPr>
                <a:spLocks/>
              </p:cNvSpPr>
              <p:nvPr/>
            </p:nvSpPr>
            <p:spPr bwMode="auto">
              <a:xfrm>
                <a:off x="3498" y="5633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8" name="Freeform 122"/>
              <p:cNvSpPr>
                <a:spLocks/>
              </p:cNvSpPr>
              <p:nvPr/>
            </p:nvSpPr>
            <p:spPr bwMode="auto">
              <a:xfrm>
                <a:off x="3374" y="5357"/>
                <a:ext cx="133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9" name="Freeform 123"/>
              <p:cNvSpPr>
                <a:spLocks/>
              </p:cNvSpPr>
              <p:nvPr/>
            </p:nvSpPr>
            <p:spPr bwMode="auto">
              <a:xfrm>
                <a:off x="3249" y="507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0" name="Freeform 124"/>
              <p:cNvSpPr>
                <a:spLocks/>
              </p:cNvSpPr>
              <p:nvPr/>
            </p:nvSpPr>
            <p:spPr bwMode="auto">
              <a:xfrm>
                <a:off x="3124" y="4802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1" name="Freeform 125"/>
              <p:cNvSpPr>
                <a:spLocks/>
              </p:cNvSpPr>
              <p:nvPr/>
            </p:nvSpPr>
            <p:spPr bwMode="auto">
              <a:xfrm>
                <a:off x="2999" y="4523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2" name="Freeform 126"/>
              <p:cNvSpPr>
                <a:spLocks/>
              </p:cNvSpPr>
              <p:nvPr/>
            </p:nvSpPr>
            <p:spPr bwMode="auto">
              <a:xfrm>
                <a:off x="2876" y="4247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9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3" name="Freeform 127"/>
              <p:cNvSpPr>
                <a:spLocks/>
              </p:cNvSpPr>
              <p:nvPr/>
            </p:nvSpPr>
            <p:spPr bwMode="auto">
              <a:xfrm>
                <a:off x="2752" y="3969"/>
                <a:ext cx="133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4" name="Freeform 128"/>
              <p:cNvSpPr>
                <a:spLocks/>
              </p:cNvSpPr>
              <p:nvPr/>
            </p:nvSpPr>
            <p:spPr bwMode="auto">
              <a:xfrm>
                <a:off x="2627" y="3692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5" name="Freeform 129"/>
              <p:cNvSpPr>
                <a:spLocks/>
              </p:cNvSpPr>
              <p:nvPr/>
            </p:nvSpPr>
            <p:spPr bwMode="auto">
              <a:xfrm>
                <a:off x="2502" y="3414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6" name="Freeform 130"/>
              <p:cNvSpPr>
                <a:spLocks/>
              </p:cNvSpPr>
              <p:nvPr/>
            </p:nvSpPr>
            <p:spPr bwMode="auto">
              <a:xfrm>
                <a:off x="2379" y="3137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2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2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7" name="Freeform 131"/>
              <p:cNvSpPr>
                <a:spLocks/>
              </p:cNvSpPr>
              <p:nvPr/>
            </p:nvSpPr>
            <p:spPr bwMode="auto">
              <a:xfrm>
                <a:off x="2254" y="2859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6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8" name="Freeform 132"/>
              <p:cNvSpPr>
                <a:spLocks/>
              </p:cNvSpPr>
              <p:nvPr/>
            </p:nvSpPr>
            <p:spPr bwMode="auto">
              <a:xfrm>
                <a:off x="2130" y="2582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9" name="Freeform 133"/>
              <p:cNvSpPr>
                <a:spLocks/>
              </p:cNvSpPr>
              <p:nvPr/>
            </p:nvSpPr>
            <p:spPr bwMode="auto">
              <a:xfrm>
                <a:off x="2005" y="2304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0" name="Freeform 134"/>
              <p:cNvSpPr>
                <a:spLocks/>
              </p:cNvSpPr>
              <p:nvPr/>
            </p:nvSpPr>
            <p:spPr bwMode="auto">
              <a:xfrm>
                <a:off x="1880" y="2028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1" name="Freeform 135"/>
              <p:cNvSpPr>
                <a:spLocks/>
              </p:cNvSpPr>
              <p:nvPr/>
            </p:nvSpPr>
            <p:spPr bwMode="auto">
              <a:xfrm>
                <a:off x="1757" y="1749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2" name="Freeform 136"/>
              <p:cNvSpPr>
                <a:spLocks/>
              </p:cNvSpPr>
              <p:nvPr/>
            </p:nvSpPr>
            <p:spPr bwMode="auto">
              <a:xfrm>
                <a:off x="1633" y="1470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3" name="Freeform 137"/>
              <p:cNvSpPr>
                <a:spLocks/>
              </p:cNvSpPr>
              <p:nvPr/>
            </p:nvSpPr>
            <p:spPr bwMode="auto">
              <a:xfrm>
                <a:off x="1508" y="1194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4" name="Freeform 138"/>
              <p:cNvSpPr>
                <a:spLocks/>
              </p:cNvSpPr>
              <p:nvPr/>
            </p:nvSpPr>
            <p:spPr bwMode="auto">
              <a:xfrm>
                <a:off x="1383" y="916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5" name="Freeform 139"/>
              <p:cNvSpPr>
                <a:spLocks/>
              </p:cNvSpPr>
              <p:nvPr/>
            </p:nvSpPr>
            <p:spPr bwMode="auto">
              <a:xfrm>
                <a:off x="1258" y="639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6" name="Freeform 140"/>
              <p:cNvSpPr>
                <a:spLocks/>
              </p:cNvSpPr>
              <p:nvPr/>
            </p:nvSpPr>
            <p:spPr bwMode="auto">
              <a:xfrm>
                <a:off x="1135" y="361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7" name="Freeform 141"/>
              <p:cNvSpPr>
                <a:spLocks/>
              </p:cNvSpPr>
              <p:nvPr/>
            </p:nvSpPr>
            <p:spPr bwMode="auto">
              <a:xfrm>
                <a:off x="886" y="-194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8" name="Freeform 142"/>
              <p:cNvSpPr>
                <a:spLocks/>
              </p:cNvSpPr>
              <p:nvPr/>
            </p:nvSpPr>
            <p:spPr bwMode="auto">
              <a:xfrm>
                <a:off x="1011" y="84"/>
                <a:ext cx="133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9" name="Freeform 143"/>
              <p:cNvSpPr>
                <a:spLocks/>
              </p:cNvSpPr>
              <p:nvPr/>
            </p:nvSpPr>
            <p:spPr bwMode="auto">
              <a:xfrm>
                <a:off x="761" y="-471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0" name="Freeform 144"/>
              <p:cNvSpPr>
                <a:spLocks/>
              </p:cNvSpPr>
              <p:nvPr/>
            </p:nvSpPr>
            <p:spPr bwMode="auto">
              <a:xfrm>
                <a:off x="638" y="-749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2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50"/>
                    </a:cubicBezTo>
                    <a:cubicBezTo>
                      <a:pt x="52" y="44"/>
                      <a:pt x="58" y="29"/>
                      <a:pt x="52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1" name="Freeform 145"/>
              <p:cNvSpPr>
                <a:spLocks/>
              </p:cNvSpPr>
              <p:nvPr/>
            </p:nvSpPr>
            <p:spPr bwMode="auto">
              <a:xfrm>
                <a:off x="513" y="-1025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2" name="Freeform 146"/>
              <p:cNvSpPr>
                <a:spLocks/>
              </p:cNvSpPr>
              <p:nvPr/>
            </p:nvSpPr>
            <p:spPr bwMode="auto">
              <a:xfrm>
                <a:off x="389" y="-1304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3" name="Freeform 147"/>
              <p:cNvSpPr>
                <a:spLocks/>
              </p:cNvSpPr>
              <p:nvPr/>
            </p:nvSpPr>
            <p:spPr bwMode="auto">
              <a:xfrm>
                <a:off x="264" y="-1580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4" name="Freeform 148"/>
              <p:cNvSpPr>
                <a:spLocks/>
              </p:cNvSpPr>
              <p:nvPr/>
            </p:nvSpPr>
            <p:spPr bwMode="auto">
              <a:xfrm>
                <a:off x="148" y="-1859"/>
                <a:ext cx="125" cy="118"/>
              </a:xfrm>
              <a:custGeom>
                <a:avLst/>
                <a:gdLst>
                  <a:gd name="T0" fmla="*/ 26 w 55"/>
                  <a:gd name="T1" fmla="*/ 0 h 52"/>
                  <a:gd name="T2" fmla="*/ 15 w 55"/>
                  <a:gd name="T3" fmla="*/ 2 h 52"/>
                  <a:gd name="T4" fmla="*/ 0 w 55"/>
                  <a:gd name="T5" fmla="*/ 22 h 52"/>
                  <a:gd name="T6" fmla="*/ 4 w 55"/>
                  <a:gd name="T7" fmla="*/ 40 h 52"/>
                  <a:gd name="T8" fmla="*/ 26 w 55"/>
                  <a:gd name="T9" fmla="*/ 52 h 52"/>
                  <a:gd name="T10" fmla="*/ 36 w 55"/>
                  <a:gd name="T11" fmla="*/ 50 h 52"/>
                  <a:gd name="T12" fmla="*/ 49 w 55"/>
                  <a:gd name="T13" fmla="*/ 15 h 52"/>
                  <a:gd name="T14" fmla="*/ 26 w 55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52">
                    <a:moveTo>
                      <a:pt x="26" y="0"/>
                    </a:moveTo>
                    <a:cubicBezTo>
                      <a:pt x="22" y="0"/>
                      <a:pt x="19" y="1"/>
                      <a:pt x="15" y="2"/>
                    </a:cubicBezTo>
                    <a:cubicBezTo>
                      <a:pt x="7" y="6"/>
                      <a:pt x="1" y="14"/>
                      <a:pt x="0" y="2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9" y="47"/>
                      <a:pt x="17" y="52"/>
                      <a:pt x="26" y="52"/>
                    </a:cubicBezTo>
                    <a:cubicBezTo>
                      <a:pt x="29" y="52"/>
                      <a:pt x="33" y="51"/>
                      <a:pt x="36" y="50"/>
                    </a:cubicBezTo>
                    <a:cubicBezTo>
                      <a:pt x="49" y="44"/>
                      <a:pt x="55" y="28"/>
                      <a:pt x="49" y="15"/>
                    </a:cubicBezTo>
                    <a:cubicBezTo>
                      <a:pt x="45" y="6"/>
                      <a:pt x="36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5" name="Freeform 149"/>
              <p:cNvSpPr>
                <a:spLocks/>
              </p:cNvSpPr>
              <p:nvPr/>
            </p:nvSpPr>
            <p:spPr bwMode="auto">
              <a:xfrm>
                <a:off x="80" y="-2135"/>
                <a:ext cx="68" cy="111"/>
              </a:xfrm>
              <a:custGeom>
                <a:avLst/>
                <a:gdLst>
                  <a:gd name="T0" fmla="*/ 1 w 30"/>
                  <a:gd name="T1" fmla="*/ 0 h 49"/>
                  <a:gd name="T2" fmla="*/ 0 w 30"/>
                  <a:gd name="T3" fmla="*/ 0 h 49"/>
                  <a:gd name="T4" fmla="*/ 10 w 30"/>
                  <a:gd name="T5" fmla="*/ 49 h 49"/>
                  <a:gd name="T6" fmla="*/ 12 w 30"/>
                  <a:gd name="T7" fmla="*/ 49 h 49"/>
                  <a:gd name="T8" fmla="*/ 25 w 30"/>
                  <a:gd name="T9" fmla="*/ 15 h 49"/>
                  <a:gd name="T10" fmla="*/ 1 w 30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9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1" y="49"/>
                      <a:pt x="11" y="49"/>
                      <a:pt x="12" y="49"/>
                    </a:cubicBezTo>
                    <a:cubicBezTo>
                      <a:pt x="25" y="43"/>
                      <a:pt x="30" y="28"/>
                      <a:pt x="25" y="15"/>
                    </a:cubicBezTo>
                    <a:cubicBezTo>
                      <a:pt x="20" y="5"/>
                      <a:pt x="1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6" name="Freeform 150"/>
              <p:cNvSpPr>
                <a:spLocks/>
              </p:cNvSpPr>
              <p:nvPr/>
            </p:nvSpPr>
            <p:spPr bwMode="auto">
              <a:xfrm>
                <a:off x="4297" y="6791"/>
                <a:ext cx="107" cy="34"/>
              </a:xfrm>
              <a:custGeom>
                <a:avLst/>
                <a:gdLst>
                  <a:gd name="T0" fmla="*/ 24 w 47"/>
                  <a:gd name="T1" fmla="*/ 0 h 15"/>
                  <a:gd name="T2" fmla="*/ 13 w 47"/>
                  <a:gd name="T3" fmla="*/ 2 h 15"/>
                  <a:gd name="T4" fmla="*/ 0 w 47"/>
                  <a:gd name="T5" fmla="*/ 15 h 15"/>
                  <a:gd name="T6" fmla="*/ 47 w 47"/>
                  <a:gd name="T7" fmla="*/ 15 h 15"/>
                  <a:gd name="T8" fmla="*/ 24 w 4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5">
                    <a:moveTo>
                      <a:pt x="24" y="0"/>
                    </a:moveTo>
                    <a:cubicBezTo>
                      <a:pt x="20" y="0"/>
                      <a:pt x="17" y="0"/>
                      <a:pt x="13" y="2"/>
                    </a:cubicBezTo>
                    <a:cubicBezTo>
                      <a:pt x="7" y="5"/>
                      <a:pt x="3" y="9"/>
                      <a:pt x="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3" y="5"/>
                      <a:pt x="34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7" name="Freeform 151"/>
              <p:cNvSpPr>
                <a:spLocks/>
              </p:cNvSpPr>
              <p:nvPr/>
            </p:nvSpPr>
            <p:spPr bwMode="auto">
              <a:xfrm>
                <a:off x="4161" y="6512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8" name="Freeform 152"/>
              <p:cNvSpPr>
                <a:spLocks/>
              </p:cNvSpPr>
              <p:nvPr/>
            </p:nvSpPr>
            <p:spPr bwMode="auto">
              <a:xfrm>
                <a:off x="4036" y="6236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9" name="Freeform 153"/>
              <p:cNvSpPr>
                <a:spLocks/>
              </p:cNvSpPr>
              <p:nvPr/>
            </p:nvSpPr>
            <p:spPr bwMode="auto">
              <a:xfrm>
                <a:off x="3911" y="5957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0" name="Freeform 154"/>
              <p:cNvSpPr>
                <a:spLocks/>
              </p:cNvSpPr>
              <p:nvPr/>
            </p:nvSpPr>
            <p:spPr bwMode="auto">
              <a:xfrm>
                <a:off x="3787" y="5681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1" name="Freeform 155"/>
              <p:cNvSpPr>
                <a:spLocks/>
              </p:cNvSpPr>
              <p:nvPr/>
            </p:nvSpPr>
            <p:spPr bwMode="auto">
              <a:xfrm>
                <a:off x="3664" y="5402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2" name="Freeform 156"/>
              <p:cNvSpPr>
                <a:spLocks/>
              </p:cNvSpPr>
              <p:nvPr/>
            </p:nvSpPr>
            <p:spPr bwMode="auto">
              <a:xfrm>
                <a:off x="3539" y="5126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3" name="Freeform 157"/>
              <p:cNvSpPr>
                <a:spLocks/>
              </p:cNvSpPr>
              <p:nvPr/>
            </p:nvSpPr>
            <p:spPr bwMode="auto">
              <a:xfrm>
                <a:off x="3414" y="4847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4" name="Freeform 158"/>
              <p:cNvSpPr>
                <a:spLocks/>
              </p:cNvSpPr>
              <p:nvPr/>
            </p:nvSpPr>
            <p:spPr bwMode="auto">
              <a:xfrm>
                <a:off x="3290" y="4569"/>
                <a:ext cx="133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5" name="Freeform 159"/>
              <p:cNvSpPr>
                <a:spLocks/>
              </p:cNvSpPr>
              <p:nvPr/>
            </p:nvSpPr>
            <p:spPr bwMode="auto">
              <a:xfrm>
                <a:off x="3165" y="429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6" name="Freeform 160"/>
              <p:cNvSpPr>
                <a:spLocks/>
              </p:cNvSpPr>
              <p:nvPr/>
            </p:nvSpPr>
            <p:spPr bwMode="auto">
              <a:xfrm>
                <a:off x="3042" y="4014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7" name="Freeform 161"/>
              <p:cNvSpPr>
                <a:spLocks/>
              </p:cNvSpPr>
              <p:nvPr/>
            </p:nvSpPr>
            <p:spPr bwMode="auto">
              <a:xfrm>
                <a:off x="2917" y="3738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8" name="Freeform 162"/>
              <p:cNvSpPr>
                <a:spLocks/>
              </p:cNvSpPr>
              <p:nvPr/>
            </p:nvSpPr>
            <p:spPr bwMode="auto">
              <a:xfrm>
                <a:off x="2792" y="3459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9" name="Freeform 163"/>
              <p:cNvSpPr>
                <a:spLocks/>
              </p:cNvSpPr>
              <p:nvPr/>
            </p:nvSpPr>
            <p:spPr bwMode="auto">
              <a:xfrm>
                <a:off x="2668" y="3183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0" name="Freeform 164"/>
              <p:cNvSpPr>
                <a:spLocks/>
              </p:cNvSpPr>
              <p:nvPr/>
            </p:nvSpPr>
            <p:spPr bwMode="auto">
              <a:xfrm>
                <a:off x="2545" y="2904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2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50"/>
                    </a:cubicBezTo>
                    <a:cubicBezTo>
                      <a:pt x="52" y="44"/>
                      <a:pt x="58" y="29"/>
                      <a:pt x="52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1" name="Freeform 165"/>
              <p:cNvSpPr>
                <a:spLocks/>
              </p:cNvSpPr>
              <p:nvPr/>
            </p:nvSpPr>
            <p:spPr bwMode="auto">
              <a:xfrm>
                <a:off x="2420" y="2628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2" name="Freeform 166"/>
              <p:cNvSpPr>
                <a:spLocks/>
              </p:cNvSpPr>
              <p:nvPr/>
            </p:nvSpPr>
            <p:spPr bwMode="auto">
              <a:xfrm>
                <a:off x="2295" y="2349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3" name="Freeform 167"/>
              <p:cNvSpPr>
                <a:spLocks/>
              </p:cNvSpPr>
              <p:nvPr/>
            </p:nvSpPr>
            <p:spPr bwMode="auto">
              <a:xfrm>
                <a:off x="2170" y="2073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4" name="Freeform 168"/>
              <p:cNvSpPr>
                <a:spLocks/>
              </p:cNvSpPr>
              <p:nvPr/>
            </p:nvSpPr>
            <p:spPr bwMode="auto">
              <a:xfrm>
                <a:off x="2046" y="1794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5" name="Freeform 169"/>
              <p:cNvSpPr>
                <a:spLocks/>
              </p:cNvSpPr>
              <p:nvPr/>
            </p:nvSpPr>
            <p:spPr bwMode="auto">
              <a:xfrm>
                <a:off x="1923" y="1518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6" name="Freeform 170"/>
              <p:cNvSpPr>
                <a:spLocks/>
              </p:cNvSpPr>
              <p:nvPr/>
            </p:nvSpPr>
            <p:spPr bwMode="auto">
              <a:xfrm>
                <a:off x="1798" y="1239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7" name="Freeform 171"/>
              <p:cNvSpPr>
                <a:spLocks/>
              </p:cNvSpPr>
              <p:nvPr/>
            </p:nvSpPr>
            <p:spPr bwMode="auto">
              <a:xfrm>
                <a:off x="1673" y="963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8" name="Freeform 172"/>
              <p:cNvSpPr>
                <a:spLocks/>
              </p:cNvSpPr>
              <p:nvPr/>
            </p:nvSpPr>
            <p:spPr bwMode="auto">
              <a:xfrm>
                <a:off x="1549" y="685"/>
                <a:ext cx="133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9" name="Freeform 173"/>
              <p:cNvSpPr>
                <a:spLocks/>
              </p:cNvSpPr>
              <p:nvPr/>
            </p:nvSpPr>
            <p:spPr bwMode="auto">
              <a:xfrm>
                <a:off x="1424" y="408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0" name="Freeform 174"/>
              <p:cNvSpPr>
                <a:spLocks/>
              </p:cNvSpPr>
              <p:nvPr/>
            </p:nvSpPr>
            <p:spPr bwMode="auto">
              <a:xfrm>
                <a:off x="1301" y="130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1" name="Freeform 175"/>
              <p:cNvSpPr>
                <a:spLocks/>
              </p:cNvSpPr>
              <p:nvPr/>
            </p:nvSpPr>
            <p:spPr bwMode="auto">
              <a:xfrm>
                <a:off x="1051" y="-42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2" name="Freeform 176"/>
              <p:cNvSpPr>
                <a:spLocks/>
              </p:cNvSpPr>
              <p:nvPr/>
            </p:nvSpPr>
            <p:spPr bwMode="auto">
              <a:xfrm>
                <a:off x="1176" y="-147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3" name="Freeform 177"/>
              <p:cNvSpPr>
                <a:spLocks/>
              </p:cNvSpPr>
              <p:nvPr/>
            </p:nvSpPr>
            <p:spPr bwMode="auto">
              <a:xfrm>
                <a:off x="927" y="-702"/>
                <a:ext cx="133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4" name="Freeform 178"/>
              <p:cNvSpPr>
                <a:spLocks/>
              </p:cNvSpPr>
              <p:nvPr/>
            </p:nvSpPr>
            <p:spPr bwMode="auto">
              <a:xfrm>
                <a:off x="804" y="-98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4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5" name="Freeform 179"/>
              <p:cNvSpPr>
                <a:spLocks/>
              </p:cNvSpPr>
              <p:nvPr/>
            </p:nvSpPr>
            <p:spPr bwMode="auto">
              <a:xfrm>
                <a:off x="679" y="-1259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6" name="Freeform 180"/>
              <p:cNvSpPr>
                <a:spLocks/>
              </p:cNvSpPr>
              <p:nvPr/>
            </p:nvSpPr>
            <p:spPr bwMode="auto">
              <a:xfrm>
                <a:off x="554" y="-153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7" name="Freeform 181"/>
              <p:cNvSpPr>
                <a:spLocks/>
              </p:cNvSpPr>
              <p:nvPr/>
            </p:nvSpPr>
            <p:spPr bwMode="auto">
              <a:xfrm>
                <a:off x="429" y="-1814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8" name="Freeform 182"/>
              <p:cNvSpPr>
                <a:spLocks/>
              </p:cNvSpPr>
              <p:nvPr/>
            </p:nvSpPr>
            <p:spPr bwMode="auto">
              <a:xfrm>
                <a:off x="305" y="-2090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9" name="Freeform 183"/>
              <p:cNvSpPr>
                <a:spLocks/>
              </p:cNvSpPr>
              <p:nvPr/>
            </p:nvSpPr>
            <p:spPr bwMode="auto">
              <a:xfrm>
                <a:off x="182" y="-2369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0" name="Freeform 184"/>
              <p:cNvSpPr>
                <a:spLocks/>
              </p:cNvSpPr>
              <p:nvPr/>
            </p:nvSpPr>
            <p:spPr bwMode="auto">
              <a:xfrm>
                <a:off x="57" y="-2645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1" name="Freeform 185"/>
              <p:cNvSpPr>
                <a:spLocks/>
              </p:cNvSpPr>
              <p:nvPr/>
            </p:nvSpPr>
            <p:spPr bwMode="auto">
              <a:xfrm>
                <a:off x="-68" y="-2923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2" name="Freeform 186"/>
              <p:cNvSpPr>
                <a:spLocks/>
              </p:cNvSpPr>
              <p:nvPr/>
            </p:nvSpPr>
            <p:spPr bwMode="auto">
              <a:xfrm>
                <a:off x="4624" y="6809"/>
                <a:ext cx="82" cy="16"/>
              </a:xfrm>
              <a:custGeom>
                <a:avLst/>
                <a:gdLst>
                  <a:gd name="T0" fmla="*/ 18 w 36"/>
                  <a:gd name="T1" fmla="*/ 0 h 7"/>
                  <a:gd name="T2" fmla="*/ 7 w 36"/>
                  <a:gd name="T3" fmla="*/ 2 h 7"/>
                  <a:gd name="T4" fmla="*/ 0 w 36"/>
                  <a:gd name="T5" fmla="*/ 7 h 7"/>
                  <a:gd name="T6" fmla="*/ 36 w 36"/>
                  <a:gd name="T7" fmla="*/ 7 h 7"/>
                  <a:gd name="T8" fmla="*/ 18 w 3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7">
                    <a:moveTo>
                      <a:pt x="18" y="0"/>
                    </a:moveTo>
                    <a:cubicBezTo>
                      <a:pt x="14" y="0"/>
                      <a:pt x="11" y="0"/>
                      <a:pt x="7" y="2"/>
                    </a:cubicBezTo>
                    <a:cubicBezTo>
                      <a:pt x="5" y="3"/>
                      <a:pt x="2" y="5"/>
                      <a:pt x="0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1" y="2"/>
                      <a:pt x="25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3" name="Freeform 187"/>
              <p:cNvSpPr>
                <a:spLocks/>
              </p:cNvSpPr>
              <p:nvPr/>
            </p:nvSpPr>
            <p:spPr bwMode="auto">
              <a:xfrm>
                <a:off x="4474" y="653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6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4" name="Freeform 188"/>
              <p:cNvSpPr>
                <a:spLocks/>
              </p:cNvSpPr>
              <p:nvPr/>
            </p:nvSpPr>
            <p:spPr bwMode="auto">
              <a:xfrm>
                <a:off x="4350" y="6254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5" name="Freeform 189"/>
              <p:cNvSpPr>
                <a:spLocks/>
              </p:cNvSpPr>
              <p:nvPr/>
            </p:nvSpPr>
            <p:spPr bwMode="auto">
              <a:xfrm>
                <a:off x="4225" y="597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6" name="Freeform 190"/>
              <p:cNvSpPr>
                <a:spLocks/>
              </p:cNvSpPr>
              <p:nvPr/>
            </p:nvSpPr>
            <p:spPr bwMode="auto">
              <a:xfrm>
                <a:off x="4100" y="5699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7" name="Freeform 191"/>
              <p:cNvSpPr>
                <a:spLocks/>
              </p:cNvSpPr>
              <p:nvPr/>
            </p:nvSpPr>
            <p:spPr bwMode="auto">
              <a:xfrm>
                <a:off x="3977" y="542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8" name="Freeform 192"/>
              <p:cNvSpPr>
                <a:spLocks/>
              </p:cNvSpPr>
              <p:nvPr/>
            </p:nvSpPr>
            <p:spPr bwMode="auto">
              <a:xfrm>
                <a:off x="3852" y="5142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9" name="Freeform 193"/>
              <p:cNvSpPr>
                <a:spLocks/>
              </p:cNvSpPr>
              <p:nvPr/>
            </p:nvSpPr>
            <p:spPr bwMode="auto">
              <a:xfrm>
                <a:off x="3728" y="486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0" name="Freeform 194"/>
              <p:cNvSpPr>
                <a:spLocks/>
              </p:cNvSpPr>
              <p:nvPr/>
            </p:nvSpPr>
            <p:spPr bwMode="auto">
              <a:xfrm>
                <a:off x="3603" y="4587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1" name="Freeform 195"/>
              <p:cNvSpPr>
                <a:spLocks/>
              </p:cNvSpPr>
              <p:nvPr/>
            </p:nvSpPr>
            <p:spPr bwMode="auto">
              <a:xfrm>
                <a:off x="3478" y="4311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2" name="Freeform 196"/>
              <p:cNvSpPr>
                <a:spLocks/>
              </p:cNvSpPr>
              <p:nvPr/>
            </p:nvSpPr>
            <p:spPr bwMode="auto">
              <a:xfrm>
                <a:off x="3355" y="4032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3" name="Freeform 197"/>
              <p:cNvSpPr>
                <a:spLocks/>
              </p:cNvSpPr>
              <p:nvPr/>
            </p:nvSpPr>
            <p:spPr bwMode="auto">
              <a:xfrm>
                <a:off x="3231" y="3756"/>
                <a:ext cx="133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4" name="Freeform 198"/>
              <p:cNvSpPr>
                <a:spLocks/>
              </p:cNvSpPr>
              <p:nvPr/>
            </p:nvSpPr>
            <p:spPr bwMode="auto">
              <a:xfrm>
                <a:off x="3106" y="3477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5" name="Freeform 199"/>
              <p:cNvSpPr>
                <a:spLocks/>
              </p:cNvSpPr>
              <p:nvPr/>
            </p:nvSpPr>
            <p:spPr bwMode="auto">
              <a:xfrm>
                <a:off x="2981" y="3201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6" name="Freeform 200"/>
              <p:cNvSpPr>
                <a:spLocks/>
              </p:cNvSpPr>
              <p:nvPr/>
            </p:nvSpPr>
            <p:spPr bwMode="auto">
              <a:xfrm>
                <a:off x="2856" y="292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7" name="Freeform 201"/>
              <p:cNvSpPr>
                <a:spLocks/>
              </p:cNvSpPr>
              <p:nvPr/>
            </p:nvSpPr>
            <p:spPr bwMode="auto">
              <a:xfrm>
                <a:off x="2733" y="2646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8" name="Freeform 202"/>
              <p:cNvSpPr>
                <a:spLocks/>
              </p:cNvSpPr>
              <p:nvPr/>
            </p:nvSpPr>
            <p:spPr bwMode="auto">
              <a:xfrm>
                <a:off x="2609" y="2367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9" name="Freeform 203"/>
              <p:cNvSpPr>
                <a:spLocks/>
              </p:cNvSpPr>
              <p:nvPr/>
            </p:nvSpPr>
            <p:spPr bwMode="auto">
              <a:xfrm>
                <a:off x="2484" y="2091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0" name="Freeform 204"/>
              <p:cNvSpPr>
                <a:spLocks/>
              </p:cNvSpPr>
              <p:nvPr/>
            </p:nvSpPr>
            <p:spPr bwMode="auto">
              <a:xfrm>
                <a:off x="2359" y="181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1" name="Freeform 205"/>
              <p:cNvSpPr>
                <a:spLocks/>
              </p:cNvSpPr>
              <p:nvPr/>
            </p:nvSpPr>
            <p:spPr bwMode="auto">
              <a:xfrm>
                <a:off x="2236" y="1536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2" name="Freeform 206"/>
              <p:cNvSpPr>
                <a:spLocks/>
              </p:cNvSpPr>
              <p:nvPr/>
            </p:nvSpPr>
            <p:spPr bwMode="auto">
              <a:xfrm>
                <a:off x="2111" y="1258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3" name="Freeform 207"/>
              <p:cNvSpPr>
                <a:spLocks/>
              </p:cNvSpPr>
              <p:nvPr/>
            </p:nvSpPr>
            <p:spPr bwMode="auto">
              <a:xfrm>
                <a:off x="1987" y="981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82" name="Group 409"/>
            <p:cNvGrpSpPr>
              <a:grpSpLocks/>
            </p:cNvGrpSpPr>
            <p:nvPr/>
          </p:nvGrpSpPr>
          <p:grpSpPr bwMode="auto">
            <a:xfrm>
              <a:off x="390525" y="-4670425"/>
              <a:ext cx="9793288" cy="15505113"/>
              <a:chOff x="246" y="-2942"/>
              <a:chExt cx="6169" cy="9767"/>
            </a:xfrm>
            <a:grpFill/>
          </p:grpSpPr>
          <p:sp>
            <p:nvSpPr>
              <p:cNvPr id="928" name="Freeform 209"/>
              <p:cNvSpPr>
                <a:spLocks/>
              </p:cNvSpPr>
              <p:nvPr/>
            </p:nvSpPr>
            <p:spPr bwMode="auto">
              <a:xfrm>
                <a:off x="1862" y="703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9" name="Freeform 210"/>
              <p:cNvSpPr>
                <a:spLocks/>
              </p:cNvSpPr>
              <p:nvPr/>
            </p:nvSpPr>
            <p:spPr bwMode="auto">
              <a:xfrm>
                <a:off x="1737" y="426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0" name="Freeform 211"/>
              <p:cNvSpPr>
                <a:spLocks/>
              </p:cNvSpPr>
              <p:nvPr/>
            </p:nvSpPr>
            <p:spPr bwMode="auto">
              <a:xfrm>
                <a:off x="1614" y="148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1" name="Freeform 212"/>
              <p:cNvSpPr>
                <a:spLocks/>
              </p:cNvSpPr>
              <p:nvPr/>
            </p:nvSpPr>
            <p:spPr bwMode="auto">
              <a:xfrm>
                <a:off x="1365" y="-407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2" name="Freeform 213"/>
              <p:cNvSpPr>
                <a:spLocks/>
              </p:cNvSpPr>
              <p:nvPr/>
            </p:nvSpPr>
            <p:spPr bwMode="auto">
              <a:xfrm>
                <a:off x="1490" y="-129"/>
                <a:ext cx="133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3" name="Freeform 214"/>
              <p:cNvSpPr>
                <a:spLocks/>
              </p:cNvSpPr>
              <p:nvPr/>
            </p:nvSpPr>
            <p:spPr bwMode="auto">
              <a:xfrm>
                <a:off x="1240" y="-686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4" name="Freeform 215"/>
              <p:cNvSpPr>
                <a:spLocks/>
              </p:cNvSpPr>
              <p:nvPr/>
            </p:nvSpPr>
            <p:spPr bwMode="auto">
              <a:xfrm>
                <a:off x="1115" y="-96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5" name="Freeform 216"/>
              <p:cNvSpPr>
                <a:spLocks/>
              </p:cNvSpPr>
              <p:nvPr/>
            </p:nvSpPr>
            <p:spPr bwMode="auto">
              <a:xfrm>
                <a:off x="992" y="-124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6" name="Freeform 217"/>
              <p:cNvSpPr>
                <a:spLocks/>
              </p:cNvSpPr>
              <p:nvPr/>
            </p:nvSpPr>
            <p:spPr bwMode="auto">
              <a:xfrm>
                <a:off x="868" y="-1517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7" name="Freeform 218"/>
              <p:cNvSpPr>
                <a:spLocks/>
              </p:cNvSpPr>
              <p:nvPr/>
            </p:nvSpPr>
            <p:spPr bwMode="auto">
              <a:xfrm>
                <a:off x="743" y="-1795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8" name="Freeform 219"/>
              <p:cNvSpPr>
                <a:spLocks/>
              </p:cNvSpPr>
              <p:nvPr/>
            </p:nvSpPr>
            <p:spPr bwMode="auto">
              <a:xfrm>
                <a:off x="618" y="-2072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9" name="Freeform 220"/>
              <p:cNvSpPr>
                <a:spLocks/>
              </p:cNvSpPr>
              <p:nvPr/>
            </p:nvSpPr>
            <p:spPr bwMode="auto">
              <a:xfrm>
                <a:off x="495" y="-2350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50"/>
                    </a:cubicBezTo>
                    <a:cubicBezTo>
                      <a:pt x="52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0" name="Freeform 221"/>
              <p:cNvSpPr>
                <a:spLocks/>
              </p:cNvSpPr>
              <p:nvPr/>
            </p:nvSpPr>
            <p:spPr bwMode="auto">
              <a:xfrm>
                <a:off x="370" y="-2627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1" name="Freeform 222"/>
              <p:cNvSpPr>
                <a:spLocks/>
              </p:cNvSpPr>
              <p:nvPr/>
            </p:nvSpPr>
            <p:spPr bwMode="auto">
              <a:xfrm>
                <a:off x="246" y="-290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2" name="Freeform 223"/>
              <p:cNvSpPr>
                <a:spLocks/>
              </p:cNvSpPr>
              <p:nvPr/>
            </p:nvSpPr>
            <p:spPr bwMode="auto">
              <a:xfrm>
                <a:off x="4763" y="6575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3" name="Freeform 224"/>
              <p:cNvSpPr>
                <a:spLocks/>
              </p:cNvSpPr>
              <p:nvPr/>
            </p:nvSpPr>
            <p:spPr bwMode="auto">
              <a:xfrm>
                <a:off x="4640" y="6299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4" name="Freeform 225"/>
              <p:cNvSpPr>
                <a:spLocks/>
              </p:cNvSpPr>
              <p:nvPr/>
            </p:nvSpPr>
            <p:spPr bwMode="auto">
              <a:xfrm>
                <a:off x="4515" y="6020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5" name="Freeform 226"/>
              <p:cNvSpPr>
                <a:spLocks/>
              </p:cNvSpPr>
              <p:nvPr/>
            </p:nvSpPr>
            <p:spPr bwMode="auto">
              <a:xfrm>
                <a:off x="4390" y="5744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6" name="Freeform 227"/>
              <p:cNvSpPr>
                <a:spLocks/>
              </p:cNvSpPr>
              <p:nvPr/>
            </p:nvSpPr>
            <p:spPr bwMode="auto">
              <a:xfrm>
                <a:off x="4266" y="5466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7" name="Freeform 228"/>
              <p:cNvSpPr>
                <a:spLocks/>
              </p:cNvSpPr>
              <p:nvPr/>
            </p:nvSpPr>
            <p:spPr bwMode="auto">
              <a:xfrm>
                <a:off x="4143" y="5189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39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8" name="Freeform 229"/>
              <p:cNvSpPr>
                <a:spLocks/>
              </p:cNvSpPr>
              <p:nvPr/>
            </p:nvSpPr>
            <p:spPr bwMode="auto">
              <a:xfrm>
                <a:off x="4018" y="4911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9" name="Freeform 230"/>
              <p:cNvSpPr>
                <a:spLocks/>
              </p:cNvSpPr>
              <p:nvPr/>
            </p:nvSpPr>
            <p:spPr bwMode="auto">
              <a:xfrm>
                <a:off x="3893" y="4634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0" name="Freeform 231"/>
              <p:cNvSpPr>
                <a:spLocks/>
              </p:cNvSpPr>
              <p:nvPr/>
            </p:nvSpPr>
            <p:spPr bwMode="auto">
              <a:xfrm>
                <a:off x="3768" y="4356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1" name="Freeform 232"/>
              <p:cNvSpPr>
                <a:spLocks/>
              </p:cNvSpPr>
              <p:nvPr/>
            </p:nvSpPr>
            <p:spPr bwMode="auto">
              <a:xfrm>
                <a:off x="3644" y="4080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2" name="Freeform 233"/>
              <p:cNvSpPr>
                <a:spLocks/>
              </p:cNvSpPr>
              <p:nvPr/>
            </p:nvSpPr>
            <p:spPr bwMode="auto">
              <a:xfrm>
                <a:off x="3521" y="380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3" name="Freeform 234"/>
              <p:cNvSpPr>
                <a:spLocks/>
              </p:cNvSpPr>
              <p:nvPr/>
            </p:nvSpPr>
            <p:spPr bwMode="auto">
              <a:xfrm>
                <a:off x="3396" y="3525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4" name="Freeform 235"/>
              <p:cNvSpPr>
                <a:spLocks/>
              </p:cNvSpPr>
              <p:nvPr/>
            </p:nvSpPr>
            <p:spPr bwMode="auto">
              <a:xfrm>
                <a:off x="3271" y="324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5" name="Freeform 236"/>
              <p:cNvSpPr>
                <a:spLocks/>
              </p:cNvSpPr>
              <p:nvPr/>
            </p:nvSpPr>
            <p:spPr bwMode="auto">
              <a:xfrm>
                <a:off x="3147" y="2970"/>
                <a:ext cx="133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6" name="Freeform 237"/>
              <p:cNvSpPr>
                <a:spLocks/>
              </p:cNvSpPr>
              <p:nvPr/>
            </p:nvSpPr>
            <p:spPr bwMode="auto">
              <a:xfrm>
                <a:off x="3024" y="269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4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7" name="Freeform 238"/>
              <p:cNvSpPr>
                <a:spLocks/>
              </p:cNvSpPr>
              <p:nvPr/>
            </p:nvSpPr>
            <p:spPr bwMode="auto">
              <a:xfrm>
                <a:off x="2899" y="2413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8" name="Freeform 239"/>
              <p:cNvSpPr>
                <a:spLocks/>
              </p:cNvSpPr>
              <p:nvPr/>
            </p:nvSpPr>
            <p:spPr bwMode="auto">
              <a:xfrm>
                <a:off x="2774" y="213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9" name="Freeform 240"/>
              <p:cNvSpPr>
                <a:spLocks/>
              </p:cNvSpPr>
              <p:nvPr/>
            </p:nvSpPr>
            <p:spPr bwMode="auto">
              <a:xfrm>
                <a:off x="2649" y="1858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0" name="Freeform 241"/>
              <p:cNvSpPr>
                <a:spLocks/>
              </p:cNvSpPr>
              <p:nvPr/>
            </p:nvSpPr>
            <p:spPr bwMode="auto">
              <a:xfrm>
                <a:off x="2525" y="1581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1" name="Freeform 242"/>
              <p:cNvSpPr>
                <a:spLocks/>
              </p:cNvSpPr>
              <p:nvPr/>
            </p:nvSpPr>
            <p:spPr bwMode="auto">
              <a:xfrm>
                <a:off x="2402" y="1303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2" name="Freeform 243"/>
              <p:cNvSpPr>
                <a:spLocks/>
              </p:cNvSpPr>
              <p:nvPr/>
            </p:nvSpPr>
            <p:spPr bwMode="auto">
              <a:xfrm>
                <a:off x="2277" y="1027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3" name="Freeform 244"/>
              <p:cNvSpPr>
                <a:spLocks/>
              </p:cNvSpPr>
              <p:nvPr/>
            </p:nvSpPr>
            <p:spPr bwMode="auto">
              <a:xfrm>
                <a:off x="2152" y="74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4" name="Freeform 245"/>
              <p:cNvSpPr>
                <a:spLocks/>
              </p:cNvSpPr>
              <p:nvPr/>
            </p:nvSpPr>
            <p:spPr bwMode="auto">
              <a:xfrm>
                <a:off x="2027" y="472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5" name="Freeform 246"/>
              <p:cNvSpPr>
                <a:spLocks/>
              </p:cNvSpPr>
              <p:nvPr/>
            </p:nvSpPr>
            <p:spPr bwMode="auto">
              <a:xfrm>
                <a:off x="1903" y="193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6" name="Freeform 247"/>
              <p:cNvSpPr>
                <a:spLocks/>
              </p:cNvSpPr>
              <p:nvPr/>
            </p:nvSpPr>
            <p:spPr bwMode="auto">
              <a:xfrm>
                <a:off x="1780" y="-83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7" name="Freeform 248"/>
              <p:cNvSpPr>
                <a:spLocks/>
              </p:cNvSpPr>
              <p:nvPr/>
            </p:nvSpPr>
            <p:spPr bwMode="auto">
              <a:xfrm>
                <a:off x="1530" y="-638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8" name="Freeform 249"/>
              <p:cNvSpPr>
                <a:spLocks/>
              </p:cNvSpPr>
              <p:nvPr/>
            </p:nvSpPr>
            <p:spPr bwMode="auto">
              <a:xfrm>
                <a:off x="1655" y="-362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9" name="Freeform 250"/>
              <p:cNvSpPr>
                <a:spLocks/>
              </p:cNvSpPr>
              <p:nvPr/>
            </p:nvSpPr>
            <p:spPr bwMode="auto">
              <a:xfrm>
                <a:off x="1406" y="-917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0" name="Freeform 251"/>
              <p:cNvSpPr>
                <a:spLocks/>
              </p:cNvSpPr>
              <p:nvPr/>
            </p:nvSpPr>
            <p:spPr bwMode="auto">
              <a:xfrm>
                <a:off x="1281" y="-1193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1" name="Freeform 252"/>
              <p:cNvSpPr>
                <a:spLocks/>
              </p:cNvSpPr>
              <p:nvPr/>
            </p:nvSpPr>
            <p:spPr bwMode="auto">
              <a:xfrm>
                <a:off x="1158" y="-1472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6 w 58"/>
                  <a:gd name="T5" fmla="*/ 36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2" name="Freeform 253"/>
              <p:cNvSpPr>
                <a:spLocks/>
              </p:cNvSpPr>
              <p:nvPr/>
            </p:nvSpPr>
            <p:spPr bwMode="auto">
              <a:xfrm>
                <a:off x="1033" y="-1748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3" name="Freeform 254"/>
              <p:cNvSpPr>
                <a:spLocks/>
              </p:cNvSpPr>
              <p:nvPr/>
            </p:nvSpPr>
            <p:spPr bwMode="auto">
              <a:xfrm>
                <a:off x="908" y="-2027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4" name="Freeform 255"/>
              <p:cNvSpPr>
                <a:spLocks/>
              </p:cNvSpPr>
              <p:nvPr/>
            </p:nvSpPr>
            <p:spPr bwMode="auto">
              <a:xfrm>
                <a:off x="784" y="-2303"/>
                <a:ext cx="133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5" name="Freeform 256"/>
              <p:cNvSpPr>
                <a:spLocks/>
              </p:cNvSpPr>
              <p:nvPr/>
            </p:nvSpPr>
            <p:spPr bwMode="auto">
              <a:xfrm>
                <a:off x="661" y="-2581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6" name="Freeform 257"/>
              <p:cNvSpPr>
                <a:spLocks/>
              </p:cNvSpPr>
              <p:nvPr/>
            </p:nvSpPr>
            <p:spPr bwMode="auto">
              <a:xfrm>
                <a:off x="536" y="-2858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7" name="Freeform 258"/>
              <p:cNvSpPr>
                <a:spLocks/>
              </p:cNvSpPr>
              <p:nvPr/>
            </p:nvSpPr>
            <p:spPr bwMode="auto">
              <a:xfrm>
                <a:off x="5076" y="6593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8" name="Freeform 259"/>
              <p:cNvSpPr>
                <a:spLocks/>
              </p:cNvSpPr>
              <p:nvPr/>
            </p:nvSpPr>
            <p:spPr bwMode="auto">
              <a:xfrm>
                <a:off x="4953" y="6317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9" name="Freeform 260"/>
              <p:cNvSpPr>
                <a:spLocks/>
              </p:cNvSpPr>
              <p:nvPr/>
            </p:nvSpPr>
            <p:spPr bwMode="auto">
              <a:xfrm>
                <a:off x="4829" y="6039"/>
                <a:ext cx="133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0" name="Freeform 261"/>
              <p:cNvSpPr>
                <a:spLocks/>
              </p:cNvSpPr>
              <p:nvPr/>
            </p:nvSpPr>
            <p:spPr bwMode="auto">
              <a:xfrm>
                <a:off x="4704" y="5762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1" name="Freeform 262"/>
              <p:cNvSpPr>
                <a:spLocks/>
              </p:cNvSpPr>
              <p:nvPr/>
            </p:nvSpPr>
            <p:spPr bwMode="auto">
              <a:xfrm>
                <a:off x="4579" y="5484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2" name="Freeform 263"/>
              <p:cNvSpPr>
                <a:spLocks/>
              </p:cNvSpPr>
              <p:nvPr/>
            </p:nvSpPr>
            <p:spPr bwMode="auto">
              <a:xfrm>
                <a:off x="4456" y="5207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2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2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3" name="Freeform 264"/>
              <p:cNvSpPr>
                <a:spLocks/>
              </p:cNvSpPr>
              <p:nvPr/>
            </p:nvSpPr>
            <p:spPr bwMode="auto">
              <a:xfrm>
                <a:off x="4331" y="4929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4" name="Freeform 265"/>
              <p:cNvSpPr>
                <a:spLocks/>
              </p:cNvSpPr>
              <p:nvPr/>
            </p:nvSpPr>
            <p:spPr bwMode="auto">
              <a:xfrm>
                <a:off x="4207" y="4653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5" name="Freeform 266"/>
              <p:cNvSpPr>
                <a:spLocks/>
              </p:cNvSpPr>
              <p:nvPr/>
            </p:nvSpPr>
            <p:spPr bwMode="auto">
              <a:xfrm>
                <a:off x="4082" y="4374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6" name="Freeform 267"/>
              <p:cNvSpPr>
                <a:spLocks/>
              </p:cNvSpPr>
              <p:nvPr/>
            </p:nvSpPr>
            <p:spPr bwMode="auto">
              <a:xfrm>
                <a:off x="3957" y="4098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7" name="Freeform 268"/>
              <p:cNvSpPr>
                <a:spLocks/>
              </p:cNvSpPr>
              <p:nvPr/>
            </p:nvSpPr>
            <p:spPr bwMode="auto">
              <a:xfrm>
                <a:off x="3834" y="3819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8" name="Freeform 269"/>
              <p:cNvSpPr>
                <a:spLocks/>
              </p:cNvSpPr>
              <p:nvPr/>
            </p:nvSpPr>
            <p:spPr bwMode="auto">
              <a:xfrm>
                <a:off x="3709" y="3543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9" name="Freeform 270"/>
              <p:cNvSpPr>
                <a:spLocks/>
              </p:cNvSpPr>
              <p:nvPr/>
            </p:nvSpPr>
            <p:spPr bwMode="auto">
              <a:xfrm>
                <a:off x="3585" y="3264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0" name="Freeform 271"/>
              <p:cNvSpPr>
                <a:spLocks/>
              </p:cNvSpPr>
              <p:nvPr/>
            </p:nvSpPr>
            <p:spPr bwMode="auto">
              <a:xfrm>
                <a:off x="3460" y="2986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1" name="Freeform 272"/>
              <p:cNvSpPr>
                <a:spLocks/>
              </p:cNvSpPr>
              <p:nvPr/>
            </p:nvSpPr>
            <p:spPr bwMode="auto">
              <a:xfrm>
                <a:off x="3335" y="2709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2" name="Freeform 273"/>
              <p:cNvSpPr>
                <a:spLocks/>
              </p:cNvSpPr>
              <p:nvPr/>
            </p:nvSpPr>
            <p:spPr bwMode="auto">
              <a:xfrm>
                <a:off x="3212" y="2431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9" y="3"/>
                    </a:cubicBezTo>
                    <a:cubicBezTo>
                      <a:pt x="5" y="9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3" name="Freeform 274"/>
              <p:cNvSpPr>
                <a:spLocks/>
              </p:cNvSpPr>
              <p:nvPr/>
            </p:nvSpPr>
            <p:spPr bwMode="auto">
              <a:xfrm>
                <a:off x="3088" y="2154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4" name="Freeform 275"/>
              <p:cNvSpPr>
                <a:spLocks/>
              </p:cNvSpPr>
              <p:nvPr/>
            </p:nvSpPr>
            <p:spPr bwMode="auto">
              <a:xfrm>
                <a:off x="2963" y="187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5" name="Freeform 276"/>
              <p:cNvSpPr>
                <a:spLocks/>
              </p:cNvSpPr>
              <p:nvPr/>
            </p:nvSpPr>
            <p:spPr bwMode="auto">
              <a:xfrm>
                <a:off x="2838" y="1600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6" name="Freeform 277"/>
              <p:cNvSpPr>
                <a:spLocks/>
              </p:cNvSpPr>
              <p:nvPr/>
            </p:nvSpPr>
            <p:spPr bwMode="auto">
              <a:xfrm>
                <a:off x="2715" y="132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2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50"/>
                    </a:cubicBezTo>
                    <a:cubicBezTo>
                      <a:pt x="52" y="44"/>
                      <a:pt x="58" y="29"/>
                      <a:pt x="52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7" name="Freeform 278"/>
              <p:cNvSpPr>
                <a:spLocks/>
              </p:cNvSpPr>
              <p:nvPr/>
            </p:nvSpPr>
            <p:spPr bwMode="auto">
              <a:xfrm>
                <a:off x="2590" y="1045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8" name="Freeform 279"/>
              <p:cNvSpPr>
                <a:spLocks/>
              </p:cNvSpPr>
              <p:nvPr/>
            </p:nvSpPr>
            <p:spPr bwMode="auto">
              <a:xfrm>
                <a:off x="2466" y="766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9" name="Freeform 280"/>
              <p:cNvSpPr>
                <a:spLocks/>
              </p:cNvSpPr>
              <p:nvPr/>
            </p:nvSpPr>
            <p:spPr bwMode="auto">
              <a:xfrm>
                <a:off x="2341" y="490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0" name="Freeform 281"/>
              <p:cNvSpPr>
                <a:spLocks/>
              </p:cNvSpPr>
              <p:nvPr/>
            </p:nvSpPr>
            <p:spPr bwMode="auto">
              <a:xfrm>
                <a:off x="2216" y="211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1" name="Freeform 282"/>
              <p:cNvSpPr>
                <a:spLocks/>
              </p:cNvSpPr>
              <p:nvPr/>
            </p:nvSpPr>
            <p:spPr bwMode="auto">
              <a:xfrm>
                <a:off x="2093" y="-65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2" name="Freeform 283"/>
              <p:cNvSpPr>
                <a:spLocks/>
              </p:cNvSpPr>
              <p:nvPr/>
            </p:nvSpPr>
            <p:spPr bwMode="auto">
              <a:xfrm>
                <a:off x="1844" y="-620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3" name="Freeform 284"/>
              <p:cNvSpPr>
                <a:spLocks/>
              </p:cNvSpPr>
              <p:nvPr/>
            </p:nvSpPr>
            <p:spPr bwMode="auto">
              <a:xfrm>
                <a:off x="1968" y="-344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4" name="Freeform 285"/>
              <p:cNvSpPr>
                <a:spLocks/>
              </p:cNvSpPr>
              <p:nvPr/>
            </p:nvSpPr>
            <p:spPr bwMode="auto">
              <a:xfrm>
                <a:off x="1719" y="-899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5" name="Freeform 286"/>
              <p:cNvSpPr>
                <a:spLocks/>
              </p:cNvSpPr>
              <p:nvPr/>
            </p:nvSpPr>
            <p:spPr bwMode="auto">
              <a:xfrm>
                <a:off x="1594" y="-1175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6" name="Freeform 287"/>
              <p:cNvSpPr>
                <a:spLocks/>
              </p:cNvSpPr>
              <p:nvPr/>
            </p:nvSpPr>
            <p:spPr bwMode="auto">
              <a:xfrm>
                <a:off x="1471" y="-1454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7" name="Freeform 288"/>
              <p:cNvSpPr>
                <a:spLocks/>
              </p:cNvSpPr>
              <p:nvPr/>
            </p:nvSpPr>
            <p:spPr bwMode="auto">
              <a:xfrm>
                <a:off x="1346" y="-1730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8" name="Freeform 289"/>
              <p:cNvSpPr>
                <a:spLocks/>
              </p:cNvSpPr>
              <p:nvPr/>
            </p:nvSpPr>
            <p:spPr bwMode="auto">
              <a:xfrm>
                <a:off x="1222" y="-2008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9" name="Freeform 290"/>
              <p:cNvSpPr>
                <a:spLocks/>
              </p:cNvSpPr>
              <p:nvPr/>
            </p:nvSpPr>
            <p:spPr bwMode="auto">
              <a:xfrm>
                <a:off x="1097" y="-2285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0" name="Freeform 291"/>
              <p:cNvSpPr>
                <a:spLocks/>
              </p:cNvSpPr>
              <p:nvPr/>
            </p:nvSpPr>
            <p:spPr bwMode="auto">
              <a:xfrm>
                <a:off x="974" y="-2563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4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1" name="Freeform 292"/>
              <p:cNvSpPr>
                <a:spLocks/>
              </p:cNvSpPr>
              <p:nvPr/>
            </p:nvSpPr>
            <p:spPr bwMode="auto">
              <a:xfrm>
                <a:off x="849" y="-2842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2" name="Freeform 293"/>
              <p:cNvSpPr>
                <a:spLocks/>
              </p:cNvSpPr>
              <p:nvPr/>
            </p:nvSpPr>
            <p:spPr bwMode="auto">
              <a:xfrm>
                <a:off x="5366" y="6641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3" name="Freeform 294"/>
              <p:cNvSpPr>
                <a:spLocks/>
              </p:cNvSpPr>
              <p:nvPr/>
            </p:nvSpPr>
            <p:spPr bwMode="auto">
              <a:xfrm>
                <a:off x="5242" y="636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4" name="Freeform 295"/>
              <p:cNvSpPr>
                <a:spLocks/>
              </p:cNvSpPr>
              <p:nvPr/>
            </p:nvSpPr>
            <p:spPr bwMode="auto">
              <a:xfrm>
                <a:off x="5119" y="6084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5" name="Freeform 296"/>
              <p:cNvSpPr>
                <a:spLocks/>
              </p:cNvSpPr>
              <p:nvPr/>
            </p:nvSpPr>
            <p:spPr bwMode="auto">
              <a:xfrm>
                <a:off x="4994" y="5808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6" name="Freeform 297"/>
              <p:cNvSpPr>
                <a:spLocks/>
              </p:cNvSpPr>
              <p:nvPr/>
            </p:nvSpPr>
            <p:spPr bwMode="auto">
              <a:xfrm>
                <a:off x="4869" y="5529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7" name="Freeform 298"/>
              <p:cNvSpPr>
                <a:spLocks/>
              </p:cNvSpPr>
              <p:nvPr/>
            </p:nvSpPr>
            <p:spPr bwMode="auto">
              <a:xfrm>
                <a:off x="4745" y="5253"/>
                <a:ext cx="133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8" name="Freeform 299"/>
              <p:cNvSpPr>
                <a:spLocks/>
              </p:cNvSpPr>
              <p:nvPr/>
            </p:nvSpPr>
            <p:spPr bwMode="auto">
              <a:xfrm>
                <a:off x="4622" y="4974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2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50"/>
                    </a:cubicBezTo>
                    <a:cubicBezTo>
                      <a:pt x="52" y="44"/>
                      <a:pt x="58" y="29"/>
                      <a:pt x="52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9" name="Freeform 300"/>
              <p:cNvSpPr>
                <a:spLocks/>
              </p:cNvSpPr>
              <p:nvPr/>
            </p:nvSpPr>
            <p:spPr bwMode="auto">
              <a:xfrm>
                <a:off x="4497" y="469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0" name="Freeform 301"/>
              <p:cNvSpPr>
                <a:spLocks/>
              </p:cNvSpPr>
              <p:nvPr/>
            </p:nvSpPr>
            <p:spPr bwMode="auto">
              <a:xfrm>
                <a:off x="4372" y="4419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1" name="Freeform 302"/>
              <p:cNvSpPr>
                <a:spLocks/>
              </p:cNvSpPr>
              <p:nvPr/>
            </p:nvSpPr>
            <p:spPr bwMode="auto">
              <a:xfrm>
                <a:off x="4247" y="4143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2" name="Freeform 303"/>
              <p:cNvSpPr>
                <a:spLocks/>
              </p:cNvSpPr>
              <p:nvPr/>
            </p:nvSpPr>
            <p:spPr bwMode="auto">
              <a:xfrm>
                <a:off x="4123" y="3864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3" name="Freeform 304"/>
              <p:cNvSpPr>
                <a:spLocks/>
              </p:cNvSpPr>
              <p:nvPr/>
            </p:nvSpPr>
            <p:spPr bwMode="auto">
              <a:xfrm>
                <a:off x="4000" y="3588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0" name="Freeform 305"/>
              <p:cNvSpPr>
                <a:spLocks/>
              </p:cNvSpPr>
              <p:nvPr/>
            </p:nvSpPr>
            <p:spPr bwMode="auto">
              <a:xfrm>
                <a:off x="3875" y="3309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1" name="Freeform 306"/>
              <p:cNvSpPr>
                <a:spLocks/>
              </p:cNvSpPr>
              <p:nvPr/>
            </p:nvSpPr>
            <p:spPr bwMode="auto">
              <a:xfrm>
                <a:off x="3750" y="3033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2" name="Freeform 307"/>
              <p:cNvSpPr>
                <a:spLocks/>
              </p:cNvSpPr>
              <p:nvPr/>
            </p:nvSpPr>
            <p:spPr bwMode="auto">
              <a:xfrm>
                <a:off x="3625" y="2755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3" name="Freeform 308"/>
              <p:cNvSpPr>
                <a:spLocks/>
              </p:cNvSpPr>
              <p:nvPr/>
            </p:nvSpPr>
            <p:spPr bwMode="auto">
              <a:xfrm>
                <a:off x="3501" y="2478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4" name="Freeform 309"/>
              <p:cNvSpPr>
                <a:spLocks/>
              </p:cNvSpPr>
              <p:nvPr/>
            </p:nvSpPr>
            <p:spPr bwMode="auto">
              <a:xfrm>
                <a:off x="3378" y="2200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5" name="Freeform 310"/>
              <p:cNvSpPr>
                <a:spLocks/>
              </p:cNvSpPr>
              <p:nvPr/>
            </p:nvSpPr>
            <p:spPr bwMode="auto">
              <a:xfrm>
                <a:off x="3253" y="1923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6" name="Freeform 311"/>
              <p:cNvSpPr>
                <a:spLocks/>
              </p:cNvSpPr>
              <p:nvPr/>
            </p:nvSpPr>
            <p:spPr bwMode="auto">
              <a:xfrm>
                <a:off x="3128" y="164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7" name="Freeform 312"/>
              <p:cNvSpPr>
                <a:spLocks/>
              </p:cNvSpPr>
              <p:nvPr/>
            </p:nvSpPr>
            <p:spPr bwMode="auto">
              <a:xfrm>
                <a:off x="3004" y="1368"/>
                <a:ext cx="133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8" name="Freeform 313"/>
              <p:cNvSpPr>
                <a:spLocks/>
              </p:cNvSpPr>
              <p:nvPr/>
            </p:nvSpPr>
            <p:spPr bwMode="auto">
              <a:xfrm>
                <a:off x="2881" y="109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4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9" name="Freeform 314"/>
              <p:cNvSpPr>
                <a:spLocks/>
              </p:cNvSpPr>
              <p:nvPr/>
            </p:nvSpPr>
            <p:spPr bwMode="auto">
              <a:xfrm>
                <a:off x="2756" y="814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0" name="Freeform 315"/>
              <p:cNvSpPr>
                <a:spLocks/>
              </p:cNvSpPr>
              <p:nvPr/>
            </p:nvSpPr>
            <p:spPr bwMode="auto">
              <a:xfrm>
                <a:off x="2631" y="53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1" name="Freeform 316"/>
              <p:cNvSpPr>
                <a:spLocks/>
              </p:cNvSpPr>
              <p:nvPr/>
            </p:nvSpPr>
            <p:spPr bwMode="auto">
              <a:xfrm>
                <a:off x="2506" y="256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2" name="Freeform 317"/>
              <p:cNvSpPr>
                <a:spLocks/>
              </p:cNvSpPr>
              <p:nvPr/>
            </p:nvSpPr>
            <p:spPr bwMode="auto">
              <a:xfrm>
                <a:off x="2382" y="-20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3" name="Freeform 318"/>
              <p:cNvSpPr>
                <a:spLocks/>
              </p:cNvSpPr>
              <p:nvPr/>
            </p:nvSpPr>
            <p:spPr bwMode="auto">
              <a:xfrm>
                <a:off x="2259" y="-298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4" name="Freeform 319"/>
              <p:cNvSpPr>
                <a:spLocks/>
              </p:cNvSpPr>
              <p:nvPr/>
            </p:nvSpPr>
            <p:spPr bwMode="auto">
              <a:xfrm>
                <a:off x="2009" y="-853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5" name="Freeform 320"/>
              <p:cNvSpPr>
                <a:spLocks/>
              </p:cNvSpPr>
              <p:nvPr/>
            </p:nvSpPr>
            <p:spPr bwMode="auto">
              <a:xfrm>
                <a:off x="2134" y="-57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6" name="Freeform 321"/>
              <p:cNvSpPr>
                <a:spLocks/>
              </p:cNvSpPr>
              <p:nvPr/>
            </p:nvSpPr>
            <p:spPr bwMode="auto">
              <a:xfrm>
                <a:off x="1884" y="-1130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7" name="Freeform 322"/>
              <p:cNvSpPr>
                <a:spLocks/>
              </p:cNvSpPr>
              <p:nvPr/>
            </p:nvSpPr>
            <p:spPr bwMode="auto">
              <a:xfrm>
                <a:off x="1760" y="-140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8" name="Freeform 323"/>
              <p:cNvSpPr>
                <a:spLocks/>
              </p:cNvSpPr>
              <p:nvPr/>
            </p:nvSpPr>
            <p:spPr bwMode="auto">
              <a:xfrm>
                <a:off x="1637" y="-1685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9" name="Freeform 324"/>
              <p:cNvSpPr>
                <a:spLocks/>
              </p:cNvSpPr>
              <p:nvPr/>
            </p:nvSpPr>
            <p:spPr bwMode="auto">
              <a:xfrm>
                <a:off x="1512" y="-1963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0" name="Freeform 325"/>
              <p:cNvSpPr>
                <a:spLocks/>
              </p:cNvSpPr>
              <p:nvPr/>
            </p:nvSpPr>
            <p:spPr bwMode="auto">
              <a:xfrm>
                <a:off x="1387" y="-2239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1" name="Freeform 326"/>
              <p:cNvSpPr>
                <a:spLocks/>
              </p:cNvSpPr>
              <p:nvPr/>
            </p:nvSpPr>
            <p:spPr bwMode="auto">
              <a:xfrm>
                <a:off x="1263" y="-2518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2" name="Freeform 327"/>
              <p:cNvSpPr>
                <a:spLocks/>
              </p:cNvSpPr>
              <p:nvPr/>
            </p:nvSpPr>
            <p:spPr bwMode="auto">
              <a:xfrm>
                <a:off x="1140" y="-2794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2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2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3" name="Freeform 328"/>
              <p:cNvSpPr>
                <a:spLocks/>
              </p:cNvSpPr>
              <p:nvPr/>
            </p:nvSpPr>
            <p:spPr bwMode="auto">
              <a:xfrm>
                <a:off x="5680" y="6657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4" name="Freeform 329"/>
              <p:cNvSpPr>
                <a:spLocks/>
              </p:cNvSpPr>
              <p:nvPr/>
            </p:nvSpPr>
            <p:spPr bwMode="auto">
              <a:xfrm>
                <a:off x="5555" y="6381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5" name="Freeform 330"/>
              <p:cNvSpPr>
                <a:spLocks/>
              </p:cNvSpPr>
              <p:nvPr/>
            </p:nvSpPr>
            <p:spPr bwMode="auto">
              <a:xfrm>
                <a:off x="5432" y="6102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9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6" name="Freeform 331"/>
              <p:cNvSpPr>
                <a:spLocks/>
              </p:cNvSpPr>
              <p:nvPr/>
            </p:nvSpPr>
            <p:spPr bwMode="auto">
              <a:xfrm>
                <a:off x="5307" y="5826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7" name="Freeform 332"/>
              <p:cNvSpPr>
                <a:spLocks/>
              </p:cNvSpPr>
              <p:nvPr/>
            </p:nvSpPr>
            <p:spPr bwMode="auto">
              <a:xfrm>
                <a:off x="5183" y="5547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8" name="Freeform 333"/>
              <p:cNvSpPr>
                <a:spLocks/>
              </p:cNvSpPr>
              <p:nvPr/>
            </p:nvSpPr>
            <p:spPr bwMode="auto">
              <a:xfrm>
                <a:off x="5058" y="5271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9" name="Freeform 334"/>
              <p:cNvSpPr>
                <a:spLocks/>
              </p:cNvSpPr>
              <p:nvPr/>
            </p:nvSpPr>
            <p:spPr bwMode="auto">
              <a:xfrm>
                <a:off x="4933" y="499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0" name="Freeform 335"/>
              <p:cNvSpPr>
                <a:spLocks/>
              </p:cNvSpPr>
              <p:nvPr/>
            </p:nvSpPr>
            <p:spPr bwMode="auto">
              <a:xfrm>
                <a:off x="4810" y="4716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1" name="Freeform 336"/>
              <p:cNvSpPr>
                <a:spLocks/>
              </p:cNvSpPr>
              <p:nvPr/>
            </p:nvSpPr>
            <p:spPr bwMode="auto">
              <a:xfrm>
                <a:off x="4686" y="4437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2" name="Freeform 337"/>
              <p:cNvSpPr>
                <a:spLocks/>
              </p:cNvSpPr>
              <p:nvPr/>
            </p:nvSpPr>
            <p:spPr bwMode="auto">
              <a:xfrm>
                <a:off x="4561" y="4161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3" name="Freeform 338"/>
              <p:cNvSpPr>
                <a:spLocks/>
              </p:cNvSpPr>
              <p:nvPr/>
            </p:nvSpPr>
            <p:spPr bwMode="auto">
              <a:xfrm>
                <a:off x="4436" y="388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4" name="Freeform 339"/>
              <p:cNvSpPr>
                <a:spLocks/>
              </p:cNvSpPr>
              <p:nvPr/>
            </p:nvSpPr>
            <p:spPr bwMode="auto">
              <a:xfrm>
                <a:off x="4313" y="3606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5" name="Freeform 340"/>
              <p:cNvSpPr>
                <a:spLocks/>
              </p:cNvSpPr>
              <p:nvPr/>
            </p:nvSpPr>
            <p:spPr bwMode="auto">
              <a:xfrm>
                <a:off x="4188" y="3328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6" name="Freeform 341"/>
              <p:cNvSpPr>
                <a:spLocks/>
              </p:cNvSpPr>
              <p:nvPr/>
            </p:nvSpPr>
            <p:spPr bwMode="auto">
              <a:xfrm>
                <a:off x="4064" y="3051"/>
                <a:ext cx="133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7" name="Freeform 342"/>
              <p:cNvSpPr>
                <a:spLocks/>
              </p:cNvSpPr>
              <p:nvPr/>
            </p:nvSpPr>
            <p:spPr bwMode="auto">
              <a:xfrm>
                <a:off x="3939" y="2773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8" name="Freeform 343"/>
              <p:cNvSpPr>
                <a:spLocks/>
              </p:cNvSpPr>
              <p:nvPr/>
            </p:nvSpPr>
            <p:spPr bwMode="auto">
              <a:xfrm>
                <a:off x="3814" y="2496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9" name="Freeform 344"/>
              <p:cNvSpPr>
                <a:spLocks/>
              </p:cNvSpPr>
              <p:nvPr/>
            </p:nvSpPr>
            <p:spPr bwMode="auto">
              <a:xfrm>
                <a:off x="3691" y="2218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0" name="Freeform 345"/>
              <p:cNvSpPr>
                <a:spLocks/>
              </p:cNvSpPr>
              <p:nvPr/>
            </p:nvSpPr>
            <p:spPr bwMode="auto">
              <a:xfrm>
                <a:off x="3566" y="1941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1" name="Freeform 346"/>
              <p:cNvSpPr>
                <a:spLocks/>
              </p:cNvSpPr>
              <p:nvPr/>
            </p:nvSpPr>
            <p:spPr bwMode="auto">
              <a:xfrm>
                <a:off x="3442" y="1663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2" name="Freeform 347"/>
              <p:cNvSpPr>
                <a:spLocks/>
              </p:cNvSpPr>
              <p:nvPr/>
            </p:nvSpPr>
            <p:spPr bwMode="auto">
              <a:xfrm>
                <a:off x="3317" y="1387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3" name="Freeform 348"/>
              <p:cNvSpPr>
                <a:spLocks/>
              </p:cNvSpPr>
              <p:nvPr/>
            </p:nvSpPr>
            <p:spPr bwMode="auto">
              <a:xfrm>
                <a:off x="3192" y="110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4" name="Freeform 349"/>
              <p:cNvSpPr>
                <a:spLocks/>
              </p:cNvSpPr>
              <p:nvPr/>
            </p:nvSpPr>
            <p:spPr bwMode="auto">
              <a:xfrm>
                <a:off x="3069" y="829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5" name="Freeform 350"/>
              <p:cNvSpPr>
                <a:spLocks/>
              </p:cNvSpPr>
              <p:nvPr/>
            </p:nvSpPr>
            <p:spPr bwMode="auto">
              <a:xfrm>
                <a:off x="2945" y="553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6" name="Freeform 351"/>
              <p:cNvSpPr>
                <a:spLocks/>
              </p:cNvSpPr>
              <p:nvPr/>
            </p:nvSpPr>
            <p:spPr bwMode="auto">
              <a:xfrm>
                <a:off x="2820" y="275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7" name="Freeform 352"/>
              <p:cNvSpPr>
                <a:spLocks/>
              </p:cNvSpPr>
              <p:nvPr/>
            </p:nvSpPr>
            <p:spPr bwMode="auto">
              <a:xfrm>
                <a:off x="2695" y="-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8" name="Freeform 353"/>
              <p:cNvSpPr>
                <a:spLocks/>
              </p:cNvSpPr>
              <p:nvPr/>
            </p:nvSpPr>
            <p:spPr bwMode="auto">
              <a:xfrm>
                <a:off x="2572" y="-280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39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9" name="Freeform 354"/>
              <p:cNvSpPr>
                <a:spLocks/>
              </p:cNvSpPr>
              <p:nvPr/>
            </p:nvSpPr>
            <p:spPr bwMode="auto">
              <a:xfrm>
                <a:off x="2323" y="-835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0" name="Freeform 355"/>
              <p:cNvSpPr>
                <a:spLocks/>
              </p:cNvSpPr>
              <p:nvPr/>
            </p:nvSpPr>
            <p:spPr bwMode="auto">
              <a:xfrm>
                <a:off x="2447" y="-557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1" name="Freeform 356"/>
              <p:cNvSpPr>
                <a:spLocks/>
              </p:cNvSpPr>
              <p:nvPr/>
            </p:nvSpPr>
            <p:spPr bwMode="auto">
              <a:xfrm>
                <a:off x="2198" y="-1112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2" name="Freeform 357"/>
              <p:cNvSpPr>
                <a:spLocks/>
              </p:cNvSpPr>
              <p:nvPr/>
            </p:nvSpPr>
            <p:spPr bwMode="auto">
              <a:xfrm>
                <a:off x="2073" y="-1390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3" name="Freeform 358"/>
              <p:cNvSpPr>
                <a:spLocks/>
              </p:cNvSpPr>
              <p:nvPr/>
            </p:nvSpPr>
            <p:spPr bwMode="auto">
              <a:xfrm>
                <a:off x="1950" y="-1666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4" name="Freeform 359"/>
              <p:cNvSpPr>
                <a:spLocks/>
              </p:cNvSpPr>
              <p:nvPr/>
            </p:nvSpPr>
            <p:spPr bwMode="auto">
              <a:xfrm>
                <a:off x="1825" y="-194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5" name="Freeform 360"/>
              <p:cNvSpPr>
                <a:spLocks/>
              </p:cNvSpPr>
              <p:nvPr/>
            </p:nvSpPr>
            <p:spPr bwMode="auto">
              <a:xfrm>
                <a:off x="1701" y="-2221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6" name="Freeform 361"/>
              <p:cNvSpPr>
                <a:spLocks/>
              </p:cNvSpPr>
              <p:nvPr/>
            </p:nvSpPr>
            <p:spPr bwMode="auto">
              <a:xfrm>
                <a:off x="1576" y="-2500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7" name="Freeform 362"/>
              <p:cNvSpPr>
                <a:spLocks/>
              </p:cNvSpPr>
              <p:nvPr/>
            </p:nvSpPr>
            <p:spPr bwMode="auto">
              <a:xfrm>
                <a:off x="1451" y="-2776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8" name="Freeform 363"/>
              <p:cNvSpPr>
                <a:spLocks/>
              </p:cNvSpPr>
              <p:nvPr/>
            </p:nvSpPr>
            <p:spPr bwMode="auto">
              <a:xfrm>
                <a:off x="1371" y="-2942"/>
                <a:ext cx="46" cy="5"/>
              </a:xfrm>
              <a:custGeom>
                <a:avLst/>
                <a:gdLst>
                  <a:gd name="T0" fmla="*/ 20 w 20"/>
                  <a:gd name="T1" fmla="*/ 0 h 2"/>
                  <a:gd name="T2" fmla="*/ 0 w 20"/>
                  <a:gd name="T3" fmla="*/ 0 h 2"/>
                  <a:gd name="T4" fmla="*/ 10 w 20"/>
                  <a:gd name="T5" fmla="*/ 2 h 2"/>
                  <a:gd name="T6" fmla="*/ 20 w 20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7" y="2"/>
                      <a:pt x="10" y="2"/>
                    </a:cubicBezTo>
                    <a:cubicBezTo>
                      <a:pt x="13" y="2"/>
                      <a:pt x="17" y="1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9" name="Freeform 364"/>
              <p:cNvSpPr>
                <a:spLocks/>
              </p:cNvSpPr>
              <p:nvPr/>
            </p:nvSpPr>
            <p:spPr bwMode="auto">
              <a:xfrm>
                <a:off x="5970" y="6704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0" name="Freeform 365"/>
              <p:cNvSpPr>
                <a:spLocks/>
              </p:cNvSpPr>
              <p:nvPr/>
            </p:nvSpPr>
            <p:spPr bwMode="auto">
              <a:xfrm>
                <a:off x="5845" y="6426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1" name="Freeform 366"/>
              <p:cNvSpPr>
                <a:spLocks/>
              </p:cNvSpPr>
              <p:nvPr/>
            </p:nvSpPr>
            <p:spPr bwMode="auto">
              <a:xfrm>
                <a:off x="5721" y="6150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2" name="Freeform 367"/>
              <p:cNvSpPr>
                <a:spLocks/>
              </p:cNvSpPr>
              <p:nvPr/>
            </p:nvSpPr>
            <p:spPr bwMode="auto">
              <a:xfrm>
                <a:off x="5598" y="587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3" name="Freeform 368"/>
              <p:cNvSpPr>
                <a:spLocks/>
              </p:cNvSpPr>
              <p:nvPr/>
            </p:nvSpPr>
            <p:spPr bwMode="auto">
              <a:xfrm>
                <a:off x="5473" y="5595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4" name="Freeform 369"/>
              <p:cNvSpPr>
                <a:spLocks/>
              </p:cNvSpPr>
              <p:nvPr/>
            </p:nvSpPr>
            <p:spPr bwMode="auto">
              <a:xfrm>
                <a:off x="5348" y="531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5" name="Freeform 370"/>
              <p:cNvSpPr>
                <a:spLocks/>
              </p:cNvSpPr>
              <p:nvPr/>
            </p:nvSpPr>
            <p:spPr bwMode="auto">
              <a:xfrm>
                <a:off x="5223" y="5040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6" name="Freeform 371"/>
              <p:cNvSpPr>
                <a:spLocks/>
              </p:cNvSpPr>
              <p:nvPr/>
            </p:nvSpPr>
            <p:spPr bwMode="auto">
              <a:xfrm>
                <a:off x="5101" y="476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4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7" name="Freeform 372"/>
              <p:cNvSpPr>
                <a:spLocks/>
              </p:cNvSpPr>
              <p:nvPr/>
            </p:nvSpPr>
            <p:spPr bwMode="auto">
              <a:xfrm>
                <a:off x="4976" y="4485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8" name="Freeform 373"/>
              <p:cNvSpPr>
                <a:spLocks/>
              </p:cNvSpPr>
              <p:nvPr/>
            </p:nvSpPr>
            <p:spPr bwMode="auto">
              <a:xfrm>
                <a:off x="4851" y="420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9" name="Freeform 374"/>
              <p:cNvSpPr>
                <a:spLocks/>
              </p:cNvSpPr>
              <p:nvPr/>
            </p:nvSpPr>
            <p:spPr bwMode="auto">
              <a:xfrm>
                <a:off x="4726" y="392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0" name="Freeform 375"/>
              <p:cNvSpPr>
                <a:spLocks/>
              </p:cNvSpPr>
              <p:nvPr/>
            </p:nvSpPr>
            <p:spPr bwMode="auto">
              <a:xfrm>
                <a:off x="4602" y="3651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1" name="Freeform 376"/>
              <p:cNvSpPr>
                <a:spLocks/>
              </p:cNvSpPr>
              <p:nvPr/>
            </p:nvSpPr>
            <p:spPr bwMode="auto">
              <a:xfrm>
                <a:off x="4479" y="3373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9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2" name="Freeform 377"/>
              <p:cNvSpPr>
                <a:spLocks/>
              </p:cNvSpPr>
              <p:nvPr/>
            </p:nvSpPr>
            <p:spPr bwMode="auto">
              <a:xfrm>
                <a:off x="4354" y="3097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3" name="Freeform 378"/>
              <p:cNvSpPr>
                <a:spLocks/>
              </p:cNvSpPr>
              <p:nvPr/>
            </p:nvSpPr>
            <p:spPr bwMode="auto">
              <a:xfrm>
                <a:off x="4229" y="281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4" name="Freeform 379"/>
              <p:cNvSpPr>
                <a:spLocks/>
              </p:cNvSpPr>
              <p:nvPr/>
            </p:nvSpPr>
            <p:spPr bwMode="auto">
              <a:xfrm>
                <a:off x="4104" y="2542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5" name="Freeform 380"/>
              <p:cNvSpPr>
                <a:spLocks/>
              </p:cNvSpPr>
              <p:nvPr/>
            </p:nvSpPr>
            <p:spPr bwMode="auto">
              <a:xfrm>
                <a:off x="3980" y="2263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6" name="Freeform 381"/>
              <p:cNvSpPr>
                <a:spLocks/>
              </p:cNvSpPr>
              <p:nvPr/>
            </p:nvSpPr>
            <p:spPr bwMode="auto">
              <a:xfrm>
                <a:off x="3857" y="1987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7" name="Freeform 382"/>
              <p:cNvSpPr>
                <a:spLocks/>
              </p:cNvSpPr>
              <p:nvPr/>
            </p:nvSpPr>
            <p:spPr bwMode="auto">
              <a:xfrm>
                <a:off x="3732" y="170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8" name="Freeform 383"/>
              <p:cNvSpPr>
                <a:spLocks/>
              </p:cNvSpPr>
              <p:nvPr/>
            </p:nvSpPr>
            <p:spPr bwMode="auto">
              <a:xfrm>
                <a:off x="3607" y="1432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9" name="Freeform 384"/>
              <p:cNvSpPr>
                <a:spLocks/>
              </p:cNvSpPr>
              <p:nvPr/>
            </p:nvSpPr>
            <p:spPr bwMode="auto">
              <a:xfrm>
                <a:off x="3482" y="1153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0" name="Freeform 385"/>
              <p:cNvSpPr>
                <a:spLocks/>
              </p:cNvSpPr>
              <p:nvPr/>
            </p:nvSpPr>
            <p:spPr bwMode="auto">
              <a:xfrm>
                <a:off x="3360" y="877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2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2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1" name="Freeform 386"/>
              <p:cNvSpPr>
                <a:spLocks/>
              </p:cNvSpPr>
              <p:nvPr/>
            </p:nvSpPr>
            <p:spPr bwMode="auto">
              <a:xfrm>
                <a:off x="3235" y="598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2" name="Freeform 387"/>
              <p:cNvSpPr>
                <a:spLocks/>
              </p:cNvSpPr>
              <p:nvPr/>
            </p:nvSpPr>
            <p:spPr bwMode="auto">
              <a:xfrm>
                <a:off x="3110" y="322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3" name="Freeform 388"/>
              <p:cNvSpPr>
                <a:spLocks/>
              </p:cNvSpPr>
              <p:nvPr/>
            </p:nvSpPr>
            <p:spPr bwMode="auto">
              <a:xfrm>
                <a:off x="2985" y="44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4" name="Freeform 389"/>
              <p:cNvSpPr>
                <a:spLocks/>
              </p:cNvSpPr>
              <p:nvPr/>
            </p:nvSpPr>
            <p:spPr bwMode="auto">
              <a:xfrm>
                <a:off x="2861" y="-233"/>
                <a:ext cx="133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5" name="Freeform 390"/>
              <p:cNvSpPr>
                <a:spLocks/>
              </p:cNvSpPr>
              <p:nvPr/>
            </p:nvSpPr>
            <p:spPr bwMode="auto">
              <a:xfrm>
                <a:off x="2738" y="-511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6" name="Freeform 391"/>
              <p:cNvSpPr>
                <a:spLocks/>
              </p:cNvSpPr>
              <p:nvPr/>
            </p:nvSpPr>
            <p:spPr bwMode="auto">
              <a:xfrm>
                <a:off x="2488" y="-106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7" name="Freeform 392"/>
              <p:cNvSpPr>
                <a:spLocks/>
              </p:cNvSpPr>
              <p:nvPr/>
            </p:nvSpPr>
            <p:spPr bwMode="auto">
              <a:xfrm>
                <a:off x="2613" y="-788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8" name="Freeform 393"/>
              <p:cNvSpPr>
                <a:spLocks/>
              </p:cNvSpPr>
              <p:nvPr/>
            </p:nvSpPr>
            <p:spPr bwMode="auto">
              <a:xfrm>
                <a:off x="2363" y="-1343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9" name="Freeform 394"/>
              <p:cNvSpPr>
                <a:spLocks/>
              </p:cNvSpPr>
              <p:nvPr/>
            </p:nvSpPr>
            <p:spPr bwMode="auto">
              <a:xfrm>
                <a:off x="2239" y="-1621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0" name="Freeform 395"/>
              <p:cNvSpPr>
                <a:spLocks/>
              </p:cNvSpPr>
              <p:nvPr/>
            </p:nvSpPr>
            <p:spPr bwMode="auto">
              <a:xfrm>
                <a:off x="2116" y="-190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9" y="3"/>
                    </a:cubicBezTo>
                    <a:cubicBezTo>
                      <a:pt x="5" y="9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1" name="Freeform 396"/>
              <p:cNvSpPr>
                <a:spLocks/>
              </p:cNvSpPr>
              <p:nvPr/>
            </p:nvSpPr>
            <p:spPr bwMode="auto">
              <a:xfrm>
                <a:off x="1991" y="-217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2" name="Freeform 397"/>
              <p:cNvSpPr>
                <a:spLocks/>
              </p:cNvSpPr>
              <p:nvPr/>
            </p:nvSpPr>
            <p:spPr bwMode="auto">
              <a:xfrm>
                <a:off x="1866" y="-245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3" name="Freeform 398"/>
              <p:cNvSpPr>
                <a:spLocks/>
              </p:cNvSpPr>
              <p:nvPr/>
            </p:nvSpPr>
            <p:spPr bwMode="auto">
              <a:xfrm>
                <a:off x="1741" y="-2731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4" name="Freeform 399"/>
              <p:cNvSpPr>
                <a:spLocks/>
              </p:cNvSpPr>
              <p:nvPr/>
            </p:nvSpPr>
            <p:spPr bwMode="auto">
              <a:xfrm>
                <a:off x="1626" y="-2942"/>
                <a:ext cx="115" cy="50"/>
              </a:xfrm>
              <a:custGeom>
                <a:avLst/>
                <a:gdLst>
                  <a:gd name="T0" fmla="*/ 51 w 51"/>
                  <a:gd name="T1" fmla="*/ 0 h 22"/>
                  <a:gd name="T2" fmla="*/ 0 w 51"/>
                  <a:gd name="T3" fmla="*/ 0 h 22"/>
                  <a:gd name="T4" fmla="*/ 2 w 51"/>
                  <a:gd name="T5" fmla="*/ 7 h 22"/>
                  <a:gd name="T6" fmla="*/ 26 w 51"/>
                  <a:gd name="T7" fmla="*/ 22 h 22"/>
                  <a:gd name="T8" fmla="*/ 36 w 51"/>
                  <a:gd name="T9" fmla="*/ 20 h 22"/>
                  <a:gd name="T10" fmla="*/ 51 w 51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22">
                    <a:moveTo>
                      <a:pt x="5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4"/>
                      <a:pt x="2" y="7"/>
                    </a:cubicBezTo>
                    <a:cubicBezTo>
                      <a:pt x="7" y="16"/>
                      <a:pt x="16" y="22"/>
                      <a:pt x="26" y="22"/>
                    </a:cubicBezTo>
                    <a:cubicBezTo>
                      <a:pt x="29" y="22"/>
                      <a:pt x="33" y="21"/>
                      <a:pt x="36" y="20"/>
                    </a:cubicBezTo>
                    <a:cubicBezTo>
                      <a:pt x="45" y="16"/>
                      <a:pt x="50" y="8"/>
                      <a:pt x="5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5" name="Freeform 400"/>
              <p:cNvSpPr>
                <a:spLocks/>
              </p:cNvSpPr>
              <p:nvPr/>
            </p:nvSpPr>
            <p:spPr bwMode="auto">
              <a:xfrm>
                <a:off x="6284" y="6723"/>
                <a:ext cx="131" cy="102"/>
              </a:xfrm>
              <a:custGeom>
                <a:avLst/>
                <a:gdLst>
                  <a:gd name="T0" fmla="*/ 29 w 58"/>
                  <a:gd name="T1" fmla="*/ 0 h 45"/>
                  <a:gd name="T2" fmla="*/ 19 w 58"/>
                  <a:gd name="T3" fmla="*/ 2 h 45"/>
                  <a:gd name="T4" fmla="*/ 6 w 58"/>
                  <a:gd name="T5" fmla="*/ 36 h 45"/>
                  <a:gd name="T6" fmla="*/ 12 w 58"/>
                  <a:gd name="T7" fmla="*/ 45 h 45"/>
                  <a:gd name="T8" fmla="*/ 46 w 58"/>
                  <a:gd name="T9" fmla="*/ 45 h 45"/>
                  <a:gd name="T10" fmla="*/ 53 w 58"/>
                  <a:gd name="T11" fmla="*/ 15 h 45"/>
                  <a:gd name="T12" fmla="*/ 29 w 58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45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7" y="40"/>
                      <a:pt x="10" y="43"/>
                      <a:pt x="12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55" y="38"/>
                      <a:pt x="58" y="26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6" name="Freeform 401"/>
              <p:cNvSpPr>
                <a:spLocks/>
              </p:cNvSpPr>
              <p:nvPr/>
            </p:nvSpPr>
            <p:spPr bwMode="auto">
              <a:xfrm>
                <a:off x="6159" y="6444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7" name="Freeform 402"/>
              <p:cNvSpPr>
                <a:spLocks/>
              </p:cNvSpPr>
              <p:nvPr/>
            </p:nvSpPr>
            <p:spPr bwMode="auto">
              <a:xfrm>
                <a:off x="6034" y="6168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8" name="Freeform 403"/>
              <p:cNvSpPr>
                <a:spLocks/>
              </p:cNvSpPr>
              <p:nvPr/>
            </p:nvSpPr>
            <p:spPr bwMode="auto">
              <a:xfrm>
                <a:off x="5911" y="5889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9" name="Freeform 404"/>
              <p:cNvSpPr>
                <a:spLocks/>
              </p:cNvSpPr>
              <p:nvPr/>
            </p:nvSpPr>
            <p:spPr bwMode="auto">
              <a:xfrm>
                <a:off x="5786" y="5613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0" name="Freeform 405"/>
              <p:cNvSpPr>
                <a:spLocks/>
              </p:cNvSpPr>
              <p:nvPr/>
            </p:nvSpPr>
            <p:spPr bwMode="auto">
              <a:xfrm>
                <a:off x="5662" y="5334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1" name="Freeform 406"/>
              <p:cNvSpPr>
                <a:spLocks/>
              </p:cNvSpPr>
              <p:nvPr/>
            </p:nvSpPr>
            <p:spPr bwMode="auto">
              <a:xfrm>
                <a:off x="5537" y="5058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2" name="Freeform 407"/>
              <p:cNvSpPr>
                <a:spLocks/>
              </p:cNvSpPr>
              <p:nvPr/>
            </p:nvSpPr>
            <p:spPr bwMode="auto">
              <a:xfrm>
                <a:off x="5412" y="4779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3" name="Freeform 408"/>
              <p:cNvSpPr>
                <a:spLocks/>
              </p:cNvSpPr>
              <p:nvPr/>
            </p:nvSpPr>
            <p:spPr bwMode="auto">
              <a:xfrm>
                <a:off x="5289" y="450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5" y="9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83" name="Group 610"/>
            <p:cNvGrpSpPr>
              <a:grpSpLocks/>
            </p:cNvGrpSpPr>
            <p:nvPr/>
          </p:nvGrpSpPr>
          <p:grpSpPr bwMode="auto">
            <a:xfrm>
              <a:off x="3273425" y="-4233863"/>
              <a:ext cx="10547350" cy="15068551"/>
              <a:chOff x="2062" y="-2667"/>
              <a:chExt cx="6644" cy="9492"/>
            </a:xfrm>
            <a:grpFill/>
          </p:grpSpPr>
          <p:sp>
            <p:nvSpPr>
              <p:cNvPr id="728" name="Freeform 410"/>
              <p:cNvSpPr>
                <a:spLocks/>
              </p:cNvSpPr>
              <p:nvPr/>
            </p:nvSpPr>
            <p:spPr bwMode="auto">
              <a:xfrm>
                <a:off x="5164" y="4224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9" name="Freeform 411"/>
              <p:cNvSpPr>
                <a:spLocks/>
              </p:cNvSpPr>
              <p:nvPr/>
            </p:nvSpPr>
            <p:spPr bwMode="auto">
              <a:xfrm>
                <a:off x="5040" y="394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0" name="Freeform 412"/>
              <p:cNvSpPr>
                <a:spLocks/>
              </p:cNvSpPr>
              <p:nvPr/>
            </p:nvSpPr>
            <p:spPr bwMode="auto">
              <a:xfrm>
                <a:off x="4915" y="3670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1" name="Freeform 413"/>
              <p:cNvSpPr>
                <a:spLocks/>
              </p:cNvSpPr>
              <p:nvPr/>
            </p:nvSpPr>
            <p:spPr bwMode="auto">
              <a:xfrm>
                <a:off x="4792" y="339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2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50"/>
                    </a:cubicBezTo>
                    <a:cubicBezTo>
                      <a:pt x="52" y="44"/>
                      <a:pt x="58" y="29"/>
                      <a:pt x="52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2" name="Freeform 414"/>
              <p:cNvSpPr>
                <a:spLocks/>
              </p:cNvSpPr>
              <p:nvPr/>
            </p:nvSpPr>
            <p:spPr bwMode="auto">
              <a:xfrm>
                <a:off x="4667" y="3115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3" name="Freeform 415"/>
              <p:cNvSpPr>
                <a:spLocks/>
              </p:cNvSpPr>
              <p:nvPr/>
            </p:nvSpPr>
            <p:spPr bwMode="auto">
              <a:xfrm>
                <a:off x="4543" y="2836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4" name="Freeform 416"/>
              <p:cNvSpPr>
                <a:spLocks/>
              </p:cNvSpPr>
              <p:nvPr/>
            </p:nvSpPr>
            <p:spPr bwMode="auto">
              <a:xfrm>
                <a:off x="4418" y="2560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5" name="Freeform 417"/>
              <p:cNvSpPr>
                <a:spLocks/>
              </p:cNvSpPr>
              <p:nvPr/>
            </p:nvSpPr>
            <p:spPr bwMode="auto">
              <a:xfrm>
                <a:off x="4293" y="2281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6" name="Freeform 418"/>
              <p:cNvSpPr>
                <a:spLocks/>
              </p:cNvSpPr>
              <p:nvPr/>
            </p:nvSpPr>
            <p:spPr bwMode="auto">
              <a:xfrm>
                <a:off x="4170" y="2005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" name="Freeform 419"/>
              <p:cNvSpPr>
                <a:spLocks/>
              </p:cNvSpPr>
              <p:nvPr/>
            </p:nvSpPr>
            <p:spPr bwMode="auto">
              <a:xfrm>
                <a:off x="4045" y="172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" name="Freeform 420"/>
              <p:cNvSpPr>
                <a:spLocks/>
              </p:cNvSpPr>
              <p:nvPr/>
            </p:nvSpPr>
            <p:spPr bwMode="auto">
              <a:xfrm>
                <a:off x="3921" y="1450"/>
                <a:ext cx="133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" name="Freeform 421"/>
              <p:cNvSpPr>
                <a:spLocks/>
              </p:cNvSpPr>
              <p:nvPr/>
            </p:nvSpPr>
            <p:spPr bwMode="auto">
              <a:xfrm>
                <a:off x="3796" y="1171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0" name="Freeform 422"/>
              <p:cNvSpPr>
                <a:spLocks/>
              </p:cNvSpPr>
              <p:nvPr/>
            </p:nvSpPr>
            <p:spPr bwMode="auto">
              <a:xfrm>
                <a:off x="3671" y="895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1" name="Freeform 423"/>
              <p:cNvSpPr>
                <a:spLocks/>
              </p:cNvSpPr>
              <p:nvPr/>
            </p:nvSpPr>
            <p:spPr bwMode="auto">
              <a:xfrm>
                <a:off x="3548" y="617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2" name="Freeform 424"/>
              <p:cNvSpPr>
                <a:spLocks/>
              </p:cNvSpPr>
              <p:nvPr/>
            </p:nvSpPr>
            <p:spPr bwMode="auto">
              <a:xfrm>
                <a:off x="3423" y="340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3" name="Freeform 425"/>
              <p:cNvSpPr>
                <a:spLocks/>
              </p:cNvSpPr>
              <p:nvPr/>
            </p:nvSpPr>
            <p:spPr bwMode="auto">
              <a:xfrm>
                <a:off x="3299" y="62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4" name="Freeform 426"/>
              <p:cNvSpPr>
                <a:spLocks/>
              </p:cNvSpPr>
              <p:nvPr/>
            </p:nvSpPr>
            <p:spPr bwMode="auto">
              <a:xfrm>
                <a:off x="3174" y="-215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5" name="Freeform 427"/>
              <p:cNvSpPr>
                <a:spLocks/>
              </p:cNvSpPr>
              <p:nvPr/>
            </p:nvSpPr>
            <p:spPr bwMode="auto">
              <a:xfrm>
                <a:off x="3051" y="-493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4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6" name="Freeform 428"/>
              <p:cNvSpPr>
                <a:spLocks/>
              </p:cNvSpPr>
              <p:nvPr/>
            </p:nvSpPr>
            <p:spPr bwMode="auto">
              <a:xfrm>
                <a:off x="2802" y="-1048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7" name="Freeform 429"/>
              <p:cNvSpPr>
                <a:spLocks/>
              </p:cNvSpPr>
              <p:nvPr/>
            </p:nvSpPr>
            <p:spPr bwMode="auto">
              <a:xfrm>
                <a:off x="2926" y="-770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8" name="Freeform 430"/>
              <p:cNvSpPr>
                <a:spLocks/>
              </p:cNvSpPr>
              <p:nvPr/>
            </p:nvSpPr>
            <p:spPr bwMode="auto">
              <a:xfrm>
                <a:off x="2677" y="-1327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9" name="Freeform 431"/>
              <p:cNvSpPr>
                <a:spLocks/>
              </p:cNvSpPr>
              <p:nvPr/>
            </p:nvSpPr>
            <p:spPr bwMode="auto">
              <a:xfrm>
                <a:off x="2552" y="-1603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0" name="Freeform 432"/>
              <p:cNvSpPr>
                <a:spLocks/>
              </p:cNvSpPr>
              <p:nvPr/>
            </p:nvSpPr>
            <p:spPr bwMode="auto">
              <a:xfrm>
                <a:off x="2429" y="-1882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1" name="Freeform 433"/>
              <p:cNvSpPr>
                <a:spLocks/>
              </p:cNvSpPr>
              <p:nvPr/>
            </p:nvSpPr>
            <p:spPr bwMode="auto">
              <a:xfrm>
                <a:off x="2304" y="-215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2" name="Freeform 434"/>
              <p:cNvSpPr>
                <a:spLocks/>
              </p:cNvSpPr>
              <p:nvPr/>
            </p:nvSpPr>
            <p:spPr bwMode="auto">
              <a:xfrm>
                <a:off x="2180" y="-2436"/>
                <a:ext cx="129" cy="117"/>
              </a:xfrm>
              <a:custGeom>
                <a:avLst/>
                <a:gdLst>
                  <a:gd name="T0" fmla="*/ 29 w 57"/>
                  <a:gd name="T1" fmla="*/ 0 h 52"/>
                  <a:gd name="T2" fmla="*/ 19 w 57"/>
                  <a:gd name="T3" fmla="*/ 3 h 52"/>
                  <a:gd name="T4" fmla="*/ 6 w 57"/>
                  <a:gd name="T5" fmla="*/ 37 h 52"/>
                  <a:gd name="T6" fmla="*/ 29 w 57"/>
                  <a:gd name="T7" fmla="*/ 52 h 52"/>
                  <a:gd name="T8" fmla="*/ 40 w 57"/>
                  <a:gd name="T9" fmla="*/ 50 h 52"/>
                  <a:gd name="T10" fmla="*/ 55 w 57"/>
                  <a:gd name="T11" fmla="*/ 22 h 52"/>
                  <a:gd name="T12" fmla="*/ 37 w 57"/>
                  <a:gd name="T13" fmla="*/ 2 h 52"/>
                  <a:gd name="T14" fmla="*/ 29 w 57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1" y="45"/>
                      <a:pt x="57" y="33"/>
                      <a:pt x="55" y="2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5" y="1"/>
                      <a:pt x="32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3" name="Freeform 435"/>
              <p:cNvSpPr>
                <a:spLocks/>
              </p:cNvSpPr>
              <p:nvPr/>
            </p:nvSpPr>
            <p:spPr bwMode="auto">
              <a:xfrm>
                <a:off x="2062" y="-2667"/>
                <a:ext cx="63" cy="70"/>
              </a:xfrm>
              <a:custGeom>
                <a:avLst/>
                <a:gdLst>
                  <a:gd name="T0" fmla="*/ 1 w 28"/>
                  <a:gd name="T1" fmla="*/ 0 h 31"/>
                  <a:gd name="T2" fmla="*/ 3 w 28"/>
                  <a:gd name="T3" fmla="*/ 16 h 31"/>
                  <a:gd name="T4" fmla="*/ 27 w 28"/>
                  <a:gd name="T5" fmla="*/ 31 h 31"/>
                  <a:gd name="T6" fmla="*/ 28 w 28"/>
                  <a:gd name="T7" fmla="*/ 31 h 31"/>
                  <a:gd name="T8" fmla="*/ 1 w 2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1" y="0"/>
                    </a:moveTo>
                    <a:cubicBezTo>
                      <a:pt x="0" y="5"/>
                      <a:pt x="1" y="11"/>
                      <a:pt x="3" y="16"/>
                    </a:cubicBezTo>
                    <a:cubicBezTo>
                      <a:pt x="7" y="26"/>
                      <a:pt x="17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4" name="Freeform 436"/>
              <p:cNvSpPr>
                <a:spLocks/>
              </p:cNvSpPr>
              <p:nvPr/>
            </p:nvSpPr>
            <p:spPr bwMode="auto">
              <a:xfrm>
                <a:off x="6581" y="6768"/>
                <a:ext cx="118" cy="57"/>
              </a:xfrm>
              <a:custGeom>
                <a:avLst/>
                <a:gdLst>
                  <a:gd name="T0" fmla="*/ 26 w 52"/>
                  <a:gd name="T1" fmla="*/ 0 h 25"/>
                  <a:gd name="T2" fmla="*/ 16 w 52"/>
                  <a:gd name="T3" fmla="*/ 2 h 25"/>
                  <a:gd name="T4" fmla="*/ 0 w 52"/>
                  <a:gd name="T5" fmla="*/ 25 h 25"/>
                  <a:gd name="T6" fmla="*/ 52 w 52"/>
                  <a:gd name="T7" fmla="*/ 25 h 25"/>
                  <a:gd name="T8" fmla="*/ 50 w 52"/>
                  <a:gd name="T9" fmla="*/ 15 h 25"/>
                  <a:gd name="T10" fmla="*/ 26 w 52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5">
                    <a:moveTo>
                      <a:pt x="26" y="0"/>
                    </a:moveTo>
                    <a:cubicBezTo>
                      <a:pt x="23" y="0"/>
                      <a:pt x="19" y="1"/>
                      <a:pt x="16" y="2"/>
                    </a:cubicBezTo>
                    <a:cubicBezTo>
                      <a:pt x="6" y="6"/>
                      <a:pt x="1" y="15"/>
                      <a:pt x="0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2"/>
                      <a:pt x="51" y="18"/>
                      <a:pt x="50" y="15"/>
                    </a:cubicBezTo>
                    <a:cubicBezTo>
                      <a:pt x="45" y="6"/>
                      <a:pt x="36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5" name="Freeform 437"/>
              <p:cNvSpPr>
                <a:spLocks/>
              </p:cNvSpPr>
              <p:nvPr/>
            </p:nvSpPr>
            <p:spPr bwMode="auto">
              <a:xfrm>
                <a:off x="6449" y="6489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6" name="Freeform 438"/>
              <p:cNvSpPr>
                <a:spLocks/>
              </p:cNvSpPr>
              <p:nvPr/>
            </p:nvSpPr>
            <p:spPr bwMode="auto">
              <a:xfrm>
                <a:off x="6324" y="6213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7" name="Freeform 439"/>
              <p:cNvSpPr>
                <a:spLocks/>
              </p:cNvSpPr>
              <p:nvPr/>
            </p:nvSpPr>
            <p:spPr bwMode="auto">
              <a:xfrm>
                <a:off x="6200" y="5934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" name="Freeform 440"/>
              <p:cNvSpPr>
                <a:spLocks/>
              </p:cNvSpPr>
              <p:nvPr/>
            </p:nvSpPr>
            <p:spPr bwMode="auto">
              <a:xfrm>
                <a:off x="6077" y="5658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9" name="Freeform 441"/>
              <p:cNvSpPr>
                <a:spLocks/>
              </p:cNvSpPr>
              <p:nvPr/>
            </p:nvSpPr>
            <p:spPr bwMode="auto">
              <a:xfrm>
                <a:off x="5952" y="5380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0" name="Freeform 442"/>
              <p:cNvSpPr>
                <a:spLocks/>
              </p:cNvSpPr>
              <p:nvPr/>
            </p:nvSpPr>
            <p:spPr bwMode="auto">
              <a:xfrm>
                <a:off x="5827" y="5103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1" name="Freeform 443"/>
              <p:cNvSpPr>
                <a:spLocks/>
              </p:cNvSpPr>
              <p:nvPr/>
            </p:nvSpPr>
            <p:spPr bwMode="auto">
              <a:xfrm>
                <a:off x="5702" y="4825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2" name="Freeform 444"/>
              <p:cNvSpPr>
                <a:spLocks/>
              </p:cNvSpPr>
              <p:nvPr/>
            </p:nvSpPr>
            <p:spPr bwMode="auto">
              <a:xfrm>
                <a:off x="5578" y="4548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3" name="Freeform 445"/>
              <p:cNvSpPr>
                <a:spLocks/>
              </p:cNvSpPr>
              <p:nvPr/>
            </p:nvSpPr>
            <p:spPr bwMode="auto">
              <a:xfrm>
                <a:off x="5455" y="427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8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4" name="Freeform 446"/>
              <p:cNvSpPr>
                <a:spLocks/>
              </p:cNvSpPr>
              <p:nvPr/>
            </p:nvSpPr>
            <p:spPr bwMode="auto">
              <a:xfrm>
                <a:off x="5330" y="3993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5" name="Freeform 447"/>
              <p:cNvSpPr>
                <a:spLocks/>
              </p:cNvSpPr>
              <p:nvPr/>
            </p:nvSpPr>
            <p:spPr bwMode="auto">
              <a:xfrm>
                <a:off x="5205" y="371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6" name="Freeform 448"/>
              <p:cNvSpPr>
                <a:spLocks/>
              </p:cNvSpPr>
              <p:nvPr/>
            </p:nvSpPr>
            <p:spPr bwMode="auto">
              <a:xfrm>
                <a:off x="5080" y="3439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7" name="Freeform 449"/>
              <p:cNvSpPr>
                <a:spLocks/>
              </p:cNvSpPr>
              <p:nvPr/>
            </p:nvSpPr>
            <p:spPr bwMode="auto">
              <a:xfrm>
                <a:off x="4958" y="316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4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8" name="Freeform 450"/>
              <p:cNvSpPr>
                <a:spLocks/>
              </p:cNvSpPr>
              <p:nvPr/>
            </p:nvSpPr>
            <p:spPr bwMode="auto">
              <a:xfrm>
                <a:off x="4833" y="2884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9" name="Freeform 451"/>
              <p:cNvSpPr>
                <a:spLocks/>
              </p:cNvSpPr>
              <p:nvPr/>
            </p:nvSpPr>
            <p:spPr bwMode="auto">
              <a:xfrm>
                <a:off x="4708" y="260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0" name="Freeform 452"/>
              <p:cNvSpPr>
                <a:spLocks/>
              </p:cNvSpPr>
              <p:nvPr/>
            </p:nvSpPr>
            <p:spPr bwMode="auto">
              <a:xfrm>
                <a:off x="4583" y="2329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1" name="Freeform 453"/>
              <p:cNvSpPr>
                <a:spLocks/>
              </p:cNvSpPr>
              <p:nvPr/>
            </p:nvSpPr>
            <p:spPr bwMode="auto">
              <a:xfrm>
                <a:off x="4459" y="2050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2" name="Freeform 454"/>
              <p:cNvSpPr>
                <a:spLocks/>
              </p:cNvSpPr>
              <p:nvPr/>
            </p:nvSpPr>
            <p:spPr bwMode="auto">
              <a:xfrm>
                <a:off x="4336" y="1772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9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3" name="Freeform 455"/>
              <p:cNvSpPr>
                <a:spLocks/>
              </p:cNvSpPr>
              <p:nvPr/>
            </p:nvSpPr>
            <p:spPr bwMode="auto">
              <a:xfrm>
                <a:off x="4211" y="149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4" name="Freeform 456"/>
              <p:cNvSpPr>
                <a:spLocks/>
              </p:cNvSpPr>
              <p:nvPr/>
            </p:nvSpPr>
            <p:spPr bwMode="auto">
              <a:xfrm>
                <a:off x="4086" y="1217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5" name="Freeform 457"/>
              <p:cNvSpPr>
                <a:spLocks/>
              </p:cNvSpPr>
              <p:nvPr/>
            </p:nvSpPr>
            <p:spPr bwMode="auto">
              <a:xfrm>
                <a:off x="3961" y="940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6" name="Freeform 458"/>
              <p:cNvSpPr>
                <a:spLocks/>
              </p:cNvSpPr>
              <p:nvPr/>
            </p:nvSpPr>
            <p:spPr bwMode="auto">
              <a:xfrm>
                <a:off x="3837" y="66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7" name="Freeform 459"/>
              <p:cNvSpPr>
                <a:spLocks/>
              </p:cNvSpPr>
              <p:nvPr/>
            </p:nvSpPr>
            <p:spPr bwMode="auto">
              <a:xfrm>
                <a:off x="3714" y="386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8" name="Freeform 460"/>
              <p:cNvSpPr>
                <a:spLocks/>
              </p:cNvSpPr>
              <p:nvPr/>
            </p:nvSpPr>
            <p:spPr bwMode="auto">
              <a:xfrm>
                <a:off x="3589" y="107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9" name="Freeform 461"/>
              <p:cNvSpPr>
                <a:spLocks/>
              </p:cNvSpPr>
              <p:nvPr/>
            </p:nvSpPr>
            <p:spPr bwMode="auto">
              <a:xfrm>
                <a:off x="3464" y="-169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0" name="Freeform 462"/>
              <p:cNvSpPr>
                <a:spLocks/>
              </p:cNvSpPr>
              <p:nvPr/>
            </p:nvSpPr>
            <p:spPr bwMode="auto">
              <a:xfrm>
                <a:off x="3339" y="-44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1" name="Freeform 463"/>
              <p:cNvSpPr>
                <a:spLocks/>
              </p:cNvSpPr>
              <p:nvPr/>
            </p:nvSpPr>
            <p:spPr bwMode="auto">
              <a:xfrm>
                <a:off x="3217" y="-724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2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2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2" name="Freeform 464"/>
              <p:cNvSpPr>
                <a:spLocks/>
              </p:cNvSpPr>
              <p:nvPr/>
            </p:nvSpPr>
            <p:spPr bwMode="auto">
              <a:xfrm>
                <a:off x="2967" y="-1279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3" name="Freeform 465"/>
              <p:cNvSpPr>
                <a:spLocks/>
              </p:cNvSpPr>
              <p:nvPr/>
            </p:nvSpPr>
            <p:spPr bwMode="auto">
              <a:xfrm>
                <a:off x="3092" y="-1003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4" name="Freeform 466"/>
              <p:cNvSpPr>
                <a:spLocks/>
              </p:cNvSpPr>
              <p:nvPr/>
            </p:nvSpPr>
            <p:spPr bwMode="auto">
              <a:xfrm>
                <a:off x="2842" y="-155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5" name="Freeform 467"/>
              <p:cNvSpPr>
                <a:spLocks/>
              </p:cNvSpPr>
              <p:nvPr/>
            </p:nvSpPr>
            <p:spPr bwMode="auto">
              <a:xfrm>
                <a:off x="2718" y="-1834"/>
                <a:ext cx="122" cy="116"/>
              </a:xfrm>
              <a:custGeom>
                <a:avLst/>
                <a:gdLst>
                  <a:gd name="T0" fmla="*/ 25 w 54"/>
                  <a:gd name="T1" fmla="*/ 0 h 51"/>
                  <a:gd name="T2" fmla="*/ 19 w 54"/>
                  <a:gd name="T3" fmla="*/ 2 h 51"/>
                  <a:gd name="T4" fmla="*/ 6 w 54"/>
                  <a:gd name="T5" fmla="*/ 36 h 51"/>
                  <a:gd name="T6" fmla="*/ 30 w 54"/>
                  <a:gd name="T7" fmla="*/ 51 h 51"/>
                  <a:gd name="T8" fmla="*/ 40 w 54"/>
                  <a:gd name="T9" fmla="*/ 49 h 51"/>
                  <a:gd name="T10" fmla="*/ 54 w 54"/>
                  <a:gd name="T11" fmla="*/ 34 h 51"/>
                  <a:gd name="T12" fmla="*/ 25 w 54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1">
                    <a:moveTo>
                      <a:pt x="25" y="0"/>
                    </a:moveTo>
                    <a:cubicBezTo>
                      <a:pt x="23" y="0"/>
                      <a:pt x="21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47" y="46"/>
                      <a:pt x="52" y="41"/>
                      <a:pt x="54" y="34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6" name="Freeform 468"/>
              <p:cNvSpPr>
                <a:spLocks/>
              </p:cNvSpPr>
              <p:nvPr/>
            </p:nvSpPr>
            <p:spPr bwMode="auto">
              <a:xfrm>
                <a:off x="2609" y="-2029"/>
                <a:ext cx="20" cy="23"/>
              </a:xfrm>
              <a:custGeom>
                <a:avLst/>
                <a:gdLst>
                  <a:gd name="T0" fmla="*/ 0 w 9"/>
                  <a:gd name="T1" fmla="*/ 0 h 10"/>
                  <a:gd name="T2" fmla="*/ 9 w 9"/>
                  <a:gd name="T3" fmla="*/ 10 h 10"/>
                  <a:gd name="T4" fmla="*/ 0 w 9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0" y="0"/>
                    </a:moveTo>
                    <a:cubicBezTo>
                      <a:pt x="2" y="4"/>
                      <a:pt x="5" y="8"/>
                      <a:pt x="9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7" name="Freeform 469"/>
              <p:cNvSpPr>
                <a:spLocks/>
              </p:cNvSpPr>
              <p:nvPr/>
            </p:nvSpPr>
            <p:spPr bwMode="auto">
              <a:xfrm>
                <a:off x="6899" y="6786"/>
                <a:ext cx="109" cy="39"/>
              </a:xfrm>
              <a:custGeom>
                <a:avLst/>
                <a:gdLst>
                  <a:gd name="T0" fmla="*/ 24 w 48"/>
                  <a:gd name="T1" fmla="*/ 0 h 17"/>
                  <a:gd name="T2" fmla="*/ 14 w 48"/>
                  <a:gd name="T3" fmla="*/ 2 h 17"/>
                  <a:gd name="T4" fmla="*/ 0 w 48"/>
                  <a:gd name="T5" fmla="*/ 17 h 17"/>
                  <a:gd name="T6" fmla="*/ 48 w 48"/>
                  <a:gd name="T7" fmla="*/ 17 h 17"/>
                  <a:gd name="T8" fmla="*/ 48 w 48"/>
                  <a:gd name="T9" fmla="*/ 15 h 17"/>
                  <a:gd name="T10" fmla="*/ 24 w 48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7">
                    <a:moveTo>
                      <a:pt x="24" y="0"/>
                    </a:moveTo>
                    <a:cubicBezTo>
                      <a:pt x="21" y="0"/>
                      <a:pt x="17" y="1"/>
                      <a:pt x="14" y="2"/>
                    </a:cubicBezTo>
                    <a:cubicBezTo>
                      <a:pt x="7" y="5"/>
                      <a:pt x="2" y="11"/>
                      <a:pt x="0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6"/>
                      <a:pt x="48" y="16"/>
                      <a:pt x="48" y="15"/>
                    </a:cubicBezTo>
                    <a:cubicBezTo>
                      <a:pt x="43" y="6"/>
                      <a:pt x="34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8" name="Freeform 470"/>
              <p:cNvSpPr>
                <a:spLocks/>
              </p:cNvSpPr>
              <p:nvPr/>
            </p:nvSpPr>
            <p:spPr bwMode="auto">
              <a:xfrm>
                <a:off x="6762" y="6507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9" name="Freeform 471"/>
              <p:cNvSpPr>
                <a:spLocks/>
              </p:cNvSpPr>
              <p:nvPr/>
            </p:nvSpPr>
            <p:spPr bwMode="auto">
              <a:xfrm>
                <a:off x="6638" y="6231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0" name="Freeform 472"/>
              <p:cNvSpPr>
                <a:spLocks/>
              </p:cNvSpPr>
              <p:nvPr/>
            </p:nvSpPr>
            <p:spPr bwMode="auto">
              <a:xfrm>
                <a:off x="6513" y="5953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1" name="Freeform 473"/>
              <p:cNvSpPr>
                <a:spLocks/>
              </p:cNvSpPr>
              <p:nvPr/>
            </p:nvSpPr>
            <p:spPr bwMode="auto">
              <a:xfrm>
                <a:off x="6390" y="5676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2" name="Freeform 474"/>
              <p:cNvSpPr>
                <a:spLocks/>
              </p:cNvSpPr>
              <p:nvPr/>
            </p:nvSpPr>
            <p:spPr bwMode="auto">
              <a:xfrm>
                <a:off x="6265" y="5398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3" name="Freeform 475"/>
              <p:cNvSpPr>
                <a:spLocks/>
              </p:cNvSpPr>
              <p:nvPr/>
            </p:nvSpPr>
            <p:spPr bwMode="auto">
              <a:xfrm>
                <a:off x="6141" y="5121"/>
                <a:ext cx="133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4" name="Freeform 476"/>
              <p:cNvSpPr>
                <a:spLocks/>
              </p:cNvSpPr>
              <p:nvPr/>
            </p:nvSpPr>
            <p:spPr bwMode="auto">
              <a:xfrm>
                <a:off x="6016" y="4843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5" name="Freeform 477"/>
              <p:cNvSpPr>
                <a:spLocks/>
              </p:cNvSpPr>
              <p:nvPr/>
            </p:nvSpPr>
            <p:spPr bwMode="auto">
              <a:xfrm>
                <a:off x="5891" y="4566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6" name="Freeform 478"/>
              <p:cNvSpPr>
                <a:spLocks/>
              </p:cNvSpPr>
              <p:nvPr/>
            </p:nvSpPr>
            <p:spPr bwMode="auto">
              <a:xfrm>
                <a:off x="5768" y="4288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7" name="Freeform 479"/>
              <p:cNvSpPr>
                <a:spLocks/>
              </p:cNvSpPr>
              <p:nvPr/>
            </p:nvSpPr>
            <p:spPr bwMode="auto">
              <a:xfrm>
                <a:off x="5643" y="4012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" name="Freeform 480"/>
              <p:cNvSpPr>
                <a:spLocks/>
              </p:cNvSpPr>
              <p:nvPr/>
            </p:nvSpPr>
            <p:spPr bwMode="auto">
              <a:xfrm>
                <a:off x="5519" y="3733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9" name="Freeform 481"/>
              <p:cNvSpPr>
                <a:spLocks/>
              </p:cNvSpPr>
              <p:nvPr/>
            </p:nvSpPr>
            <p:spPr bwMode="auto">
              <a:xfrm>
                <a:off x="5394" y="3457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0" name="Freeform 482"/>
              <p:cNvSpPr>
                <a:spLocks/>
              </p:cNvSpPr>
              <p:nvPr/>
            </p:nvSpPr>
            <p:spPr bwMode="auto">
              <a:xfrm>
                <a:off x="5269" y="317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1" name="Freeform 483"/>
              <p:cNvSpPr>
                <a:spLocks/>
              </p:cNvSpPr>
              <p:nvPr/>
            </p:nvSpPr>
            <p:spPr bwMode="auto">
              <a:xfrm>
                <a:off x="5146" y="2902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2" name="Freeform 484"/>
              <p:cNvSpPr>
                <a:spLocks/>
              </p:cNvSpPr>
              <p:nvPr/>
            </p:nvSpPr>
            <p:spPr bwMode="auto">
              <a:xfrm>
                <a:off x="5021" y="2623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3" name="Freeform 485"/>
              <p:cNvSpPr>
                <a:spLocks/>
              </p:cNvSpPr>
              <p:nvPr/>
            </p:nvSpPr>
            <p:spPr bwMode="auto">
              <a:xfrm>
                <a:off x="4897" y="2345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4" name="Freeform 486"/>
              <p:cNvSpPr>
                <a:spLocks/>
              </p:cNvSpPr>
              <p:nvPr/>
            </p:nvSpPr>
            <p:spPr bwMode="auto">
              <a:xfrm>
                <a:off x="4772" y="206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5" name="Freeform 487"/>
              <p:cNvSpPr>
                <a:spLocks/>
              </p:cNvSpPr>
              <p:nvPr/>
            </p:nvSpPr>
            <p:spPr bwMode="auto">
              <a:xfrm>
                <a:off x="4649" y="179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9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6" name="Freeform 488"/>
              <p:cNvSpPr>
                <a:spLocks/>
              </p:cNvSpPr>
              <p:nvPr/>
            </p:nvSpPr>
            <p:spPr bwMode="auto">
              <a:xfrm>
                <a:off x="4524" y="1513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7" name="Freeform 489"/>
              <p:cNvSpPr>
                <a:spLocks/>
              </p:cNvSpPr>
              <p:nvPr/>
            </p:nvSpPr>
            <p:spPr bwMode="auto">
              <a:xfrm>
                <a:off x="4400" y="1235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8" name="Freeform 490"/>
              <p:cNvSpPr>
                <a:spLocks/>
              </p:cNvSpPr>
              <p:nvPr/>
            </p:nvSpPr>
            <p:spPr bwMode="auto">
              <a:xfrm>
                <a:off x="4275" y="959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9" name="Freeform 491"/>
              <p:cNvSpPr>
                <a:spLocks/>
              </p:cNvSpPr>
              <p:nvPr/>
            </p:nvSpPr>
            <p:spPr bwMode="auto">
              <a:xfrm>
                <a:off x="4150" y="680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0" name="Freeform 492"/>
              <p:cNvSpPr>
                <a:spLocks/>
              </p:cNvSpPr>
              <p:nvPr/>
            </p:nvSpPr>
            <p:spPr bwMode="auto">
              <a:xfrm>
                <a:off x="4027" y="404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1" name="Freeform 493"/>
              <p:cNvSpPr>
                <a:spLocks/>
              </p:cNvSpPr>
              <p:nvPr/>
            </p:nvSpPr>
            <p:spPr bwMode="auto">
              <a:xfrm>
                <a:off x="3902" y="12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2" name="Freeform 494"/>
              <p:cNvSpPr>
                <a:spLocks/>
              </p:cNvSpPr>
              <p:nvPr/>
            </p:nvSpPr>
            <p:spPr bwMode="auto">
              <a:xfrm>
                <a:off x="3778" y="-151"/>
                <a:ext cx="133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3" name="Freeform 495"/>
              <p:cNvSpPr>
                <a:spLocks/>
              </p:cNvSpPr>
              <p:nvPr/>
            </p:nvSpPr>
            <p:spPr bwMode="auto">
              <a:xfrm>
                <a:off x="3653" y="-430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4" name="Freeform 496"/>
              <p:cNvSpPr>
                <a:spLocks/>
              </p:cNvSpPr>
              <p:nvPr/>
            </p:nvSpPr>
            <p:spPr bwMode="auto">
              <a:xfrm>
                <a:off x="3528" y="-706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5" name="Freeform 497"/>
              <p:cNvSpPr>
                <a:spLocks/>
              </p:cNvSpPr>
              <p:nvPr/>
            </p:nvSpPr>
            <p:spPr bwMode="auto">
              <a:xfrm>
                <a:off x="3287" y="-1225"/>
                <a:ext cx="73" cy="80"/>
              </a:xfrm>
              <a:custGeom>
                <a:avLst/>
                <a:gdLst>
                  <a:gd name="T0" fmla="*/ 2 w 32"/>
                  <a:gd name="T1" fmla="*/ 0 h 35"/>
                  <a:gd name="T2" fmla="*/ 3 w 32"/>
                  <a:gd name="T3" fmla="*/ 20 h 35"/>
                  <a:gd name="T4" fmla="*/ 26 w 32"/>
                  <a:gd name="T5" fmla="*/ 35 h 35"/>
                  <a:gd name="T6" fmla="*/ 32 w 32"/>
                  <a:gd name="T7" fmla="*/ 35 h 35"/>
                  <a:gd name="T8" fmla="*/ 2 w 32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5">
                    <a:moveTo>
                      <a:pt x="2" y="0"/>
                    </a:moveTo>
                    <a:cubicBezTo>
                      <a:pt x="0" y="6"/>
                      <a:pt x="0" y="13"/>
                      <a:pt x="3" y="20"/>
                    </a:cubicBezTo>
                    <a:cubicBezTo>
                      <a:pt x="7" y="30"/>
                      <a:pt x="16" y="35"/>
                      <a:pt x="26" y="35"/>
                    </a:cubicBezTo>
                    <a:cubicBezTo>
                      <a:pt x="28" y="35"/>
                      <a:pt x="30" y="35"/>
                      <a:pt x="32" y="3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6" name="Freeform 498"/>
              <p:cNvSpPr>
                <a:spLocks/>
              </p:cNvSpPr>
              <p:nvPr/>
            </p:nvSpPr>
            <p:spPr bwMode="auto">
              <a:xfrm>
                <a:off x="3405" y="-985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5 h 52"/>
                  <a:gd name="T12" fmla="*/ 52 w 58"/>
                  <a:gd name="T13" fmla="*/ 14 h 52"/>
                  <a:gd name="T14" fmla="*/ 45 w 58"/>
                  <a:gd name="T15" fmla="*/ 5 h 52"/>
                  <a:gd name="T16" fmla="*/ 29 w 58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52" y="15"/>
                      <a:pt x="52" y="14"/>
                      <a:pt x="52" y="14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0" y="2"/>
                      <a:pt x="35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7" name="Freeform 499"/>
              <p:cNvSpPr>
                <a:spLocks/>
              </p:cNvSpPr>
              <p:nvPr/>
            </p:nvSpPr>
            <p:spPr bwMode="auto">
              <a:xfrm>
                <a:off x="7053" y="6555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8" name="Freeform 500"/>
              <p:cNvSpPr>
                <a:spLocks/>
              </p:cNvSpPr>
              <p:nvPr/>
            </p:nvSpPr>
            <p:spPr bwMode="auto">
              <a:xfrm>
                <a:off x="6928" y="627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9" name="Freeform 501"/>
              <p:cNvSpPr>
                <a:spLocks/>
              </p:cNvSpPr>
              <p:nvPr/>
            </p:nvSpPr>
            <p:spPr bwMode="auto">
              <a:xfrm>
                <a:off x="6803" y="6000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0" name="Freeform 502"/>
              <p:cNvSpPr>
                <a:spLocks/>
              </p:cNvSpPr>
              <p:nvPr/>
            </p:nvSpPr>
            <p:spPr bwMode="auto">
              <a:xfrm>
                <a:off x="6679" y="5722"/>
                <a:ext cx="133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" name="Freeform 503"/>
              <p:cNvSpPr>
                <a:spLocks/>
              </p:cNvSpPr>
              <p:nvPr/>
            </p:nvSpPr>
            <p:spPr bwMode="auto">
              <a:xfrm>
                <a:off x="6556" y="5443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9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39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2" name="Freeform 504"/>
              <p:cNvSpPr>
                <a:spLocks/>
              </p:cNvSpPr>
              <p:nvPr/>
            </p:nvSpPr>
            <p:spPr bwMode="auto">
              <a:xfrm>
                <a:off x="6431" y="5167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3" name="Freeform 505"/>
              <p:cNvSpPr>
                <a:spLocks/>
              </p:cNvSpPr>
              <p:nvPr/>
            </p:nvSpPr>
            <p:spPr bwMode="auto">
              <a:xfrm>
                <a:off x="6306" y="488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4" name="Freeform 506"/>
              <p:cNvSpPr>
                <a:spLocks/>
              </p:cNvSpPr>
              <p:nvPr/>
            </p:nvSpPr>
            <p:spPr bwMode="auto">
              <a:xfrm>
                <a:off x="6181" y="461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5" name="Freeform 507"/>
              <p:cNvSpPr>
                <a:spLocks/>
              </p:cNvSpPr>
              <p:nvPr/>
            </p:nvSpPr>
            <p:spPr bwMode="auto">
              <a:xfrm>
                <a:off x="6057" y="4333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6" name="Freeform 508"/>
              <p:cNvSpPr>
                <a:spLocks/>
              </p:cNvSpPr>
              <p:nvPr/>
            </p:nvSpPr>
            <p:spPr bwMode="auto">
              <a:xfrm>
                <a:off x="5934" y="4057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7" name="Freeform 509"/>
              <p:cNvSpPr>
                <a:spLocks/>
              </p:cNvSpPr>
              <p:nvPr/>
            </p:nvSpPr>
            <p:spPr bwMode="auto">
              <a:xfrm>
                <a:off x="5809" y="377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8" name="Freeform 510"/>
              <p:cNvSpPr>
                <a:spLocks/>
              </p:cNvSpPr>
              <p:nvPr/>
            </p:nvSpPr>
            <p:spPr bwMode="auto">
              <a:xfrm>
                <a:off x="5684" y="3502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9" name="Freeform 511"/>
              <p:cNvSpPr>
                <a:spLocks/>
              </p:cNvSpPr>
              <p:nvPr/>
            </p:nvSpPr>
            <p:spPr bwMode="auto">
              <a:xfrm>
                <a:off x="5559" y="3223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0" name="Freeform 512"/>
              <p:cNvSpPr>
                <a:spLocks/>
              </p:cNvSpPr>
              <p:nvPr/>
            </p:nvSpPr>
            <p:spPr bwMode="auto">
              <a:xfrm>
                <a:off x="5437" y="2947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2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2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1" name="Freeform 513"/>
              <p:cNvSpPr>
                <a:spLocks/>
              </p:cNvSpPr>
              <p:nvPr/>
            </p:nvSpPr>
            <p:spPr bwMode="auto">
              <a:xfrm>
                <a:off x="5312" y="2669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2" name="Freeform 514"/>
              <p:cNvSpPr>
                <a:spLocks/>
              </p:cNvSpPr>
              <p:nvPr/>
            </p:nvSpPr>
            <p:spPr bwMode="auto">
              <a:xfrm>
                <a:off x="5187" y="2392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3" name="Freeform 515"/>
              <p:cNvSpPr>
                <a:spLocks/>
              </p:cNvSpPr>
              <p:nvPr/>
            </p:nvSpPr>
            <p:spPr bwMode="auto">
              <a:xfrm>
                <a:off x="5062" y="2114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4" name="Freeform 516"/>
              <p:cNvSpPr>
                <a:spLocks/>
              </p:cNvSpPr>
              <p:nvPr/>
            </p:nvSpPr>
            <p:spPr bwMode="auto">
              <a:xfrm>
                <a:off x="4937" y="1837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5" name="Freeform 517"/>
              <p:cNvSpPr>
                <a:spLocks/>
              </p:cNvSpPr>
              <p:nvPr/>
            </p:nvSpPr>
            <p:spPr bwMode="auto">
              <a:xfrm>
                <a:off x="4815" y="1559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40" y="50"/>
                    </a:cubicBezTo>
                    <a:cubicBezTo>
                      <a:pt x="53" y="44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6" name="Freeform 518"/>
              <p:cNvSpPr>
                <a:spLocks/>
              </p:cNvSpPr>
              <p:nvPr/>
            </p:nvSpPr>
            <p:spPr bwMode="auto">
              <a:xfrm>
                <a:off x="4690" y="1282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7" name="Freeform 519"/>
              <p:cNvSpPr>
                <a:spLocks/>
              </p:cNvSpPr>
              <p:nvPr/>
            </p:nvSpPr>
            <p:spPr bwMode="auto">
              <a:xfrm>
                <a:off x="4565" y="1004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8" name="Freeform 520"/>
              <p:cNvSpPr>
                <a:spLocks/>
              </p:cNvSpPr>
              <p:nvPr/>
            </p:nvSpPr>
            <p:spPr bwMode="auto">
              <a:xfrm>
                <a:off x="4440" y="728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9" name="Freeform 521"/>
              <p:cNvSpPr>
                <a:spLocks/>
              </p:cNvSpPr>
              <p:nvPr/>
            </p:nvSpPr>
            <p:spPr bwMode="auto">
              <a:xfrm>
                <a:off x="4316" y="449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0" name="Freeform 522"/>
              <p:cNvSpPr>
                <a:spLocks/>
              </p:cNvSpPr>
              <p:nvPr/>
            </p:nvSpPr>
            <p:spPr bwMode="auto">
              <a:xfrm>
                <a:off x="4193" y="173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9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1" name="Freeform 523"/>
              <p:cNvSpPr>
                <a:spLocks/>
              </p:cNvSpPr>
              <p:nvPr/>
            </p:nvSpPr>
            <p:spPr bwMode="auto">
              <a:xfrm>
                <a:off x="4068" y="-10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2" name="Freeform 524"/>
              <p:cNvSpPr>
                <a:spLocks/>
              </p:cNvSpPr>
              <p:nvPr/>
            </p:nvSpPr>
            <p:spPr bwMode="auto">
              <a:xfrm>
                <a:off x="3943" y="-382"/>
                <a:ext cx="125" cy="115"/>
              </a:xfrm>
              <a:custGeom>
                <a:avLst/>
                <a:gdLst>
                  <a:gd name="T0" fmla="*/ 28 w 55"/>
                  <a:gd name="T1" fmla="*/ 0 h 51"/>
                  <a:gd name="T2" fmla="*/ 19 w 55"/>
                  <a:gd name="T3" fmla="*/ 2 h 51"/>
                  <a:gd name="T4" fmla="*/ 6 w 55"/>
                  <a:gd name="T5" fmla="*/ 36 h 51"/>
                  <a:gd name="T6" fmla="*/ 30 w 55"/>
                  <a:gd name="T7" fmla="*/ 51 h 51"/>
                  <a:gd name="T8" fmla="*/ 40 w 55"/>
                  <a:gd name="T9" fmla="*/ 49 h 51"/>
                  <a:gd name="T10" fmla="*/ 55 w 55"/>
                  <a:gd name="T11" fmla="*/ 30 h 51"/>
                  <a:gd name="T12" fmla="*/ 28 w 55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1">
                    <a:moveTo>
                      <a:pt x="28" y="0"/>
                    </a:moveTo>
                    <a:cubicBezTo>
                      <a:pt x="25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48" y="45"/>
                      <a:pt x="53" y="38"/>
                      <a:pt x="55" y="3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3" name="Freeform 525"/>
              <p:cNvSpPr>
                <a:spLocks/>
              </p:cNvSpPr>
              <p:nvPr/>
            </p:nvSpPr>
            <p:spPr bwMode="auto">
              <a:xfrm>
                <a:off x="3828" y="-595"/>
                <a:ext cx="40" cy="50"/>
              </a:xfrm>
              <a:custGeom>
                <a:avLst/>
                <a:gdLst>
                  <a:gd name="T0" fmla="*/ 0 w 18"/>
                  <a:gd name="T1" fmla="*/ 0 h 22"/>
                  <a:gd name="T2" fmla="*/ 2 w 18"/>
                  <a:gd name="T3" fmla="*/ 7 h 22"/>
                  <a:gd name="T4" fmla="*/ 18 w 18"/>
                  <a:gd name="T5" fmla="*/ 22 h 22"/>
                  <a:gd name="T6" fmla="*/ 0 w 18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2">
                    <a:moveTo>
                      <a:pt x="0" y="0"/>
                    </a:moveTo>
                    <a:cubicBezTo>
                      <a:pt x="0" y="2"/>
                      <a:pt x="1" y="5"/>
                      <a:pt x="2" y="7"/>
                    </a:cubicBezTo>
                    <a:cubicBezTo>
                      <a:pt x="5" y="14"/>
                      <a:pt x="11" y="19"/>
                      <a:pt x="18" y="2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4" name="Freeform 526"/>
              <p:cNvSpPr>
                <a:spLocks/>
              </p:cNvSpPr>
              <p:nvPr/>
            </p:nvSpPr>
            <p:spPr bwMode="auto">
              <a:xfrm>
                <a:off x="7366" y="6573"/>
                <a:ext cx="132" cy="116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5" name="Freeform 527"/>
              <p:cNvSpPr>
                <a:spLocks/>
              </p:cNvSpPr>
              <p:nvPr/>
            </p:nvSpPr>
            <p:spPr bwMode="auto">
              <a:xfrm>
                <a:off x="7241" y="6295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6" name="Freeform 528"/>
              <p:cNvSpPr>
                <a:spLocks/>
              </p:cNvSpPr>
              <p:nvPr/>
            </p:nvSpPr>
            <p:spPr bwMode="auto">
              <a:xfrm>
                <a:off x="7117" y="601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7" name="Freeform 529"/>
              <p:cNvSpPr>
                <a:spLocks/>
              </p:cNvSpPr>
              <p:nvPr/>
            </p:nvSpPr>
            <p:spPr bwMode="auto">
              <a:xfrm>
                <a:off x="6992" y="5740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8" name="Freeform 530"/>
              <p:cNvSpPr>
                <a:spLocks/>
              </p:cNvSpPr>
              <p:nvPr/>
            </p:nvSpPr>
            <p:spPr bwMode="auto">
              <a:xfrm>
                <a:off x="6869" y="5461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2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9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50"/>
                    </a:cubicBezTo>
                    <a:cubicBezTo>
                      <a:pt x="52" y="44"/>
                      <a:pt x="58" y="29"/>
                      <a:pt x="52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9" name="Freeform 531"/>
              <p:cNvSpPr>
                <a:spLocks/>
              </p:cNvSpPr>
              <p:nvPr/>
            </p:nvSpPr>
            <p:spPr bwMode="auto">
              <a:xfrm>
                <a:off x="6744" y="518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0" name="Freeform 532"/>
              <p:cNvSpPr>
                <a:spLocks/>
              </p:cNvSpPr>
              <p:nvPr/>
            </p:nvSpPr>
            <p:spPr bwMode="auto">
              <a:xfrm>
                <a:off x="6619" y="490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1" name="Freeform 533"/>
              <p:cNvSpPr>
                <a:spLocks/>
              </p:cNvSpPr>
              <p:nvPr/>
            </p:nvSpPr>
            <p:spPr bwMode="auto">
              <a:xfrm>
                <a:off x="6495" y="4630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2" name="Freeform 534"/>
              <p:cNvSpPr>
                <a:spLocks/>
              </p:cNvSpPr>
              <p:nvPr/>
            </p:nvSpPr>
            <p:spPr bwMode="auto">
              <a:xfrm>
                <a:off x="6370" y="4351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3" name="Freeform 535"/>
              <p:cNvSpPr>
                <a:spLocks/>
              </p:cNvSpPr>
              <p:nvPr/>
            </p:nvSpPr>
            <p:spPr bwMode="auto">
              <a:xfrm>
                <a:off x="6247" y="4075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4" name="Freeform 536"/>
              <p:cNvSpPr>
                <a:spLocks/>
              </p:cNvSpPr>
              <p:nvPr/>
            </p:nvSpPr>
            <p:spPr bwMode="auto">
              <a:xfrm>
                <a:off x="6122" y="3796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5" name="Freeform 537"/>
              <p:cNvSpPr>
                <a:spLocks/>
              </p:cNvSpPr>
              <p:nvPr/>
            </p:nvSpPr>
            <p:spPr bwMode="auto">
              <a:xfrm>
                <a:off x="5998" y="3520"/>
                <a:ext cx="133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6" name="Freeform 538"/>
              <p:cNvSpPr>
                <a:spLocks/>
              </p:cNvSpPr>
              <p:nvPr/>
            </p:nvSpPr>
            <p:spPr bwMode="auto">
              <a:xfrm>
                <a:off x="5873" y="3242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7" name="Freeform 539"/>
              <p:cNvSpPr>
                <a:spLocks/>
              </p:cNvSpPr>
              <p:nvPr/>
            </p:nvSpPr>
            <p:spPr bwMode="auto">
              <a:xfrm>
                <a:off x="5748" y="2965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8" name="Freeform 540"/>
              <p:cNvSpPr>
                <a:spLocks/>
              </p:cNvSpPr>
              <p:nvPr/>
            </p:nvSpPr>
            <p:spPr bwMode="auto">
              <a:xfrm>
                <a:off x="5625" y="2687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9" name="Freeform 541"/>
              <p:cNvSpPr>
                <a:spLocks/>
              </p:cNvSpPr>
              <p:nvPr/>
            </p:nvSpPr>
            <p:spPr bwMode="auto">
              <a:xfrm>
                <a:off x="5500" y="2410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0" name="Freeform 542"/>
              <p:cNvSpPr>
                <a:spLocks/>
              </p:cNvSpPr>
              <p:nvPr/>
            </p:nvSpPr>
            <p:spPr bwMode="auto">
              <a:xfrm>
                <a:off x="5376" y="2132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1" name="Freeform 543"/>
              <p:cNvSpPr>
                <a:spLocks/>
              </p:cNvSpPr>
              <p:nvPr/>
            </p:nvSpPr>
            <p:spPr bwMode="auto">
              <a:xfrm>
                <a:off x="5251" y="1855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2" name="Freeform 544"/>
              <p:cNvSpPr>
                <a:spLocks/>
              </p:cNvSpPr>
              <p:nvPr/>
            </p:nvSpPr>
            <p:spPr bwMode="auto">
              <a:xfrm>
                <a:off x="5128" y="1577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39 w 58"/>
                  <a:gd name="T9" fmla="*/ 49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49"/>
                    </a:cubicBezTo>
                    <a:cubicBezTo>
                      <a:pt x="52" y="44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3" name="Freeform 545"/>
              <p:cNvSpPr>
                <a:spLocks/>
              </p:cNvSpPr>
              <p:nvPr/>
            </p:nvSpPr>
            <p:spPr bwMode="auto">
              <a:xfrm>
                <a:off x="5003" y="1301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4" name="Freeform 546"/>
              <p:cNvSpPr>
                <a:spLocks/>
              </p:cNvSpPr>
              <p:nvPr/>
            </p:nvSpPr>
            <p:spPr bwMode="auto">
              <a:xfrm>
                <a:off x="4878" y="1022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5" name="Freeform 547"/>
              <p:cNvSpPr>
                <a:spLocks/>
              </p:cNvSpPr>
              <p:nvPr/>
            </p:nvSpPr>
            <p:spPr bwMode="auto">
              <a:xfrm>
                <a:off x="4754" y="746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6" name="Freeform 548"/>
              <p:cNvSpPr>
                <a:spLocks/>
              </p:cNvSpPr>
              <p:nvPr/>
            </p:nvSpPr>
            <p:spPr bwMode="auto">
              <a:xfrm>
                <a:off x="4629" y="467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7" name="Freeform 549"/>
              <p:cNvSpPr>
                <a:spLocks/>
              </p:cNvSpPr>
              <p:nvPr/>
            </p:nvSpPr>
            <p:spPr bwMode="auto">
              <a:xfrm>
                <a:off x="4511" y="220"/>
                <a:ext cx="81" cy="86"/>
              </a:xfrm>
              <a:custGeom>
                <a:avLst/>
                <a:gdLst>
                  <a:gd name="T0" fmla="*/ 4 w 36"/>
                  <a:gd name="T1" fmla="*/ 0 h 38"/>
                  <a:gd name="T2" fmla="*/ 3 w 36"/>
                  <a:gd name="T3" fmla="*/ 23 h 38"/>
                  <a:gd name="T4" fmla="*/ 27 w 36"/>
                  <a:gd name="T5" fmla="*/ 38 h 38"/>
                  <a:gd name="T6" fmla="*/ 36 w 36"/>
                  <a:gd name="T7" fmla="*/ 37 h 38"/>
                  <a:gd name="T8" fmla="*/ 4 w 36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8">
                    <a:moveTo>
                      <a:pt x="4" y="0"/>
                    </a:moveTo>
                    <a:cubicBezTo>
                      <a:pt x="1" y="7"/>
                      <a:pt x="0" y="15"/>
                      <a:pt x="3" y="23"/>
                    </a:cubicBezTo>
                    <a:cubicBezTo>
                      <a:pt x="8" y="32"/>
                      <a:pt x="17" y="38"/>
                      <a:pt x="27" y="38"/>
                    </a:cubicBezTo>
                    <a:cubicBezTo>
                      <a:pt x="30" y="38"/>
                      <a:pt x="33" y="38"/>
                      <a:pt x="36" y="37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8" name="Freeform 550"/>
              <p:cNvSpPr>
                <a:spLocks/>
              </p:cNvSpPr>
              <p:nvPr/>
            </p:nvSpPr>
            <p:spPr bwMode="auto">
              <a:xfrm>
                <a:off x="7655" y="6618"/>
                <a:ext cx="133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9" name="Freeform 551"/>
              <p:cNvSpPr>
                <a:spLocks/>
              </p:cNvSpPr>
              <p:nvPr/>
            </p:nvSpPr>
            <p:spPr bwMode="auto">
              <a:xfrm>
                <a:off x="7532" y="634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3 h 52"/>
                  <a:gd name="T4" fmla="*/ 6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" name="Freeform 552"/>
              <p:cNvSpPr>
                <a:spLocks/>
              </p:cNvSpPr>
              <p:nvPr/>
            </p:nvSpPr>
            <p:spPr bwMode="auto">
              <a:xfrm>
                <a:off x="7407" y="6064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1" name="Freeform 553"/>
              <p:cNvSpPr>
                <a:spLocks/>
              </p:cNvSpPr>
              <p:nvPr/>
            </p:nvSpPr>
            <p:spPr bwMode="auto">
              <a:xfrm>
                <a:off x="7282" y="578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2" name="Freeform 554"/>
              <p:cNvSpPr>
                <a:spLocks/>
              </p:cNvSpPr>
              <p:nvPr/>
            </p:nvSpPr>
            <p:spPr bwMode="auto">
              <a:xfrm>
                <a:off x="7157" y="5509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3" name="Freeform 555"/>
              <p:cNvSpPr>
                <a:spLocks/>
              </p:cNvSpPr>
              <p:nvPr/>
            </p:nvSpPr>
            <p:spPr bwMode="auto">
              <a:xfrm>
                <a:off x="7035" y="523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2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2" y="52"/>
                      <a:pt x="36" y="51"/>
                      <a:pt x="39" y="50"/>
                    </a:cubicBezTo>
                    <a:cubicBezTo>
                      <a:pt x="52" y="44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4" name="Freeform 556"/>
              <p:cNvSpPr>
                <a:spLocks/>
              </p:cNvSpPr>
              <p:nvPr/>
            </p:nvSpPr>
            <p:spPr bwMode="auto">
              <a:xfrm>
                <a:off x="6910" y="4954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5" name="Freeform 557"/>
              <p:cNvSpPr>
                <a:spLocks/>
              </p:cNvSpPr>
              <p:nvPr/>
            </p:nvSpPr>
            <p:spPr bwMode="auto">
              <a:xfrm>
                <a:off x="6785" y="467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6" name="Freeform 558"/>
              <p:cNvSpPr>
                <a:spLocks/>
              </p:cNvSpPr>
              <p:nvPr/>
            </p:nvSpPr>
            <p:spPr bwMode="auto">
              <a:xfrm>
                <a:off x="6660" y="4399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7" name="Freeform 559"/>
              <p:cNvSpPr>
                <a:spLocks/>
              </p:cNvSpPr>
              <p:nvPr/>
            </p:nvSpPr>
            <p:spPr bwMode="auto">
              <a:xfrm>
                <a:off x="6535" y="4120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8" name="Freeform 560"/>
              <p:cNvSpPr>
                <a:spLocks/>
              </p:cNvSpPr>
              <p:nvPr/>
            </p:nvSpPr>
            <p:spPr bwMode="auto">
              <a:xfrm>
                <a:off x="6413" y="3844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0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5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9" name="Freeform 561"/>
              <p:cNvSpPr>
                <a:spLocks/>
              </p:cNvSpPr>
              <p:nvPr/>
            </p:nvSpPr>
            <p:spPr bwMode="auto">
              <a:xfrm>
                <a:off x="6288" y="356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0" name="Freeform 562"/>
              <p:cNvSpPr>
                <a:spLocks/>
              </p:cNvSpPr>
              <p:nvPr/>
            </p:nvSpPr>
            <p:spPr bwMode="auto">
              <a:xfrm>
                <a:off x="6163" y="3287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1" name="Freeform 563"/>
              <p:cNvSpPr>
                <a:spLocks/>
              </p:cNvSpPr>
              <p:nvPr/>
            </p:nvSpPr>
            <p:spPr bwMode="auto">
              <a:xfrm>
                <a:off x="6038" y="3011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2" name="Freeform 564"/>
              <p:cNvSpPr>
                <a:spLocks/>
              </p:cNvSpPr>
              <p:nvPr/>
            </p:nvSpPr>
            <p:spPr bwMode="auto">
              <a:xfrm>
                <a:off x="5914" y="2732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3" name="Freeform 565"/>
              <p:cNvSpPr>
                <a:spLocks/>
              </p:cNvSpPr>
              <p:nvPr/>
            </p:nvSpPr>
            <p:spPr bwMode="auto">
              <a:xfrm>
                <a:off x="5791" y="2456"/>
                <a:ext cx="132" cy="117"/>
              </a:xfrm>
              <a:custGeom>
                <a:avLst/>
                <a:gdLst>
                  <a:gd name="T0" fmla="*/ 29 w 58"/>
                  <a:gd name="T1" fmla="*/ 0 h 52"/>
                  <a:gd name="T2" fmla="*/ 19 w 58"/>
                  <a:gd name="T3" fmla="*/ 2 h 52"/>
                  <a:gd name="T4" fmla="*/ 6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4" name="Freeform 566"/>
              <p:cNvSpPr>
                <a:spLocks/>
              </p:cNvSpPr>
              <p:nvPr/>
            </p:nvSpPr>
            <p:spPr bwMode="auto">
              <a:xfrm>
                <a:off x="5666" y="2177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5" name="Freeform 567"/>
              <p:cNvSpPr>
                <a:spLocks/>
              </p:cNvSpPr>
              <p:nvPr/>
            </p:nvSpPr>
            <p:spPr bwMode="auto">
              <a:xfrm>
                <a:off x="5541" y="1901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6" name="Freeform 568"/>
              <p:cNvSpPr>
                <a:spLocks/>
              </p:cNvSpPr>
              <p:nvPr/>
            </p:nvSpPr>
            <p:spPr bwMode="auto">
              <a:xfrm>
                <a:off x="5416" y="162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7" name="Freeform 569"/>
              <p:cNvSpPr>
                <a:spLocks/>
              </p:cNvSpPr>
              <p:nvPr/>
            </p:nvSpPr>
            <p:spPr bwMode="auto">
              <a:xfrm>
                <a:off x="5294" y="1346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8" name="Freeform 570"/>
              <p:cNvSpPr>
                <a:spLocks/>
              </p:cNvSpPr>
              <p:nvPr/>
            </p:nvSpPr>
            <p:spPr bwMode="auto">
              <a:xfrm>
                <a:off x="5169" y="1067"/>
                <a:ext cx="125" cy="118"/>
              </a:xfrm>
              <a:custGeom>
                <a:avLst/>
                <a:gdLst>
                  <a:gd name="T0" fmla="*/ 29 w 55"/>
                  <a:gd name="T1" fmla="*/ 0 h 52"/>
                  <a:gd name="T2" fmla="*/ 19 w 55"/>
                  <a:gd name="T3" fmla="*/ 3 h 52"/>
                  <a:gd name="T4" fmla="*/ 6 w 55"/>
                  <a:gd name="T5" fmla="*/ 37 h 52"/>
                  <a:gd name="T6" fmla="*/ 29 w 55"/>
                  <a:gd name="T7" fmla="*/ 52 h 52"/>
                  <a:gd name="T8" fmla="*/ 40 w 55"/>
                  <a:gd name="T9" fmla="*/ 50 h 52"/>
                  <a:gd name="T10" fmla="*/ 55 w 55"/>
                  <a:gd name="T11" fmla="*/ 27 h 52"/>
                  <a:gd name="T12" fmla="*/ 33 w 55"/>
                  <a:gd name="T13" fmla="*/ 1 h 52"/>
                  <a:gd name="T14" fmla="*/ 29 w 55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49" y="46"/>
                      <a:pt x="55" y="37"/>
                      <a:pt x="55" y="27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0"/>
                      <a:pt x="30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9" name="Freeform 571"/>
              <p:cNvSpPr>
                <a:spLocks/>
              </p:cNvSpPr>
              <p:nvPr/>
            </p:nvSpPr>
            <p:spPr bwMode="auto">
              <a:xfrm>
                <a:off x="5051" y="845"/>
                <a:ext cx="54" cy="61"/>
              </a:xfrm>
              <a:custGeom>
                <a:avLst/>
                <a:gdLst>
                  <a:gd name="T0" fmla="*/ 1 w 24"/>
                  <a:gd name="T1" fmla="*/ 0 h 27"/>
                  <a:gd name="T2" fmla="*/ 3 w 24"/>
                  <a:gd name="T3" fmla="*/ 12 h 27"/>
                  <a:gd name="T4" fmla="*/ 24 w 24"/>
                  <a:gd name="T5" fmla="*/ 27 h 27"/>
                  <a:gd name="T6" fmla="*/ 1 w 24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7">
                    <a:moveTo>
                      <a:pt x="1" y="0"/>
                    </a:moveTo>
                    <a:cubicBezTo>
                      <a:pt x="0" y="4"/>
                      <a:pt x="1" y="8"/>
                      <a:pt x="3" y="12"/>
                    </a:cubicBezTo>
                    <a:cubicBezTo>
                      <a:pt x="7" y="21"/>
                      <a:pt x="15" y="26"/>
                      <a:pt x="24" y="27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0" name="Freeform 572"/>
              <p:cNvSpPr>
                <a:spLocks/>
              </p:cNvSpPr>
              <p:nvPr/>
            </p:nvSpPr>
            <p:spPr bwMode="auto">
              <a:xfrm>
                <a:off x="7968" y="6637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1" name="Freeform 573"/>
              <p:cNvSpPr>
                <a:spLocks/>
              </p:cNvSpPr>
              <p:nvPr/>
            </p:nvSpPr>
            <p:spPr bwMode="auto">
              <a:xfrm>
                <a:off x="7845" y="6358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8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2" name="Freeform 574"/>
              <p:cNvSpPr>
                <a:spLocks/>
              </p:cNvSpPr>
              <p:nvPr/>
            </p:nvSpPr>
            <p:spPr bwMode="auto">
              <a:xfrm>
                <a:off x="7720" y="6082"/>
                <a:ext cx="134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3" name="Freeform 575"/>
              <p:cNvSpPr>
                <a:spLocks/>
              </p:cNvSpPr>
              <p:nvPr/>
            </p:nvSpPr>
            <p:spPr bwMode="auto">
              <a:xfrm>
                <a:off x="7596" y="5803"/>
                <a:ext cx="133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4" name="Freeform 576"/>
              <p:cNvSpPr>
                <a:spLocks/>
              </p:cNvSpPr>
              <p:nvPr/>
            </p:nvSpPr>
            <p:spPr bwMode="auto">
              <a:xfrm>
                <a:off x="7471" y="5527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5" name="Freeform 577"/>
              <p:cNvSpPr>
                <a:spLocks/>
              </p:cNvSpPr>
              <p:nvPr/>
            </p:nvSpPr>
            <p:spPr bwMode="auto">
              <a:xfrm>
                <a:off x="7346" y="524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6" name="Freeform 578"/>
              <p:cNvSpPr>
                <a:spLocks/>
              </p:cNvSpPr>
              <p:nvPr/>
            </p:nvSpPr>
            <p:spPr bwMode="auto">
              <a:xfrm>
                <a:off x="7223" y="4972"/>
                <a:ext cx="132" cy="115"/>
              </a:xfrm>
              <a:custGeom>
                <a:avLst/>
                <a:gdLst>
                  <a:gd name="T0" fmla="*/ 29 w 58"/>
                  <a:gd name="T1" fmla="*/ 0 h 51"/>
                  <a:gd name="T2" fmla="*/ 19 w 58"/>
                  <a:gd name="T3" fmla="*/ 2 h 51"/>
                  <a:gd name="T4" fmla="*/ 6 w 58"/>
                  <a:gd name="T5" fmla="*/ 36 h 51"/>
                  <a:gd name="T6" fmla="*/ 29 w 58"/>
                  <a:gd name="T7" fmla="*/ 51 h 51"/>
                  <a:gd name="T8" fmla="*/ 40 w 58"/>
                  <a:gd name="T9" fmla="*/ 49 h 51"/>
                  <a:gd name="T10" fmla="*/ 53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0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7" name="Freeform 579"/>
              <p:cNvSpPr>
                <a:spLocks/>
              </p:cNvSpPr>
              <p:nvPr/>
            </p:nvSpPr>
            <p:spPr bwMode="auto">
              <a:xfrm>
                <a:off x="7098" y="4693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8" name="Freeform 580"/>
              <p:cNvSpPr>
                <a:spLocks/>
              </p:cNvSpPr>
              <p:nvPr/>
            </p:nvSpPr>
            <p:spPr bwMode="auto">
              <a:xfrm>
                <a:off x="6974" y="4417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5"/>
                      <a:pt x="20" y="51"/>
                      <a:pt x="30" y="51"/>
                    </a:cubicBezTo>
                    <a:cubicBezTo>
                      <a:pt x="33" y="51"/>
                      <a:pt x="37" y="50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9" name="Freeform 581"/>
              <p:cNvSpPr>
                <a:spLocks/>
              </p:cNvSpPr>
              <p:nvPr/>
            </p:nvSpPr>
            <p:spPr bwMode="auto">
              <a:xfrm>
                <a:off x="6849" y="4138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0" name="Freeform 582"/>
              <p:cNvSpPr>
                <a:spLocks/>
              </p:cNvSpPr>
              <p:nvPr/>
            </p:nvSpPr>
            <p:spPr bwMode="auto">
              <a:xfrm>
                <a:off x="6726" y="3860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3 h 52"/>
                  <a:gd name="T4" fmla="*/ 5 w 58"/>
                  <a:gd name="T5" fmla="*/ 37 h 52"/>
                  <a:gd name="T6" fmla="*/ 29 w 58"/>
                  <a:gd name="T7" fmla="*/ 52 h 52"/>
                  <a:gd name="T8" fmla="*/ 39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3"/>
                    </a:cubicBezTo>
                    <a:cubicBezTo>
                      <a:pt x="5" y="9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39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1" name="Freeform 583"/>
              <p:cNvSpPr>
                <a:spLocks/>
              </p:cNvSpPr>
              <p:nvPr/>
            </p:nvSpPr>
            <p:spPr bwMode="auto">
              <a:xfrm>
                <a:off x="6601" y="3584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2" name="Freeform 584"/>
              <p:cNvSpPr>
                <a:spLocks/>
              </p:cNvSpPr>
              <p:nvPr/>
            </p:nvSpPr>
            <p:spPr bwMode="auto">
              <a:xfrm>
                <a:off x="6476" y="330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3" name="Freeform 585"/>
              <p:cNvSpPr>
                <a:spLocks/>
              </p:cNvSpPr>
              <p:nvPr/>
            </p:nvSpPr>
            <p:spPr bwMode="auto">
              <a:xfrm>
                <a:off x="6352" y="3029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4" name="Freeform 586"/>
              <p:cNvSpPr>
                <a:spLocks/>
              </p:cNvSpPr>
              <p:nvPr/>
            </p:nvSpPr>
            <p:spPr bwMode="auto">
              <a:xfrm>
                <a:off x="6227" y="2750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5" name="Freeform 587"/>
              <p:cNvSpPr>
                <a:spLocks/>
              </p:cNvSpPr>
              <p:nvPr/>
            </p:nvSpPr>
            <p:spPr bwMode="auto">
              <a:xfrm>
                <a:off x="6104" y="2474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6" name="Freeform 588"/>
              <p:cNvSpPr>
                <a:spLocks/>
              </p:cNvSpPr>
              <p:nvPr/>
            </p:nvSpPr>
            <p:spPr bwMode="auto">
              <a:xfrm>
                <a:off x="5979" y="2195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7" name="Freeform 589"/>
              <p:cNvSpPr>
                <a:spLocks/>
              </p:cNvSpPr>
              <p:nvPr/>
            </p:nvSpPr>
            <p:spPr bwMode="auto">
              <a:xfrm>
                <a:off x="5855" y="1919"/>
                <a:ext cx="133" cy="115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29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8" name="Freeform 590"/>
              <p:cNvSpPr>
                <a:spLocks/>
              </p:cNvSpPr>
              <p:nvPr/>
            </p:nvSpPr>
            <p:spPr bwMode="auto">
              <a:xfrm>
                <a:off x="5734" y="1665"/>
                <a:ext cx="89" cy="93"/>
              </a:xfrm>
              <a:custGeom>
                <a:avLst/>
                <a:gdLst>
                  <a:gd name="T0" fmla="*/ 7 w 39"/>
                  <a:gd name="T1" fmla="*/ 0 h 41"/>
                  <a:gd name="T2" fmla="*/ 4 w 39"/>
                  <a:gd name="T3" fmla="*/ 26 h 41"/>
                  <a:gd name="T4" fmla="*/ 28 w 39"/>
                  <a:gd name="T5" fmla="*/ 41 h 41"/>
                  <a:gd name="T6" fmla="*/ 38 w 39"/>
                  <a:gd name="T7" fmla="*/ 39 h 41"/>
                  <a:gd name="T8" fmla="*/ 39 w 39"/>
                  <a:gd name="T9" fmla="*/ 38 h 41"/>
                  <a:gd name="T10" fmla="*/ 7 w 3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1">
                    <a:moveTo>
                      <a:pt x="7" y="0"/>
                    </a:moveTo>
                    <a:cubicBezTo>
                      <a:pt x="2" y="7"/>
                      <a:pt x="0" y="17"/>
                      <a:pt x="4" y="26"/>
                    </a:cubicBezTo>
                    <a:cubicBezTo>
                      <a:pt x="8" y="35"/>
                      <a:pt x="18" y="41"/>
                      <a:pt x="28" y="41"/>
                    </a:cubicBezTo>
                    <a:cubicBezTo>
                      <a:pt x="31" y="41"/>
                      <a:pt x="35" y="40"/>
                      <a:pt x="38" y="39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9" name="Freeform 591"/>
              <p:cNvSpPr>
                <a:spLocks/>
              </p:cNvSpPr>
              <p:nvPr/>
            </p:nvSpPr>
            <p:spPr bwMode="auto">
              <a:xfrm>
                <a:off x="8258" y="6682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0" name="Freeform 592"/>
              <p:cNvSpPr>
                <a:spLocks/>
              </p:cNvSpPr>
              <p:nvPr/>
            </p:nvSpPr>
            <p:spPr bwMode="auto">
              <a:xfrm>
                <a:off x="8134" y="6403"/>
                <a:ext cx="133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9"/>
                      <a:pt x="0" y="24"/>
                      <a:pt x="6" y="37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1" name="Freeform 593"/>
              <p:cNvSpPr>
                <a:spLocks/>
              </p:cNvSpPr>
              <p:nvPr/>
            </p:nvSpPr>
            <p:spPr bwMode="auto">
              <a:xfrm>
                <a:off x="8011" y="6127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6 h 52"/>
                  <a:gd name="T6" fmla="*/ 29 w 58"/>
                  <a:gd name="T7" fmla="*/ 52 h 52"/>
                  <a:gd name="T8" fmla="*/ 40 w 58"/>
                  <a:gd name="T9" fmla="*/ 49 h 52"/>
                  <a:gd name="T10" fmla="*/ 53 w 58"/>
                  <a:gd name="T11" fmla="*/ 15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49"/>
                    </a:cubicBezTo>
                    <a:cubicBezTo>
                      <a:pt x="53" y="43"/>
                      <a:pt x="58" y="28"/>
                      <a:pt x="53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2" name="Freeform 594"/>
              <p:cNvSpPr>
                <a:spLocks/>
              </p:cNvSpPr>
              <p:nvPr/>
            </p:nvSpPr>
            <p:spPr bwMode="auto">
              <a:xfrm>
                <a:off x="7886" y="5848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3" name="Freeform 595"/>
              <p:cNvSpPr>
                <a:spLocks/>
              </p:cNvSpPr>
              <p:nvPr/>
            </p:nvSpPr>
            <p:spPr bwMode="auto">
              <a:xfrm>
                <a:off x="7761" y="5572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29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4" name="Freeform 596"/>
              <p:cNvSpPr>
                <a:spLocks/>
              </p:cNvSpPr>
              <p:nvPr/>
            </p:nvSpPr>
            <p:spPr bwMode="auto">
              <a:xfrm>
                <a:off x="7636" y="5293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5" name="Freeform 597"/>
              <p:cNvSpPr>
                <a:spLocks/>
              </p:cNvSpPr>
              <p:nvPr/>
            </p:nvSpPr>
            <p:spPr bwMode="auto">
              <a:xfrm>
                <a:off x="7514" y="5017"/>
                <a:ext cx="131" cy="116"/>
              </a:xfrm>
              <a:custGeom>
                <a:avLst/>
                <a:gdLst>
                  <a:gd name="T0" fmla="*/ 29 w 58"/>
                  <a:gd name="T1" fmla="*/ 0 h 51"/>
                  <a:gd name="T2" fmla="*/ 18 w 58"/>
                  <a:gd name="T3" fmla="*/ 2 h 51"/>
                  <a:gd name="T4" fmla="*/ 5 w 58"/>
                  <a:gd name="T5" fmla="*/ 36 h 51"/>
                  <a:gd name="T6" fmla="*/ 29 w 58"/>
                  <a:gd name="T7" fmla="*/ 51 h 51"/>
                  <a:gd name="T8" fmla="*/ 39 w 58"/>
                  <a:gd name="T9" fmla="*/ 49 h 51"/>
                  <a:gd name="T10" fmla="*/ 52 w 58"/>
                  <a:gd name="T11" fmla="*/ 15 h 51"/>
                  <a:gd name="T12" fmla="*/ 29 w 58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1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3"/>
                      <a:pt x="5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2" y="51"/>
                      <a:pt x="36" y="51"/>
                      <a:pt x="39" y="49"/>
                    </a:cubicBezTo>
                    <a:cubicBezTo>
                      <a:pt x="52" y="43"/>
                      <a:pt x="58" y="28"/>
                      <a:pt x="52" y="15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6" name="Freeform 598"/>
              <p:cNvSpPr>
                <a:spLocks/>
              </p:cNvSpPr>
              <p:nvPr/>
            </p:nvSpPr>
            <p:spPr bwMode="auto">
              <a:xfrm>
                <a:off x="7389" y="4739"/>
                <a:ext cx="134" cy="117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7" name="Freeform 599"/>
              <p:cNvSpPr>
                <a:spLocks/>
              </p:cNvSpPr>
              <p:nvPr/>
            </p:nvSpPr>
            <p:spPr bwMode="auto">
              <a:xfrm>
                <a:off x="7264" y="4462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8" name="Freeform 600"/>
              <p:cNvSpPr>
                <a:spLocks/>
              </p:cNvSpPr>
              <p:nvPr/>
            </p:nvSpPr>
            <p:spPr bwMode="auto">
              <a:xfrm>
                <a:off x="7139" y="4184"/>
                <a:ext cx="134" cy="117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9" name="Freeform 601"/>
              <p:cNvSpPr>
                <a:spLocks/>
              </p:cNvSpPr>
              <p:nvPr/>
            </p:nvSpPr>
            <p:spPr bwMode="auto">
              <a:xfrm>
                <a:off x="7014" y="3907"/>
                <a:ext cx="134" cy="116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0" name="Freeform 602"/>
              <p:cNvSpPr>
                <a:spLocks/>
              </p:cNvSpPr>
              <p:nvPr/>
            </p:nvSpPr>
            <p:spPr bwMode="auto">
              <a:xfrm>
                <a:off x="6892" y="3629"/>
                <a:ext cx="132" cy="118"/>
              </a:xfrm>
              <a:custGeom>
                <a:avLst/>
                <a:gdLst>
                  <a:gd name="T0" fmla="*/ 29 w 58"/>
                  <a:gd name="T1" fmla="*/ 0 h 52"/>
                  <a:gd name="T2" fmla="*/ 18 w 58"/>
                  <a:gd name="T3" fmla="*/ 2 h 52"/>
                  <a:gd name="T4" fmla="*/ 5 w 58"/>
                  <a:gd name="T5" fmla="*/ 37 h 52"/>
                  <a:gd name="T6" fmla="*/ 29 w 58"/>
                  <a:gd name="T7" fmla="*/ 52 h 52"/>
                  <a:gd name="T8" fmla="*/ 40 w 58"/>
                  <a:gd name="T9" fmla="*/ 50 h 52"/>
                  <a:gd name="T10" fmla="*/ 53 w 58"/>
                  <a:gd name="T11" fmla="*/ 16 h 52"/>
                  <a:gd name="T12" fmla="*/ 29 w 5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5" y="8"/>
                      <a:pt x="0" y="24"/>
                      <a:pt x="5" y="37"/>
                    </a:cubicBezTo>
                    <a:cubicBezTo>
                      <a:pt x="10" y="46"/>
                      <a:pt x="19" y="52"/>
                      <a:pt x="29" y="52"/>
                    </a:cubicBezTo>
                    <a:cubicBezTo>
                      <a:pt x="33" y="52"/>
                      <a:pt x="36" y="51"/>
                      <a:pt x="40" y="50"/>
                    </a:cubicBezTo>
                    <a:cubicBezTo>
                      <a:pt x="53" y="44"/>
                      <a:pt x="58" y="29"/>
                      <a:pt x="53" y="16"/>
                    </a:cubicBezTo>
                    <a:cubicBezTo>
                      <a:pt x="48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" name="Freeform 603"/>
              <p:cNvSpPr>
                <a:spLocks/>
              </p:cNvSpPr>
              <p:nvPr/>
            </p:nvSpPr>
            <p:spPr bwMode="auto">
              <a:xfrm>
                <a:off x="6767" y="3352"/>
                <a:ext cx="134" cy="116"/>
              </a:xfrm>
              <a:custGeom>
                <a:avLst/>
                <a:gdLst>
                  <a:gd name="T0" fmla="*/ 29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29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29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29" y="0"/>
                    </a:moveTo>
                    <a:cubicBezTo>
                      <a:pt x="26" y="0"/>
                      <a:pt x="22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19" y="51"/>
                      <a:pt x="29" y="51"/>
                    </a:cubicBezTo>
                    <a:cubicBezTo>
                      <a:pt x="33" y="51"/>
                      <a:pt x="36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8" y="5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2" name="Freeform 604"/>
              <p:cNvSpPr>
                <a:spLocks/>
              </p:cNvSpPr>
              <p:nvPr/>
            </p:nvSpPr>
            <p:spPr bwMode="auto">
              <a:xfrm>
                <a:off x="6642" y="3074"/>
                <a:ext cx="134" cy="118"/>
              </a:xfrm>
              <a:custGeom>
                <a:avLst/>
                <a:gdLst>
                  <a:gd name="T0" fmla="*/ 29 w 59"/>
                  <a:gd name="T1" fmla="*/ 0 h 52"/>
                  <a:gd name="T2" fmla="*/ 19 w 59"/>
                  <a:gd name="T3" fmla="*/ 2 h 52"/>
                  <a:gd name="T4" fmla="*/ 6 w 59"/>
                  <a:gd name="T5" fmla="*/ 37 h 52"/>
                  <a:gd name="T6" fmla="*/ 29 w 59"/>
                  <a:gd name="T7" fmla="*/ 52 h 52"/>
                  <a:gd name="T8" fmla="*/ 40 w 59"/>
                  <a:gd name="T9" fmla="*/ 50 h 52"/>
                  <a:gd name="T10" fmla="*/ 53 w 59"/>
                  <a:gd name="T11" fmla="*/ 15 h 52"/>
                  <a:gd name="T12" fmla="*/ 29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29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7"/>
                    </a:cubicBezTo>
                    <a:cubicBezTo>
                      <a:pt x="10" y="46"/>
                      <a:pt x="20" y="52"/>
                      <a:pt x="29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" name="Freeform 605"/>
              <p:cNvSpPr>
                <a:spLocks/>
              </p:cNvSpPr>
              <p:nvPr/>
            </p:nvSpPr>
            <p:spPr bwMode="auto">
              <a:xfrm>
                <a:off x="6517" y="2798"/>
                <a:ext cx="134" cy="115"/>
              </a:xfrm>
              <a:custGeom>
                <a:avLst/>
                <a:gdLst>
                  <a:gd name="T0" fmla="*/ 30 w 59"/>
                  <a:gd name="T1" fmla="*/ 0 h 51"/>
                  <a:gd name="T2" fmla="*/ 19 w 59"/>
                  <a:gd name="T3" fmla="*/ 2 h 51"/>
                  <a:gd name="T4" fmla="*/ 6 w 59"/>
                  <a:gd name="T5" fmla="*/ 36 h 51"/>
                  <a:gd name="T6" fmla="*/ 30 w 59"/>
                  <a:gd name="T7" fmla="*/ 51 h 51"/>
                  <a:gd name="T8" fmla="*/ 40 w 59"/>
                  <a:gd name="T9" fmla="*/ 49 h 51"/>
                  <a:gd name="T10" fmla="*/ 53 w 59"/>
                  <a:gd name="T11" fmla="*/ 15 h 51"/>
                  <a:gd name="T12" fmla="*/ 30 w 59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1">
                    <a:moveTo>
                      <a:pt x="30" y="0"/>
                    </a:moveTo>
                    <a:cubicBezTo>
                      <a:pt x="26" y="0"/>
                      <a:pt x="23" y="0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1"/>
                      <a:pt x="30" y="51"/>
                    </a:cubicBezTo>
                    <a:cubicBezTo>
                      <a:pt x="33" y="51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5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" name="Freeform 606"/>
              <p:cNvSpPr>
                <a:spLocks/>
              </p:cNvSpPr>
              <p:nvPr/>
            </p:nvSpPr>
            <p:spPr bwMode="auto">
              <a:xfrm>
                <a:off x="6392" y="2519"/>
                <a:ext cx="130" cy="118"/>
              </a:xfrm>
              <a:custGeom>
                <a:avLst/>
                <a:gdLst>
                  <a:gd name="T0" fmla="*/ 30 w 57"/>
                  <a:gd name="T1" fmla="*/ 0 h 52"/>
                  <a:gd name="T2" fmla="*/ 19 w 57"/>
                  <a:gd name="T3" fmla="*/ 2 h 52"/>
                  <a:gd name="T4" fmla="*/ 6 w 57"/>
                  <a:gd name="T5" fmla="*/ 36 h 52"/>
                  <a:gd name="T6" fmla="*/ 30 w 57"/>
                  <a:gd name="T7" fmla="*/ 52 h 52"/>
                  <a:gd name="T8" fmla="*/ 40 w 57"/>
                  <a:gd name="T9" fmla="*/ 50 h 52"/>
                  <a:gd name="T10" fmla="*/ 55 w 57"/>
                  <a:gd name="T11" fmla="*/ 21 h 52"/>
                  <a:gd name="T12" fmla="*/ 38 w 57"/>
                  <a:gd name="T13" fmla="*/ 2 h 52"/>
                  <a:gd name="T14" fmla="*/ 30 w 57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52">
                    <a:moveTo>
                      <a:pt x="30" y="0"/>
                    </a:moveTo>
                    <a:cubicBezTo>
                      <a:pt x="26" y="0"/>
                      <a:pt x="23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1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1" y="45"/>
                      <a:pt x="57" y="33"/>
                      <a:pt x="55" y="21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6" y="1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5" name="Freeform 607"/>
              <p:cNvSpPr>
                <a:spLocks/>
              </p:cNvSpPr>
              <p:nvPr/>
            </p:nvSpPr>
            <p:spPr bwMode="auto">
              <a:xfrm>
                <a:off x="6277" y="2286"/>
                <a:ext cx="63" cy="72"/>
              </a:xfrm>
              <a:custGeom>
                <a:avLst/>
                <a:gdLst>
                  <a:gd name="T0" fmla="*/ 1 w 28"/>
                  <a:gd name="T1" fmla="*/ 0 h 32"/>
                  <a:gd name="T2" fmla="*/ 2 w 28"/>
                  <a:gd name="T3" fmla="*/ 17 h 32"/>
                  <a:gd name="T4" fmla="*/ 26 w 28"/>
                  <a:gd name="T5" fmla="*/ 32 h 32"/>
                  <a:gd name="T6" fmla="*/ 28 w 28"/>
                  <a:gd name="T7" fmla="*/ 32 h 32"/>
                  <a:gd name="T8" fmla="*/ 1 w 2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2">
                    <a:moveTo>
                      <a:pt x="1" y="0"/>
                    </a:moveTo>
                    <a:cubicBezTo>
                      <a:pt x="0" y="6"/>
                      <a:pt x="0" y="12"/>
                      <a:pt x="2" y="17"/>
                    </a:cubicBezTo>
                    <a:cubicBezTo>
                      <a:pt x="7" y="27"/>
                      <a:pt x="16" y="32"/>
                      <a:pt x="26" y="32"/>
                    </a:cubicBezTo>
                    <a:cubicBezTo>
                      <a:pt x="27" y="32"/>
                      <a:pt x="27" y="32"/>
                      <a:pt x="28" y="3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6" name="Freeform 608"/>
              <p:cNvSpPr>
                <a:spLocks/>
              </p:cNvSpPr>
              <p:nvPr/>
            </p:nvSpPr>
            <p:spPr bwMode="auto">
              <a:xfrm>
                <a:off x="8572" y="6700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2 h 52"/>
                  <a:gd name="T4" fmla="*/ 6 w 59"/>
                  <a:gd name="T5" fmla="*/ 36 h 52"/>
                  <a:gd name="T6" fmla="*/ 30 w 59"/>
                  <a:gd name="T7" fmla="*/ 52 h 52"/>
                  <a:gd name="T8" fmla="*/ 40 w 59"/>
                  <a:gd name="T9" fmla="*/ 49 h 52"/>
                  <a:gd name="T10" fmla="*/ 53 w 59"/>
                  <a:gd name="T11" fmla="*/ 15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2" y="1"/>
                      <a:pt x="19" y="2"/>
                    </a:cubicBezTo>
                    <a:cubicBezTo>
                      <a:pt x="6" y="8"/>
                      <a:pt x="0" y="23"/>
                      <a:pt x="6" y="36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49"/>
                    </a:cubicBezTo>
                    <a:cubicBezTo>
                      <a:pt x="53" y="43"/>
                      <a:pt x="59" y="28"/>
                      <a:pt x="53" y="15"/>
                    </a:cubicBezTo>
                    <a:cubicBezTo>
                      <a:pt x="49" y="6"/>
                      <a:pt x="39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7" name="Freeform 609"/>
              <p:cNvSpPr>
                <a:spLocks/>
              </p:cNvSpPr>
              <p:nvPr/>
            </p:nvSpPr>
            <p:spPr bwMode="auto">
              <a:xfrm>
                <a:off x="8447" y="6421"/>
                <a:ext cx="134" cy="118"/>
              </a:xfrm>
              <a:custGeom>
                <a:avLst/>
                <a:gdLst>
                  <a:gd name="T0" fmla="*/ 30 w 59"/>
                  <a:gd name="T1" fmla="*/ 0 h 52"/>
                  <a:gd name="T2" fmla="*/ 19 w 59"/>
                  <a:gd name="T3" fmla="*/ 3 h 52"/>
                  <a:gd name="T4" fmla="*/ 6 w 59"/>
                  <a:gd name="T5" fmla="*/ 37 h 52"/>
                  <a:gd name="T6" fmla="*/ 30 w 59"/>
                  <a:gd name="T7" fmla="*/ 52 h 52"/>
                  <a:gd name="T8" fmla="*/ 40 w 59"/>
                  <a:gd name="T9" fmla="*/ 50 h 52"/>
                  <a:gd name="T10" fmla="*/ 53 w 59"/>
                  <a:gd name="T11" fmla="*/ 16 h 52"/>
                  <a:gd name="T12" fmla="*/ 30 w 5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2">
                    <a:moveTo>
                      <a:pt x="30" y="0"/>
                    </a:moveTo>
                    <a:cubicBezTo>
                      <a:pt x="26" y="0"/>
                      <a:pt x="23" y="1"/>
                      <a:pt x="19" y="3"/>
                    </a:cubicBezTo>
                    <a:cubicBezTo>
                      <a:pt x="6" y="8"/>
                      <a:pt x="0" y="24"/>
                      <a:pt x="6" y="37"/>
                    </a:cubicBezTo>
                    <a:cubicBezTo>
                      <a:pt x="10" y="46"/>
                      <a:pt x="20" y="52"/>
                      <a:pt x="30" y="52"/>
                    </a:cubicBezTo>
                    <a:cubicBezTo>
                      <a:pt x="33" y="52"/>
                      <a:pt x="37" y="51"/>
                      <a:pt x="40" y="50"/>
                    </a:cubicBezTo>
                    <a:cubicBezTo>
                      <a:pt x="53" y="44"/>
                      <a:pt x="59" y="29"/>
                      <a:pt x="53" y="16"/>
                    </a:cubicBezTo>
                    <a:cubicBezTo>
                      <a:pt x="49" y="6"/>
                      <a:pt x="4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84" name="Freeform 611"/>
            <p:cNvSpPr>
              <a:spLocks/>
            </p:cNvSpPr>
            <p:nvPr/>
          </p:nvSpPr>
          <p:spPr bwMode="auto">
            <a:xfrm>
              <a:off x="13214350" y="9755188"/>
              <a:ext cx="209550" cy="187325"/>
            </a:xfrm>
            <a:custGeom>
              <a:avLst/>
              <a:gdLst>
                <a:gd name="T0" fmla="*/ 29 w 58"/>
                <a:gd name="T1" fmla="*/ 0 h 52"/>
                <a:gd name="T2" fmla="*/ 18 w 58"/>
                <a:gd name="T3" fmla="*/ 2 h 52"/>
                <a:gd name="T4" fmla="*/ 5 w 58"/>
                <a:gd name="T5" fmla="*/ 36 h 52"/>
                <a:gd name="T6" fmla="*/ 29 w 58"/>
                <a:gd name="T7" fmla="*/ 52 h 52"/>
                <a:gd name="T8" fmla="*/ 40 w 58"/>
                <a:gd name="T9" fmla="*/ 49 h 52"/>
                <a:gd name="T10" fmla="*/ 53 w 58"/>
                <a:gd name="T11" fmla="*/ 15 h 52"/>
                <a:gd name="T12" fmla="*/ 29 w 5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2">
                  <a:moveTo>
                    <a:pt x="29" y="0"/>
                  </a:moveTo>
                  <a:cubicBezTo>
                    <a:pt x="25" y="0"/>
                    <a:pt x="22" y="1"/>
                    <a:pt x="18" y="2"/>
                  </a:cubicBezTo>
                  <a:cubicBezTo>
                    <a:pt x="5" y="8"/>
                    <a:pt x="0" y="23"/>
                    <a:pt x="5" y="36"/>
                  </a:cubicBezTo>
                  <a:cubicBezTo>
                    <a:pt x="10" y="46"/>
                    <a:pt x="19" y="52"/>
                    <a:pt x="29" y="52"/>
                  </a:cubicBezTo>
                  <a:cubicBezTo>
                    <a:pt x="33" y="52"/>
                    <a:pt x="36" y="51"/>
                    <a:pt x="40" y="49"/>
                  </a:cubicBezTo>
                  <a:cubicBezTo>
                    <a:pt x="53" y="43"/>
                    <a:pt x="58" y="28"/>
                    <a:pt x="53" y="15"/>
                  </a:cubicBezTo>
                  <a:cubicBezTo>
                    <a:pt x="48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5" name="Freeform 612"/>
            <p:cNvSpPr>
              <a:spLocks/>
            </p:cNvSpPr>
            <p:nvPr/>
          </p:nvSpPr>
          <p:spPr bwMode="auto">
            <a:xfrm>
              <a:off x="13015913" y="9312275"/>
              <a:ext cx="212725" cy="187325"/>
            </a:xfrm>
            <a:custGeom>
              <a:avLst/>
              <a:gdLst>
                <a:gd name="T0" fmla="*/ 29 w 59"/>
                <a:gd name="T1" fmla="*/ 0 h 52"/>
                <a:gd name="T2" fmla="*/ 19 w 59"/>
                <a:gd name="T3" fmla="*/ 3 h 52"/>
                <a:gd name="T4" fmla="*/ 6 w 59"/>
                <a:gd name="T5" fmla="*/ 37 h 52"/>
                <a:gd name="T6" fmla="*/ 29 w 59"/>
                <a:gd name="T7" fmla="*/ 52 h 52"/>
                <a:gd name="T8" fmla="*/ 40 w 59"/>
                <a:gd name="T9" fmla="*/ 50 h 52"/>
                <a:gd name="T10" fmla="*/ 53 w 59"/>
                <a:gd name="T11" fmla="*/ 16 h 52"/>
                <a:gd name="T12" fmla="*/ 29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29" y="0"/>
                  </a:moveTo>
                  <a:cubicBezTo>
                    <a:pt x="26" y="0"/>
                    <a:pt x="22" y="1"/>
                    <a:pt x="19" y="3"/>
                  </a:cubicBezTo>
                  <a:cubicBezTo>
                    <a:pt x="6" y="8"/>
                    <a:pt x="0" y="24"/>
                    <a:pt x="6" y="37"/>
                  </a:cubicBezTo>
                  <a:cubicBezTo>
                    <a:pt x="10" y="46"/>
                    <a:pt x="19" y="52"/>
                    <a:pt x="29" y="52"/>
                  </a:cubicBezTo>
                  <a:cubicBezTo>
                    <a:pt x="33" y="52"/>
                    <a:pt x="36" y="51"/>
                    <a:pt x="40" y="50"/>
                  </a:cubicBezTo>
                  <a:cubicBezTo>
                    <a:pt x="53" y="44"/>
                    <a:pt x="59" y="29"/>
                    <a:pt x="53" y="16"/>
                  </a:cubicBezTo>
                  <a:cubicBezTo>
                    <a:pt x="48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Freeform 613"/>
            <p:cNvSpPr>
              <a:spLocks/>
            </p:cNvSpPr>
            <p:nvPr/>
          </p:nvSpPr>
          <p:spPr bwMode="auto">
            <a:xfrm>
              <a:off x="12817475" y="8874125"/>
              <a:ext cx="212725" cy="184150"/>
            </a:xfrm>
            <a:custGeom>
              <a:avLst/>
              <a:gdLst>
                <a:gd name="T0" fmla="*/ 29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29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29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29" y="0"/>
                  </a:moveTo>
                  <a:cubicBezTo>
                    <a:pt x="26" y="0"/>
                    <a:pt x="22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20" y="51"/>
                    <a:pt x="29" y="51"/>
                  </a:cubicBezTo>
                  <a:cubicBezTo>
                    <a:pt x="33" y="51"/>
                    <a:pt x="37" y="51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" name="Freeform 614"/>
            <p:cNvSpPr>
              <a:spLocks/>
            </p:cNvSpPr>
            <p:nvPr/>
          </p:nvSpPr>
          <p:spPr bwMode="auto">
            <a:xfrm>
              <a:off x="12620625" y="8432800"/>
              <a:ext cx="212725" cy="185738"/>
            </a:xfrm>
            <a:custGeom>
              <a:avLst/>
              <a:gdLst>
                <a:gd name="T0" fmla="*/ 30 w 59"/>
                <a:gd name="T1" fmla="*/ 0 h 52"/>
                <a:gd name="T2" fmla="*/ 19 w 59"/>
                <a:gd name="T3" fmla="*/ 3 h 52"/>
                <a:gd name="T4" fmla="*/ 6 w 59"/>
                <a:gd name="T5" fmla="*/ 37 h 52"/>
                <a:gd name="T6" fmla="*/ 30 w 59"/>
                <a:gd name="T7" fmla="*/ 52 h 52"/>
                <a:gd name="T8" fmla="*/ 40 w 59"/>
                <a:gd name="T9" fmla="*/ 50 h 52"/>
                <a:gd name="T10" fmla="*/ 53 w 59"/>
                <a:gd name="T11" fmla="*/ 16 h 52"/>
                <a:gd name="T12" fmla="*/ 30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30" y="0"/>
                  </a:moveTo>
                  <a:cubicBezTo>
                    <a:pt x="26" y="0"/>
                    <a:pt x="23" y="1"/>
                    <a:pt x="19" y="3"/>
                  </a:cubicBezTo>
                  <a:cubicBezTo>
                    <a:pt x="6" y="8"/>
                    <a:pt x="0" y="24"/>
                    <a:pt x="6" y="37"/>
                  </a:cubicBezTo>
                  <a:cubicBezTo>
                    <a:pt x="10" y="46"/>
                    <a:pt x="20" y="52"/>
                    <a:pt x="30" y="52"/>
                  </a:cubicBezTo>
                  <a:cubicBezTo>
                    <a:pt x="33" y="52"/>
                    <a:pt x="37" y="51"/>
                    <a:pt x="40" y="50"/>
                  </a:cubicBezTo>
                  <a:cubicBezTo>
                    <a:pt x="53" y="44"/>
                    <a:pt x="59" y="29"/>
                    <a:pt x="53" y="16"/>
                  </a:cubicBezTo>
                  <a:cubicBezTo>
                    <a:pt x="49" y="6"/>
                    <a:pt x="39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" name="Freeform 615"/>
            <p:cNvSpPr>
              <a:spLocks/>
            </p:cNvSpPr>
            <p:nvPr/>
          </p:nvSpPr>
          <p:spPr bwMode="auto">
            <a:xfrm>
              <a:off x="12422188" y="7993063"/>
              <a:ext cx="212725" cy="184150"/>
            </a:xfrm>
            <a:custGeom>
              <a:avLst/>
              <a:gdLst>
                <a:gd name="T0" fmla="*/ 30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30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30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30" y="0"/>
                  </a:moveTo>
                  <a:cubicBezTo>
                    <a:pt x="26" y="0"/>
                    <a:pt x="23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1" y="46"/>
                    <a:pt x="20" y="51"/>
                    <a:pt x="30" y="51"/>
                  </a:cubicBezTo>
                  <a:cubicBezTo>
                    <a:pt x="33" y="51"/>
                    <a:pt x="37" y="51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5"/>
                    <a:pt x="4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Freeform 616"/>
            <p:cNvSpPr>
              <a:spLocks/>
            </p:cNvSpPr>
            <p:nvPr/>
          </p:nvSpPr>
          <p:spPr bwMode="auto">
            <a:xfrm>
              <a:off x="12226925" y="7551738"/>
              <a:ext cx="209550" cy="185738"/>
            </a:xfrm>
            <a:custGeom>
              <a:avLst/>
              <a:gdLst>
                <a:gd name="T0" fmla="*/ 29 w 58"/>
                <a:gd name="T1" fmla="*/ 0 h 52"/>
                <a:gd name="T2" fmla="*/ 19 w 58"/>
                <a:gd name="T3" fmla="*/ 3 h 52"/>
                <a:gd name="T4" fmla="*/ 5 w 58"/>
                <a:gd name="T5" fmla="*/ 37 h 52"/>
                <a:gd name="T6" fmla="*/ 29 w 58"/>
                <a:gd name="T7" fmla="*/ 52 h 52"/>
                <a:gd name="T8" fmla="*/ 40 w 58"/>
                <a:gd name="T9" fmla="*/ 50 h 52"/>
                <a:gd name="T10" fmla="*/ 53 w 58"/>
                <a:gd name="T11" fmla="*/ 16 h 52"/>
                <a:gd name="T12" fmla="*/ 29 w 5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2">
                  <a:moveTo>
                    <a:pt x="29" y="0"/>
                  </a:moveTo>
                  <a:cubicBezTo>
                    <a:pt x="26" y="0"/>
                    <a:pt x="22" y="1"/>
                    <a:pt x="19" y="3"/>
                  </a:cubicBezTo>
                  <a:cubicBezTo>
                    <a:pt x="6" y="8"/>
                    <a:pt x="0" y="24"/>
                    <a:pt x="5" y="37"/>
                  </a:cubicBezTo>
                  <a:cubicBezTo>
                    <a:pt x="10" y="46"/>
                    <a:pt x="19" y="52"/>
                    <a:pt x="29" y="52"/>
                  </a:cubicBezTo>
                  <a:cubicBezTo>
                    <a:pt x="33" y="52"/>
                    <a:pt x="36" y="51"/>
                    <a:pt x="40" y="50"/>
                  </a:cubicBezTo>
                  <a:cubicBezTo>
                    <a:pt x="53" y="44"/>
                    <a:pt x="58" y="29"/>
                    <a:pt x="53" y="16"/>
                  </a:cubicBezTo>
                  <a:cubicBezTo>
                    <a:pt x="48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" name="Freeform 617"/>
            <p:cNvSpPr>
              <a:spLocks/>
            </p:cNvSpPr>
            <p:nvPr/>
          </p:nvSpPr>
          <p:spPr bwMode="auto">
            <a:xfrm>
              <a:off x="12028488" y="7112000"/>
              <a:ext cx="212725" cy="184150"/>
            </a:xfrm>
            <a:custGeom>
              <a:avLst/>
              <a:gdLst>
                <a:gd name="T0" fmla="*/ 29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29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29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29" y="0"/>
                  </a:moveTo>
                  <a:cubicBezTo>
                    <a:pt x="26" y="0"/>
                    <a:pt x="22" y="0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19" y="51"/>
                    <a:pt x="29" y="51"/>
                  </a:cubicBezTo>
                  <a:cubicBezTo>
                    <a:pt x="33" y="51"/>
                    <a:pt x="36" y="51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5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" name="Freeform 618"/>
            <p:cNvSpPr>
              <a:spLocks/>
            </p:cNvSpPr>
            <p:nvPr/>
          </p:nvSpPr>
          <p:spPr bwMode="auto">
            <a:xfrm>
              <a:off x="11831638" y="6670675"/>
              <a:ext cx="211138" cy="187325"/>
            </a:xfrm>
            <a:custGeom>
              <a:avLst/>
              <a:gdLst>
                <a:gd name="T0" fmla="*/ 29 w 59"/>
                <a:gd name="T1" fmla="*/ 0 h 52"/>
                <a:gd name="T2" fmla="*/ 19 w 59"/>
                <a:gd name="T3" fmla="*/ 2 h 52"/>
                <a:gd name="T4" fmla="*/ 6 w 59"/>
                <a:gd name="T5" fmla="*/ 37 h 52"/>
                <a:gd name="T6" fmla="*/ 30 w 59"/>
                <a:gd name="T7" fmla="*/ 52 h 52"/>
                <a:gd name="T8" fmla="*/ 40 w 59"/>
                <a:gd name="T9" fmla="*/ 50 h 52"/>
                <a:gd name="T10" fmla="*/ 53 w 59"/>
                <a:gd name="T11" fmla="*/ 15 h 52"/>
                <a:gd name="T12" fmla="*/ 29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29" y="0"/>
                  </a:moveTo>
                  <a:cubicBezTo>
                    <a:pt x="26" y="0"/>
                    <a:pt x="22" y="1"/>
                    <a:pt x="19" y="2"/>
                  </a:cubicBezTo>
                  <a:cubicBezTo>
                    <a:pt x="6" y="8"/>
                    <a:pt x="0" y="24"/>
                    <a:pt x="6" y="37"/>
                  </a:cubicBezTo>
                  <a:cubicBezTo>
                    <a:pt x="10" y="46"/>
                    <a:pt x="20" y="52"/>
                    <a:pt x="30" y="52"/>
                  </a:cubicBezTo>
                  <a:cubicBezTo>
                    <a:pt x="33" y="52"/>
                    <a:pt x="37" y="51"/>
                    <a:pt x="40" y="50"/>
                  </a:cubicBezTo>
                  <a:cubicBezTo>
                    <a:pt x="53" y="44"/>
                    <a:pt x="59" y="28"/>
                    <a:pt x="53" y="15"/>
                  </a:cubicBezTo>
                  <a:cubicBezTo>
                    <a:pt x="49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" name="Freeform 619"/>
            <p:cNvSpPr>
              <a:spLocks/>
            </p:cNvSpPr>
            <p:nvPr/>
          </p:nvSpPr>
          <p:spPr bwMode="auto">
            <a:xfrm>
              <a:off x="11633200" y="6232525"/>
              <a:ext cx="212725" cy="182563"/>
            </a:xfrm>
            <a:custGeom>
              <a:avLst/>
              <a:gdLst>
                <a:gd name="T0" fmla="*/ 30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30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30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30" y="0"/>
                  </a:moveTo>
                  <a:cubicBezTo>
                    <a:pt x="26" y="0"/>
                    <a:pt x="23" y="0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20" y="51"/>
                    <a:pt x="30" y="51"/>
                  </a:cubicBezTo>
                  <a:cubicBezTo>
                    <a:pt x="33" y="51"/>
                    <a:pt x="37" y="51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5"/>
                    <a:pt x="4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" name="Freeform 620"/>
            <p:cNvSpPr>
              <a:spLocks/>
            </p:cNvSpPr>
            <p:nvPr/>
          </p:nvSpPr>
          <p:spPr bwMode="auto">
            <a:xfrm>
              <a:off x="11437938" y="5789613"/>
              <a:ext cx="209550" cy="187325"/>
            </a:xfrm>
            <a:custGeom>
              <a:avLst/>
              <a:gdLst>
                <a:gd name="T0" fmla="*/ 29 w 58"/>
                <a:gd name="T1" fmla="*/ 0 h 52"/>
                <a:gd name="T2" fmla="*/ 18 w 58"/>
                <a:gd name="T3" fmla="*/ 2 h 52"/>
                <a:gd name="T4" fmla="*/ 5 w 58"/>
                <a:gd name="T5" fmla="*/ 37 h 52"/>
                <a:gd name="T6" fmla="*/ 29 w 58"/>
                <a:gd name="T7" fmla="*/ 52 h 52"/>
                <a:gd name="T8" fmla="*/ 39 w 58"/>
                <a:gd name="T9" fmla="*/ 50 h 52"/>
                <a:gd name="T10" fmla="*/ 52 w 58"/>
                <a:gd name="T11" fmla="*/ 15 h 52"/>
                <a:gd name="T12" fmla="*/ 29 w 5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2">
                  <a:moveTo>
                    <a:pt x="29" y="0"/>
                  </a:moveTo>
                  <a:cubicBezTo>
                    <a:pt x="25" y="0"/>
                    <a:pt x="22" y="1"/>
                    <a:pt x="18" y="2"/>
                  </a:cubicBezTo>
                  <a:cubicBezTo>
                    <a:pt x="5" y="8"/>
                    <a:pt x="0" y="24"/>
                    <a:pt x="5" y="37"/>
                  </a:cubicBezTo>
                  <a:cubicBezTo>
                    <a:pt x="10" y="46"/>
                    <a:pt x="19" y="52"/>
                    <a:pt x="29" y="52"/>
                  </a:cubicBezTo>
                  <a:cubicBezTo>
                    <a:pt x="32" y="52"/>
                    <a:pt x="36" y="51"/>
                    <a:pt x="39" y="50"/>
                  </a:cubicBezTo>
                  <a:cubicBezTo>
                    <a:pt x="52" y="44"/>
                    <a:pt x="58" y="28"/>
                    <a:pt x="52" y="15"/>
                  </a:cubicBezTo>
                  <a:cubicBezTo>
                    <a:pt x="48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Freeform 621"/>
            <p:cNvSpPr>
              <a:spLocks/>
            </p:cNvSpPr>
            <p:nvPr/>
          </p:nvSpPr>
          <p:spPr bwMode="auto">
            <a:xfrm>
              <a:off x="11239500" y="5351463"/>
              <a:ext cx="209550" cy="182563"/>
            </a:xfrm>
            <a:custGeom>
              <a:avLst/>
              <a:gdLst>
                <a:gd name="T0" fmla="*/ 29 w 58"/>
                <a:gd name="T1" fmla="*/ 0 h 51"/>
                <a:gd name="T2" fmla="*/ 19 w 58"/>
                <a:gd name="T3" fmla="*/ 2 h 51"/>
                <a:gd name="T4" fmla="*/ 6 w 58"/>
                <a:gd name="T5" fmla="*/ 36 h 51"/>
                <a:gd name="T6" fmla="*/ 29 w 58"/>
                <a:gd name="T7" fmla="*/ 51 h 51"/>
                <a:gd name="T8" fmla="*/ 40 w 58"/>
                <a:gd name="T9" fmla="*/ 49 h 51"/>
                <a:gd name="T10" fmla="*/ 53 w 58"/>
                <a:gd name="T11" fmla="*/ 15 h 51"/>
                <a:gd name="T12" fmla="*/ 29 w 58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1">
                  <a:moveTo>
                    <a:pt x="29" y="0"/>
                  </a:moveTo>
                  <a:cubicBezTo>
                    <a:pt x="26" y="0"/>
                    <a:pt x="22" y="0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19" y="51"/>
                    <a:pt x="29" y="51"/>
                  </a:cubicBezTo>
                  <a:cubicBezTo>
                    <a:pt x="33" y="51"/>
                    <a:pt x="36" y="51"/>
                    <a:pt x="40" y="49"/>
                  </a:cubicBezTo>
                  <a:cubicBezTo>
                    <a:pt x="53" y="43"/>
                    <a:pt x="58" y="28"/>
                    <a:pt x="53" y="15"/>
                  </a:cubicBezTo>
                  <a:cubicBezTo>
                    <a:pt x="48" y="5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Freeform 622"/>
            <p:cNvSpPr>
              <a:spLocks/>
            </p:cNvSpPr>
            <p:nvPr/>
          </p:nvSpPr>
          <p:spPr bwMode="auto">
            <a:xfrm>
              <a:off x="11045825" y="4937125"/>
              <a:ext cx="153988" cy="158750"/>
            </a:xfrm>
            <a:custGeom>
              <a:avLst/>
              <a:gdLst>
                <a:gd name="T0" fmla="*/ 10 w 43"/>
                <a:gd name="T1" fmla="*/ 0 h 44"/>
                <a:gd name="T2" fmla="*/ 5 w 43"/>
                <a:gd name="T3" fmla="*/ 28 h 44"/>
                <a:gd name="T4" fmla="*/ 28 w 43"/>
                <a:gd name="T5" fmla="*/ 44 h 44"/>
                <a:gd name="T6" fmla="*/ 39 w 43"/>
                <a:gd name="T7" fmla="*/ 41 h 44"/>
                <a:gd name="T8" fmla="*/ 43 w 43"/>
                <a:gd name="T9" fmla="*/ 39 h 44"/>
                <a:gd name="T10" fmla="*/ 10 w 4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10" y="0"/>
                  </a:moveTo>
                  <a:cubicBezTo>
                    <a:pt x="3" y="7"/>
                    <a:pt x="0" y="19"/>
                    <a:pt x="5" y="28"/>
                  </a:cubicBezTo>
                  <a:cubicBezTo>
                    <a:pt x="9" y="38"/>
                    <a:pt x="18" y="44"/>
                    <a:pt x="28" y="44"/>
                  </a:cubicBezTo>
                  <a:cubicBezTo>
                    <a:pt x="32" y="44"/>
                    <a:pt x="35" y="43"/>
                    <a:pt x="39" y="41"/>
                  </a:cubicBezTo>
                  <a:cubicBezTo>
                    <a:pt x="40" y="41"/>
                    <a:pt x="42" y="40"/>
                    <a:pt x="43" y="3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Freeform 623"/>
            <p:cNvSpPr>
              <a:spLocks/>
            </p:cNvSpPr>
            <p:nvPr/>
          </p:nvSpPr>
          <p:spPr bwMode="auto">
            <a:xfrm>
              <a:off x="14068425" y="10707688"/>
              <a:ext cx="201613" cy="127000"/>
            </a:xfrm>
            <a:custGeom>
              <a:avLst/>
              <a:gdLst>
                <a:gd name="T0" fmla="*/ 29 w 56"/>
                <a:gd name="T1" fmla="*/ 0 h 35"/>
                <a:gd name="T2" fmla="*/ 19 w 56"/>
                <a:gd name="T3" fmla="*/ 2 h 35"/>
                <a:gd name="T4" fmla="*/ 5 w 56"/>
                <a:gd name="T5" fmla="*/ 35 h 35"/>
                <a:gd name="T6" fmla="*/ 54 w 56"/>
                <a:gd name="T7" fmla="*/ 35 h 35"/>
                <a:gd name="T8" fmla="*/ 53 w 56"/>
                <a:gd name="T9" fmla="*/ 15 h 35"/>
                <a:gd name="T10" fmla="*/ 29 w 5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5">
                  <a:moveTo>
                    <a:pt x="29" y="0"/>
                  </a:moveTo>
                  <a:cubicBezTo>
                    <a:pt x="26" y="0"/>
                    <a:pt x="22" y="1"/>
                    <a:pt x="19" y="2"/>
                  </a:cubicBezTo>
                  <a:cubicBezTo>
                    <a:pt x="6" y="8"/>
                    <a:pt x="0" y="22"/>
                    <a:pt x="5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9"/>
                    <a:pt x="56" y="22"/>
                    <a:pt x="53" y="15"/>
                  </a:cubicBezTo>
                  <a:cubicBezTo>
                    <a:pt x="49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Freeform 624"/>
            <p:cNvSpPr>
              <a:spLocks/>
            </p:cNvSpPr>
            <p:nvPr/>
          </p:nvSpPr>
          <p:spPr bwMode="auto">
            <a:xfrm>
              <a:off x="13869988" y="10269538"/>
              <a:ext cx="212725" cy="182563"/>
            </a:xfrm>
            <a:custGeom>
              <a:avLst/>
              <a:gdLst>
                <a:gd name="T0" fmla="*/ 30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30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30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30" y="0"/>
                  </a:moveTo>
                  <a:cubicBezTo>
                    <a:pt x="26" y="0"/>
                    <a:pt x="22" y="0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20" y="51"/>
                    <a:pt x="30" y="51"/>
                  </a:cubicBezTo>
                  <a:cubicBezTo>
                    <a:pt x="33" y="51"/>
                    <a:pt x="37" y="51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5"/>
                    <a:pt x="39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8" name="Freeform 625"/>
            <p:cNvSpPr>
              <a:spLocks/>
            </p:cNvSpPr>
            <p:nvPr/>
          </p:nvSpPr>
          <p:spPr bwMode="auto">
            <a:xfrm>
              <a:off x="13671550" y="9826625"/>
              <a:ext cx="212725" cy="187325"/>
            </a:xfrm>
            <a:custGeom>
              <a:avLst/>
              <a:gdLst>
                <a:gd name="T0" fmla="*/ 30 w 59"/>
                <a:gd name="T1" fmla="*/ 0 h 52"/>
                <a:gd name="T2" fmla="*/ 19 w 59"/>
                <a:gd name="T3" fmla="*/ 2 h 52"/>
                <a:gd name="T4" fmla="*/ 6 w 59"/>
                <a:gd name="T5" fmla="*/ 36 h 52"/>
                <a:gd name="T6" fmla="*/ 30 w 59"/>
                <a:gd name="T7" fmla="*/ 52 h 52"/>
                <a:gd name="T8" fmla="*/ 40 w 59"/>
                <a:gd name="T9" fmla="*/ 49 h 52"/>
                <a:gd name="T10" fmla="*/ 53 w 59"/>
                <a:gd name="T11" fmla="*/ 15 h 52"/>
                <a:gd name="T12" fmla="*/ 30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30" y="0"/>
                  </a:moveTo>
                  <a:cubicBezTo>
                    <a:pt x="26" y="0"/>
                    <a:pt x="23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1" y="46"/>
                    <a:pt x="20" y="52"/>
                    <a:pt x="30" y="52"/>
                  </a:cubicBezTo>
                  <a:cubicBezTo>
                    <a:pt x="33" y="52"/>
                    <a:pt x="37" y="51"/>
                    <a:pt x="40" y="49"/>
                  </a:cubicBezTo>
                  <a:cubicBezTo>
                    <a:pt x="53" y="44"/>
                    <a:pt x="59" y="28"/>
                    <a:pt x="53" y="15"/>
                  </a:cubicBezTo>
                  <a:cubicBezTo>
                    <a:pt x="49" y="6"/>
                    <a:pt x="4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" name="Freeform 626"/>
            <p:cNvSpPr>
              <a:spLocks/>
            </p:cNvSpPr>
            <p:nvPr/>
          </p:nvSpPr>
          <p:spPr bwMode="auto">
            <a:xfrm>
              <a:off x="13477875" y="9388475"/>
              <a:ext cx="209550" cy="184150"/>
            </a:xfrm>
            <a:custGeom>
              <a:avLst/>
              <a:gdLst>
                <a:gd name="T0" fmla="*/ 29 w 58"/>
                <a:gd name="T1" fmla="*/ 0 h 51"/>
                <a:gd name="T2" fmla="*/ 18 w 58"/>
                <a:gd name="T3" fmla="*/ 2 h 51"/>
                <a:gd name="T4" fmla="*/ 5 w 58"/>
                <a:gd name="T5" fmla="*/ 36 h 51"/>
                <a:gd name="T6" fmla="*/ 29 w 58"/>
                <a:gd name="T7" fmla="*/ 51 h 51"/>
                <a:gd name="T8" fmla="*/ 40 w 58"/>
                <a:gd name="T9" fmla="*/ 49 h 51"/>
                <a:gd name="T10" fmla="*/ 53 w 58"/>
                <a:gd name="T11" fmla="*/ 15 h 51"/>
                <a:gd name="T12" fmla="*/ 29 w 58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1">
                  <a:moveTo>
                    <a:pt x="29" y="0"/>
                  </a:moveTo>
                  <a:cubicBezTo>
                    <a:pt x="25" y="0"/>
                    <a:pt x="22" y="0"/>
                    <a:pt x="18" y="2"/>
                  </a:cubicBezTo>
                  <a:cubicBezTo>
                    <a:pt x="5" y="8"/>
                    <a:pt x="0" y="23"/>
                    <a:pt x="5" y="36"/>
                  </a:cubicBezTo>
                  <a:cubicBezTo>
                    <a:pt x="10" y="46"/>
                    <a:pt x="19" y="51"/>
                    <a:pt x="29" y="51"/>
                  </a:cubicBezTo>
                  <a:cubicBezTo>
                    <a:pt x="33" y="51"/>
                    <a:pt x="36" y="51"/>
                    <a:pt x="40" y="49"/>
                  </a:cubicBezTo>
                  <a:cubicBezTo>
                    <a:pt x="53" y="43"/>
                    <a:pt x="58" y="28"/>
                    <a:pt x="53" y="15"/>
                  </a:cubicBezTo>
                  <a:cubicBezTo>
                    <a:pt x="48" y="5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0" name="Freeform 627"/>
            <p:cNvSpPr>
              <a:spLocks/>
            </p:cNvSpPr>
            <p:nvPr/>
          </p:nvSpPr>
          <p:spPr bwMode="auto">
            <a:xfrm>
              <a:off x="13279438" y="8945563"/>
              <a:ext cx="212725" cy="187325"/>
            </a:xfrm>
            <a:custGeom>
              <a:avLst/>
              <a:gdLst>
                <a:gd name="T0" fmla="*/ 29 w 59"/>
                <a:gd name="T1" fmla="*/ 0 h 52"/>
                <a:gd name="T2" fmla="*/ 19 w 59"/>
                <a:gd name="T3" fmla="*/ 2 h 52"/>
                <a:gd name="T4" fmla="*/ 6 w 59"/>
                <a:gd name="T5" fmla="*/ 36 h 52"/>
                <a:gd name="T6" fmla="*/ 29 w 59"/>
                <a:gd name="T7" fmla="*/ 52 h 52"/>
                <a:gd name="T8" fmla="*/ 40 w 59"/>
                <a:gd name="T9" fmla="*/ 49 h 52"/>
                <a:gd name="T10" fmla="*/ 53 w 59"/>
                <a:gd name="T11" fmla="*/ 15 h 52"/>
                <a:gd name="T12" fmla="*/ 29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29" y="0"/>
                  </a:moveTo>
                  <a:cubicBezTo>
                    <a:pt x="26" y="0"/>
                    <a:pt x="22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19" y="52"/>
                    <a:pt x="29" y="52"/>
                  </a:cubicBezTo>
                  <a:cubicBezTo>
                    <a:pt x="33" y="52"/>
                    <a:pt x="36" y="51"/>
                    <a:pt x="40" y="49"/>
                  </a:cubicBezTo>
                  <a:cubicBezTo>
                    <a:pt x="53" y="44"/>
                    <a:pt x="59" y="28"/>
                    <a:pt x="53" y="15"/>
                  </a:cubicBezTo>
                  <a:cubicBezTo>
                    <a:pt x="49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" name="Freeform 628"/>
            <p:cNvSpPr>
              <a:spLocks/>
            </p:cNvSpPr>
            <p:nvPr/>
          </p:nvSpPr>
          <p:spPr bwMode="auto">
            <a:xfrm>
              <a:off x="13081000" y="8507413"/>
              <a:ext cx="212725" cy="184150"/>
            </a:xfrm>
            <a:custGeom>
              <a:avLst/>
              <a:gdLst>
                <a:gd name="T0" fmla="*/ 29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29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29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29" y="0"/>
                  </a:moveTo>
                  <a:cubicBezTo>
                    <a:pt x="26" y="0"/>
                    <a:pt x="22" y="0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20" y="51"/>
                    <a:pt x="29" y="51"/>
                  </a:cubicBezTo>
                  <a:cubicBezTo>
                    <a:pt x="33" y="51"/>
                    <a:pt x="37" y="50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5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Freeform 629"/>
            <p:cNvSpPr>
              <a:spLocks/>
            </p:cNvSpPr>
            <p:nvPr/>
          </p:nvSpPr>
          <p:spPr bwMode="auto">
            <a:xfrm>
              <a:off x="12882563" y="8066088"/>
              <a:ext cx="212725" cy="185738"/>
            </a:xfrm>
            <a:custGeom>
              <a:avLst/>
              <a:gdLst>
                <a:gd name="T0" fmla="*/ 30 w 59"/>
                <a:gd name="T1" fmla="*/ 0 h 52"/>
                <a:gd name="T2" fmla="*/ 19 w 59"/>
                <a:gd name="T3" fmla="*/ 2 h 52"/>
                <a:gd name="T4" fmla="*/ 6 w 59"/>
                <a:gd name="T5" fmla="*/ 36 h 52"/>
                <a:gd name="T6" fmla="*/ 30 w 59"/>
                <a:gd name="T7" fmla="*/ 52 h 52"/>
                <a:gd name="T8" fmla="*/ 40 w 59"/>
                <a:gd name="T9" fmla="*/ 49 h 52"/>
                <a:gd name="T10" fmla="*/ 53 w 59"/>
                <a:gd name="T11" fmla="*/ 15 h 52"/>
                <a:gd name="T12" fmla="*/ 30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30" y="0"/>
                  </a:moveTo>
                  <a:cubicBezTo>
                    <a:pt x="26" y="0"/>
                    <a:pt x="23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20" y="52"/>
                    <a:pt x="30" y="52"/>
                  </a:cubicBezTo>
                  <a:cubicBezTo>
                    <a:pt x="33" y="52"/>
                    <a:pt x="37" y="51"/>
                    <a:pt x="40" y="49"/>
                  </a:cubicBezTo>
                  <a:cubicBezTo>
                    <a:pt x="53" y="44"/>
                    <a:pt x="59" y="28"/>
                    <a:pt x="53" y="15"/>
                  </a:cubicBezTo>
                  <a:cubicBezTo>
                    <a:pt x="49" y="6"/>
                    <a:pt x="39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Freeform 630"/>
            <p:cNvSpPr>
              <a:spLocks/>
            </p:cNvSpPr>
            <p:nvPr/>
          </p:nvSpPr>
          <p:spPr bwMode="auto">
            <a:xfrm>
              <a:off x="12685713" y="7626350"/>
              <a:ext cx="211138" cy="184150"/>
            </a:xfrm>
            <a:custGeom>
              <a:avLst/>
              <a:gdLst>
                <a:gd name="T0" fmla="*/ 30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30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30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30" y="0"/>
                  </a:moveTo>
                  <a:cubicBezTo>
                    <a:pt x="26" y="0"/>
                    <a:pt x="23" y="0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1" y="45"/>
                    <a:pt x="20" y="51"/>
                    <a:pt x="30" y="51"/>
                  </a:cubicBezTo>
                  <a:cubicBezTo>
                    <a:pt x="33" y="51"/>
                    <a:pt x="37" y="50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5"/>
                    <a:pt x="4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4" name="Freeform 631"/>
            <p:cNvSpPr>
              <a:spLocks/>
            </p:cNvSpPr>
            <p:nvPr/>
          </p:nvSpPr>
          <p:spPr bwMode="auto">
            <a:xfrm>
              <a:off x="12490450" y="7185025"/>
              <a:ext cx="209550" cy="185738"/>
            </a:xfrm>
            <a:custGeom>
              <a:avLst/>
              <a:gdLst>
                <a:gd name="T0" fmla="*/ 29 w 58"/>
                <a:gd name="T1" fmla="*/ 0 h 52"/>
                <a:gd name="T2" fmla="*/ 19 w 58"/>
                <a:gd name="T3" fmla="*/ 2 h 52"/>
                <a:gd name="T4" fmla="*/ 6 w 58"/>
                <a:gd name="T5" fmla="*/ 36 h 52"/>
                <a:gd name="T6" fmla="*/ 29 w 58"/>
                <a:gd name="T7" fmla="*/ 52 h 52"/>
                <a:gd name="T8" fmla="*/ 40 w 58"/>
                <a:gd name="T9" fmla="*/ 49 h 52"/>
                <a:gd name="T10" fmla="*/ 53 w 58"/>
                <a:gd name="T11" fmla="*/ 15 h 52"/>
                <a:gd name="T12" fmla="*/ 29 w 5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2">
                  <a:moveTo>
                    <a:pt x="29" y="0"/>
                  </a:moveTo>
                  <a:cubicBezTo>
                    <a:pt x="26" y="0"/>
                    <a:pt x="22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19" y="52"/>
                    <a:pt x="29" y="52"/>
                  </a:cubicBezTo>
                  <a:cubicBezTo>
                    <a:pt x="33" y="52"/>
                    <a:pt x="36" y="51"/>
                    <a:pt x="40" y="49"/>
                  </a:cubicBezTo>
                  <a:cubicBezTo>
                    <a:pt x="53" y="44"/>
                    <a:pt x="58" y="28"/>
                    <a:pt x="53" y="15"/>
                  </a:cubicBezTo>
                  <a:cubicBezTo>
                    <a:pt x="48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5" name="Freeform 632"/>
            <p:cNvSpPr>
              <a:spLocks/>
            </p:cNvSpPr>
            <p:nvPr/>
          </p:nvSpPr>
          <p:spPr bwMode="auto">
            <a:xfrm>
              <a:off x="12292013" y="6742113"/>
              <a:ext cx="212725" cy="187325"/>
            </a:xfrm>
            <a:custGeom>
              <a:avLst/>
              <a:gdLst>
                <a:gd name="T0" fmla="*/ 29 w 59"/>
                <a:gd name="T1" fmla="*/ 0 h 52"/>
                <a:gd name="T2" fmla="*/ 19 w 59"/>
                <a:gd name="T3" fmla="*/ 3 h 52"/>
                <a:gd name="T4" fmla="*/ 6 w 59"/>
                <a:gd name="T5" fmla="*/ 37 h 52"/>
                <a:gd name="T6" fmla="*/ 29 w 59"/>
                <a:gd name="T7" fmla="*/ 52 h 52"/>
                <a:gd name="T8" fmla="*/ 40 w 59"/>
                <a:gd name="T9" fmla="*/ 50 h 52"/>
                <a:gd name="T10" fmla="*/ 53 w 59"/>
                <a:gd name="T11" fmla="*/ 16 h 52"/>
                <a:gd name="T12" fmla="*/ 29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29" y="0"/>
                  </a:moveTo>
                  <a:cubicBezTo>
                    <a:pt x="26" y="0"/>
                    <a:pt x="22" y="1"/>
                    <a:pt x="19" y="3"/>
                  </a:cubicBezTo>
                  <a:cubicBezTo>
                    <a:pt x="6" y="9"/>
                    <a:pt x="0" y="24"/>
                    <a:pt x="6" y="37"/>
                  </a:cubicBezTo>
                  <a:cubicBezTo>
                    <a:pt x="10" y="46"/>
                    <a:pt x="19" y="52"/>
                    <a:pt x="29" y="52"/>
                  </a:cubicBezTo>
                  <a:cubicBezTo>
                    <a:pt x="33" y="52"/>
                    <a:pt x="36" y="51"/>
                    <a:pt x="40" y="50"/>
                  </a:cubicBezTo>
                  <a:cubicBezTo>
                    <a:pt x="53" y="44"/>
                    <a:pt x="59" y="29"/>
                    <a:pt x="53" y="16"/>
                  </a:cubicBezTo>
                  <a:cubicBezTo>
                    <a:pt x="49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" name="Freeform 633"/>
            <p:cNvSpPr>
              <a:spLocks/>
            </p:cNvSpPr>
            <p:nvPr/>
          </p:nvSpPr>
          <p:spPr bwMode="auto">
            <a:xfrm>
              <a:off x="12093575" y="6303963"/>
              <a:ext cx="212725" cy="187325"/>
            </a:xfrm>
            <a:custGeom>
              <a:avLst/>
              <a:gdLst>
                <a:gd name="T0" fmla="*/ 30 w 59"/>
                <a:gd name="T1" fmla="*/ 0 h 52"/>
                <a:gd name="T2" fmla="*/ 19 w 59"/>
                <a:gd name="T3" fmla="*/ 2 h 52"/>
                <a:gd name="T4" fmla="*/ 6 w 59"/>
                <a:gd name="T5" fmla="*/ 36 h 52"/>
                <a:gd name="T6" fmla="*/ 30 w 59"/>
                <a:gd name="T7" fmla="*/ 52 h 52"/>
                <a:gd name="T8" fmla="*/ 40 w 59"/>
                <a:gd name="T9" fmla="*/ 49 h 52"/>
                <a:gd name="T10" fmla="*/ 53 w 59"/>
                <a:gd name="T11" fmla="*/ 15 h 52"/>
                <a:gd name="T12" fmla="*/ 51 w 59"/>
                <a:gd name="T13" fmla="*/ 12 h 52"/>
                <a:gd name="T14" fmla="*/ 47 w 59"/>
                <a:gd name="T15" fmla="*/ 6 h 52"/>
                <a:gd name="T16" fmla="*/ 30 w 59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2">
                  <a:moveTo>
                    <a:pt x="30" y="0"/>
                  </a:moveTo>
                  <a:cubicBezTo>
                    <a:pt x="26" y="0"/>
                    <a:pt x="22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20" y="52"/>
                    <a:pt x="30" y="52"/>
                  </a:cubicBezTo>
                  <a:cubicBezTo>
                    <a:pt x="33" y="52"/>
                    <a:pt x="37" y="51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53" y="14"/>
                    <a:pt x="52" y="13"/>
                    <a:pt x="51" y="12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2" y="2"/>
                    <a:pt x="36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" name="Freeform 634"/>
            <p:cNvSpPr>
              <a:spLocks/>
            </p:cNvSpPr>
            <p:nvPr/>
          </p:nvSpPr>
          <p:spPr bwMode="auto">
            <a:xfrm>
              <a:off x="11906250" y="5922963"/>
              <a:ext cx="115888" cy="125413"/>
            </a:xfrm>
            <a:custGeom>
              <a:avLst/>
              <a:gdLst>
                <a:gd name="T0" fmla="*/ 3 w 32"/>
                <a:gd name="T1" fmla="*/ 0 h 35"/>
                <a:gd name="T2" fmla="*/ 3 w 32"/>
                <a:gd name="T3" fmla="*/ 20 h 35"/>
                <a:gd name="T4" fmla="*/ 27 w 32"/>
                <a:gd name="T5" fmla="*/ 35 h 35"/>
                <a:gd name="T6" fmla="*/ 32 w 32"/>
                <a:gd name="T7" fmla="*/ 34 h 35"/>
                <a:gd name="T8" fmla="*/ 3 w 32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3" y="0"/>
                  </a:moveTo>
                  <a:cubicBezTo>
                    <a:pt x="0" y="6"/>
                    <a:pt x="0" y="13"/>
                    <a:pt x="3" y="20"/>
                  </a:cubicBezTo>
                  <a:cubicBezTo>
                    <a:pt x="7" y="29"/>
                    <a:pt x="17" y="35"/>
                    <a:pt x="27" y="35"/>
                  </a:cubicBezTo>
                  <a:cubicBezTo>
                    <a:pt x="29" y="35"/>
                    <a:pt x="31" y="35"/>
                    <a:pt x="32" y="3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" name="Freeform 635"/>
            <p:cNvSpPr>
              <a:spLocks/>
            </p:cNvSpPr>
            <p:nvPr/>
          </p:nvSpPr>
          <p:spPr bwMode="auto">
            <a:xfrm>
              <a:off x="14576425" y="10736263"/>
              <a:ext cx="187325" cy="98425"/>
            </a:xfrm>
            <a:custGeom>
              <a:avLst/>
              <a:gdLst>
                <a:gd name="T0" fmla="*/ 26 w 52"/>
                <a:gd name="T1" fmla="*/ 0 h 27"/>
                <a:gd name="T2" fmla="*/ 16 w 52"/>
                <a:gd name="T3" fmla="*/ 2 h 27"/>
                <a:gd name="T4" fmla="*/ 1 w 52"/>
                <a:gd name="T5" fmla="*/ 27 h 27"/>
                <a:gd name="T6" fmla="*/ 52 w 52"/>
                <a:gd name="T7" fmla="*/ 27 h 27"/>
                <a:gd name="T8" fmla="*/ 50 w 52"/>
                <a:gd name="T9" fmla="*/ 15 h 27"/>
                <a:gd name="T10" fmla="*/ 26 w 52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27">
                  <a:moveTo>
                    <a:pt x="26" y="0"/>
                  </a:moveTo>
                  <a:cubicBezTo>
                    <a:pt x="23" y="0"/>
                    <a:pt x="19" y="1"/>
                    <a:pt x="16" y="2"/>
                  </a:cubicBezTo>
                  <a:cubicBezTo>
                    <a:pt x="6" y="7"/>
                    <a:pt x="0" y="17"/>
                    <a:pt x="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3"/>
                    <a:pt x="52" y="19"/>
                    <a:pt x="50" y="15"/>
                  </a:cubicBezTo>
                  <a:cubicBezTo>
                    <a:pt x="46" y="6"/>
                    <a:pt x="3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" name="Freeform 636"/>
            <p:cNvSpPr>
              <a:spLocks/>
            </p:cNvSpPr>
            <p:nvPr/>
          </p:nvSpPr>
          <p:spPr bwMode="auto">
            <a:xfrm>
              <a:off x="14368463" y="10298113"/>
              <a:ext cx="211138" cy="184150"/>
            </a:xfrm>
            <a:custGeom>
              <a:avLst/>
              <a:gdLst>
                <a:gd name="T0" fmla="*/ 30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30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30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30" y="0"/>
                  </a:moveTo>
                  <a:cubicBezTo>
                    <a:pt x="26" y="0"/>
                    <a:pt x="22" y="0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20" y="51"/>
                    <a:pt x="30" y="51"/>
                  </a:cubicBezTo>
                  <a:cubicBezTo>
                    <a:pt x="33" y="51"/>
                    <a:pt x="37" y="51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5"/>
                    <a:pt x="39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0" name="Freeform 637"/>
            <p:cNvSpPr>
              <a:spLocks/>
            </p:cNvSpPr>
            <p:nvPr/>
          </p:nvSpPr>
          <p:spPr bwMode="auto">
            <a:xfrm>
              <a:off x="14170025" y="9855200"/>
              <a:ext cx="212725" cy="187325"/>
            </a:xfrm>
            <a:custGeom>
              <a:avLst/>
              <a:gdLst>
                <a:gd name="T0" fmla="*/ 30 w 59"/>
                <a:gd name="T1" fmla="*/ 0 h 52"/>
                <a:gd name="T2" fmla="*/ 19 w 59"/>
                <a:gd name="T3" fmla="*/ 2 h 52"/>
                <a:gd name="T4" fmla="*/ 6 w 59"/>
                <a:gd name="T5" fmla="*/ 36 h 52"/>
                <a:gd name="T6" fmla="*/ 30 w 59"/>
                <a:gd name="T7" fmla="*/ 52 h 52"/>
                <a:gd name="T8" fmla="*/ 40 w 59"/>
                <a:gd name="T9" fmla="*/ 49 h 52"/>
                <a:gd name="T10" fmla="*/ 53 w 59"/>
                <a:gd name="T11" fmla="*/ 15 h 52"/>
                <a:gd name="T12" fmla="*/ 30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30" y="0"/>
                  </a:moveTo>
                  <a:cubicBezTo>
                    <a:pt x="26" y="0"/>
                    <a:pt x="23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20" y="52"/>
                    <a:pt x="30" y="52"/>
                  </a:cubicBezTo>
                  <a:cubicBezTo>
                    <a:pt x="33" y="52"/>
                    <a:pt x="37" y="51"/>
                    <a:pt x="40" y="49"/>
                  </a:cubicBezTo>
                  <a:cubicBezTo>
                    <a:pt x="53" y="44"/>
                    <a:pt x="59" y="28"/>
                    <a:pt x="53" y="15"/>
                  </a:cubicBezTo>
                  <a:cubicBezTo>
                    <a:pt x="49" y="6"/>
                    <a:pt x="4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" name="Freeform 638"/>
            <p:cNvSpPr>
              <a:spLocks/>
            </p:cNvSpPr>
            <p:nvPr/>
          </p:nvSpPr>
          <p:spPr bwMode="auto">
            <a:xfrm>
              <a:off x="13974763" y="9417050"/>
              <a:ext cx="209550" cy="184150"/>
            </a:xfrm>
            <a:custGeom>
              <a:avLst/>
              <a:gdLst>
                <a:gd name="T0" fmla="*/ 29 w 58"/>
                <a:gd name="T1" fmla="*/ 0 h 51"/>
                <a:gd name="T2" fmla="*/ 18 w 58"/>
                <a:gd name="T3" fmla="*/ 2 h 51"/>
                <a:gd name="T4" fmla="*/ 5 w 58"/>
                <a:gd name="T5" fmla="*/ 36 h 51"/>
                <a:gd name="T6" fmla="*/ 29 w 58"/>
                <a:gd name="T7" fmla="*/ 51 h 51"/>
                <a:gd name="T8" fmla="*/ 40 w 58"/>
                <a:gd name="T9" fmla="*/ 49 h 51"/>
                <a:gd name="T10" fmla="*/ 53 w 58"/>
                <a:gd name="T11" fmla="*/ 15 h 51"/>
                <a:gd name="T12" fmla="*/ 29 w 58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1">
                  <a:moveTo>
                    <a:pt x="29" y="0"/>
                  </a:moveTo>
                  <a:cubicBezTo>
                    <a:pt x="25" y="0"/>
                    <a:pt x="22" y="0"/>
                    <a:pt x="18" y="2"/>
                  </a:cubicBezTo>
                  <a:cubicBezTo>
                    <a:pt x="5" y="8"/>
                    <a:pt x="0" y="23"/>
                    <a:pt x="5" y="36"/>
                  </a:cubicBezTo>
                  <a:cubicBezTo>
                    <a:pt x="10" y="45"/>
                    <a:pt x="19" y="51"/>
                    <a:pt x="29" y="51"/>
                  </a:cubicBezTo>
                  <a:cubicBezTo>
                    <a:pt x="33" y="51"/>
                    <a:pt x="36" y="50"/>
                    <a:pt x="40" y="49"/>
                  </a:cubicBezTo>
                  <a:cubicBezTo>
                    <a:pt x="53" y="43"/>
                    <a:pt x="58" y="28"/>
                    <a:pt x="53" y="15"/>
                  </a:cubicBezTo>
                  <a:cubicBezTo>
                    <a:pt x="48" y="5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2" name="Freeform 639"/>
            <p:cNvSpPr>
              <a:spLocks/>
            </p:cNvSpPr>
            <p:nvPr/>
          </p:nvSpPr>
          <p:spPr bwMode="auto">
            <a:xfrm>
              <a:off x="13776325" y="8975725"/>
              <a:ext cx="212725" cy="185738"/>
            </a:xfrm>
            <a:custGeom>
              <a:avLst/>
              <a:gdLst>
                <a:gd name="T0" fmla="*/ 29 w 59"/>
                <a:gd name="T1" fmla="*/ 0 h 52"/>
                <a:gd name="T2" fmla="*/ 19 w 59"/>
                <a:gd name="T3" fmla="*/ 2 h 52"/>
                <a:gd name="T4" fmla="*/ 6 w 59"/>
                <a:gd name="T5" fmla="*/ 36 h 52"/>
                <a:gd name="T6" fmla="*/ 29 w 59"/>
                <a:gd name="T7" fmla="*/ 52 h 52"/>
                <a:gd name="T8" fmla="*/ 40 w 59"/>
                <a:gd name="T9" fmla="*/ 49 h 52"/>
                <a:gd name="T10" fmla="*/ 53 w 59"/>
                <a:gd name="T11" fmla="*/ 15 h 52"/>
                <a:gd name="T12" fmla="*/ 29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29" y="0"/>
                  </a:moveTo>
                  <a:cubicBezTo>
                    <a:pt x="26" y="0"/>
                    <a:pt x="22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19" y="52"/>
                    <a:pt x="29" y="52"/>
                  </a:cubicBezTo>
                  <a:cubicBezTo>
                    <a:pt x="33" y="52"/>
                    <a:pt x="36" y="51"/>
                    <a:pt x="40" y="49"/>
                  </a:cubicBezTo>
                  <a:cubicBezTo>
                    <a:pt x="53" y="44"/>
                    <a:pt x="59" y="28"/>
                    <a:pt x="53" y="15"/>
                  </a:cubicBezTo>
                  <a:cubicBezTo>
                    <a:pt x="48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" name="Freeform 640"/>
            <p:cNvSpPr>
              <a:spLocks/>
            </p:cNvSpPr>
            <p:nvPr/>
          </p:nvSpPr>
          <p:spPr bwMode="auto">
            <a:xfrm>
              <a:off x="13577888" y="8535988"/>
              <a:ext cx="212725" cy="184150"/>
            </a:xfrm>
            <a:custGeom>
              <a:avLst/>
              <a:gdLst>
                <a:gd name="T0" fmla="*/ 29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29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29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29" y="0"/>
                  </a:moveTo>
                  <a:cubicBezTo>
                    <a:pt x="26" y="0"/>
                    <a:pt x="22" y="0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5"/>
                    <a:pt x="20" y="51"/>
                    <a:pt x="29" y="51"/>
                  </a:cubicBezTo>
                  <a:cubicBezTo>
                    <a:pt x="33" y="51"/>
                    <a:pt x="36" y="50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5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4" name="Freeform 641"/>
            <p:cNvSpPr>
              <a:spLocks/>
            </p:cNvSpPr>
            <p:nvPr/>
          </p:nvSpPr>
          <p:spPr bwMode="auto">
            <a:xfrm>
              <a:off x="13381038" y="8094663"/>
              <a:ext cx="212725" cy="185738"/>
            </a:xfrm>
            <a:custGeom>
              <a:avLst/>
              <a:gdLst>
                <a:gd name="T0" fmla="*/ 30 w 59"/>
                <a:gd name="T1" fmla="*/ 0 h 52"/>
                <a:gd name="T2" fmla="*/ 19 w 59"/>
                <a:gd name="T3" fmla="*/ 2 h 52"/>
                <a:gd name="T4" fmla="*/ 6 w 59"/>
                <a:gd name="T5" fmla="*/ 36 h 52"/>
                <a:gd name="T6" fmla="*/ 30 w 59"/>
                <a:gd name="T7" fmla="*/ 52 h 52"/>
                <a:gd name="T8" fmla="*/ 40 w 59"/>
                <a:gd name="T9" fmla="*/ 49 h 52"/>
                <a:gd name="T10" fmla="*/ 53 w 59"/>
                <a:gd name="T11" fmla="*/ 15 h 52"/>
                <a:gd name="T12" fmla="*/ 30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30" y="0"/>
                  </a:moveTo>
                  <a:cubicBezTo>
                    <a:pt x="26" y="0"/>
                    <a:pt x="22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20" y="52"/>
                    <a:pt x="30" y="52"/>
                  </a:cubicBezTo>
                  <a:cubicBezTo>
                    <a:pt x="33" y="52"/>
                    <a:pt x="37" y="51"/>
                    <a:pt x="40" y="49"/>
                  </a:cubicBezTo>
                  <a:cubicBezTo>
                    <a:pt x="53" y="44"/>
                    <a:pt x="59" y="28"/>
                    <a:pt x="53" y="15"/>
                  </a:cubicBezTo>
                  <a:cubicBezTo>
                    <a:pt x="49" y="6"/>
                    <a:pt x="39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5" name="Freeform 642"/>
            <p:cNvSpPr>
              <a:spLocks/>
            </p:cNvSpPr>
            <p:nvPr/>
          </p:nvSpPr>
          <p:spPr bwMode="auto">
            <a:xfrm>
              <a:off x="13182600" y="7651750"/>
              <a:ext cx="212725" cy="187325"/>
            </a:xfrm>
            <a:custGeom>
              <a:avLst/>
              <a:gdLst>
                <a:gd name="T0" fmla="*/ 30 w 59"/>
                <a:gd name="T1" fmla="*/ 0 h 52"/>
                <a:gd name="T2" fmla="*/ 19 w 59"/>
                <a:gd name="T3" fmla="*/ 3 h 52"/>
                <a:gd name="T4" fmla="*/ 6 w 59"/>
                <a:gd name="T5" fmla="*/ 37 h 52"/>
                <a:gd name="T6" fmla="*/ 30 w 59"/>
                <a:gd name="T7" fmla="*/ 52 h 52"/>
                <a:gd name="T8" fmla="*/ 40 w 59"/>
                <a:gd name="T9" fmla="*/ 50 h 52"/>
                <a:gd name="T10" fmla="*/ 53 w 59"/>
                <a:gd name="T11" fmla="*/ 16 h 52"/>
                <a:gd name="T12" fmla="*/ 30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30" y="0"/>
                  </a:moveTo>
                  <a:cubicBezTo>
                    <a:pt x="26" y="0"/>
                    <a:pt x="23" y="1"/>
                    <a:pt x="19" y="3"/>
                  </a:cubicBezTo>
                  <a:cubicBezTo>
                    <a:pt x="6" y="9"/>
                    <a:pt x="0" y="24"/>
                    <a:pt x="6" y="37"/>
                  </a:cubicBezTo>
                  <a:cubicBezTo>
                    <a:pt x="11" y="46"/>
                    <a:pt x="20" y="52"/>
                    <a:pt x="30" y="52"/>
                  </a:cubicBezTo>
                  <a:cubicBezTo>
                    <a:pt x="33" y="52"/>
                    <a:pt x="37" y="51"/>
                    <a:pt x="40" y="50"/>
                  </a:cubicBezTo>
                  <a:cubicBezTo>
                    <a:pt x="53" y="44"/>
                    <a:pt x="59" y="29"/>
                    <a:pt x="53" y="16"/>
                  </a:cubicBezTo>
                  <a:cubicBezTo>
                    <a:pt x="49" y="6"/>
                    <a:pt x="4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" name="Freeform 643"/>
            <p:cNvSpPr>
              <a:spLocks/>
            </p:cNvSpPr>
            <p:nvPr/>
          </p:nvSpPr>
          <p:spPr bwMode="auto">
            <a:xfrm>
              <a:off x="12990513" y="7234238"/>
              <a:ext cx="163513" cy="166688"/>
            </a:xfrm>
            <a:custGeom>
              <a:avLst/>
              <a:gdLst>
                <a:gd name="T0" fmla="*/ 12 w 45"/>
                <a:gd name="T1" fmla="*/ 0 h 46"/>
                <a:gd name="T2" fmla="*/ 4 w 45"/>
                <a:gd name="T3" fmla="*/ 30 h 46"/>
                <a:gd name="T4" fmla="*/ 28 w 45"/>
                <a:gd name="T5" fmla="*/ 46 h 46"/>
                <a:gd name="T6" fmla="*/ 39 w 45"/>
                <a:gd name="T7" fmla="*/ 43 h 46"/>
                <a:gd name="T8" fmla="*/ 45 w 45"/>
                <a:gd name="T9" fmla="*/ 39 h 46"/>
                <a:gd name="T10" fmla="*/ 12 w 45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6">
                  <a:moveTo>
                    <a:pt x="12" y="0"/>
                  </a:moveTo>
                  <a:cubicBezTo>
                    <a:pt x="3" y="7"/>
                    <a:pt x="0" y="19"/>
                    <a:pt x="4" y="30"/>
                  </a:cubicBezTo>
                  <a:cubicBezTo>
                    <a:pt x="9" y="40"/>
                    <a:pt x="18" y="46"/>
                    <a:pt x="28" y="46"/>
                  </a:cubicBezTo>
                  <a:cubicBezTo>
                    <a:pt x="32" y="46"/>
                    <a:pt x="35" y="45"/>
                    <a:pt x="39" y="43"/>
                  </a:cubicBezTo>
                  <a:cubicBezTo>
                    <a:pt x="41" y="42"/>
                    <a:pt x="43" y="41"/>
                    <a:pt x="45" y="3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" name="Freeform 644"/>
            <p:cNvSpPr>
              <a:spLocks/>
            </p:cNvSpPr>
            <p:nvPr/>
          </p:nvSpPr>
          <p:spPr bwMode="auto">
            <a:xfrm>
              <a:off x="15070138" y="10809288"/>
              <a:ext cx="122238" cy="25400"/>
            </a:xfrm>
            <a:custGeom>
              <a:avLst/>
              <a:gdLst>
                <a:gd name="T0" fmla="*/ 17 w 34"/>
                <a:gd name="T1" fmla="*/ 0 h 7"/>
                <a:gd name="T2" fmla="*/ 7 w 34"/>
                <a:gd name="T3" fmla="*/ 3 h 7"/>
                <a:gd name="T4" fmla="*/ 0 w 34"/>
                <a:gd name="T5" fmla="*/ 7 h 7"/>
                <a:gd name="T6" fmla="*/ 34 w 34"/>
                <a:gd name="T7" fmla="*/ 7 h 7"/>
                <a:gd name="T8" fmla="*/ 17 w 3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7">
                  <a:moveTo>
                    <a:pt x="17" y="0"/>
                  </a:moveTo>
                  <a:cubicBezTo>
                    <a:pt x="14" y="0"/>
                    <a:pt x="10" y="1"/>
                    <a:pt x="7" y="3"/>
                  </a:cubicBezTo>
                  <a:cubicBezTo>
                    <a:pt x="4" y="4"/>
                    <a:pt x="2" y="5"/>
                    <a:pt x="0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0" y="3"/>
                    <a:pt x="23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" name="Freeform 645"/>
            <p:cNvSpPr>
              <a:spLocks/>
            </p:cNvSpPr>
            <p:nvPr/>
          </p:nvSpPr>
          <p:spPr bwMode="auto">
            <a:xfrm>
              <a:off x="14828838" y="10369550"/>
              <a:ext cx="212725" cy="184150"/>
            </a:xfrm>
            <a:custGeom>
              <a:avLst/>
              <a:gdLst>
                <a:gd name="T0" fmla="*/ 29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29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29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29" y="0"/>
                  </a:moveTo>
                  <a:cubicBezTo>
                    <a:pt x="26" y="0"/>
                    <a:pt x="22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19" y="51"/>
                    <a:pt x="29" y="51"/>
                  </a:cubicBezTo>
                  <a:cubicBezTo>
                    <a:pt x="33" y="51"/>
                    <a:pt x="36" y="51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" name="Freeform 646"/>
            <p:cNvSpPr>
              <a:spLocks/>
            </p:cNvSpPr>
            <p:nvPr/>
          </p:nvSpPr>
          <p:spPr bwMode="auto">
            <a:xfrm>
              <a:off x="14630400" y="9928225"/>
              <a:ext cx="212725" cy="187325"/>
            </a:xfrm>
            <a:custGeom>
              <a:avLst/>
              <a:gdLst>
                <a:gd name="T0" fmla="*/ 30 w 59"/>
                <a:gd name="T1" fmla="*/ 0 h 52"/>
                <a:gd name="T2" fmla="*/ 19 w 59"/>
                <a:gd name="T3" fmla="*/ 3 h 52"/>
                <a:gd name="T4" fmla="*/ 6 w 59"/>
                <a:gd name="T5" fmla="*/ 37 h 52"/>
                <a:gd name="T6" fmla="*/ 30 w 59"/>
                <a:gd name="T7" fmla="*/ 52 h 52"/>
                <a:gd name="T8" fmla="*/ 40 w 59"/>
                <a:gd name="T9" fmla="*/ 50 h 52"/>
                <a:gd name="T10" fmla="*/ 53 w 59"/>
                <a:gd name="T11" fmla="*/ 16 h 52"/>
                <a:gd name="T12" fmla="*/ 30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30" y="0"/>
                  </a:moveTo>
                  <a:cubicBezTo>
                    <a:pt x="26" y="0"/>
                    <a:pt x="22" y="1"/>
                    <a:pt x="19" y="3"/>
                  </a:cubicBezTo>
                  <a:cubicBezTo>
                    <a:pt x="6" y="8"/>
                    <a:pt x="0" y="24"/>
                    <a:pt x="6" y="37"/>
                  </a:cubicBezTo>
                  <a:cubicBezTo>
                    <a:pt x="10" y="46"/>
                    <a:pt x="20" y="52"/>
                    <a:pt x="30" y="52"/>
                  </a:cubicBezTo>
                  <a:cubicBezTo>
                    <a:pt x="33" y="52"/>
                    <a:pt x="37" y="51"/>
                    <a:pt x="40" y="50"/>
                  </a:cubicBezTo>
                  <a:cubicBezTo>
                    <a:pt x="53" y="44"/>
                    <a:pt x="59" y="29"/>
                    <a:pt x="53" y="16"/>
                  </a:cubicBezTo>
                  <a:cubicBezTo>
                    <a:pt x="49" y="6"/>
                    <a:pt x="39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0" name="Freeform 647"/>
            <p:cNvSpPr>
              <a:spLocks/>
            </p:cNvSpPr>
            <p:nvPr/>
          </p:nvSpPr>
          <p:spPr bwMode="auto">
            <a:xfrm>
              <a:off x="14431963" y="9488488"/>
              <a:ext cx="212725" cy="184150"/>
            </a:xfrm>
            <a:custGeom>
              <a:avLst/>
              <a:gdLst>
                <a:gd name="T0" fmla="*/ 30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30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30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30" y="0"/>
                  </a:moveTo>
                  <a:cubicBezTo>
                    <a:pt x="26" y="0"/>
                    <a:pt x="23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20" y="51"/>
                    <a:pt x="30" y="51"/>
                  </a:cubicBezTo>
                  <a:cubicBezTo>
                    <a:pt x="33" y="51"/>
                    <a:pt x="37" y="51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5"/>
                    <a:pt x="4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" name="Freeform 648"/>
            <p:cNvSpPr>
              <a:spLocks/>
            </p:cNvSpPr>
            <p:nvPr/>
          </p:nvSpPr>
          <p:spPr bwMode="auto">
            <a:xfrm>
              <a:off x="14238288" y="9047163"/>
              <a:ext cx="207963" cy="187325"/>
            </a:xfrm>
            <a:custGeom>
              <a:avLst/>
              <a:gdLst>
                <a:gd name="T0" fmla="*/ 29 w 58"/>
                <a:gd name="T1" fmla="*/ 0 h 52"/>
                <a:gd name="T2" fmla="*/ 18 w 58"/>
                <a:gd name="T3" fmla="*/ 3 h 52"/>
                <a:gd name="T4" fmla="*/ 5 w 58"/>
                <a:gd name="T5" fmla="*/ 37 h 52"/>
                <a:gd name="T6" fmla="*/ 29 w 58"/>
                <a:gd name="T7" fmla="*/ 52 h 52"/>
                <a:gd name="T8" fmla="*/ 40 w 58"/>
                <a:gd name="T9" fmla="*/ 50 h 52"/>
                <a:gd name="T10" fmla="*/ 53 w 58"/>
                <a:gd name="T11" fmla="*/ 16 h 52"/>
                <a:gd name="T12" fmla="*/ 29 w 5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2">
                  <a:moveTo>
                    <a:pt x="29" y="0"/>
                  </a:moveTo>
                  <a:cubicBezTo>
                    <a:pt x="25" y="0"/>
                    <a:pt x="22" y="1"/>
                    <a:pt x="18" y="3"/>
                  </a:cubicBezTo>
                  <a:cubicBezTo>
                    <a:pt x="5" y="8"/>
                    <a:pt x="0" y="24"/>
                    <a:pt x="5" y="37"/>
                  </a:cubicBezTo>
                  <a:cubicBezTo>
                    <a:pt x="10" y="46"/>
                    <a:pt x="19" y="52"/>
                    <a:pt x="29" y="52"/>
                  </a:cubicBezTo>
                  <a:cubicBezTo>
                    <a:pt x="33" y="52"/>
                    <a:pt x="36" y="51"/>
                    <a:pt x="40" y="50"/>
                  </a:cubicBezTo>
                  <a:cubicBezTo>
                    <a:pt x="53" y="44"/>
                    <a:pt x="58" y="29"/>
                    <a:pt x="53" y="16"/>
                  </a:cubicBezTo>
                  <a:cubicBezTo>
                    <a:pt x="48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Freeform 649"/>
            <p:cNvSpPr>
              <a:spLocks/>
            </p:cNvSpPr>
            <p:nvPr/>
          </p:nvSpPr>
          <p:spPr bwMode="auto">
            <a:xfrm>
              <a:off x="14039850" y="8609013"/>
              <a:ext cx="212725" cy="182563"/>
            </a:xfrm>
            <a:custGeom>
              <a:avLst/>
              <a:gdLst>
                <a:gd name="T0" fmla="*/ 29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29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29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29" y="0"/>
                  </a:moveTo>
                  <a:cubicBezTo>
                    <a:pt x="26" y="0"/>
                    <a:pt x="22" y="0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19" y="51"/>
                    <a:pt x="29" y="51"/>
                  </a:cubicBezTo>
                  <a:cubicBezTo>
                    <a:pt x="33" y="51"/>
                    <a:pt x="36" y="51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8" y="5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Freeform 650"/>
            <p:cNvSpPr>
              <a:spLocks/>
            </p:cNvSpPr>
            <p:nvPr/>
          </p:nvSpPr>
          <p:spPr bwMode="auto">
            <a:xfrm>
              <a:off x="13849350" y="8212138"/>
              <a:ext cx="128588" cy="141288"/>
            </a:xfrm>
            <a:custGeom>
              <a:avLst/>
              <a:gdLst>
                <a:gd name="T0" fmla="*/ 5 w 36"/>
                <a:gd name="T1" fmla="*/ 0 h 39"/>
                <a:gd name="T2" fmla="*/ 4 w 36"/>
                <a:gd name="T3" fmla="*/ 24 h 39"/>
                <a:gd name="T4" fmla="*/ 27 w 36"/>
                <a:gd name="T5" fmla="*/ 39 h 39"/>
                <a:gd name="T6" fmla="*/ 36 w 36"/>
                <a:gd name="T7" fmla="*/ 37 h 39"/>
                <a:gd name="T8" fmla="*/ 5 w 3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9">
                  <a:moveTo>
                    <a:pt x="5" y="0"/>
                  </a:moveTo>
                  <a:cubicBezTo>
                    <a:pt x="1" y="7"/>
                    <a:pt x="0" y="16"/>
                    <a:pt x="4" y="24"/>
                  </a:cubicBezTo>
                  <a:cubicBezTo>
                    <a:pt x="8" y="33"/>
                    <a:pt x="18" y="39"/>
                    <a:pt x="27" y="39"/>
                  </a:cubicBezTo>
                  <a:cubicBezTo>
                    <a:pt x="30" y="39"/>
                    <a:pt x="33" y="38"/>
                    <a:pt x="36" y="37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" name="Freeform 651"/>
            <p:cNvSpPr>
              <a:spLocks/>
            </p:cNvSpPr>
            <p:nvPr/>
          </p:nvSpPr>
          <p:spPr bwMode="auto">
            <a:xfrm>
              <a:off x="15325725" y="10398125"/>
              <a:ext cx="212725" cy="184150"/>
            </a:xfrm>
            <a:custGeom>
              <a:avLst/>
              <a:gdLst>
                <a:gd name="T0" fmla="*/ 29 w 59"/>
                <a:gd name="T1" fmla="*/ 0 h 51"/>
                <a:gd name="T2" fmla="*/ 19 w 59"/>
                <a:gd name="T3" fmla="*/ 2 h 51"/>
                <a:gd name="T4" fmla="*/ 6 w 59"/>
                <a:gd name="T5" fmla="*/ 36 h 51"/>
                <a:gd name="T6" fmla="*/ 29 w 59"/>
                <a:gd name="T7" fmla="*/ 51 h 51"/>
                <a:gd name="T8" fmla="*/ 40 w 59"/>
                <a:gd name="T9" fmla="*/ 49 h 51"/>
                <a:gd name="T10" fmla="*/ 53 w 59"/>
                <a:gd name="T11" fmla="*/ 15 h 51"/>
                <a:gd name="T12" fmla="*/ 29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29" y="0"/>
                  </a:moveTo>
                  <a:cubicBezTo>
                    <a:pt x="26" y="0"/>
                    <a:pt x="22" y="1"/>
                    <a:pt x="19" y="2"/>
                  </a:cubicBezTo>
                  <a:cubicBezTo>
                    <a:pt x="6" y="8"/>
                    <a:pt x="0" y="23"/>
                    <a:pt x="6" y="36"/>
                  </a:cubicBezTo>
                  <a:cubicBezTo>
                    <a:pt x="10" y="46"/>
                    <a:pt x="19" y="51"/>
                    <a:pt x="29" y="51"/>
                  </a:cubicBezTo>
                  <a:cubicBezTo>
                    <a:pt x="33" y="51"/>
                    <a:pt x="36" y="51"/>
                    <a:pt x="40" y="49"/>
                  </a:cubicBezTo>
                  <a:cubicBezTo>
                    <a:pt x="53" y="43"/>
                    <a:pt x="59" y="28"/>
                    <a:pt x="53" y="15"/>
                  </a:cubicBezTo>
                  <a:cubicBezTo>
                    <a:pt x="49" y="5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" name="Freeform 652"/>
            <p:cNvSpPr>
              <a:spLocks/>
            </p:cNvSpPr>
            <p:nvPr/>
          </p:nvSpPr>
          <p:spPr bwMode="auto">
            <a:xfrm>
              <a:off x="15128875" y="9956800"/>
              <a:ext cx="211138" cy="187325"/>
            </a:xfrm>
            <a:custGeom>
              <a:avLst/>
              <a:gdLst>
                <a:gd name="T0" fmla="*/ 29 w 59"/>
                <a:gd name="T1" fmla="*/ 0 h 52"/>
                <a:gd name="T2" fmla="*/ 19 w 59"/>
                <a:gd name="T3" fmla="*/ 3 h 52"/>
                <a:gd name="T4" fmla="*/ 6 w 59"/>
                <a:gd name="T5" fmla="*/ 37 h 52"/>
                <a:gd name="T6" fmla="*/ 30 w 59"/>
                <a:gd name="T7" fmla="*/ 52 h 52"/>
                <a:gd name="T8" fmla="*/ 40 w 59"/>
                <a:gd name="T9" fmla="*/ 50 h 52"/>
                <a:gd name="T10" fmla="*/ 53 w 59"/>
                <a:gd name="T11" fmla="*/ 16 h 52"/>
                <a:gd name="T12" fmla="*/ 29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29" y="0"/>
                  </a:moveTo>
                  <a:cubicBezTo>
                    <a:pt x="26" y="0"/>
                    <a:pt x="22" y="1"/>
                    <a:pt x="19" y="3"/>
                  </a:cubicBezTo>
                  <a:cubicBezTo>
                    <a:pt x="6" y="8"/>
                    <a:pt x="0" y="24"/>
                    <a:pt x="6" y="37"/>
                  </a:cubicBezTo>
                  <a:cubicBezTo>
                    <a:pt x="10" y="46"/>
                    <a:pt x="20" y="52"/>
                    <a:pt x="30" y="52"/>
                  </a:cubicBezTo>
                  <a:cubicBezTo>
                    <a:pt x="33" y="52"/>
                    <a:pt x="37" y="51"/>
                    <a:pt x="40" y="50"/>
                  </a:cubicBezTo>
                  <a:cubicBezTo>
                    <a:pt x="53" y="44"/>
                    <a:pt x="59" y="29"/>
                    <a:pt x="53" y="16"/>
                  </a:cubicBezTo>
                  <a:cubicBezTo>
                    <a:pt x="49" y="6"/>
                    <a:pt x="3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" name="Freeform 653"/>
            <p:cNvSpPr>
              <a:spLocks/>
            </p:cNvSpPr>
            <p:nvPr/>
          </p:nvSpPr>
          <p:spPr bwMode="auto">
            <a:xfrm>
              <a:off x="14933613" y="9532938"/>
              <a:ext cx="173038" cy="168275"/>
            </a:xfrm>
            <a:custGeom>
              <a:avLst/>
              <a:gdLst>
                <a:gd name="T0" fmla="*/ 15 w 48"/>
                <a:gd name="T1" fmla="*/ 0 h 47"/>
                <a:gd name="T2" fmla="*/ 5 w 48"/>
                <a:gd name="T3" fmla="*/ 32 h 47"/>
                <a:gd name="T4" fmla="*/ 29 w 48"/>
                <a:gd name="T5" fmla="*/ 47 h 47"/>
                <a:gd name="T6" fmla="*/ 39 w 48"/>
                <a:gd name="T7" fmla="*/ 45 h 47"/>
                <a:gd name="T8" fmla="*/ 48 w 48"/>
                <a:gd name="T9" fmla="*/ 39 h 47"/>
                <a:gd name="T10" fmla="*/ 15 w 48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47">
                  <a:moveTo>
                    <a:pt x="15" y="0"/>
                  </a:moveTo>
                  <a:cubicBezTo>
                    <a:pt x="4" y="6"/>
                    <a:pt x="0" y="20"/>
                    <a:pt x="5" y="32"/>
                  </a:cubicBezTo>
                  <a:cubicBezTo>
                    <a:pt x="9" y="42"/>
                    <a:pt x="19" y="47"/>
                    <a:pt x="29" y="47"/>
                  </a:cubicBezTo>
                  <a:cubicBezTo>
                    <a:pt x="32" y="47"/>
                    <a:pt x="36" y="47"/>
                    <a:pt x="39" y="45"/>
                  </a:cubicBezTo>
                  <a:cubicBezTo>
                    <a:pt x="43" y="44"/>
                    <a:pt x="46" y="41"/>
                    <a:pt x="48" y="39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" name="Freeform 654"/>
            <p:cNvSpPr>
              <a:spLocks/>
            </p:cNvSpPr>
            <p:nvPr/>
          </p:nvSpPr>
          <p:spPr bwMode="auto">
            <a:xfrm>
              <a:off x="15794038" y="10506075"/>
              <a:ext cx="141288" cy="152400"/>
            </a:xfrm>
            <a:custGeom>
              <a:avLst/>
              <a:gdLst>
                <a:gd name="T0" fmla="*/ 7 w 39"/>
                <a:gd name="T1" fmla="*/ 0 h 42"/>
                <a:gd name="T2" fmla="*/ 4 w 39"/>
                <a:gd name="T3" fmla="*/ 26 h 42"/>
                <a:gd name="T4" fmla="*/ 27 w 39"/>
                <a:gd name="T5" fmla="*/ 42 h 42"/>
                <a:gd name="T6" fmla="*/ 38 w 39"/>
                <a:gd name="T7" fmla="*/ 39 h 42"/>
                <a:gd name="T8" fmla="*/ 39 w 39"/>
                <a:gd name="T9" fmla="*/ 39 h 42"/>
                <a:gd name="T10" fmla="*/ 7 w 39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2">
                  <a:moveTo>
                    <a:pt x="7" y="0"/>
                  </a:moveTo>
                  <a:cubicBezTo>
                    <a:pt x="1" y="7"/>
                    <a:pt x="0" y="17"/>
                    <a:pt x="4" y="26"/>
                  </a:cubicBezTo>
                  <a:cubicBezTo>
                    <a:pt x="8" y="36"/>
                    <a:pt x="17" y="42"/>
                    <a:pt x="27" y="42"/>
                  </a:cubicBezTo>
                  <a:cubicBezTo>
                    <a:pt x="31" y="42"/>
                    <a:pt x="34" y="41"/>
                    <a:pt x="38" y="39"/>
                  </a:cubicBezTo>
                  <a:cubicBezTo>
                    <a:pt x="38" y="39"/>
                    <a:pt x="39" y="39"/>
                    <a:pt x="39" y="39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37086" y="4169552"/>
            <a:ext cx="4540883" cy="1134670"/>
            <a:chOff x="675009" y="3369067"/>
            <a:chExt cx="4540883" cy="1134670"/>
          </a:xfrm>
        </p:grpSpPr>
        <p:sp>
          <p:nvSpPr>
            <p:cNvPr id="661" name="Rectangle 660">
              <a:extLst>
                <a:ext uri="{FF2B5EF4-FFF2-40B4-BE49-F238E27FC236}">
                  <a16:creationId xmlns:a16="http://schemas.microsoft.com/office/drawing/2014/main" id="{755CAF58-FCD9-4BD0-8585-9E556482AB5C}"/>
                </a:ext>
              </a:extLst>
            </p:cNvPr>
            <p:cNvSpPr/>
            <p:nvPr/>
          </p:nvSpPr>
          <p:spPr>
            <a:xfrm>
              <a:off x="2570081" y="3784076"/>
              <a:ext cx="2370789" cy="616315"/>
            </a:xfrm>
            <a:prstGeom prst="rect">
              <a:avLst/>
            </a:prstGeom>
            <a:solidFill>
              <a:srgbClr val="A2329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9" name="TextBox 658"/>
            <p:cNvSpPr txBox="1"/>
            <p:nvPr/>
          </p:nvSpPr>
          <p:spPr>
            <a:xfrm>
              <a:off x="675009" y="3369067"/>
              <a:ext cx="4540883" cy="1134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4800" b="1" i="1" spc="-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tserrat Black" panose="00000A00000000000000" pitchFamily="50" charset="0"/>
                  <a:ea typeface="Arial Hebrew Scholar" charset="0"/>
                  <a:cs typeface="Arial Hebrew Scholar" charset="0"/>
                </a:rPr>
                <a:t>SAVE</a:t>
              </a:r>
            </a:p>
            <a:p>
              <a:pPr>
                <a:lnSpc>
                  <a:spcPts val="4000"/>
                </a:lnSpc>
              </a:pPr>
              <a:r>
                <a:rPr lang="en-US" sz="4800" b="1" i="1" spc="-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tserrat Black" panose="00000A00000000000000" pitchFamily="50" charset="0"/>
                  <a:ea typeface="Arial Hebrew Scholar" charset="0"/>
                  <a:cs typeface="Arial Hebrew Scholar" charset="0"/>
                </a:rPr>
                <a:t>YOUR STORY</a:t>
              </a:r>
              <a:endParaRPr lang="en-US" sz="4800" b="1" i="1" spc="-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50" charset="0"/>
                <a:ea typeface="Arial Hebrew Scholar" charset="0"/>
                <a:cs typeface="Arial Hebrew Scholar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4552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8286299" y="1109011"/>
            <a:ext cx="2846158" cy="2308348"/>
          </a:xfrm>
          <a:prstGeom prst="rect">
            <a:avLst/>
          </a:pr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iagonal Stripe 34"/>
          <p:cNvSpPr/>
          <p:nvPr/>
        </p:nvSpPr>
        <p:spPr>
          <a:xfrm flipH="1">
            <a:off x="5504730" y="2647300"/>
            <a:ext cx="1764214" cy="1540115"/>
          </a:xfrm>
          <a:prstGeom prst="diagStripe">
            <a:avLst/>
          </a:prstGeom>
          <a:gradFill flip="none" rotWithShape="1">
            <a:gsLst>
              <a:gs pos="0">
                <a:srgbClr val="FFC814"/>
              </a:gs>
              <a:gs pos="0">
                <a:srgbClr val="F37032"/>
              </a:gs>
              <a:gs pos="100000">
                <a:srgbClr val="FFCB0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09213F0-511F-4302-AF19-F39BAE35561D}"/>
              </a:ext>
            </a:extLst>
          </p:cNvPr>
          <p:cNvSpPr txBox="1"/>
          <p:nvPr/>
        </p:nvSpPr>
        <p:spPr>
          <a:xfrm>
            <a:off x="4321077" y="2817194"/>
            <a:ext cx="294786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3600" b="1" dirty="0" smtClean="0">
                <a:latin typeface="Montserrat Bold"/>
                <a:ea typeface="Montserrat Black" charset="0"/>
                <a:cs typeface="Montserrat Black" charset="0"/>
              </a:rPr>
              <a:t>Our </a:t>
            </a:r>
            <a:endParaRPr lang="en-US" sz="3600" b="1" dirty="0" smtClean="0">
              <a:latin typeface="Montserrat Bold"/>
              <a:ea typeface="Montserrat Black" charset="0"/>
              <a:cs typeface="Montserrat Black" charset="0"/>
            </a:endParaRPr>
          </a:p>
          <a:p>
            <a:pPr algn="r"/>
            <a:r>
              <a:rPr lang="en-US" sz="3600" b="1" dirty="0" smtClean="0">
                <a:latin typeface="Montserrat Bold"/>
                <a:ea typeface="Montserrat Black" charset="0"/>
                <a:cs typeface="Montserrat Black" charset="0"/>
              </a:rPr>
              <a:t>Mission</a:t>
            </a:r>
            <a:endParaRPr lang="en-US" sz="3600" b="1" dirty="0">
              <a:latin typeface="Montserrat Bold"/>
              <a:ea typeface="Montserrat Black" charset="0"/>
              <a:cs typeface="Montserrat Black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6" r="8906"/>
          <a:stretch>
            <a:fillRect/>
          </a:stretch>
        </p:blipFill>
        <p:spPr/>
      </p:pic>
      <p:pic>
        <p:nvPicPr>
          <p:cNvPr id="6" name="Picture Placeholder 5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4" r="9004"/>
          <a:stretch>
            <a:fillRect/>
          </a:stretch>
        </p:blipFill>
        <p:spPr/>
      </p:pic>
      <p:sp>
        <p:nvSpPr>
          <p:cNvPr id="8" name="Left Bracket 7"/>
          <p:cNvSpPr/>
          <p:nvPr/>
        </p:nvSpPr>
        <p:spPr>
          <a:xfrm>
            <a:off x="1295400" y="1207559"/>
            <a:ext cx="1009650" cy="4419600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1867388" y="2864283"/>
            <a:ext cx="2910033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200"/>
              </a:lnSpc>
            </a:pPr>
            <a:r>
              <a:rPr lang="en-US" sz="12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12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12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</p:spTree>
    <p:extLst>
      <p:ext uri="{BB962C8B-B14F-4D97-AF65-F5344CB8AC3E}">
        <p14:creationId xmlns:p14="http://schemas.microsoft.com/office/powerpoint/2010/main" val="3285997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F13B9F-9EFB-43F2-A350-00291609FC3F}"/>
              </a:ext>
            </a:extLst>
          </p:cNvPr>
          <p:cNvSpPr txBox="1"/>
          <p:nvPr/>
        </p:nvSpPr>
        <p:spPr>
          <a:xfrm>
            <a:off x="5233325" y="4583969"/>
            <a:ext cx="519974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endParaRPr lang="en-US" sz="1000" dirty="0" smtClean="0">
              <a:latin typeface="Montserrat Light" panose="00000400000000000000" pitchFamily="50" charset="0"/>
            </a:endParaRPr>
          </a:p>
          <a:p>
            <a:pPr marL="171450" indent="-171450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latin typeface="Montserrat Light" panose="00000400000000000000" pitchFamily="50" charset="0"/>
              </a:rPr>
              <a:t>Sydney College in Virginia, looked up one of the more obscure Latin words</a:t>
            </a:r>
          </a:p>
          <a:p>
            <a:pPr marL="171450" indent="-171450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latin typeface="Montserrat Light" panose="00000400000000000000" pitchFamily="50" charset="0"/>
              </a:rPr>
              <a:t>consectetur, from a Lorem Ipsum of "de Finibus Bonorum example</a:t>
            </a:r>
          </a:p>
          <a:p>
            <a:pPr marL="171450" indent="-171450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latin typeface="Montserrat Light" panose="00000400000000000000" pitchFamily="50" charset="0"/>
              </a:rPr>
              <a:t>The Extremes of Good and Evil) by Cicero, written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7409C-44D3-4F44-A66C-D89930409E1C}"/>
              </a:ext>
            </a:extLst>
          </p:cNvPr>
          <p:cNvSpPr txBox="1"/>
          <p:nvPr/>
        </p:nvSpPr>
        <p:spPr>
          <a:xfrm>
            <a:off x="5233325" y="4284315"/>
            <a:ext cx="26034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Example Title Here</a:t>
            </a: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971308" y="1248798"/>
            <a:ext cx="2047774" cy="2301274"/>
          </a:xfrm>
          <a:custGeom>
            <a:avLst/>
            <a:gdLst>
              <a:gd name="T0" fmla="*/ 2559 w 2562"/>
              <a:gd name="T1" fmla="*/ 885 h 2886"/>
              <a:gd name="T2" fmla="*/ 2399 w 2562"/>
              <a:gd name="T3" fmla="*/ 610 h 2886"/>
              <a:gd name="T4" fmla="*/ 1437 w 2562"/>
              <a:gd name="T5" fmla="*/ 57 h 2886"/>
              <a:gd name="T6" fmla="*/ 1119 w 2562"/>
              <a:gd name="T7" fmla="*/ 58 h 2886"/>
              <a:gd name="T8" fmla="*/ 159 w 2562"/>
              <a:gd name="T9" fmla="*/ 615 h 2886"/>
              <a:gd name="T10" fmla="*/ 0 w 2562"/>
              <a:gd name="T11" fmla="*/ 891 h 2886"/>
              <a:gd name="T12" fmla="*/ 2 w 2562"/>
              <a:gd name="T13" fmla="*/ 2001 h 2886"/>
              <a:gd name="T14" fmla="*/ 162 w 2562"/>
              <a:gd name="T15" fmla="*/ 2276 h 2886"/>
              <a:gd name="T16" fmla="*/ 1125 w 2562"/>
              <a:gd name="T17" fmla="*/ 2829 h 2886"/>
              <a:gd name="T18" fmla="*/ 1443 w 2562"/>
              <a:gd name="T19" fmla="*/ 2828 h 2886"/>
              <a:gd name="T20" fmla="*/ 2403 w 2562"/>
              <a:gd name="T21" fmla="*/ 2271 h 2886"/>
              <a:gd name="T22" fmla="*/ 2562 w 2562"/>
              <a:gd name="T23" fmla="*/ 1995 h 2886"/>
              <a:gd name="T24" fmla="*/ 2559 w 2562"/>
              <a:gd name="T25" fmla="*/ 885 h 2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62" h="2886">
                <a:moveTo>
                  <a:pt x="2559" y="885"/>
                </a:moveTo>
                <a:cubicBezTo>
                  <a:pt x="2559" y="771"/>
                  <a:pt x="2498" y="666"/>
                  <a:pt x="2399" y="610"/>
                </a:cubicBezTo>
                <a:cubicBezTo>
                  <a:pt x="1437" y="57"/>
                  <a:pt x="1437" y="57"/>
                  <a:pt x="1437" y="57"/>
                </a:cubicBezTo>
                <a:cubicBezTo>
                  <a:pt x="1338" y="0"/>
                  <a:pt x="1217" y="1"/>
                  <a:pt x="1119" y="58"/>
                </a:cubicBezTo>
                <a:cubicBezTo>
                  <a:pt x="159" y="615"/>
                  <a:pt x="159" y="615"/>
                  <a:pt x="159" y="615"/>
                </a:cubicBezTo>
                <a:cubicBezTo>
                  <a:pt x="60" y="672"/>
                  <a:pt x="0" y="777"/>
                  <a:pt x="0" y="891"/>
                </a:cubicBezTo>
                <a:cubicBezTo>
                  <a:pt x="2" y="2001"/>
                  <a:pt x="2" y="2001"/>
                  <a:pt x="2" y="2001"/>
                </a:cubicBezTo>
                <a:cubicBezTo>
                  <a:pt x="3" y="2115"/>
                  <a:pt x="64" y="2220"/>
                  <a:pt x="162" y="2276"/>
                </a:cubicBezTo>
                <a:cubicBezTo>
                  <a:pt x="1125" y="2829"/>
                  <a:pt x="1125" y="2829"/>
                  <a:pt x="1125" y="2829"/>
                </a:cubicBezTo>
                <a:cubicBezTo>
                  <a:pt x="1223" y="2886"/>
                  <a:pt x="1345" y="2885"/>
                  <a:pt x="1443" y="2828"/>
                </a:cubicBezTo>
                <a:cubicBezTo>
                  <a:pt x="2403" y="2271"/>
                  <a:pt x="2403" y="2271"/>
                  <a:pt x="2403" y="2271"/>
                </a:cubicBezTo>
                <a:cubicBezTo>
                  <a:pt x="2501" y="2214"/>
                  <a:pt x="2562" y="2109"/>
                  <a:pt x="2562" y="1995"/>
                </a:cubicBezTo>
                <a:lnTo>
                  <a:pt x="2559" y="885"/>
                </a:lnTo>
                <a:close/>
              </a:path>
            </a:pathLst>
          </a:custGeom>
          <a:solidFill>
            <a:srgbClr val="FFCB05">
              <a:alpha val="6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553870" y="1776329"/>
            <a:ext cx="882650" cy="1114425"/>
            <a:chOff x="4703763" y="-63500"/>
            <a:chExt cx="882650" cy="1114425"/>
          </a:xfrm>
          <a:solidFill>
            <a:schemeClr val="bg1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911725" y="-63500"/>
              <a:ext cx="458788" cy="552450"/>
            </a:xfrm>
            <a:custGeom>
              <a:avLst/>
              <a:gdLst>
                <a:gd name="T0" fmla="*/ 3 w 53"/>
                <a:gd name="T1" fmla="*/ 64 h 64"/>
                <a:gd name="T2" fmla="*/ 5 w 53"/>
                <a:gd name="T3" fmla="*/ 61 h 64"/>
                <a:gd name="T4" fmla="*/ 5 w 53"/>
                <a:gd name="T5" fmla="*/ 26 h 64"/>
                <a:gd name="T6" fmla="*/ 27 w 53"/>
                <a:gd name="T7" fmla="*/ 5 h 64"/>
                <a:gd name="T8" fmla="*/ 48 w 53"/>
                <a:gd name="T9" fmla="*/ 26 h 64"/>
                <a:gd name="T10" fmla="*/ 48 w 53"/>
                <a:gd name="T11" fmla="*/ 61 h 64"/>
                <a:gd name="T12" fmla="*/ 51 w 53"/>
                <a:gd name="T13" fmla="*/ 64 h 64"/>
                <a:gd name="T14" fmla="*/ 53 w 53"/>
                <a:gd name="T15" fmla="*/ 61 h 64"/>
                <a:gd name="T16" fmla="*/ 53 w 53"/>
                <a:gd name="T17" fmla="*/ 26 h 64"/>
                <a:gd name="T18" fmla="*/ 27 w 53"/>
                <a:gd name="T19" fmla="*/ 0 h 64"/>
                <a:gd name="T20" fmla="*/ 0 w 53"/>
                <a:gd name="T21" fmla="*/ 26 h 64"/>
                <a:gd name="T22" fmla="*/ 0 w 53"/>
                <a:gd name="T23" fmla="*/ 61 h 64"/>
                <a:gd name="T24" fmla="*/ 3 w 53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64">
                  <a:moveTo>
                    <a:pt x="3" y="64"/>
                  </a:moveTo>
                  <a:cubicBezTo>
                    <a:pt x="4" y="64"/>
                    <a:pt x="5" y="63"/>
                    <a:pt x="5" y="61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15"/>
                    <a:pt x="15" y="5"/>
                    <a:pt x="27" y="5"/>
                  </a:cubicBezTo>
                  <a:cubicBezTo>
                    <a:pt x="39" y="5"/>
                    <a:pt x="48" y="15"/>
                    <a:pt x="48" y="26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3"/>
                    <a:pt x="49" y="64"/>
                    <a:pt x="51" y="64"/>
                  </a:cubicBezTo>
                  <a:cubicBezTo>
                    <a:pt x="52" y="64"/>
                    <a:pt x="53" y="63"/>
                    <a:pt x="53" y="61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12"/>
                    <a:pt x="41" y="0"/>
                    <a:pt x="27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4"/>
                    <a:pt x="3" y="6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4703763" y="265112"/>
              <a:ext cx="882650" cy="785813"/>
            </a:xfrm>
            <a:custGeom>
              <a:avLst/>
              <a:gdLst>
                <a:gd name="T0" fmla="*/ 102 w 102"/>
                <a:gd name="T1" fmla="*/ 80 h 91"/>
                <a:gd name="T2" fmla="*/ 94 w 102"/>
                <a:gd name="T3" fmla="*/ 0 h 91"/>
                <a:gd name="T4" fmla="*/ 83 w 102"/>
                <a:gd name="T5" fmla="*/ 0 h 91"/>
                <a:gd name="T6" fmla="*/ 83 w 102"/>
                <a:gd name="T7" fmla="*/ 26 h 91"/>
                <a:gd name="T8" fmla="*/ 75 w 102"/>
                <a:gd name="T9" fmla="*/ 34 h 91"/>
                <a:gd name="T10" fmla="*/ 67 w 102"/>
                <a:gd name="T11" fmla="*/ 26 h 91"/>
                <a:gd name="T12" fmla="*/ 67 w 102"/>
                <a:gd name="T13" fmla="*/ 0 h 91"/>
                <a:gd name="T14" fmla="*/ 35 w 102"/>
                <a:gd name="T15" fmla="*/ 0 h 91"/>
                <a:gd name="T16" fmla="*/ 35 w 102"/>
                <a:gd name="T17" fmla="*/ 26 h 91"/>
                <a:gd name="T18" fmla="*/ 27 w 102"/>
                <a:gd name="T19" fmla="*/ 34 h 91"/>
                <a:gd name="T20" fmla="*/ 19 w 102"/>
                <a:gd name="T21" fmla="*/ 26 h 91"/>
                <a:gd name="T22" fmla="*/ 19 w 102"/>
                <a:gd name="T23" fmla="*/ 0 h 91"/>
                <a:gd name="T24" fmla="*/ 8 w 102"/>
                <a:gd name="T25" fmla="*/ 0 h 91"/>
                <a:gd name="T26" fmla="*/ 0 w 102"/>
                <a:gd name="T27" fmla="*/ 80 h 91"/>
                <a:gd name="T28" fmla="*/ 10 w 102"/>
                <a:gd name="T29" fmla="*/ 91 h 91"/>
                <a:gd name="T30" fmla="*/ 91 w 102"/>
                <a:gd name="T31" fmla="*/ 91 h 91"/>
                <a:gd name="T32" fmla="*/ 102 w 102"/>
                <a:gd name="T33" fmla="*/ 80 h 91"/>
                <a:gd name="T34" fmla="*/ 51 w 102"/>
                <a:gd name="T35" fmla="*/ 84 h 91"/>
                <a:gd name="T36" fmla="*/ 28 w 102"/>
                <a:gd name="T37" fmla="*/ 61 h 91"/>
                <a:gd name="T38" fmla="*/ 51 w 102"/>
                <a:gd name="T39" fmla="*/ 38 h 91"/>
                <a:gd name="T40" fmla="*/ 74 w 102"/>
                <a:gd name="T41" fmla="*/ 61 h 91"/>
                <a:gd name="T42" fmla="*/ 51 w 102"/>
                <a:gd name="T43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2" h="91">
                  <a:moveTo>
                    <a:pt x="102" y="8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30"/>
                    <a:pt x="79" y="34"/>
                    <a:pt x="75" y="34"/>
                  </a:cubicBezTo>
                  <a:cubicBezTo>
                    <a:pt x="70" y="34"/>
                    <a:pt x="67" y="30"/>
                    <a:pt x="67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30"/>
                    <a:pt x="31" y="34"/>
                    <a:pt x="27" y="34"/>
                  </a:cubicBezTo>
                  <a:cubicBezTo>
                    <a:pt x="22" y="34"/>
                    <a:pt x="19" y="30"/>
                    <a:pt x="19" y="2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4" y="91"/>
                    <a:pt x="10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7" y="91"/>
                    <a:pt x="102" y="86"/>
                    <a:pt x="102" y="80"/>
                  </a:cubicBezTo>
                  <a:moveTo>
                    <a:pt x="51" y="84"/>
                  </a:moveTo>
                  <a:cubicBezTo>
                    <a:pt x="38" y="84"/>
                    <a:pt x="28" y="73"/>
                    <a:pt x="28" y="61"/>
                  </a:cubicBezTo>
                  <a:cubicBezTo>
                    <a:pt x="28" y="48"/>
                    <a:pt x="38" y="38"/>
                    <a:pt x="51" y="38"/>
                  </a:cubicBezTo>
                  <a:cubicBezTo>
                    <a:pt x="63" y="38"/>
                    <a:pt x="74" y="48"/>
                    <a:pt x="74" y="61"/>
                  </a:cubicBezTo>
                  <a:cubicBezTo>
                    <a:pt x="74" y="73"/>
                    <a:pt x="63" y="84"/>
                    <a:pt x="51" y="8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4989513" y="635000"/>
              <a:ext cx="303213" cy="30321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9 w 35"/>
                <a:gd name="T11" fmla="*/ 27 h 35"/>
                <a:gd name="T12" fmla="*/ 19 w 35"/>
                <a:gd name="T13" fmla="*/ 28 h 35"/>
                <a:gd name="T14" fmla="*/ 18 w 35"/>
                <a:gd name="T15" fmla="*/ 29 h 35"/>
                <a:gd name="T16" fmla="*/ 16 w 35"/>
                <a:gd name="T17" fmla="*/ 28 h 35"/>
                <a:gd name="T18" fmla="*/ 16 w 35"/>
                <a:gd name="T19" fmla="*/ 27 h 35"/>
                <a:gd name="T20" fmla="*/ 14 w 35"/>
                <a:gd name="T21" fmla="*/ 25 h 35"/>
                <a:gd name="T22" fmla="*/ 14 w 35"/>
                <a:gd name="T23" fmla="*/ 23 h 35"/>
                <a:gd name="T24" fmla="*/ 16 w 35"/>
                <a:gd name="T25" fmla="*/ 23 h 35"/>
                <a:gd name="T26" fmla="*/ 18 w 35"/>
                <a:gd name="T27" fmla="*/ 24 h 35"/>
                <a:gd name="T28" fmla="*/ 18 w 35"/>
                <a:gd name="T29" fmla="*/ 24 h 35"/>
                <a:gd name="T30" fmla="*/ 20 w 35"/>
                <a:gd name="T31" fmla="*/ 22 h 35"/>
                <a:gd name="T32" fmla="*/ 18 w 35"/>
                <a:gd name="T33" fmla="*/ 19 h 35"/>
                <a:gd name="T34" fmla="*/ 18 w 35"/>
                <a:gd name="T35" fmla="*/ 19 h 35"/>
                <a:gd name="T36" fmla="*/ 13 w 35"/>
                <a:gd name="T37" fmla="*/ 14 h 35"/>
                <a:gd name="T38" fmla="*/ 16 w 35"/>
                <a:gd name="T39" fmla="*/ 9 h 35"/>
                <a:gd name="T40" fmla="*/ 16 w 35"/>
                <a:gd name="T41" fmla="*/ 8 h 35"/>
                <a:gd name="T42" fmla="*/ 18 w 35"/>
                <a:gd name="T43" fmla="*/ 6 h 35"/>
                <a:gd name="T44" fmla="*/ 19 w 35"/>
                <a:gd name="T45" fmla="*/ 8 h 35"/>
                <a:gd name="T46" fmla="*/ 19 w 35"/>
                <a:gd name="T47" fmla="*/ 9 h 35"/>
                <a:gd name="T48" fmla="*/ 22 w 35"/>
                <a:gd name="T49" fmla="*/ 10 h 35"/>
                <a:gd name="T50" fmla="*/ 22 w 35"/>
                <a:gd name="T51" fmla="*/ 12 h 35"/>
                <a:gd name="T52" fmla="*/ 20 w 35"/>
                <a:gd name="T53" fmla="*/ 12 h 35"/>
                <a:gd name="T54" fmla="*/ 18 w 35"/>
                <a:gd name="T55" fmla="*/ 12 h 35"/>
                <a:gd name="T56" fmla="*/ 18 w 35"/>
                <a:gd name="T57" fmla="*/ 12 h 35"/>
                <a:gd name="T58" fmla="*/ 16 w 35"/>
                <a:gd name="T59" fmla="*/ 14 h 35"/>
                <a:gd name="T60" fmla="*/ 18 w 35"/>
                <a:gd name="T61" fmla="*/ 16 h 35"/>
                <a:gd name="T62" fmla="*/ 18 w 35"/>
                <a:gd name="T63" fmla="*/ 16 h 35"/>
                <a:gd name="T64" fmla="*/ 23 w 35"/>
                <a:gd name="T65" fmla="*/ 22 h 35"/>
                <a:gd name="T66" fmla="*/ 19 w 35"/>
                <a:gd name="T6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moveTo>
                    <a:pt x="19" y="27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9"/>
                    <a:pt x="19" y="29"/>
                    <a:pt x="18" y="29"/>
                  </a:cubicBezTo>
                  <a:cubicBezTo>
                    <a:pt x="17" y="29"/>
                    <a:pt x="16" y="29"/>
                    <a:pt x="16" y="2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4" y="25"/>
                  </a:cubicBezTo>
                  <a:cubicBezTo>
                    <a:pt x="13" y="25"/>
                    <a:pt x="13" y="24"/>
                    <a:pt x="14" y="23"/>
                  </a:cubicBezTo>
                  <a:cubicBezTo>
                    <a:pt x="15" y="23"/>
                    <a:pt x="16" y="23"/>
                    <a:pt x="16" y="23"/>
                  </a:cubicBezTo>
                  <a:cubicBezTo>
                    <a:pt x="17" y="24"/>
                    <a:pt x="17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4"/>
                    <a:pt x="20" y="23"/>
                    <a:pt x="20" y="22"/>
                  </a:cubicBezTo>
                  <a:cubicBezTo>
                    <a:pt x="20" y="20"/>
                    <a:pt x="19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19"/>
                    <a:pt x="13" y="17"/>
                    <a:pt x="13" y="14"/>
                  </a:cubicBezTo>
                  <a:cubicBezTo>
                    <a:pt x="13" y="11"/>
                    <a:pt x="14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10"/>
                    <a:pt x="22" y="10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1" y="13"/>
                    <a:pt x="20" y="13"/>
                    <a:pt x="20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6" y="13"/>
                    <a:pt x="16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1" y="16"/>
                    <a:pt x="23" y="19"/>
                    <a:pt x="23" y="22"/>
                  </a:cubicBezTo>
                  <a:cubicBezTo>
                    <a:pt x="23" y="24"/>
                    <a:pt x="22" y="26"/>
                    <a:pt x="19" y="2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Freeform 7"/>
          <p:cNvSpPr>
            <a:spLocks/>
          </p:cNvSpPr>
          <p:nvPr/>
        </p:nvSpPr>
        <p:spPr bwMode="auto">
          <a:xfrm>
            <a:off x="6178301" y="652773"/>
            <a:ext cx="2047774" cy="2301274"/>
          </a:xfrm>
          <a:custGeom>
            <a:avLst/>
            <a:gdLst>
              <a:gd name="T0" fmla="*/ 2559 w 2562"/>
              <a:gd name="T1" fmla="*/ 885 h 2886"/>
              <a:gd name="T2" fmla="*/ 2399 w 2562"/>
              <a:gd name="T3" fmla="*/ 610 h 2886"/>
              <a:gd name="T4" fmla="*/ 1437 w 2562"/>
              <a:gd name="T5" fmla="*/ 57 h 2886"/>
              <a:gd name="T6" fmla="*/ 1119 w 2562"/>
              <a:gd name="T7" fmla="*/ 58 h 2886"/>
              <a:gd name="T8" fmla="*/ 159 w 2562"/>
              <a:gd name="T9" fmla="*/ 615 h 2886"/>
              <a:gd name="T10" fmla="*/ 0 w 2562"/>
              <a:gd name="T11" fmla="*/ 891 h 2886"/>
              <a:gd name="T12" fmla="*/ 2 w 2562"/>
              <a:gd name="T13" fmla="*/ 2001 h 2886"/>
              <a:gd name="T14" fmla="*/ 162 w 2562"/>
              <a:gd name="T15" fmla="*/ 2276 h 2886"/>
              <a:gd name="T16" fmla="*/ 1125 w 2562"/>
              <a:gd name="T17" fmla="*/ 2829 h 2886"/>
              <a:gd name="T18" fmla="*/ 1443 w 2562"/>
              <a:gd name="T19" fmla="*/ 2828 h 2886"/>
              <a:gd name="T20" fmla="*/ 2403 w 2562"/>
              <a:gd name="T21" fmla="*/ 2271 h 2886"/>
              <a:gd name="T22" fmla="*/ 2562 w 2562"/>
              <a:gd name="T23" fmla="*/ 1995 h 2886"/>
              <a:gd name="T24" fmla="*/ 2559 w 2562"/>
              <a:gd name="T25" fmla="*/ 885 h 2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62" h="2886">
                <a:moveTo>
                  <a:pt x="2559" y="885"/>
                </a:moveTo>
                <a:cubicBezTo>
                  <a:pt x="2559" y="771"/>
                  <a:pt x="2498" y="666"/>
                  <a:pt x="2399" y="610"/>
                </a:cubicBezTo>
                <a:cubicBezTo>
                  <a:pt x="1437" y="57"/>
                  <a:pt x="1437" y="57"/>
                  <a:pt x="1437" y="57"/>
                </a:cubicBezTo>
                <a:cubicBezTo>
                  <a:pt x="1338" y="0"/>
                  <a:pt x="1217" y="1"/>
                  <a:pt x="1119" y="58"/>
                </a:cubicBezTo>
                <a:cubicBezTo>
                  <a:pt x="159" y="615"/>
                  <a:pt x="159" y="615"/>
                  <a:pt x="159" y="615"/>
                </a:cubicBezTo>
                <a:cubicBezTo>
                  <a:pt x="60" y="672"/>
                  <a:pt x="0" y="777"/>
                  <a:pt x="0" y="891"/>
                </a:cubicBezTo>
                <a:cubicBezTo>
                  <a:pt x="2" y="2001"/>
                  <a:pt x="2" y="2001"/>
                  <a:pt x="2" y="2001"/>
                </a:cubicBezTo>
                <a:cubicBezTo>
                  <a:pt x="3" y="2115"/>
                  <a:pt x="64" y="2220"/>
                  <a:pt x="162" y="2276"/>
                </a:cubicBezTo>
                <a:cubicBezTo>
                  <a:pt x="1125" y="2829"/>
                  <a:pt x="1125" y="2829"/>
                  <a:pt x="1125" y="2829"/>
                </a:cubicBezTo>
                <a:cubicBezTo>
                  <a:pt x="1223" y="2886"/>
                  <a:pt x="1345" y="2885"/>
                  <a:pt x="1443" y="2828"/>
                </a:cubicBezTo>
                <a:cubicBezTo>
                  <a:pt x="2403" y="2271"/>
                  <a:pt x="2403" y="2271"/>
                  <a:pt x="2403" y="2271"/>
                </a:cubicBezTo>
                <a:cubicBezTo>
                  <a:pt x="2501" y="2214"/>
                  <a:pt x="2562" y="2109"/>
                  <a:pt x="2562" y="1995"/>
                </a:cubicBezTo>
                <a:lnTo>
                  <a:pt x="2559" y="88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8"/>
          <p:cNvSpPr>
            <a:spLocks noEditPoints="1"/>
          </p:cNvSpPr>
          <p:nvPr/>
        </p:nvSpPr>
        <p:spPr bwMode="auto">
          <a:xfrm>
            <a:off x="6635451" y="1285885"/>
            <a:ext cx="1133475" cy="1035050"/>
          </a:xfrm>
          <a:custGeom>
            <a:avLst/>
            <a:gdLst>
              <a:gd name="T0" fmla="*/ 130 w 131"/>
              <a:gd name="T1" fmla="*/ 36 h 120"/>
              <a:gd name="T2" fmla="*/ 95 w 131"/>
              <a:gd name="T3" fmla="*/ 0 h 120"/>
              <a:gd name="T4" fmla="*/ 65 w 131"/>
              <a:gd name="T5" fmla="*/ 17 h 120"/>
              <a:gd name="T6" fmla="*/ 36 w 131"/>
              <a:gd name="T7" fmla="*/ 0 h 120"/>
              <a:gd name="T8" fmla="*/ 1 w 131"/>
              <a:gd name="T9" fmla="*/ 36 h 120"/>
              <a:gd name="T10" fmla="*/ 2 w 131"/>
              <a:gd name="T11" fmla="*/ 49 h 120"/>
              <a:gd name="T12" fmla="*/ 20 w 131"/>
              <a:gd name="T13" fmla="*/ 79 h 120"/>
              <a:gd name="T14" fmla="*/ 65 w 131"/>
              <a:gd name="T15" fmla="*/ 120 h 120"/>
              <a:gd name="T16" fmla="*/ 111 w 131"/>
              <a:gd name="T17" fmla="*/ 79 h 120"/>
              <a:gd name="T18" fmla="*/ 129 w 131"/>
              <a:gd name="T19" fmla="*/ 49 h 120"/>
              <a:gd name="T20" fmla="*/ 130 w 131"/>
              <a:gd name="T21" fmla="*/ 36 h 120"/>
              <a:gd name="T22" fmla="*/ 124 w 131"/>
              <a:gd name="T23" fmla="*/ 48 h 120"/>
              <a:gd name="T24" fmla="*/ 108 w 131"/>
              <a:gd name="T25" fmla="*/ 76 h 120"/>
              <a:gd name="T26" fmla="*/ 65 w 131"/>
              <a:gd name="T27" fmla="*/ 113 h 120"/>
              <a:gd name="T28" fmla="*/ 24 w 131"/>
              <a:gd name="T29" fmla="*/ 76 h 120"/>
              <a:gd name="T30" fmla="*/ 7 w 131"/>
              <a:gd name="T31" fmla="*/ 48 h 120"/>
              <a:gd name="T32" fmla="*/ 6 w 131"/>
              <a:gd name="T33" fmla="*/ 37 h 120"/>
              <a:gd name="T34" fmla="*/ 6 w 131"/>
              <a:gd name="T35" fmla="*/ 36 h 120"/>
              <a:gd name="T36" fmla="*/ 36 w 131"/>
              <a:gd name="T37" fmla="*/ 5 h 120"/>
              <a:gd name="T38" fmla="*/ 63 w 131"/>
              <a:gd name="T39" fmla="*/ 24 h 120"/>
              <a:gd name="T40" fmla="*/ 65 w 131"/>
              <a:gd name="T41" fmla="*/ 29 h 120"/>
              <a:gd name="T42" fmla="*/ 68 w 131"/>
              <a:gd name="T43" fmla="*/ 24 h 120"/>
              <a:gd name="T44" fmla="*/ 95 w 131"/>
              <a:gd name="T45" fmla="*/ 5 h 120"/>
              <a:gd name="T46" fmla="*/ 125 w 131"/>
              <a:gd name="T47" fmla="*/ 37 h 120"/>
              <a:gd name="T48" fmla="*/ 124 w 131"/>
              <a:gd name="T49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1" h="120">
                <a:moveTo>
                  <a:pt x="130" y="36"/>
                </a:moveTo>
                <a:cubicBezTo>
                  <a:pt x="128" y="15"/>
                  <a:pt x="113" y="0"/>
                  <a:pt x="95" y="0"/>
                </a:cubicBezTo>
                <a:cubicBezTo>
                  <a:pt x="83" y="0"/>
                  <a:pt x="72" y="7"/>
                  <a:pt x="65" y="17"/>
                </a:cubicBezTo>
                <a:cubicBezTo>
                  <a:pt x="59" y="6"/>
                  <a:pt x="48" y="0"/>
                  <a:pt x="36" y="0"/>
                </a:cubicBezTo>
                <a:cubicBezTo>
                  <a:pt x="18" y="0"/>
                  <a:pt x="3" y="15"/>
                  <a:pt x="1" y="36"/>
                </a:cubicBezTo>
                <a:cubicBezTo>
                  <a:pt x="1" y="37"/>
                  <a:pt x="0" y="42"/>
                  <a:pt x="2" y="49"/>
                </a:cubicBezTo>
                <a:cubicBezTo>
                  <a:pt x="5" y="61"/>
                  <a:pt x="11" y="71"/>
                  <a:pt x="20" y="79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20" y="71"/>
                  <a:pt x="126" y="61"/>
                  <a:pt x="129" y="49"/>
                </a:cubicBezTo>
                <a:cubicBezTo>
                  <a:pt x="131" y="42"/>
                  <a:pt x="130" y="37"/>
                  <a:pt x="130" y="36"/>
                </a:cubicBezTo>
                <a:moveTo>
                  <a:pt x="124" y="48"/>
                </a:moveTo>
                <a:cubicBezTo>
                  <a:pt x="122" y="59"/>
                  <a:pt x="116" y="68"/>
                  <a:pt x="108" y="76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24" y="76"/>
                  <a:pt x="24" y="76"/>
                  <a:pt x="24" y="76"/>
                </a:cubicBezTo>
                <a:cubicBezTo>
                  <a:pt x="15" y="68"/>
                  <a:pt x="10" y="59"/>
                  <a:pt x="7" y="48"/>
                </a:cubicBezTo>
                <a:cubicBezTo>
                  <a:pt x="5" y="41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8" y="18"/>
                  <a:pt x="20" y="5"/>
                  <a:pt x="36" y="5"/>
                </a:cubicBezTo>
                <a:cubicBezTo>
                  <a:pt x="48" y="5"/>
                  <a:pt x="58" y="12"/>
                  <a:pt x="63" y="24"/>
                </a:cubicBezTo>
                <a:cubicBezTo>
                  <a:pt x="65" y="29"/>
                  <a:pt x="65" y="29"/>
                  <a:pt x="65" y="29"/>
                </a:cubicBezTo>
                <a:cubicBezTo>
                  <a:pt x="68" y="24"/>
                  <a:pt x="68" y="24"/>
                  <a:pt x="68" y="24"/>
                </a:cubicBezTo>
                <a:cubicBezTo>
                  <a:pt x="72" y="12"/>
                  <a:pt x="83" y="5"/>
                  <a:pt x="95" y="5"/>
                </a:cubicBezTo>
                <a:cubicBezTo>
                  <a:pt x="111" y="5"/>
                  <a:pt x="124" y="18"/>
                  <a:pt x="125" y="37"/>
                </a:cubicBezTo>
                <a:cubicBezTo>
                  <a:pt x="125" y="37"/>
                  <a:pt x="126" y="41"/>
                  <a:pt x="124" y="4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764315" y="655374"/>
            <a:ext cx="2047774" cy="2301274"/>
          </a:xfrm>
          <a:custGeom>
            <a:avLst/>
            <a:gdLst>
              <a:gd name="T0" fmla="*/ 2559 w 2562"/>
              <a:gd name="T1" fmla="*/ 885 h 2886"/>
              <a:gd name="T2" fmla="*/ 2399 w 2562"/>
              <a:gd name="T3" fmla="*/ 610 h 2886"/>
              <a:gd name="T4" fmla="*/ 1437 w 2562"/>
              <a:gd name="T5" fmla="*/ 57 h 2886"/>
              <a:gd name="T6" fmla="*/ 1119 w 2562"/>
              <a:gd name="T7" fmla="*/ 58 h 2886"/>
              <a:gd name="T8" fmla="*/ 159 w 2562"/>
              <a:gd name="T9" fmla="*/ 615 h 2886"/>
              <a:gd name="T10" fmla="*/ 0 w 2562"/>
              <a:gd name="T11" fmla="*/ 891 h 2886"/>
              <a:gd name="T12" fmla="*/ 2 w 2562"/>
              <a:gd name="T13" fmla="*/ 2001 h 2886"/>
              <a:gd name="T14" fmla="*/ 162 w 2562"/>
              <a:gd name="T15" fmla="*/ 2276 h 2886"/>
              <a:gd name="T16" fmla="*/ 1125 w 2562"/>
              <a:gd name="T17" fmla="*/ 2829 h 2886"/>
              <a:gd name="T18" fmla="*/ 1443 w 2562"/>
              <a:gd name="T19" fmla="*/ 2828 h 2886"/>
              <a:gd name="T20" fmla="*/ 2403 w 2562"/>
              <a:gd name="T21" fmla="*/ 2271 h 2886"/>
              <a:gd name="T22" fmla="*/ 2562 w 2562"/>
              <a:gd name="T23" fmla="*/ 1995 h 2886"/>
              <a:gd name="T24" fmla="*/ 2559 w 2562"/>
              <a:gd name="T25" fmla="*/ 885 h 2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62" h="2886">
                <a:moveTo>
                  <a:pt x="2559" y="885"/>
                </a:moveTo>
                <a:cubicBezTo>
                  <a:pt x="2559" y="771"/>
                  <a:pt x="2498" y="666"/>
                  <a:pt x="2399" y="610"/>
                </a:cubicBezTo>
                <a:cubicBezTo>
                  <a:pt x="1437" y="57"/>
                  <a:pt x="1437" y="57"/>
                  <a:pt x="1437" y="57"/>
                </a:cubicBezTo>
                <a:cubicBezTo>
                  <a:pt x="1338" y="0"/>
                  <a:pt x="1217" y="1"/>
                  <a:pt x="1119" y="58"/>
                </a:cubicBezTo>
                <a:cubicBezTo>
                  <a:pt x="159" y="615"/>
                  <a:pt x="159" y="615"/>
                  <a:pt x="159" y="615"/>
                </a:cubicBezTo>
                <a:cubicBezTo>
                  <a:pt x="60" y="672"/>
                  <a:pt x="0" y="777"/>
                  <a:pt x="0" y="891"/>
                </a:cubicBezTo>
                <a:cubicBezTo>
                  <a:pt x="2" y="2001"/>
                  <a:pt x="2" y="2001"/>
                  <a:pt x="2" y="2001"/>
                </a:cubicBezTo>
                <a:cubicBezTo>
                  <a:pt x="3" y="2115"/>
                  <a:pt x="64" y="2220"/>
                  <a:pt x="162" y="2276"/>
                </a:cubicBezTo>
                <a:cubicBezTo>
                  <a:pt x="1125" y="2829"/>
                  <a:pt x="1125" y="2829"/>
                  <a:pt x="1125" y="2829"/>
                </a:cubicBezTo>
                <a:cubicBezTo>
                  <a:pt x="1223" y="2886"/>
                  <a:pt x="1345" y="2885"/>
                  <a:pt x="1443" y="2828"/>
                </a:cubicBezTo>
                <a:cubicBezTo>
                  <a:pt x="2403" y="2271"/>
                  <a:pt x="2403" y="2271"/>
                  <a:pt x="2403" y="2271"/>
                </a:cubicBezTo>
                <a:cubicBezTo>
                  <a:pt x="2501" y="2214"/>
                  <a:pt x="2562" y="2109"/>
                  <a:pt x="2562" y="1995"/>
                </a:cubicBezTo>
                <a:lnTo>
                  <a:pt x="2559" y="88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9"/>
          <p:cNvSpPr>
            <a:spLocks/>
          </p:cNvSpPr>
          <p:nvPr/>
        </p:nvSpPr>
        <p:spPr bwMode="auto">
          <a:xfrm>
            <a:off x="2225433" y="1248799"/>
            <a:ext cx="1125538" cy="1114425"/>
          </a:xfrm>
          <a:custGeom>
            <a:avLst/>
            <a:gdLst>
              <a:gd name="T0" fmla="*/ 105 w 130"/>
              <a:gd name="T1" fmla="*/ 89 h 129"/>
              <a:gd name="T2" fmla="*/ 97 w 130"/>
              <a:gd name="T3" fmla="*/ 89 h 129"/>
              <a:gd name="T4" fmla="*/ 81 w 130"/>
              <a:gd name="T5" fmla="*/ 73 h 129"/>
              <a:gd name="T6" fmla="*/ 81 w 130"/>
              <a:gd name="T7" fmla="*/ 67 h 129"/>
              <a:gd name="T8" fmla="*/ 89 w 130"/>
              <a:gd name="T9" fmla="*/ 53 h 129"/>
              <a:gd name="T10" fmla="*/ 90 w 130"/>
              <a:gd name="T11" fmla="*/ 51 h 129"/>
              <a:gd name="T12" fmla="*/ 92 w 130"/>
              <a:gd name="T13" fmla="*/ 39 h 129"/>
              <a:gd name="T14" fmla="*/ 91 w 130"/>
              <a:gd name="T15" fmla="*/ 37 h 129"/>
              <a:gd name="T16" fmla="*/ 91 w 130"/>
              <a:gd name="T17" fmla="*/ 23 h 129"/>
              <a:gd name="T18" fmla="*/ 85 w 130"/>
              <a:gd name="T19" fmla="*/ 7 h 129"/>
              <a:gd name="T20" fmla="*/ 73 w 130"/>
              <a:gd name="T21" fmla="*/ 1 h 129"/>
              <a:gd name="T22" fmla="*/ 55 w 130"/>
              <a:gd name="T23" fmla="*/ 1 h 129"/>
              <a:gd name="T24" fmla="*/ 43 w 130"/>
              <a:gd name="T25" fmla="*/ 10 h 129"/>
              <a:gd name="T26" fmla="*/ 39 w 130"/>
              <a:gd name="T27" fmla="*/ 22 h 129"/>
              <a:gd name="T28" fmla="*/ 39 w 130"/>
              <a:gd name="T29" fmla="*/ 37 h 129"/>
              <a:gd name="T30" fmla="*/ 38 w 130"/>
              <a:gd name="T31" fmla="*/ 39 h 129"/>
              <a:gd name="T32" fmla="*/ 40 w 130"/>
              <a:gd name="T33" fmla="*/ 52 h 129"/>
              <a:gd name="T34" fmla="*/ 41 w 130"/>
              <a:gd name="T35" fmla="*/ 54 h 129"/>
              <a:gd name="T36" fmla="*/ 49 w 130"/>
              <a:gd name="T37" fmla="*/ 67 h 129"/>
              <a:gd name="T38" fmla="*/ 49 w 130"/>
              <a:gd name="T39" fmla="*/ 73 h 129"/>
              <a:gd name="T40" fmla="*/ 33 w 130"/>
              <a:gd name="T41" fmla="*/ 89 h 129"/>
              <a:gd name="T42" fmla="*/ 24 w 130"/>
              <a:gd name="T43" fmla="*/ 89 h 129"/>
              <a:gd name="T44" fmla="*/ 0 w 130"/>
              <a:gd name="T45" fmla="*/ 113 h 129"/>
              <a:gd name="T46" fmla="*/ 0 w 130"/>
              <a:gd name="T47" fmla="*/ 121 h 129"/>
              <a:gd name="T48" fmla="*/ 8 w 130"/>
              <a:gd name="T49" fmla="*/ 129 h 129"/>
              <a:gd name="T50" fmla="*/ 121 w 130"/>
              <a:gd name="T51" fmla="*/ 129 h 129"/>
              <a:gd name="T52" fmla="*/ 130 w 130"/>
              <a:gd name="T53" fmla="*/ 121 h 129"/>
              <a:gd name="T54" fmla="*/ 130 w 130"/>
              <a:gd name="T55" fmla="*/ 113 h 129"/>
              <a:gd name="T56" fmla="*/ 105 w 130"/>
              <a:gd name="T57" fmla="*/ 8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0" h="129">
                <a:moveTo>
                  <a:pt x="105" y="89"/>
                </a:moveTo>
                <a:cubicBezTo>
                  <a:pt x="97" y="89"/>
                  <a:pt x="97" y="89"/>
                  <a:pt x="97" y="89"/>
                </a:cubicBezTo>
                <a:cubicBezTo>
                  <a:pt x="88" y="89"/>
                  <a:pt x="81" y="82"/>
                  <a:pt x="81" y="73"/>
                </a:cubicBezTo>
                <a:cubicBezTo>
                  <a:pt x="81" y="67"/>
                  <a:pt x="81" y="67"/>
                  <a:pt x="81" y="67"/>
                </a:cubicBezTo>
                <a:cubicBezTo>
                  <a:pt x="85" y="63"/>
                  <a:pt x="87" y="58"/>
                  <a:pt x="89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93" y="48"/>
                  <a:pt x="94" y="43"/>
                  <a:pt x="92" y="39"/>
                </a:cubicBezTo>
                <a:cubicBezTo>
                  <a:pt x="91" y="38"/>
                  <a:pt x="91" y="38"/>
                  <a:pt x="91" y="37"/>
                </a:cubicBezTo>
                <a:cubicBezTo>
                  <a:pt x="91" y="32"/>
                  <a:pt x="91" y="28"/>
                  <a:pt x="91" y="23"/>
                </a:cubicBezTo>
                <a:cubicBezTo>
                  <a:pt x="91" y="17"/>
                  <a:pt x="89" y="11"/>
                  <a:pt x="85" y="7"/>
                </a:cubicBezTo>
                <a:cubicBezTo>
                  <a:pt x="82" y="4"/>
                  <a:pt x="77" y="2"/>
                  <a:pt x="73" y="1"/>
                </a:cubicBezTo>
                <a:cubicBezTo>
                  <a:pt x="67" y="0"/>
                  <a:pt x="61" y="0"/>
                  <a:pt x="55" y="1"/>
                </a:cubicBezTo>
                <a:cubicBezTo>
                  <a:pt x="50" y="2"/>
                  <a:pt x="46" y="5"/>
                  <a:pt x="43" y="10"/>
                </a:cubicBezTo>
                <a:cubicBezTo>
                  <a:pt x="40" y="13"/>
                  <a:pt x="39" y="18"/>
                  <a:pt x="39" y="22"/>
                </a:cubicBezTo>
                <a:cubicBezTo>
                  <a:pt x="39" y="27"/>
                  <a:pt x="39" y="32"/>
                  <a:pt x="39" y="37"/>
                </a:cubicBezTo>
                <a:cubicBezTo>
                  <a:pt x="39" y="38"/>
                  <a:pt x="38" y="38"/>
                  <a:pt x="38" y="39"/>
                </a:cubicBezTo>
                <a:cubicBezTo>
                  <a:pt x="36" y="43"/>
                  <a:pt x="37" y="49"/>
                  <a:pt x="40" y="52"/>
                </a:cubicBezTo>
                <a:cubicBezTo>
                  <a:pt x="41" y="52"/>
                  <a:pt x="41" y="53"/>
                  <a:pt x="41" y="54"/>
                </a:cubicBezTo>
                <a:cubicBezTo>
                  <a:pt x="43" y="59"/>
                  <a:pt x="45" y="63"/>
                  <a:pt x="49" y="67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82"/>
                  <a:pt x="41" y="89"/>
                  <a:pt x="33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10" y="93"/>
                  <a:pt x="0" y="113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6"/>
                  <a:pt x="4" y="129"/>
                  <a:pt x="8" y="129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6" y="129"/>
                  <a:pt x="130" y="126"/>
                  <a:pt x="130" y="121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20" y="93"/>
                  <a:pt x="105" y="89"/>
                  <a:pt x="105" y="8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8385295" y="1248798"/>
            <a:ext cx="2047774" cy="2301274"/>
          </a:xfrm>
          <a:custGeom>
            <a:avLst/>
            <a:gdLst>
              <a:gd name="T0" fmla="*/ 2559 w 2562"/>
              <a:gd name="T1" fmla="*/ 885 h 2886"/>
              <a:gd name="T2" fmla="*/ 2399 w 2562"/>
              <a:gd name="T3" fmla="*/ 610 h 2886"/>
              <a:gd name="T4" fmla="*/ 1437 w 2562"/>
              <a:gd name="T5" fmla="*/ 57 h 2886"/>
              <a:gd name="T6" fmla="*/ 1119 w 2562"/>
              <a:gd name="T7" fmla="*/ 58 h 2886"/>
              <a:gd name="T8" fmla="*/ 159 w 2562"/>
              <a:gd name="T9" fmla="*/ 615 h 2886"/>
              <a:gd name="T10" fmla="*/ 0 w 2562"/>
              <a:gd name="T11" fmla="*/ 891 h 2886"/>
              <a:gd name="T12" fmla="*/ 2 w 2562"/>
              <a:gd name="T13" fmla="*/ 2001 h 2886"/>
              <a:gd name="T14" fmla="*/ 162 w 2562"/>
              <a:gd name="T15" fmla="*/ 2276 h 2886"/>
              <a:gd name="T16" fmla="*/ 1125 w 2562"/>
              <a:gd name="T17" fmla="*/ 2829 h 2886"/>
              <a:gd name="T18" fmla="*/ 1443 w 2562"/>
              <a:gd name="T19" fmla="*/ 2828 h 2886"/>
              <a:gd name="T20" fmla="*/ 2403 w 2562"/>
              <a:gd name="T21" fmla="*/ 2271 h 2886"/>
              <a:gd name="T22" fmla="*/ 2562 w 2562"/>
              <a:gd name="T23" fmla="*/ 1995 h 2886"/>
              <a:gd name="T24" fmla="*/ 2559 w 2562"/>
              <a:gd name="T25" fmla="*/ 885 h 2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62" h="2886">
                <a:moveTo>
                  <a:pt x="2559" y="885"/>
                </a:moveTo>
                <a:cubicBezTo>
                  <a:pt x="2559" y="771"/>
                  <a:pt x="2498" y="666"/>
                  <a:pt x="2399" y="610"/>
                </a:cubicBezTo>
                <a:cubicBezTo>
                  <a:pt x="1437" y="57"/>
                  <a:pt x="1437" y="57"/>
                  <a:pt x="1437" y="57"/>
                </a:cubicBezTo>
                <a:cubicBezTo>
                  <a:pt x="1338" y="0"/>
                  <a:pt x="1217" y="1"/>
                  <a:pt x="1119" y="58"/>
                </a:cubicBezTo>
                <a:cubicBezTo>
                  <a:pt x="159" y="615"/>
                  <a:pt x="159" y="615"/>
                  <a:pt x="159" y="615"/>
                </a:cubicBezTo>
                <a:cubicBezTo>
                  <a:pt x="60" y="672"/>
                  <a:pt x="0" y="777"/>
                  <a:pt x="0" y="891"/>
                </a:cubicBezTo>
                <a:cubicBezTo>
                  <a:pt x="2" y="2001"/>
                  <a:pt x="2" y="2001"/>
                  <a:pt x="2" y="2001"/>
                </a:cubicBezTo>
                <a:cubicBezTo>
                  <a:pt x="3" y="2115"/>
                  <a:pt x="64" y="2220"/>
                  <a:pt x="162" y="2276"/>
                </a:cubicBezTo>
                <a:cubicBezTo>
                  <a:pt x="1125" y="2829"/>
                  <a:pt x="1125" y="2829"/>
                  <a:pt x="1125" y="2829"/>
                </a:cubicBezTo>
                <a:cubicBezTo>
                  <a:pt x="1223" y="2886"/>
                  <a:pt x="1345" y="2885"/>
                  <a:pt x="1443" y="2828"/>
                </a:cubicBezTo>
                <a:cubicBezTo>
                  <a:pt x="2403" y="2271"/>
                  <a:pt x="2403" y="2271"/>
                  <a:pt x="2403" y="2271"/>
                </a:cubicBezTo>
                <a:cubicBezTo>
                  <a:pt x="2501" y="2214"/>
                  <a:pt x="2562" y="2109"/>
                  <a:pt x="2562" y="1995"/>
                </a:cubicBezTo>
                <a:lnTo>
                  <a:pt x="2559" y="885"/>
                </a:lnTo>
                <a:close/>
              </a:path>
            </a:pathLst>
          </a:custGeom>
          <a:solidFill>
            <a:schemeClr val="accent2"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0"/>
          <p:cNvSpPr>
            <a:spLocks noEditPoints="1"/>
          </p:cNvSpPr>
          <p:nvPr/>
        </p:nvSpPr>
        <p:spPr bwMode="auto">
          <a:xfrm>
            <a:off x="8859113" y="1767597"/>
            <a:ext cx="1100138" cy="1122363"/>
          </a:xfrm>
          <a:custGeom>
            <a:avLst/>
            <a:gdLst>
              <a:gd name="T0" fmla="*/ 118 w 127"/>
              <a:gd name="T1" fmla="*/ 106 h 130"/>
              <a:gd name="T2" fmla="*/ 78 w 127"/>
              <a:gd name="T3" fmla="*/ 52 h 130"/>
              <a:gd name="T4" fmla="*/ 78 w 127"/>
              <a:gd name="T5" fmla="*/ 12 h 130"/>
              <a:gd name="T6" fmla="*/ 83 w 127"/>
              <a:gd name="T7" fmla="*/ 6 h 130"/>
              <a:gd name="T8" fmla="*/ 77 w 127"/>
              <a:gd name="T9" fmla="*/ 0 h 130"/>
              <a:gd name="T10" fmla="*/ 51 w 127"/>
              <a:gd name="T11" fmla="*/ 0 h 130"/>
              <a:gd name="T12" fmla="*/ 44 w 127"/>
              <a:gd name="T13" fmla="*/ 6 h 130"/>
              <a:gd name="T14" fmla="*/ 49 w 127"/>
              <a:gd name="T15" fmla="*/ 12 h 130"/>
              <a:gd name="T16" fmla="*/ 49 w 127"/>
              <a:gd name="T17" fmla="*/ 52 h 130"/>
              <a:gd name="T18" fmla="*/ 10 w 127"/>
              <a:gd name="T19" fmla="*/ 106 h 130"/>
              <a:gd name="T20" fmla="*/ 21 w 127"/>
              <a:gd name="T21" fmla="*/ 129 h 130"/>
              <a:gd name="T22" fmla="*/ 106 w 127"/>
              <a:gd name="T23" fmla="*/ 129 h 130"/>
              <a:gd name="T24" fmla="*/ 118 w 127"/>
              <a:gd name="T25" fmla="*/ 106 h 130"/>
              <a:gd name="T26" fmla="*/ 98 w 127"/>
              <a:gd name="T27" fmla="*/ 124 h 130"/>
              <a:gd name="T28" fmla="*/ 30 w 127"/>
              <a:gd name="T29" fmla="*/ 124 h 130"/>
              <a:gd name="T30" fmla="*/ 20 w 127"/>
              <a:gd name="T31" fmla="*/ 105 h 130"/>
              <a:gd name="T32" fmla="*/ 38 w 127"/>
              <a:gd name="T33" fmla="*/ 81 h 130"/>
              <a:gd name="T34" fmla="*/ 90 w 127"/>
              <a:gd name="T35" fmla="*/ 81 h 130"/>
              <a:gd name="T36" fmla="*/ 107 w 127"/>
              <a:gd name="T37" fmla="*/ 105 h 130"/>
              <a:gd name="T38" fmla="*/ 98 w 127"/>
              <a:gd name="T39" fmla="*/ 124 h 130"/>
              <a:gd name="T40" fmla="*/ 80 w 127"/>
              <a:gd name="T41" fmla="*/ 89 h 130"/>
              <a:gd name="T42" fmla="*/ 48 w 127"/>
              <a:gd name="T43" fmla="*/ 89 h 130"/>
              <a:gd name="T44" fmla="*/ 37 w 127"/>
              <a:gd name="T45" fmla="*/ 104 h 130"/>
              <a:gd name="T46" fmla="*/ 43 w 127"/>
              <a:gd name="T47" fmla="*/ 116 h 130"/>
              <a:gd name="T48" fmla="*/ 85 w 127"/>
              <a:gd name="T49" fmla="*/ 116 h 130"/>
              <a:gd name="T50" fmla="*/ 90 w 127"/>
              <a:gd name="T51" fmla="*/ 104 h 130"/>
              <a:gd name="T52" fmla="*/ 80 w 127"/>
              <a:gd name="T53" fmla="*/ 8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" h="130">
                <a:moveTo>
                  <a:pt x="118" y="106"/>
                </a:moveTo>
                <a:cubicBezTo>
                  <a:pt x="105" y="87"/>
                  <a:pt x="80" y="55"/>
                  <a:pt x="78" y="52"/>
                </a:cubicBezTo>
                <a:cubicBezTo>
                  <a:pt x="78" y="12"/>
                  <a:pt x="78" y="12"/>
                  <a:pt x="78" y="12"/>
                </a:cubicBezTo>
                <a:cubicBezTo>
                  <a:pt x="81" y="12"/>
                  <a:pt x="83" y="9"/>
                  <a:pt x="83" y="6"/>
                </a:cubicBezTo>
                <a:cubicBezTo>
                  <a:pt x="83" y="3"/>
                  <a:pt x="80" y="0"/>
                  <a:pt x="7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7" y="0"/>
                  <a:pt x="44" y="3"/>
                  <a:pt x="44" y="6"/>
                </a:cubicBezTo>
                <a:cubicBezTo>
                  <a:pt x="44" y="9"/>
                  <a:pt x="46" y="12"/>
                  <a:pt x="49" y="12"/>
                </a:cubicBezTo>
                <a:cubicBezTo>
                  <a:pt x="49" y="52"/>
                  <a:pt x="49" y="52"/>
                  <a:pt x="49" y="52"/>
                </a:cubicBezTo>
                <a:cubicBezTo>
                  <a:pt x="47" y="55"/>
                  <a:pt x="23" y="87"/>
                  <a:pt x="10" y="106"/>
                </a:cubicBezTo>
                <a:cubicBezTo>
                  <a:pt x="0" y="120"/>
                  <a:pt x="10" y="130"/>
                  <a:pt x="21" y="129"/>
                </a:cubicBezTo>
                <a:cubicBezTo>
                  <a:pt x="106" y="129"/>
                  <a:pt x="106" y="129"/>
                  <a:pt x="106" y="129"/>
                </a:cubicBezTo>
                <a:cubicBezTo>
                  <a:pt x="118" y="130"/>
                  <a:pt x="127" y="120"/>
                  <a:pt x="118" y="106"/>
                </a:cubicBezTo>
                <a:moveTo>
                  <a:pt x="98" y="124"/>
                </a:moveTo>
                <a:cubicBezTo>
                  <a:pt x="30" y="124"/>
                  <a:pt x="30" y="124"/>
                  <a:pt x="30" y="124"/>
                </a:cubicBezTo>
                <a:cubicBezTo>
                  <a:pt x="20" y="124"/>
                  <a:pt x="13" y="116"/>
                  <a:pt x="20" y="105"/>
                </a:cubicBezTo>
                <a:cubicBezTo>
                  <a:pt x="25" y="98"/>
                  <a:pt x="32" y="89"/>
                  <a:pt x="38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6" y="89"/>
                  <a:pt x="102" y="98"/>
                  <a:pt x="107" y="105"/>
                </a:cubicBezTo>
                <a:cubicBezTo>
                  <a:pt x="115" y="116"/>
                  <a:pt x="107" y="124"/>
                  <a:pt x="98" y="124"/>
                </a:cubicBezTo>
                <a:moveTo>
                  <a:pt x="80" y="89"/>
                </a:moveTo>
                <a:cubicBezTo>
                  <a:pt x="48" y="89"/>
                  <a:pt x="48" y="89"/>
                  <a:pt x="48" y="89"/>
                </a:cubicBezTo>
                <a:cubicBezTo>
                  <a:pt x="44" y="94"/>
                  <a:pt x="40" y="100"/>
                  <a:pt x="37" y="104"/>
                </a:cubicBezTo>
                <a:cubicBezTo>
                  <a:pt x="32" y="111"/>
                  <a:pt x="37" y="116"/>
                  <a:pt x="43" y="116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90" y="116"/>
                  <a:pt x="95" y="111"/>
                  <a:pt x="90" y="104"/>
                </a:cubicBezTo>
                <a:cubicBezTo>
                  <a:pt x="88" y="100"/>
                  <a:pt x="84" y="94"/>
                  <a:pt x="80" y="8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Diagonal Stripe 23"/>
          <p:cNvSpPr/>
          <p:nvPr/>
        </p:nvSpPr>
        <p:spPr>
          <a:xfrm flipH="1">
            <a:off x="2785125" y="4015496"/>
            <a:ext cx="1764214" cy="1540115"/>
          </a:xfrm>
          <a:prstGeom prst="diagStripe">
            <a:avLst/>
          </a:prstGeom>
          <a:gradFill flip="none" rotWithShape="1">
            <a:gsLst>
              <a:gs pos="0">
                <a:srgbClr val="FFC814"/>
              </a:gs>
              <a:gs pos="0">
                <a:srgbClr val="F37032"/>
              </a:gs>
              <a:gs pos="100000">
                <a:srgbClr val="FFCB0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09213F0-511F-4302-AF19-F39BAE35561D}"/>
              </a:ext>
            </a:extLst>
          </p:cNvPr>
          <p:cNvSpPr txBox="1"/>
          <p:nvPr/>
        </p:nvSpPr>
        <p:spPr>
          <a:xfrm>
            <a:off x="1601472" y="4185390"/>
            <a:ext cx="294786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3600" b="1" dirty="0" smtClean="0">
                <a:latin typeface="Montserrat Bold"/>
                <a:ea typeface="Montserrat Black" charset="0"/>
                <a:cs typeface="Montserrat Black" charset="0"/>
              </a:rPr>
              <a:t>Our </a:t>
            </a:r>
            <a:endParaRPr lang="en-US" sz="3600" b="1" dirty="0" smtClean="0">
              <a:latin typeface="Montserrat Bold"/>
              <a:ea typeface="Montserrat Black" charset="0"/>
              <a:cs typeface="Montserrat Black" charset="0"/>
            </a:endParaRPr>
          </a:p>
          <a:p>
            <a:pPr algn="r"/>
            <a:r>
              <a:rPr lang="en-US" sz="3600" b="1" dirty="0" smtClean="0">
                <a:latin typeface="Montserrat Bold"/>
                <a:ea typeface="Montserrat Black" charset="0"/>
                <a:cs typeface="Montserrat Black" charset="0"/>
              </a:rPr>
              <a:t>Service</a:t>
            </a:r>
            <a:endParaRPr lang="en-US" sz="3600" b="1" dirty="0">
              <a:latin typeface="Montserrat Bold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3515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1" t="17206" r="16585"/>
          <a:stretch/>
        </p:blipFill>
        <p:spPr/>
      </p:pic>
      <p:sp>
        <p:nvSpPr>
          <p:cNvPr id="7" name="Freeform 6"/>
          <p:cNvSpPr>
            <a:spLocks/>
          </p:cNvSpPr>
          <p:nvPr/>
        </p:nvSpPr>
        <p:spPr bwMode="auto">
          <a:xfrm>
            <a:off x="2266844" y="526301"/>
            <a:ext cx="5165894" cy="5805395"/>
          </a:xfrm>
          <a:custGeom>
            <a:avLst/>
            <a:gdLst>
              <a:gd name="T0" fmla="*/ 2559 w 2562"/>
              <a:gd name="T1" fmla="*/ 885 h 2886"/>
              <a:gd name="T2" fmla="*/ 2399 w 2562"/>
              <a:gd name="T3" fmla="*/ 610 h 2886"/>
              <a:gd name="T4" fmla="*/ 1437 w 2562"/>
              <a:gd name="T5" fmla="*/ 57 h 2886"/>
              <a:gd name="T6" fmla="*/ 1119 w 2562"/>
              <a:gd name="T7" fmla="*/ 58 h 2886"/>
              <a:gd name="T8" fmla="*/ 159 w 2562"/>
              <a:gd name="T9" fmla="*/ 615 h 2886"/>
              <a:gd name="T10" fmla="*/ 0 w 2562"/>
              <a:gd name="T11" fmla="*/ 891 h 2886"/>
              <a:gd name="T12" fmla="*/ 2 w 2562"/>
              <a:gd name="T13" fmla="*/ 2001 h 2886"/>
              <a:gd name="T14" fmla="*/ 162 w 2562"/>
              <a:gd name="T15" fmla="*/ 2276 h 2886"/>
              <a:gd name="T16" fmla="*/ 1125 w 2562"/>
              <a:gd name="T17" fmla="*/ 2829 h 2886"/>
              <a:gd name="T18" fmla="*/ 1443 w 2562"/>
              <a:gd name="T19" fmla="*/ 2828 h 2886"/>
              <a:gd name="T20" fmla="*/ 2403 w 2562"/>
              <a:gd name="T21" fmla="*/ 2271 h 2886"/>
              <a:gd name="T22" fmla="*/ 2562 w 2562"/>
              <a:gd name="T23" fmla="*/ 1995 h 2886"/>
              <a:gd name="T24" fmla="*/ 2559 w 2562"/>
              <a:gd name="T25" fmla="*/ 885 h 2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62" h="2886">
                <a:moveTo>
                  <a:pt x="2559" y="885"/>
                </a:moveTo>
                <a:cubicBezTo>
                  <a:pt x="2559" y="771"/>
                  <a:pt x="2498" y="666"/>
                  <a:pt x="2399" y="610"/>
                </a:cubicBezTo>
                <a:cubicBezTo>
                  <a:pt x="1437" y="57"/>
                  <a:pt x="1437" y="57"/>
                  <a:pt x="1437" y="57"/>
                </a:cubicBezTo>
                <a:cubicBezTo>
                  <a:pt x="1338" y="0"/>
                  <a:pt x="1217" y="1"/>
                  <a:pt x="1119" y="58"/>
                </a:cubicBezTo>
                <a:cubicBezTo>
                  <a:pt x="159" y="615"/>
                  <a:pt x="159" y="615"/>
                  <a:pt x="159" y="615"/>
                </a:cubicBezTo>
                <a:cubicBezTo>
                  <a:pt x="60" y="672"/>
                  <a:pt x="0" y="777"/>
                  <a:pt x="0" y="891"/>
                </a:cubicBezTo>
                <a:cubicBezTo>
                  <a:pt x="2" y="2001"/>
                  <a:pt x="2" y="2001"/>
                  <a:pt x="2" y="2001"/>
                </a:cubicBezTo>
                <a:cubicBezTo>
                  <a:pt x="3" y="2115"/>
                  <a:pt x="64" y="2220"/>
                  <a:pt x="162" y="2276"/>
                </a:cubicBezTo>
                <a:cubicBezTo>
                  <a:pt x="1125" y="2829"/>
                  <a:pt x="1125" y="2829"/>
                  <a:pt x="1125" y="2829"/>
                </a:cubicBezTo>
                <a:cubicBezTo>
                  <a:pt x="1223" y="2886"/>
                  <a:pt x="1345" y="2885"/>
                  <a:pt x="1443" y="2828"/>
                </a:cubicBezTo>
                <a:cubicBezTo>
                  <a:pt x="2403" y="2271"/>
                  <a:pt x="2403" y="2271"/>
                  <a:pt x="2403" y="2271"/>
                </a:cubicBezTo>
                <a:cubicBezTo>
                  <a:pt x="2501" y="2214"/>
                  <a:pt x="2562" y="2109"/>
                  <a:pt x="2562" y="1995"/>
                </a:cubicBezTo>
                <a:lnTo>
                  <a:pt x="2559" y="885"/>
                </a:lnTo>
                <a:close/>
              </a:path>
            </a:pathLst>
          </a:custGeom>
          <a:solidFill>
            <a:srgbClr val="FFCB05">
              <a:alpha val="6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660763" y="3075306"/>
            <a:ext cx="4378056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4000" b="1" i="1" spc="-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Arial Hebrew Scholar" charset="0"/>
                <a:cs typeface="Arial Hebrew Scholar" charset="0"/>
              </a:rPr>
              <a:t>Minimal</a:t>
            </a:r>
          </a:p>
          <a:p>
            <a:pPr algn="r">
              <a:lnSpc>
                <a:spcPts val="4000"/>
              </a:lnSpc>
            </a:pPr>
            <a:r>
              <a:rPr lang="en-US" sz="4000" b="1" i="1" spc="-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Arial Hebrew Scholar" charset="0"/>
                <a:cs typeface="Arial Hebrew Scholar" charset="0"/>
              </a:rPr>
              <a:t>Creative Heading</a:t>
            </a:r>
            <a:endParaRPr lang="en-US" sz="4000" b="1" i="1" spc="-3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Arial Hebrew Scholar" charset="0"/>
              <a:cs typeface="Arial Hebrew Scho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519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1" b="7841"/>
          <a:stretch>
            <a:fillRect/>
          </a:stretch>
        </p:blipFill>
        <p:spPr/>
      </p:pic>
      <p:sp>
        <p:nvSpPr>
          <p:cNvPr id="11" name="Double Wave 10"/>
          <p:cNvSpPr/>
          <p:nvPr/>
        </p:nvSpPr>
        <p:spPr>
          <a:xfrm>
            <a:off x="-64397" y="-1695450"/>
            <a:ext cx="12256397" cy="6619875"/>
          </a:xfrm>
          <a:prstGeom prst="doubleWave">
            <a:avLst/>
          </a:prstGeom>
          <a:solidFill>
            <a:srgbClr val="FFC81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Diagonal Stripe 11"/>
          <p:cNvSpPr/>
          <p:nvPr/>
        </p:nvSpPr>
        <p:spPr>
          <a:xfrm flipH="1">
            <a:off x="775228" y="1858434"/>
            <a:ext cx="1764214" cy="1540115"/>
          </a:xfrm>
          <a:prstGeom prst="diagStripe">
            <a:avLst/>
          </a:prstGeom>
          <a:gradFill flip="none" rotWithShape="1">
            <a:gsLst>
              <a:gs pos="0">
                <a:srgbClr val="FFC814"/>
              </a:gs>
              <a:gs pos="0">
                <a:srgbClr val="F37032"/>
              </a:gs>
              <a:gs pos="100000">
                <a:srgbClr val="FFCB0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65AC8D-7788-4D4F-BD94-C0870CDE37FE}"/>
              </a:ext>
            </a:extLst>
          </p:cNvPr>
          <p:cNvSpPr txBox="1"/>
          <p:nvPr/>
        </p:nvSpPr>
        <p:spPr>
          <a:xfrm>
            <a:off x="1638245" y="1914467"/>
            <a:ext cx="3179536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Our </a:t>
            </a:r>
            <a:endParaRPr lang="en-US" sz="3500" b="1" dirty="0" smtClean="0">
              <a:solidFill>
                <a:schemeClr val="bg1"/>
              </a:solidFill>
              <a:latin typeface="Montserrat "/>
              <a:ea typeface="Montserrat Black" charset="0"/>
              <a:cs typeface="Montserrat Black" charset="0"/>
            </a:endParaRPr>
          </a:p>
          <a:p>
            <a:r>
              <a:rPr lang="en-US" sz="3500" b="1" dirty="0" smtClean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timeline</a:t>
            </a:r>
            <a:endParaRPr lang="en-US" sz="3500" b="1" dirty="0">
              <a:solidFill>
                <a:schemeClr val="bg1"/>
              </a:solidFill>
              <a:latin typeface="Montserrat "/>
              <a:ea typeface="Montserrat Black" charset="0"/>
              <a:cs typeface="Montserrat Black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AFBF4A-700F-4D75-A78F-E3F4CF2E2CD1}"/>
              </a:ext>
            </a:extLst>
          </p:cNvPr>
          <p:cNvSpPr txBox="1"/>
          <p:nvPr/>
        </p:nvSpPr>
        <p:spPr>
          <a:xfrm>
            <a:off x="1635942" y="1529769"/>
            <a:ext cx="1238541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2001-2012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03B18BD-1260-480C-8C84-AB8CFCA918EC}"/>
              </a:ext>
            </a:extLst>
          </p:cNvPr>
          <p:cNvSpPr txBox="1"/>
          <p:nvPr/>
        </p:nvSpPr>
        <p:spPr>
          <a:xfrm>
            <a:off x="740341" y="740338"/>
            <a:ext cx="1358915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b="1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Our Timeline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4817781" y="2029882"/>
            <a:ext cx="410046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12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1200" i="1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12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</p:spTree>
    <p:extLst>
      <p:ext uri="{BB962C8B-B14F-4D97-AF65-F5344CB8AC3E}">
        <p14:creationId xmlns:p14="http://schemas.microsoft.com/office/powerpoint/2010/main" val="354821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/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8ECE312-39E7-425B-A244-25B3A38BF4FD}"/>
              </a:ext>
            </a:extLst>
          </p:cNvPr>
          <p:cNvSpPr/>
          <p:nvPr/>
        </p:nvSpPr>
        <p:spPr>
          <a:xfrm>
            <a:off x="5356" y="1"/>
            <a:ext cx="12186643" cy="6858000"/>
          </a:xfrm>
          <a:prstGeom prst="rect">
            <a:avLst/>
          </a:prstGeom>
          <a:solidFill>
            <a:srgbClr val="BD1A8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B583DE-F5B5-42BA-AE0F-E9EA6F64CAAB}"/>
              </a:ext>
            </a:extLst>
          </p:cNvPr>
          <p:cNvSpPr txBox="1"/>
          <p:nvPr/>
        </p:nvSpPr>
        <p:spPr>
          <a:xfrm>
            <a:off x="5332602" y="4958533"/>
            <a:ext cx="123853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2001-2012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475978-DDAF-4D1E-946E-3AD10CA12EDE}"/>
              </a:ext>
            </a:extLst>
          </p:cNvPr>
          <p:cNvSpPr txBox="1"/>
          <p:nvPr/>
        </p:nvSpPr>
        <p:spPr>
          <a:xfrm>
            <a:off x="7084045" y="4867962"/>
            <a:ext cx="3741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had winged. Creepiest don't subdue which </a:t>
            </a:r>
            <a:r>
              <a:rPr lang="en-US" sz="800" i="1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you'll, man wherein seas our creeping.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31E2FB-57EA-4D97-8863-5E531798C4DE}"/>
              </a:ext>
            </a:extLst>
          </p:cNvPr>
          <p:cNvSpPr txBox="1"/>
          <p:nvPr/>
        </p:nvSpPr>
        <p:spPr>
          <a:xfrm>
            <a:off x="5332602" y="3623580"/>
            <a:ext cx="123853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2001-2012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0A19DB-7842-4F4A-9B2D-C429051E1094}"/>
              </a:ext>
            </a:extLst>
          </p:cNvPr>
          <p:cNvSpPr txBox="1"/>
          <p:nvPr/>
        </p:nvSpPr>
        <p:spPr>
          <a:xfrm>
            <a:off x="7084045" y="3533009"/>
            <a:ext cx="3741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had winged. Creepiest don't subdue which </a:t>
            </a:r>
            <a:r>
              <a:rPr lang="en-US" sz="800" i="1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you'll, man wherein seas our creeping.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4633C7A-C2F7-4F95-A4CF-F74BCA579F71}"/>
              </a:ext>
            </a:extLst>
          </p:cNvPr>
          <p:cNvSpPr txBox="1"/>
          <p:nvPr/>
        </p:nvSpPr>
        <p:spPr>
          <a:xfrm>
            <a:off x="5332602" y="1990256"/>
            <a:ext cx="123853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2001-2012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A559CD4-4ABF-433F-A0C6-C2D9C07941E8}"/>
              </a:ext>
            </a:extLst>
          </p:cNvPr>
          <p:cNvSpPr txBox="1"/>
          <p:nvPr/>
        </p:nvSpPr>
        <p:spPr>
          <a:xfrm>
            <a:off x="7084045" y="1899685"/>
            <a:ext cx="3741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had winged. Creepiest don't subdue which </a:t>
            </a:r>
            <a:r>
              <a:rPr lang="en-US" sz="800" i="1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you'll, man wherein seas our creeping.</a:t>
            </a:r>
          </a:p>
        </p:txBody>
      </p:sp>
      <p:sp>
        <p:nvSpPr>
          <p:cNvPr id="15" name="Diagonal Stripe 14"/>
          <p:cNvSpPr/>
          <p:nvPr/>
        </p:nvSpPr>
        <p:spPr>
          <a:xfrm flipH="1">
            <a:off x="1290049" y="2962891"/>
            <a:ext cx="1764214" cy="1540115"/>
          </a:xfrm>
          <a:prstGeom prst="diagStripe">
            <a:avLst/>
          </a:prstGeom>
          <a:gradFill flip="none" rotWithShape="1">
            <a:gsLst>
              <a:gs pos="0">
                <a:srgbClr val="FFC814"/>
              </a:gs>
              <a:gs pos="0">
                <a:srgbClr val="F37032"/>
              </a:gs>
              <a:gs pos="100000">
                <a:srgbClr val="FFCB0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65AC8D-7788-4D4F-BD94-C0870CDE37FE}"/>
              </a:ext>
            </a:extLst>
          </p:cNvPr>
          <p:cNvSpPr txBox="1"/>
          <p:nvPr/>
        </p:nvSpPr>
        <p:spPr>
          <a:xfrm>
            <a:off x="2153066" y="3018924"/>
            <a:ext cx="3179536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Our </a:t>
            </a:r>
            <a:endParaRPr lang="en-US" sz="3500" b="1" dirty="0" smtClean="0">
              <a:solidFill>
                <a:schemeClr val="bg1"/>
              </a:solidFill>
              <a:latin typeface="Montserrat "/>
              <a:ea typeface="Montserrat Black" charset="0"/>
              <a:cs typeface="Montserrat Black" charset="0"/>
            </a:endParaRPr>
          </a:p>
          <a:p>
            <a:r>
              <a:rPr lang="en-US" sz="3500" b="1" dirty="0" smtClean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timeline</a:t>
            </a:r>
            <a:endParaRPr lang="en-US" sz="3500" b="1" dirty="0">
              <a:solidFill>
                <a:schemeClr val="bg1"/>
              </a:solidFill>
              <a:latin typeface="Montserrat 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358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34EFC-D43E-451B-845E-5D2AABA89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United States</a:t>
            </a:r>
            <a:endParaRPr lang="en-US" dirty="0"/>
          </a:p>
        </p:txBody>
      </p:sp>
      <p:sp>
        <p:nvSpPr>
          <p:cNvPr id="36" name="Freeform 363">
            <a:extLst>
              <a:ext uri="{FF2B5EF4-FFF2-40B4-BE49-F238E27FC236}">
                <a16:creationId xmlns:a16="http://schemas.microsoft.com/office/drawing/2014/main" id="{F864B283-6CF5-49BC-820F-EAEFD0C3943A}"/>
              </a:ext>
            </a:extLst>
          </p:cNvPr>
          <p:cNvSpPr>
            <a:spLocks/>
          </p:cNvSpPr>
          <p:nvPr/>
        </p:nvSpPr>
        <p:spPr bwMode="auto">
          <a:xfrm>
            <a:off x="5971122" y="5124174"/>
            <a:ext cx="1010086" cy="930344"/>
          </a:xfrm>
          <a:custGeom>
            <a:avLst/>
            <a:gdLst>
              <a:gd name="T0" fmla="*/ 32 w 50"/>
              <a:gd name="T1" fmla="*/ 6 h 46"/>
              <a:gd name="T2" fmla="*/ 28 w 50"/>
              <a:gd name="T3" fmla="*/ 4 h 46"/>
              <a:gd name="T4" fmla="*/ 23 w 50"/>
              <a:gd name="T5" fmla="*/ 2 h 46"/>
              <a:gd name="T6" fmla="*/ 21 w 50"/>
              <a:gd name="T7" fmla="*/ 0 h 46"/>
              <a:gd name="T8" fmla="*/ 14 w 50"/>
              <a:gd name="T9" fmla="*/ 2 h 46"/>
              <a:gd name="T10" fmla="*/ 11 w 50"/>
              <a:gd name="T11" fmla="*/ 3 h 46"/>
              <a:gd name="T12" fmla="*/ 12 w 50"/>
              <a:gd name="T13" fmla="*/ 9 h 46"/>
              <a:gd name="T14" fmla="*/ 12 w 50"/>
              <a:gd name="T15" fmla="*/ 11 h 46"/>
              <a:gd name="T16" fmla="*/ 11 w 50"/>
              <a:gd name="T17" fmla="*/ 11 h 46"/>
              <a:gd name="T18" fmla="*/ 5 w 50"/>
              <a:gd name="T19" fmla="*/ 10 h 46"/>
              <a:gd name="T20" fmla="*/ 7 w 50"/>
              <a:gd name="T21" fmla="*/ 14 h 46"/>
              <a:gd name="T22" fmla="*/ 9 w 50"/>
              <a:gd name="T23" fmla="*/ 15 h 46"/>
              <a:gd name="T24" fmla="*/ 11 w 50"/>
              <a:gd name="T25" fmla="*/ 15 h 46"/>
              <a:gd name="T26" fmla="*/ 10 w 50"/>
              <a:gd name="T27" fmla="*/ 18 h 46"/>
              <a:gd name="T28" fmla="*/ 5 w 50"/>
              <a:gd name="T29" fmla="*/ 19 h 46"/>
              <a:gd name="T30" fmla="*/ 3 w 50"/>
              <a:gd name="T31" fmla="*/ 20 h 46"/>
              <a:gd name="T32" fmla="*/ 1 w 50"/>
              <a:gd name="T33" fmla="*/ 21 h 46"/>
              <a:gd name="T34" fmla="*/ 3 w 50"/>
              <a:gd name="T35" fmla="*/ 24 h 46"/>
              <a:gd name="T36" fmla="*/ 3 w 50"/>
              <a:gd name="T37" fmla="*/ 25 h 46"/>
              <a:gd name="T38" fmla="*/ 3 w 50"/>
              <a:gd name="T39" fmla="*/ 27 h 46"/>
              <a:gd name="T40" fmla="*/ 4 w 50"/>
              <a:gd name="T41" fmla="*/ 30 h 46"/>
              <a:gd name="T42" fmla="*/ 4 w 50"/>
              <a:gd name="T43" fmla="*/ 31 h 46"/>
              <a:gd name="T44" fmla="*/ 6 w 50"/>
              <a:gd name="T45" fmla="*/ 31 h 46"/>
              <a:gd name="T46" fmla="*/ 9 w 50"/>
              <a:gd name="T47" fmla="*/ 33 h 46"/>
              <a:gd name="T48" fmla="*/ 10 w 50"/>
              <a:gd name="T49" fmla="*/ 33 h 46"/>
              <a:gd name="T50" fmla="*/ 7 w 50"/>
              <a:gd name="T51" fmla="*/ 36 h 46"/>
              <a:gd name="T52" fmla="*/ 3 w 50"/>
              <a:gd name="T53" fmla="*/ 38 h 46"/>
              <a:gd name="T54" fmla="*/ 1 w 50"/>
              <a:gd name="T55" fmla="*/ 39 h 46"/>
              <a:gd name="T56" fmla="*/ 4 w 50"/>
              <a:gd name="T57" fmla="*/ 39 h 46"/>
              <a:gd name="T58" fmla="*/ 7 w 50"/>
              <a:gd name="T59" fmla="*/ 38 h 46"/>
              <a:gd name="T60" fmla="*/ 8 w 50"/>
              <a:gd name="T61" fmla="*/ 37 h 46"/>
              <a:gd name="T62" fmla="*/ 10 w 50"/>
              <a:gd name="T63" fmla="*/ 37 h 46"/>
              <a:gd name="T64" fmla="*/ 11 w 50"/>
              <a:gd name="T65" fmla="*/ 36 h 46"/>
              <a:gd name="T66" fmla="*/ 13 w 50"/>
              <a:gd name="T67" fmla="*/ 36 h 46"/>
              <a:gd name="T68" fmla="*/ 15 w 50"/>
              <a:gd name="T69" fmla="*/ 34 h 46"/>
              <a:gd name="T70" fmla="*/ 15 w 50"/>
              <a:gd name="T71" fmla="*/ 31 h 46"/>
              <a:gd name="T72" fmla="*/ 19 w 50"/>
              <a:gd name="T73" fmla="*/ 29 h 46"/>
              <a:gd name="T74" fmla="*/ 22 w 50"/>
              <a:gd name="T75" fmla="*/ 28 h 46"/>
              <a:gd name="T76" fmla="*/ 21 w 50"/>
              <a:gd name="T77" fmla="*/ 29 h 46"/>
              <a:gd name="T78" fmla="*/ 18 w 50"/>
              <a:gd name="T79" fmla="*/ 31 h 46"/>
              <a:gd name="T80" fmla="*/ 18 w 50"/>
              <a:gd name="T81" fmla="*/ 33 h 46"/>
              <a:gd name="T82" fmla="*/ 20 w 50"/>
              <a:gd name="T83" fmla="*/ 32 h 46"/>
              <a:gd name="T84" fmla="*/ 22 w 50"/>
              <a:gd name="T85" fmla="*/ 32 h 46"/>
              <a:gd name="T86" fmla="*/ 24 w 50"/>
              <a:gd name="T87" fmla="*/ 31 h 46"/>
              <a:gd name="T88" fmla="*/ 25 w 50"/>
              <a:gd name="T89" fmla="*/ 29 h 46"/>
              <a:gd name="T90" fmla="*/ 27 w 50"/>
              <a:gd name="T91" fmla="*/ 30 h 46"/>
              <a:gd name="T92" fmla="*/ 29 w 50"/>
              <a:gd name="T93" fmla="*/ 32 h 46"/>
              <a:gd name="T94" fmla="*/ 34 w 50"/>
              <a:gd name="T95" fmla="*/ 34 h 46"/>
              <a:gd name="T96" fmla="*/ 37 w 50"/>
              <a:gd name="T97" fmla="*/ 36 h 46"/>
              <a:gd name="T98" fmla="*/ 40 w 50"/>
              <a:gd name="T99" fmla="*/ 38 h 46"/>
              <a:gd name="T100" fmla="*/ 41 w 50"/>
              <a:gd name="T101" fmla="*/ 35 h 46"/>
              <a:gd name="T102" fmla="*/ 45 w 50"/>
              <a:gd name="T103" fmla="*/ 41 h 46"/>
              <a:gd name="T104" fmla="*/ 48 w 50"/>
              <a:gd name="T105" fmla="*/ 44 h 46"/>
              <a:gd name="T106" fmla="*/ 50 w 50"/>
              <a:gd name="T107" fmla="*/ 45 h 46"/>
              <a:gd name="T108" fmla="*/ 44 w 50"/>
              <a:gd name="T109" fmla="*/ 37 h 46"/>
              <a:gd name="T110" fmla="*/ 37 w 50"/>
              <a:gd name="T111" fmla="*/ 35 h 46"/>
              <a:gd name="T112" fmla="*/ 34 w 50"/>
              <a:gd name="T113" fmla="*/ 3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" h="46">
                <a:moveTo>
                  <a:pt x="33" y="32"/>
                </a:move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4" y="6"/>
                  <a:pt x="33" y="6"/>
                </a:cubicBezTo>
                <a:cubicBezTo>
                  <a:pt x="33" y="6"/>
                  <a:pt x="34" y="5"/>
                  <a:pt x="33" y="5"/>
                </a:cubicBezTo>
                <a:cubicBezTo>
                  <a:pt x="33" y="5"/>
                  <a:pt x="33" y="5"/>
                  <a:pt x="32" y="6"/>
                </a:cubicBezTo>
                <a:cubicBezTo>
                  <a:pt x="32" y="6"/>
                  <a:pt x="32" y="6"/>
                  <a:pt x="31" y="6"/>
                </a:cubicBezTo>
                <a:cubicBezTo>
                  <a:pt x="31" y="6"/>
                  <a:pt x="30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5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6" y="5"/>
                  <a:pt x="26" y="4"/>
                  <a:pt x="26" y="4"/>
                </a:cubicBezTo>
                <a:cubicBezTo>
                  <a:pt x="26" y="4"/>
                  <a:pt x="26" y="4"/>
                  <a:pt x="25" y="4"/>
                </a:cubicBezTo>
                <a:cubicBezTo>
                  <a:pt x="24" y="4"/>
                  <a:pt x="26" y="3"/>
                  <a:pt x="25" y="3"/>
                </a:cubicBezTo>
                <a:cubicBezTo>
                  <a:pt x="24" y="3"/>
                  <a:pt x="23" y="3"/>
                  <a:pt x="23" y="2"/>
                </a:cubicBezTo>
                <a:cubicBezTo>
                  <a:pt x="23" y="1"/>
                  <a:pt x="23" y="1"/>
                  <a:pt x="23" y="1"/>
                </a:cubicBezTo>
                <a:cubicBezTo>
                  <a:pt x="24" y="1"/>
                  <a:pt x="23" y="1"/>
                  <a:pt x="22" y="1"/>
                </a:cubicBezTo>
                <a:cubicBezTo>
                  <a:pt x="22" y="1"/>
                  <a:pt x="23" y="1"/>
                  <a:pt x="22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0" y="1"/>
                  <a:pt x="20" y="1"/>
                </a:cubicBezTo>
                <a:cubicBezTo>
                  <a:pt x="19" y="1"/>
                  <a:pt x="19" y="1"/>
                  <a:pt x="19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18" y="1"/>
                  <a:pt x="18" y="1"/>
                  <a:pt x="17" y="1"/>
                </a:cubicBezTo>
                <a:cubicBezTo>
                  <a:pt x="16" y="1"/>
                  <a:pt x="15" y="1"/>
                  <a:pt x="14" y="2"/>
                </a:cubicBezTo>
                <a:cubicBezTo>
                  <a:pt x="13" y="3"/>
                  <a:pt x="14" y="3"/>
                  <a:pt x="14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2" y="4"/>
                  <a:pt x="12" y="4"/>
                </a:cubicBezTo>
                <a:cubicBezTo>
                  <a:pt x="12" y="3"/>
                  <a:pt x="12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4"/>
                  <a:pt x="9" y="4"/>
                  <a:pt x="10" y="5"/>
                </a:cubicBezTo>
                <a:cubicBezTo>
                  <a:pt x="10" y="5"/>
                  <a:pt x="11" y="6"/>
                  <a:pt x="11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3" y="9"/>
                  <a:pt x="13" y="10"/>
                </a:cubicBezTo>
                <a:cubicBezTo>
                  <a:pt x="13" y="10"/>
                  <a:pt x="12" y="9"/>
                  <a:pt x="12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3" y="11"/>
                  <a:pt x="13" y="12"/>
                  <a:pt x="13" y="12"/>
                </a:cubicBezTo>
                <a:cubicBezTo>
                  <a:pt x="13" y="13"/>
                  <a:pt x="13" y="13"/>
                  <a:pt x="13" y="12"/>
                </a:cubicBezTo>
                <a:cubicBezTo>
                  <a:pt x="13" y="12"/>
                  <a:pt x="12" y="12"/>
                  <a:pt x="12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1" y="11"/>
                  <a:pt x="12" y="12"/>
                  <a:pt x="11" y="11"/>
                </a:cubicBezTo>
                <a:cubicBezTo>
                  <a:pt x="10" y="11"/>
                  <a:pt x="10" y="11"/>
                  <a:pt x="10" y="10"/>
                </a:cubicBezTo>
                <a:cubicBezTo>
                  <a:pt x="10" y="10"/>
                  <a:pt x="10" y="9"/>
                  <a:pt x="10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6" y="9"/>
                  <a:pt x="5" y="9"/>
                  <a:pt x="5" y="10"/>
                </a:cubicBezTo>
                <a:cubicBezTo>
                  <a:pt x="5" y="10"/>
                  <a:pt x="4" y="10"/>
                  <a:pt x="5" y="11"/>
                </a:cubicBezTo>
                <a:cubicBezTo>
                  <a:pt x="6" y="11"/>
                  <a:pt x="6" y="12"/>
                  <a:pt x="6" y="12"/>
                </a:cubicBezTo>
                <a:cubicBezTo>
                  <a:pt x="6" y="12"/>
                  <a:pt x="5" y="12"/>
                  <a:pt x="5" y="12"/>
                </a:cubicBezTo>
                <a:cubicBezTo>
                  <a:pt x="5" y="12"/>
                  <a:pt x="5" y="13"/>
                  <a:pt x="5" y="13"/>
                </a:cubicBezTo>
                <a:cubicBezTo>
                  <a:pt x="5" y="13"/>
                  <a:pt x="6" y="14"/>
                  <a:pt x="7" y="14"/>
                </a:cubicBezTo>
                <a:cubicBezTo>
                  <a:pt x="7" y="14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6"/>
                  <a:pt x="9" y="16"/>
                </a:cubicBezTo>
                <a:cubicBezTo>
                  <a:pt x="9" y="16"/>
                  <a:pt x="9" y="15"/>
                  <a:pt x="9" y="15"/>
                </a:cubicBezTo>
                <a:cubicBezTo>
                  <a:pt x="9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6"/>
                  <a:pt x="11" y="17"/>
                </a:cubicBezTo>
                <a:cubicBezTo>
                  <a:pt x="11" y="17"/>
                  <a:pt x="10" y="17"/>
                  <a:pt x="10" y="18"/>
                </a:cubicBezTo>
                <a:cubicBezTo>
                  <a:pt x="11" y="18"/>
                  <a:pt x="11" y="18"/>
                  <a:pt x="10" y="18"/>
                </a:cubicBezTo>
                <a:cubicBezTo>
                  <a:pt x="9" y="19"/>
                  <a:pt x="9" y="19"/>
                  <a:pt x="8" y="19"/>
                </a:cubicBezTo>
                <a:cubicBezTo>
                  <a:pt x="8" y="18"/>
                  <a:pt x="8" y="18"/>
                  <a:pt x="7" y="18"/>
                </a:cubicBezTo>
                <a:cubicBezTo>
                  <a:pt x="7" y="19"/>
                  <a:pt x="6" y="19"/>
                  <a:pt x="6" y="19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0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1" y="20"/>
                  <a:pt x="2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2" y="21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3"/>
                  <a:pt x="2" y="23"/>
                </a:cubicBezTo>
                <a:cubicBezTo>
                  <a:pt x="3" y="23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1" y="24"/>
                  <a:pt x="1" y="24"/>
                </a:cubicBezTo>
                <a:cubicBezTo>
                  <a:pt x="1" y="25"/>
                  <a:pt x="1" y="25"/>
                  <a:pt x="2" y="25"/>
                </a:cubicBezTo>
                <a:cubicBezTo>
                  <a:pt x="2" y="25"/>
                  <a:pt x="2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3" y="26"/>
                  <a:pt x="2" y="26"/>
                </a:cubicBezTo>
                <a:cubicBezTo>
                  <a:pt x="2" y="26"/>
                  <a:pt x="2" y="27"/>
                  <a:pt x="2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4" y="28"/>
                  <a:pt x="4" y="27"/>
                </a:cubicBezTo>
                <a:cubicBezTo>
                  <a:pt x="4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4" y="29"/>
                  <a:pt x="4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3" y="30"/>
                  <a:pt x="3" y="30"/>
                </a:cubicBezTo>
                <a:cubicBezTo>
                  <a:pt x="3" y="30"/>
                  <a:pt x="3" y="31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4" y="31"/>
                  <a:pt x="4" y="31"/>
                </a:cubicBezTo>
                <a:cubicBezTo>
                  <a:pt x="4" y="31"/>
                  <a:pt x="5" y="31"/>
                  <a:pt x="5" y="31"/>
                </a:cubicBezTo>
                <a:cubicBezTo>
                  <a:pt x="5" y="31"/>
                  <a:pt x="4" y="30"/>
                  <a:pt x="5" y="30"/>
                </a:cubicBezTo>
                <a:cubicBezTo>
                  <a:pt x="5" y="30"/>
                  <a:pt x="5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1"/>
                  <a:pt x="6" y="31"/>
                </a:cubicBezTo>
                <a:cubicBezTo>
                  <a:pt x="7" y="31"/>
                  <a:pt x="8" y="32"/>
                  <a:pt x="8" y="32"/>
                </a:cubicBezTo>
                <a:cubicBezTo>
                  <a:pt x="7" y="33"/>
                  <a:pt x="8" y="34"/>
                  <a:pt x="8" y="33"/>
                </a:cubicBezTo>
                <a:cubicBezTo>
                  <a:pt x="8" y="32"/>
                  <a:pt x="8" y="32"/>
                  <a:pt x="8" y="32"/>
                </a:cubicBezTo>
                <a:cubicBezTo>
                  <a:pt x="9" y="31"/>
                  <a:pt x="9" y="32"/>
                  <a:pt x="9" y="32"/>
                </a:cubicBezTo>
                <a:cubicBezTo>
                  <a:pt x="9" y="32"/>
                  <a:pt x="8" y="33"/>
                  <a:pt x="9" y="33"/>
                </a:cubicBezTo>
                <a:cubicBezTo>
                  <a:pt x="9" y="33"/>
                  <a:pt x="9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2" y="32"/>
                  <a:pt x="11" y="32"/>
                  <a:pt x="10" y="32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10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8" y="35"/>
                  <a:pt x="8" y="35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7" y="35"/>
                  <a:pt x="7" y="36"/>
                </a:cubicBezTo>
                <a:cubicBezTo>
                  <a:pt x="7" y="36"/>
                  <a:pt x="7" y="36"/>
                  <a:pt x="6" y="36"/>
                </a:cubicBezTo>
                <a:cubicBezTo>
                  <a:pt x="6" y="36"/>
                  <a:pt x="6" y="37"/>
                  <a:pt x="6" y="37"/>
                </a:cubicBezTo>
                <a:cubicBezTo>
                  <a:pt x="6" y="37"/>
                  <a:pt x="5" y="37"/>
                  <a:pt x="5" y="37"/>
                </a:cubicBezTo>
                <a:cubicBezTo>
                  <a:pt x="4" y="37"/>
                  <a:pt x="4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8"/>
                  <a:pt x="2" y="37"/>
                  <a:pt x="2" y="38"/>
                </a:cubicBezTo>
                <a:cubicBezTo>
                  <a:pt x="1" y="38"/>
                  <a:pt x="2" y="38"/>
                  <a:pt x="2" y="38"/>
                </a:cubicBezTo>
                <a:cubicBezTo>
                  <a:pt x="2" y="38"/>
                  <a:pt x="1" y="38"/>
                  <a:pt x="1" y="38"/>
                </a:cubicBezTo>
                <a:cubicBezTo>
                  <a:pt x="0" y="38"/>
                  <a:pt x="0" y="38"/>
                  <a:pt x="0" y="39"/>
                </a:cubicBezTo>
                <a:cubicBezTo>
                  <a:pt x="0" y="39"/>
                  <a:pt x="0" y="40"/>
                  <a:pt x="1" y="39"/>
                </a:cubicBezTo>
                <a:cubicBezTo>
                  <a:pt x="1" y="39"/>
                  <a:pt x="1" y="38"/>
                  <a:pt x="1" y="39"/>
                </a:cubicBezTo>
                <a:cubicBezTo>
                  <a:pt x="1" y="39"/>
                  <a:pt x="1" y="39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9"/>
                  <a:pt x="3" y="39"/>
                  <a:pt x="3" y="39"/>
                </a:cubicBezTo>
                <a:cubicBezTo>
                  <a:pt x="3" y="39"/>
                  <a:pt x="4" y="38"/>
                  <a:pt x="4" y="39"/>
                </a:cubicBezTo>
                <a:cubicBezTo>
                  <a:pt x="4" y="39"/>
                  <a:pt x="4" y="40"/>
                  <a:pt x="4" y="40"/>
                </a:cubicBezTo>
                <a:cubicBezTo>
                  <a:pt x="4" y="40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6" y="39"/>
                  <a:pt x="6" y="39"/>
                </a:cubicBezTo>
                <a:cubicBezTo>
                  <a:pt x="7" y="39"/>
                  <a:pt x="7" y="39"/>
                  <a:pt x="7" y="38"/>
                </a:cubicBezTo>
                <a:cubicBezTo>
                  <a:pt x="7" y="38"/>
                  <a:pt x="6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7"/>
                  <a:pt x="8" y="37"/>
                </a:cubicBezTo>
                <a:cubicBezTo>
                  <a:pt x="8" y="37"/>
                  <a:pt x="9" y="37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7"/>
                  <a:pt x="9" y="37"/>
                </a:cubicBezTo>
                <a:cubicBezTo>
                  <a:pt x="10" y="37"/>
                  <a:pt x="9" y="37"/>
                  <a:pt x="9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7"/>
                  <a:pt x="10" y="37"/>
                  <a:pt x="10" y="37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2" y="36"/>
                  <a:pt x="11" y="36"/>
                </a:cubicBezTo>
                <a:cubicBezTo>
                  <a:pt x="11" y="36"/>
                  <a:pt x="11" y="35"/>
                  <a:pt x="11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3" y="35"/>
                  <a:pt x="13" y="35"/>
                </a:cubicBezTo>
                <a:cubicBezTo>
                  <a:pt x="13" y="35"/>
                  <a:pt x="13" y="36"/>
                  <a:pt x="13" y="36"/>
                </a:cubicBezTo>
                <a:cubicBezTo>
                  <a:pt x="14" y="35"/>
                  <a:pt x="13" y="35"/>
                  <a:pt x="13" y="35"/>
                </a:cubicBezTo>
                <a:cubicBezTo>
                  <a:pt x="13" y="35"/>
                  <a:pt x="14" y="35"/>
                  <a:pt x="14" y="35"/>
                </a:cubicBezTo>
                <a:cubicBezTo>
                  <a:pt x="14" y="35"/>
                  <a:pt x="14" y="34"/>
                  <a:pt x="14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6" y="34"/>
                </a:cubicBezTo>
                <a:cubicBezTo>
                  <a:pt x="16" y="34"/>
                  <a:pt x="16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2"/>
                  <a:pt x="15" y="32"/>
                </a:cubicBezTo>
                <a:cubicBezTo>
                  <a:pt x="15" y="32"/>
                  <a:pt x="15" y="32"/>
                  <a:pt x="15" y="31"/>
                </a:cubicBezTo>
                <a:cubicBezTo>
                  <a:pt x="15" y="31"/>
                  <a:pt x="16" y="31"/>
                  <a:pt x="16" y="31"/>
                </a:cubicBezTo>
                <a:cubicBezTo>
                  <a:pt x="16" y="31"/>
                  <a:pt x="17" y="31"/>
                  <a:pt x="17" y="31"/>
                </a:cubicBezTo>
                <a:cubicBezTo>
                  <a:pt x="17" y="31"/>
                  <a:pt x="17" y="31"/>
                  <a:pt x="17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20" y="28"/>
                </a:cubicBezTo>
                <a:cubicBezTo>
                  <a:pt x="20" y="28"/>
                  <a:pt x="20" y="28"/>
                  <a:pt x="21" y="28"/>
                </a:cubicBezTo>
                <a:cubicBezTo>
                  <a:pt x="21" y="28"/>
                  <a:pt x="21" y="27"/>
                  <a:pt x="21" y="27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2" y="27"/>
                  <a:pt x="22" y="28"/>
                </a:cubicBezTo>
                <a:cubicBezTo>
                  <a:pt x="23" y="28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3" y="29"/>
                  <a:pt x="23" y="30"/>
                </a:cubicBezTo>
                <a:cubicBezTo>
                  <a:pt x="22" y="30"/>
                  <a:pt x="22" y="30"/>
                  <a:pt x="22" y="29"/>
                </a:cubicBezTo>
                <a:cubicBezTo>
                  <a:pt x="22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0" y="29"/>
                  <a:pt x="20" y="29"/>
                </a:cubicBezTo>
                <a:cubicBezTo>
                  <a:pt x="20" y="29"/>
                  <a:pt x="19" y="29"/>
                  <a:pt x="19" y="29"/>
                </a:cubicBezTo>
                <a:cubicBezTo>
                  <a:pt x="19" y="29"/>
                  <a:pt x="20" y="30"/>
                  <a:pt x="19" y="30"/>
                </a:cubicBezTo>
                <a:cubicBezTo>
                  <a:pt x="19" y="30"/>
                  <a:pt x="19" y="30"/>
                  <a:pt x="18" y="31"/>
                </a:cubicBezTo>
                <a:cubicBezTo>
                  <a:pt x="18" y="32"/>
                  <a:pt x="19" y="32"/>
                  <a:pt x="19" y="32"/>
                </a:cubicBezTo>
                <a:cubicBezTo>
                  <a:pt x="19" y="31"/>
                  <a:pt x="19" y="31"/>
                  <a:pt x="19" y="31"/>
                </a:cubicBezTo>
                <a:cubicBezTo>
                  <a:pt x="20" y="32"/>
                  <a:pt x="19" y="32"/>
                  <a:pt x="19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20" y="33"/>
                  <a:pt x="20" y="33"/>
                </a:cubicBezTo>
                <a:cubicBezTo>
                  <a:pt x="20" y="33"/>
                  <a:pt x="20" y="32"/>
                  <a:pt x="20" y="32"/>
                </a:cubicBezTo>
                <a:cubicBezTo>
                  <a:pt x="20" y="32"/>
                  <a:pt x="21" y="32"/>
                  <a:pt x="21" y="32"/>
                </a:cubicBezTo>
                <a:cubicBezTo>
                  <a:pt x="20" y="32"/>
                  <a:pt x="21" y="33"/>
                  <a:pt x="21" y="33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3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5" y="31"/>
                  <a:pt x="24" y="31"/>
                </a:cubicBezTo>
                <a:cubicBezTo>
                  <a:pt x="24" y="30"/>
                  <a:pt x="23" y="30"/>
                  <a:pt x="23" y="30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4" y="30"/>
                  <a:pt x="25" y="30"/>
                </a:cubicBezTo>
                <a:cubicBezTo>
                  <a:pt x="25" y="30"/>
                  <a:pt x="25" y="29"/>
                  <a:pt x="25" y="29"/>
                </a:cubicBezTo>
                <a:cubicBezTo>
                  <a:pt x="25" y="29"/>
                  <a:pt x="25" y="30"/>
                  <a:pt x="26" y="30"/>
                </a:cubicBezTo>
                <a:cubicBezTo>
                  <a:pt x="26" y="30"/>
                  <a:pt x="26" y="29"/>
                  <a:pt x="27" y="29"/>
                </a:cubicBezTo>
                <a:cubicBezTo>
                  <a:pt x="27" y="29"/>
                  <a:pt x="26" y="30"/>
                  <a:pt x="26" y="30"/>
                </a:cubicBezTo>
                <a:cubicBezTo>
                  <a:pt x="26" y="30"/>
                  <a:pt x="28" y="29"/>
                  <a:pt x="28" y="30"/>
                </a:cubicBezTo>
                <a:cubicBezTo>
                  <a:pt x="28" y="30"/>
                  <a:pt x="27" y="30"/>
                  <a:pt x="27" y="30"/>
                </a:cubicBezTo>
                <a:cubicBezTo>
                  <a:pt x="27" y="30"/>
                  <a:pt x="26" y="30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8" y="31"/>
                </a:cubicBezTo>
                <a:cubicBezTo>
                  <a:pt x="28" y="31"/>
                  <a:pt x="28" y="32"/>
                  <a:pt x="28" y="32"/>
                </a:cubicBezTo>
                <a:cubicBezTo>
                  <a:pt x="28" y="32"/>
                  <a:pt x="29" y="32"/>
                  <a:pt x="29" y="32"/>
                </a:cubicBezTo>
                <a:cubicBezTo>
                  <a:pt x="29" y="33"/>
                  <a:pt x="29" y="33"/>
                  <a:pt x="29" y="33"/>
                </a:cubicBezTo>
                <a:cubicBezTo>
                  <a:pt x="30" y="33"/>
                  <a:pt x="31" y="32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2" y="33"/>
                  <a:pt x="33" y="33"/>
                </a:cubicBezTo>
                <a:cubicBezTo>
                  <a:pt x="33" y="33"/>
                  <a:pt x="33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6" y="35"/>
                </a:cubicBezTo>
                <a:cubicBezTo>
                  <a:pt x="36" y="36"/>
                  <a:pt x="36" y="35"/>
                  <a:pt x="36" y="35"/>
                </a:cubicBezTo>
                <a:cubicBezTo>
                  <a:pt x="36" y="35"/>
                  <a:pt x="36" y="36"/>
                  <a:pt x="37" y="36"/>
                </a:cubicBezTo>
                <a:cubicBezTo>
                  <a:pt x="37" y="36"/>
                  <a:pt x="37" y="36"/>
                  <a:pt x="38" y="36"/>
                </a:cubicBezTo>
                <a:cubicBezTo>
                  <a:pt x="38" y="37"/>
                  <a:pt x="38" y="37"/>
                  <a:pt x="38" y="3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2" y="38"/>
                  <a:pt x="41" y="38"/>
                  <a:pt x="41" y="38"/>
                </a:cubicBezTo>
                <a:cubicBezTo>
                  <a:pt x="41" y="37"/>
                  <a:pt x="41" y="37"/>
                  <a:pt x="41" y="36"/>
                </a:cubicBezTo>
                <a:cubicBezTo>
                  <a:pt x="41" y="36"/>
                  <a:pt x="41" y="35"/>
                  <a:pt x="41" y="35"/>
                </a:cubicBezTo>
                <a:cubicBezTo>
                  <a:pt x="41" y="35"/>
                  <a:pt x="41" y="36"/>
                  <a:pt x="41" y="36"/>
                </a:cubicBezTo>
                <a:cubicBezTo>
                  <a:pt x="41" y="36"/>
                  <a:pt x="42" y="38"/>
                  <a:pt x="43" y="38"/>
                </a:cubicBezTo>
                <a:cubicBezTo>
                  <a:pt x="43" y="39"/>
                  <a:pt x="44" y="40"/>
                  <a:pt x="44" y="40"/>
                </a:cubicBezTo>
                <a:cubicBezTo>
                  <a:pt x="44" y="40"/>
                  <a:pt x="44" y="41"/>
                  <a:pt x="44" y="41"/>
                </a:cubicBezTo>
                <a:cubicBezTo>
                  <a:pt x="44" y="41"/>
                  <a:pt x="44" y="41"/>
                  <a:pt x="45" y="41"/>
                </a:cubicBezTo>
                <a:cubicBezTo>
                  <a:pt x="45" y="41"/>
                  <a:pt x="46" y="41"/>
                  <a:pt x="46" y="41"/>
                </a:cubicBezTo>
                <a:cubicBezTo>
                  <a:pt x="46" y="41"/>
                  <a:pt x="46" y="42"/>
                  <a:pt x="46" y="42"/>
                </a:cubicBezTo>
                <a:cubicBezTo>
                  <a:pt x="47" y="43"/>
                  <a:pt x="47" y="44"/>
                  <a:pt x="47" y="44"/>
                </a:cubicBezTo>
                <a:cubicBezTo>
                  <a:pt x="47" y="44"/>
                  <a:pt x="46" y="44"/>
                  <a:pt x="46" y="44"/>
                </a:cubicBezTo>
                <a:cubicBezTo>
                  <a:pt x="47" y="44"/>
                  <a:pt x="47" y="44"/>
                  <a:pt x="48" y="44"/>
                </a:cubicBezTo>
                <a:cubicBezTo>
                  <a:pt x="48" y="44"/>
                  <a:pt x="48" y="45"/>
                  <a:pt x="48" y="45"/>
                </a:cubicBezTo>
                <a:cubicBezTo>
                  <a:pt x="48" y="45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6"/>
                  <a:pt x="49" y="45"/>
                  <a:pt x="50" y="45"/>
                </a:cubicBezTo>
                <a:cubicBezTo>
                  <a:pt x="50" y="45"/>
                  <a:pt x="49" y="44"/>
                  <a:pt x="49" y="43"/>
                </a:cubicBezTo>
                <a:cubicBezTo>
                  <a:pt x="48" y="43"/>
                  <a:pt x="48" y="43"/>
                  <a:pt x="48" y="42"/>
                </a:cubicBezTo>
                <a:cubicBezTo>
                  <a:pt x="48" y="42"/>
                  <a:pt x="48" y="41"/>
                  <a:pt x="46" y="41"/>
                </a:cubicBezTo>
                <a:cubicBezTo>
                  <a:pt x="45" y="41"/>
                  <a:pt x="45" y="40"/>
                  <a:pt x="45" y="39"/>
                </a:cubicBezTo>
                <a:cubicBezTo>
                  <a:pt x="45" y="38"/>
                  <a:pt x="44" y="38"/>
                  <a:pt x="44" y="37"/>
                </a:cubicBezTo>
                <a:cubicBezTo>
                  <a:pt x="43" y="37"/>
                  <a:pt x="43" y="36"/>
                  <a:pt x="42" y="36"/>
                </a:cubicBezTo>
                <a:cubicBezTo>
                  <a:pt x="42" y="35"/>
                  <a:pt x="41" y="34"/>
                  <a:pt x="41" y="34"/>
                </a:cubicBezTo>
                <a:cubicBezTo>
                  <a:pt x="40" y="34"/>
                  <a:pt x="40" y="34"/>
                  <a:pt x="39" y="35"/>
                </a:cubicBezTo>
                <a:cubicBezTo>
                  <a:pt x="39" y="36"/>
                  <a:pt x="39" y="37"/>
                  <a:pt x="39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4"/>
                  <a:pt x="37" y="34"/>
                </a:cubicBezTo>
                <a:cubicBezTo>
                  <a:pt x="37" y="33"/>
                  <a:pt x="37" y="34"/>
                  <a:pt x="37" y="33"/>
                </a:cubicBezTo>
                <a:cubicBezTo>
                  <a:pt x="37" y="33"/>
                  <a:pt x="36" y="33"/>
                  <a:pt x="36" y="33"/>
                </a:cubicBezTo>
                <a:cubicBezTo>
                  <a:pt x="36" y="33"/>
                  <a:pt x="35" y="33"/>
                  <a:pt x="35" y="33"/>
                </a:cubicBezTo>
                <a:cubicBezTo>
                  <a:pt x="35" y="33"/>
                  <a:pt x="35" y="33"/>
                  <a:pt x="34" y="33"/>
                </a:cubicBezTo>
                <a:cubicBezTo>
                  <a:pt x="34" y="33"/>
                  <a:pt x="34" y="32"/>
                  <a:pt x="33" y="3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64">
            <a:extLst>
              <a:ext uri="{FF2B5EF4-FFF2-40B4-BE49-F238E27FC236}">
                <a16:creationId xmlns:a16="http://schemas.microsoft.com/office/drawing/2014/main" id="{A1380A79-6937-46D6-9B73-D1B0C45FA531}"/>
              </a:ext>
            </a:extLst>
          </p:cNvPr>
          <p:cNvSpPr>
            <a:spLocks/>
          </p:cNvSpPr>
          <p:nvPr/>
        </p:nvSpPr>
        <p:spPr bwMode="auto">
          <a:xfrm>
            <a:off x="6777421" y="5957051"/>
            <a:ext cx="62026" cy="62026"/>
          </a:xfrm>
          <a:custGeom>
            <a:avLst/>
            <a:gdLst>
              <a:gd name="T0" fmla="*/ 3 w 3"/>
              <a:gd name="T1" fmla="*/ 2 h 3"/>
              <a:gd name="T2" fmla="*/ 2 w 3"/>
              <a:gd name="T3" fmla="*/ 3 h 3"/>
              <a:gd name="T4" fmla="*/ 2 w 3"/>
              <a:gd name="T5" fmla="*/ 2 h 3"/>
              <a:gd name="T6" fmla="*/ 1 w 3"/>
              <a:gd name="T7" fmla="*/ 1 h 3"/>
              <a:gd name="T8" fmla="*/ 0 w 3"/>
              <a:gd name="T9" fmla="*/ 1 h 3"/>
              <a:gd name="T10" fmla="*/ 1 w 3"/>
              <a:gd name="T11" fmla="*/ 0 h 3"/>
              <a:gd name="T12" fmla="*/ 2 w 3"/>
              <a:gd name="T13" fmla="*/ 0 h 3"/>
              <a:gd name="T14" fmla="*/ 2 w 3"/>
              <a:gd name="T15" fmla="*/ 0 h 3"/>
              <a:gd name="T16" fmla="*/ 2 w 3"/>
              <a:gd name="T17" fmla="*/ 1 h 3"/>
              <a:gd name="T18" fmla="*/ 3 w 3"/>
              <a:gd name="T1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3">
                <a:moveTo>
                  <a:pt x="3" y="2"/>
                </a:moveTo>
                <a:cubicBezTo>
                  <a:pt x="3" y="2"/>
                  <a:pt x="3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3" y="2"/>
                  <a:pt x="3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65">
            <a:extLst>
              <a:ext uri="{FF2B5EF4-FFF2-40B4-BE49-F238E27FC236}">
                <a16:creationId xmlns:a16="http://schemas.microsoft.com/office/drawing/2014/main" id="{724EB58D-276E-4EBD-9303-6DD102515B34}"/>
              </a:ext>
            </a:extLst>
          </p:cNvPr>
          <p:cNvSpPr>
            <a:spLocks/>
          </p:cNvSpPr>
          <p:nvPr/>
        </p:nvSpPr>
        <p:spPr bwMode="auto">
          <a:xfrm>
            <a:off x="6839441" y="5957051"/>
            <a:ext cx="44305" cy="62026"/>
          </a:xfrm>
          <a:custGeom>
            <a:avLst/>
            <a:gdLst>
              <a:gd name="T0" fmla="*/ 0 w 2"/>
              <a:gd name="T1" fmla="*/ 2 h 3"/>
              <a:gd name="T2" fmla="*/ 0 w 2"/>
              <a:gd name="T3" fmla="*/ 2 h 3"/>
              <a:gd name="T4" fmla="*/ 0 w 2"/>
              <a:gd name="T5" fmla="*/ 1 h 3"/>
              <a:gd name="T6" fmla="*/ 0 w 2"/>
              <a:gd name="T7" fmla="*/ 1 h 3"/>
              <a:gd name="T8" fmla="*/ 0 w 2"/>
              <a:gd name="T9" fmla="*/ 1 h 3"/>
              <a:gd name="T10" fmla="*/ 1 w 2"/>
              <a:gd name="T11" fmla="*/ 0 h 3"/>
              <a:gd name="T12" fmla="*/ 2 w 2"/>
              <a:gd name="T13" fmla="*/ 1 h 3"/>
              <a:gd name="T14" fmla="*/ 1 w 2"/>
              <a:gd name="T15" fmla="*/ 1 h 3"/>
              <a:gd name="T16" fmla="*/ 1 w 2"/>
              <a:gd name="T17" fmla="*/ 0 h 3"/>
              <a:gd name="T18" fmla="*/ 1 w 2"/>
              <a:gd name="T19" fmla="*/ 1 h 3"/>
              <a:gd name="T20" fmla="*/ 0 w 2"/>
              <a:gd name="T21" fmla="*/ 1 h 3"/>
              <a:gd name="T22" fmla="*/ 1 w 2"/>
              <a:gd name="T23" fmla="*/ 1 h 3"/>
              <a:gd name="T24" fmla="*/ 0 w 2"/>
              <a:gd name="T25" fmla="*/ 1 h 3"/>
              <a:gd name="T26" fmla="*/ 0 w 2"/>
              <a:gd name="T2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" h="3">
                <a:moveTo>
                  <a:pt x="0" y="2"/>
                </a:moveTo>
                <a:cubicBezTo>
                  <a:pt x="0" y="2"/>
                  <a:pt x="0" y="3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1" y="0"/>
                  <a:pt x="2" y="0"/>
                  <a:pt x="2" y="1"/>
                </a:cubicBezTo>
                <a:cubicBezTo>
                  <a:pt x="2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0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66">
            <a:extLst>
              <a:ext uri="{FF2B5EF4-FFF2-40B4-BE49-F238E27FC236}">
                <a16:creationId xmlns:a16="http://schemas.microsoft.com/office/drawing/2014/main" id="{9B47A051-6752-4292-A5BC-C9A68189FA00}"/>
              </a:ext>
            </a:extLst>
          </p:cNvPr>
          <p:cNvSpPr>
            <a:spLocks/>
          </p:cNvSpPr>
          <p:nvPr/>
        </p:nvSpPr>
        <p:spPr bwMode="auto">
          <a:xfrm>
            <a:off x="6839441" y="5974771"/>
            <a:ext cx="44305" cy="17721"/>
          </a:xfrm>
          <a:custGeom>
            <a:avLst/>
            <a:gdLst>
              <a:gd name="T0" fmla="*/ 1 w 2"/>
              <a:gd name="T1" fmla="*/ 1 h 1"/>
              <a:gd name="T2" fmla="*/ 1 w 2"/>
              <a:gd name="T3" fmla="*/ 1 h 1"/>
              <a:gd name="T4" fmla="*/ 1 w 2"/>
              <a:gd name="T5" fmla="*/ 0 h 1"/>
              <a:gd name="T6" fmla="*/ 1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0" y="0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67">
            <a:extLst>
              <a:ext uri="{FF2B5EF4-FFF2-40B4-BE49-F238E27FC236}">
                <a16:creationId xmlns:a16="http://schemas.microsoft.com/office/drawing/2014/main" id="{1E320486-71E1-462C-8750-D1A01986DB1E}"/>
              </a:ext>
            </a:extLst>
          </p:cNvPr>
          <p:cNvSpPr>
            <a:spLocks/>
          </p:cNvSpPr>
          <p:nvPr/>
        </p:nvSpPr>
        <p:spPr bwMode="auto">
          <a:xfrm>
            <a:off x="6866025" y="5992492"/>
            <a:ext cx="53162" cy="106325"/>
          </a:xfrm>
          <a:custGeom>
            <a:avLst/>
            <a:gdLst>
              <a:gd name="T0" fmla="*/ 0 w 3"/>
              <a:gd name="T1" fmla="*/ 1 h 5"/>
              <a:gd name="T2" fmla="*/ 0 w 3"/>
              <a:gd name="T3" fmla="*/ 2 h 5"/>
              <a:gd name="T4" fmla="*/ 0 w 3"/>
              <a:gd name="T5" fmla="*/ 2 h 5"/>
              <a:gd name="T6" fmla="*/ 1 w 3"/>
              <a:gd name="T7" fmla="*/ 3 h 5"/>
              <a:gd name="T8" fmla="*/ 1 w 3"/>
              <a:gd name="T9" fmla="*/ 3 h 5"/>
              <a:gd name="T10" fmla="*/ 0 w 3"/>
              <a:gd name="T11" fmla="*/ 3 h 5"/>
              <a:gd name="T12" fmla="*/ 1 w 3"/>
              <a:gd name="T13" fmla="*/ 4 h 5"/>
              <a:gd name="T14" fmla="*/ 2 w 3"/>
              <a:gd name="T15" fmla="*/ 4 h 5"/>
              <a:gd name="T16" fmla="*/ 1 w 3"/>
              <a:gd name="T17" fmla="*/ 4 h 5"/>
              <a:gd name="T18" fmla="*/ 1 w 3"/>
              <a:gd name="T19" fmla="*/ 3 h 5"/>
              <a:gd name="T20" fmla="*/ 2 w 3"/>
              <a:gd name="T21" fmla="*/ 4 h 5"/>
              <a:gd name="T22" fmla="*/ 3 w 3"/>
              <a:gd name="T23" fmla="*/ 4 h 5"/>
              <a:gd name="T24" fmla="*/ 3 w 3"/>
              <a:gd name="T25" fmla="*/ 4 h 5"/>
              <a:gd name="T26" fmla="*/ 3 w 3"/>
              <a:gd name="T27" fmla="*/ 3 h 5"/>
              <a:gd name="T28" fmla="*/ 2 w 3"/>
              <a:gd name="T29" fmla="*/ 3 h 5"/>
              <a:gd name="T30" fmla="*/ 3 w 3"/>
              <a:gd name="T31" fmla="*/ 2 h 5"/>
              <a:gd name="T32" fmla="*/ 2 w 3"/>
              <a:gd name="T33" fmla="*/ 2 h 5"/>
              <a:gd name="T34" fmla="*/ 2 w 3"/>
              <a:gd name="T35" fmla="*/ 2 h 5"/>
              <a:gd name="T36" fmla="*/ 2 w 3"/>
              <a:gd name="T37" fmla="*/ 2 h 5"/>
              <a:gd name="T38" fmla="*/ 1 w 3"/>
              <a:gd name="T39" fmla="*/ 2 h 5"/>
              <a:gd name="T40" fmla="*/ 1 w 3"/>
              <a:gd name="T41" fmla="*/ 1 h 5"/>
              <a:gd name="T42" fmla="*/ 1 w 3"/>
              <a:gd name="T43" fmla="*/ 1 h 5"/>
              <a:gd name="T44" fmla="*/ 0 w 3"/>
              <a:gd name="T4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" h="5">
                <a:moveTo>
                  <a:pt x="0" y="1"/>
                </a:move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4"/>
                  <a:pt x="0" y="3"/>
                  <a:pt x="1" y="4"/>
                </a:cubicBezTo>
                <a:cubicBezTo>
                  <a:pt x="1" y="4"/>
                  <a:pt x="1" y="5"/>
                  <a:pt x="2" y="4"/>
                </a:cubicBezTo>
                <a:cubicBezTo>
                  <a:pt x="2" y="4"/>
                  <a:pt x="2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2" y="3"/>
                  <a:pt x="2" y="4"/>
                </a:cubicBezTo>
                <a:cubicBezTo>
                  <a:pt x="2" y="4"/>
                  <a:pt x="2" y="5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2" y="3"/>
                  <a:pt x="2" y="3"/>
                </a:cubicBezTo>
                <a:cubicBezTo>
                  <a:pt x="2" y="2"/>
                  <a:pt x="3" y="2"/>
                  <a:pt x="3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0"/>
                  <a:pt x="0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8">
            <a:extLst>
              <a:ext uri="{FF2B5EF4-FFF2-40B4-BE49-F238E27FC236}">
                <a16:creationId xmlns:a16="http://schemas.microsoft.com/office/drawing/2014/main" id="{D08FAB25-C8A1-4E76-BAE9-106C43F2CDD0}"/>
              </a:ext>
            </a:extLst>
          </p:cNvPr>
          <p:cNvSpPr>
            <a:spLocks/>
          </p:cNvSpPr>
          <p:nvPr/>
        </p:nvSpPr>
        <p:spPr bwMode="auto">
          <a:xfrm>
            <a:off x="6866025" y="5974771"/>
            <a:ext cx="35442" cy="44305"/>
          </a:xfrm>
          <a:custGeom>
            <a:avLst/>
            <a:gdLst>
              <a:gd name="T0" fmla="*/ 1 w 2"/>
              <a:gd name="T1" fmla="*/ 1 h 2"/>
              <a:gd name="T2" fmla="*/ 1 w 2"/>
              <a:gd name="T3" fmla="*/ 1 h 2"/>
              <a:gd name="T4" fmla="*/ 2 w 2"/>
              <a:gd name="T5" fmla="*/ 1 h 2"/>
              <a:gd name="T6" fmla="*/ 2 w 2"/>
              <a:gd name="T7" fmla="*/ 2 h 2"/>
              <a:gd name="T8" fmla="*/ 1 w 2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1" y="1"/>
                </a:moveTo>
                <a:cubicBezTo>
                  <a:pt x="1" y="1"/>
                  <a:pt x="0" y="1"/>
                  <a:pt x="1" y="1"/>
                </a:cubicBezTo>
                <a:cubicBezTo>
                  <a:pt x="1" y="0"/>
                  <a:pt x="1" y="1"/>
                  <a:pt x="2" y="1"/>
                </a:cubicBezTo>
                <a:cubicBezTo>
                  <a:pt x="2" y="1"/>
                  <a:pt x="2" y="2"/>
                  <a:pt x="2" y="2"/>
                </a:cubicBezTo>
                <a:cubicBezTo>
                  <a:pt x="2" y="2"/>
                  <a:pt x="1" y="1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69">
            <a:extLst>
              <a:ext uri="{FF2B5EF4-FFF2-40B4-BE49-F238E27FC236}">
                <a16:creationId xmlns:a16="http://schemas.microsoft.com/office/drawing/2014/main" id="{78869939-11DA-40C7-B13F-4E24F8C49983}"/>
              </a:ext>
            </a:extLst>
          </p:cNvPr>
          <p:cNvSpPr>
            <a:spLocks/>
          </p:cNvSpPr>
          <p:nvPr/>
        </p:nvSpPr>
        <p:spPr bwMode="auto">
          <a:xfrm>
            <a:off x="6919187" y="6019071"/>
            <a:ext cx="26584" cy="53162"/>
          </a:xfrm>
          <a:custGeom>
            <a:avLst/>
            <a:gdLst>
              <a:gd name="T0" fmla="*/ 0 w 1"/>
              <a:gd name="T1" fmla="*/ 0 h 3"/>
              <a:gd name="T2" fmla="*/ 0 w 1"/>
              <a:gd name="T3" fmla="*/ 2 h 3"/>
              <a:gd name="T4" fmla="*/ 0 w 1"/>
              <a:gd name="T5" fmla="*/ 3 h 3"/>
              <a:gd name="T6" fmla="*/ 1 w 1"/>
              <a:gd name="T7" fmla="*/ 2 h 3"/>
              <a:gd name="T8" fmla="*/ 1 w 1"/>
              <a:gd name="T9" fmla="*/ 1 h 3"/>
              <a:gd name="T10" fmla="*/ 0 w 1"/>
              <a:gd name="T11" fmla="*/ 0 h 3"/>
              <a:gd name="T12" fmla="*/ 0 w 1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0" y="1"/>
                  <a:pt x="0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70">
            <a:extLst>
              <a:ext uri="{FF2B5EF4-FFF2-40B4-BE49-F238E27FC236}">
                <a16:creationId xmlns:a16="http://schemas.microsoft.com/office/drawing/2014/main" id="{7CEBB471-8477-41A9-98A6-FD851E806154}"/>
              </a:ext>
            </a:extLst>
          </p:cNvPr>
          <p:cNvSpPr>
            <a:spLocks/>
          </p:cNvSpPr>
          <p:nvPr/>
        </p:nvSpPr>
        <p:spPr bwMode="auto">
          <a:xfrm>
            <a:off x="6963486" y="6054512"/>
            <a:ext cx="0" cy="17721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71">
            <a:extLst>
              <a:ext uri="{FF2B5EF4-FFF2-40B4-BE49-F238E27FC236}">
                <a16:creationId xmlns:a16="http://schemas.microsoft.com/office/drawing/2014/main" id="{512BB91B-070F-49B0-B267-CBEF35DB142B}"/>
              </a:ext>
            </a:extLst>
          </p:cNvPr>
          <p:cNvSpPr>
            <a:spLocks/>
          </p:cNvSpPr>
          <p:nvPr/>
        </p:nvSpPr>
        <p:spPr bwMode="auto">
          <a:xfrm>
            <a:off x="6759700" y="5895025"/>
            <a:ext cx="62026" cy="35442"/>
          </a:xfrm>
          <a:custGeom>
            <a:avLst/>
            <a:gdLst>
              <a:gd name="T0" fmla="*/ 1 w 3"/>
              <a:gd name="T1" fmla="*/ 1 h 2"/>
              <a:gd name="T2" fmla="*/ 1 w 3"/>
              <a:gd name="T3" fmla="*/ 2 h 2"/>
              <a:gd name="T4" fmla="*/ 2 w 3"/>
              <a:gd name="T5" fmla="*/ 2 h 2"/>
              <a:gd name="T6" fmla="*/ 2 w 3"/>
              <a:gd name="T7" fmla="*/ 2 h 2"/>
              <a:gd name="T8" fmla="*/ 3 w 3"/>
              <a:gd name="T9" fmla="*/ 2 h 2"/>
              <a:gd name="T10" fmla="*/ 2 w 3"/>
              <a:gd name="T11" fmla="*/ 1 h 2"/>
              <a:gd name="T12" fmla="*/ 2 w 3"/>
              <a:gd name="T13" fmla="*/ 0 h 2"/>
              <a:gd name="T14" fmla="*/ 1 w 3"/>
              <a:gd name="T15" fmla="*/ 1 h 2"/>
              <a:gd name="T16" fmla="*/ 0 w 3"/>
              <a:gd name="T17" fmla="*/ 1 h 2"/>
              <a:gd name="T18" fmla="*/ 1 w 3"/>
              <a:gd name="T1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2">
                <a:moveTo>
                  <a:pt x="1" y="1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3" y="2"/>
                  <a:pt x="3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2" y="0"/>
                  <a:pt x="1" y="0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72">
            <a:extLst>
              <a:ext uri="{FF2B5EF4-FFF2-40B4-BE49-F238E27FC236}">
                <a16:creationId xmlns:a16="http://schemas.microsoft.com/office/drawing/2014/main" id="{7D56EA85-60E1-4415-8636-C8D59B9B58CE}"/>
              </a:ext>
            </a:extLst>
          </p:cNvPr>
          <p:cNvSpPr>
            <a:spLocks/>
          </p:cNvSpPr>
          <p:nvPr/>
        </p:nvSpPr>
        <p:spPr bwMode="auto">
          <a:xfrm>
            <a:off x="6821720" y="5895025"/>
            <a:ext cx="44305" cy="62026"/>
          </a:xfrm>
          <a:custGeom>
            <a:avLst/>
            <a:gdLst>
              <a:gd name="T0" fmla="*/ 0 w 2"/>
              <a:gd name="T1" fmla="*/ 0 h 3"/>
              <a:gd name="T2" fmla="*/ 0 w 2"/>
              <a:gd name="T3" fmla="*/ 3 h 3"/>
              <a:gd name="T4" fmla="*/ 1 w 2"/>
              <a:gd name="T5" fmla="*/ 3 h 3"/>
              <a:gd name="T6" fmla="*/ 1 w 2"/>
              <a:gd name="T7" fmla="*/ 3 h 3"/>
              <a:gd name="T8" fmla="*/ 1 w 2"/>
              <a:gd name="T9" fmla="*/ 2 h 3"/>
              <a:gd name="T10" fmla="*/ 1 w 2"/>
              <a:gd name="T11" fmla="*/ 2 h 3"/>
              <a:gd name="T12" fmla="*/ 0 w 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3">
                <a:moveTo>
                  <a:pt x="0" y="0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1" y="2"/>
                </a:cubicBez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73">
            <a:extLst>
              <a:ext uri="{FF2B5EF4-FFF2-40B4-BE49-F238E27FC236}">
                <a16:creationId xmlns:a16="http://schemas.microsoft.com/office/drawing/2014/main" id="{97E97879-7FAD-45D7-AB1F-8F72FEDB9DD9}"/>
              </a:ext>
            </a:extLst>
          </p:cNvPr>
          <p:cNvSpPr>
            <a:spLocks/>
          </p:cNvSpPr>
          <p:nvPr/>
        </p:nvSpPr>
        <p:spPr bwMode="auto">
          <a:xfrm>
            <a:off x="6210355" y="5850726"/>
            <a:ext cx="106325" cy="62026"/>
          </a:xfrm>
          <a:custGeom>
            <a:avLst/>
            <a:gdLst>
              <a:gd name="T0" fmla="*/ 1 w 5"/>
              <a:gd name="T1" fmla="*/ 2 h 3"/>
              <a:gd name="T2" fmla="*/ 0 w 5"/>
              <a:gd name="T3" fmla="*/ 2 h 3"/>
              <a:gd name="T4" fmla="*/ 1 w 5"/>
              <a:gd name="T5" fmla="*/ 2 h 3"/>
              <a:gd name="T6" fmla="*/ 1 w 5"/>
              <a:gd name="T7" fmla="*/ 2 h 3"/>
              <a:gd name="T8" fmla="*/ 0 w 5"/>
              <a:gd name="T9" fmla="*/ 1 h 3"/>
              <a:gd name="T10" fmla="*/ 0 w 5"/>
              <a:gd name="T11" fmla="*/ 1 h 3"/>
              <a:gd name="T12" fmla="*/ 1 w 5"/>
              <a:gd name="T13" fmla="*/ 1 h 3"/>
              <a:gd name="T14" fmla="*/ 2 w 5"/>
              <a:gd name="T15" fmla="*/ 1 h 3"/>
              <a:gd name="T16" fmla="*/ 2 w 5"/>
              <a:gd name="T17" fmla="*/ 1 h 3"/>
              <a:gd name="T18" fmla="*/ 2 w 5"/>
              <a:gd name="T19" fmla="*/ 1 h 3"/>
              <a:gd name="T20" fmla="*/ 2 w 5"/>
              <a:gd name="T21" fmla="*/ 0 h 3"/>
              <a:gd name="T22" fmla="*/ 3 w 5"/>
              <a:gd name="T23" fmla="*/ 0 h 3"/>
              <a:gd name="T24" fmla="*/ 3 w 5"/>
              <a:gd name="T25" fmla="*/ 0 h 3"/>
              <a:gd name="T26" fmla="*/ 4 w 5"/>
              <a:gd name="T27" fmla="*/ 0 h 3"/>
              <a:gd name="T28" fmla="*/ 4 w 5"/>
              <a:gd name="T29" fmla="*/ 1 h 3"/>
              <a:gd name="T30" fmla="*/ 5 w 5"/>
              <a:gd name="T31" fmla="*/ 1 h 3"/>
              <a:gd name="T32" fmla="*/ 4 w 5"/>
              <a:gd name="T33" fmla="*/ 1 h 3"/>
              <a:gd name="T34" fmla="*/ 4 w 5"/>
              <a:gd name="T35" fmla="*/ 2 h 3"/>
              <a:gd name="T36" fmla="*/ 4 w 5"/>
              <a:gd name="T37" fmla="*/ 2 h 3"/>
              <a:gd name="T38" fmla="*/ 3 w 5"/>
              <a:gd name="T39" fmla="*/ 2 h 3"/>
              <a:gd name="T40" fmla="*/ 3 w 5"/>
              <a:gd name="T41" fmla="*/ 2 h 3"/>
              <a:gd name="T42" fmla="*/ 2 w 5"/>
              <a:gd name="T43" fmla="*/ 3 h 3"/>
              <a:gd name="T44" fmla="*/ 2 w 5"/>
              <a:gd name="T45" fmla="*/ 2 h 3"/>
              <a:gd name="T46" fmla="*/ 2 w 5"/>
              <a:gd name="T47" fmla="*/ 3 h 3"/>
              <a:gd name="T48" fmla="*/ 1 w 5"/>
              <a:gd name="T49" fmla="*/ 3 h 3"/>
              <a:gd name="T50" fmla="*/ 1 w 5"/>
              <a:gd name="T51" fmla="*/ 2 h 3"/>
              <a:gd name="T52" fmla="*/ 1 w 5"/>
              <a:gd name="T5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" h="3">
                <a:moveTo>
                  <a:pt x="1" y="2"/>
                </a:moveTo>
                <a:cubicBezTo>
                  <a:pt x="1" y="2"/>
                  <a:pt x="1" y="3"/>
                  <a:pt x="0" y="2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2" y="0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5" y="1"/>
                  <a:pt x="5" y="1"/>
                </a:cubicBezTo>
                <a:cubicBezTo>
                  <a:pt x="5" y="2"/>
                  <a:pt x="4" y="1"/>
                  <a:pt x="4" y="1"/>
                </a:cubicBezTo>
                <a:cubicBezTo>
                  <a:pt x="4" y="1"/>
                  <a:pt x="5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2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374">
            <a:extLst>
              <a:ext uri="{FF2B5EF4-FFF2-40B4-BE49-F238E27FC236}">
                <a16:creationId xmlns:a16="http://schemas.microsoft.com/office/drawing/2014/main" id="{FE619CC2-7FF9-49F7-8220-4F6D9FCB21A0}"/>
              </a:ext>
            </a:extLst>
          </p:cNvPr>
          <p:cNvSpPr>
            <a:spLocks/>
          </p:cNvSpPr>
          <p:nvPr/>
        </p:nvSpPr>
        <p:spPr bwMode="auto">
          <a:xfrm>
            <a:off x="6192634" y="5912746"/>
            <a:ext cx="35442" cy="17721"/>
          </a:xfrm>
          <a:custGeom>
            <a:avLst/>
            <a:gdLst>
              <a:gd name="T0" fmla="*/ 1 w 2"/>
              <a:gd name="T1" fmla="*/ 0 h 1"/>
              <a:gd name="T2" fmla="*/ 1 w 2"/>
              <a:gd name="T3" fmla="*/ 1 h 1"/>
              <a:gd name="T4" fmla="*/ 2 w 2"/>
              <a:gd name="T5" fmla="*/ 0 h 1"/>
              <a:gd name="T6" fmla="*/ 1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1" y="0"/>
                  <a:pt x="0" y="0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75">
            <a:extLst>
              <a:ext uri="{FF2B5EF4-FFF2-40B4-BE49-F238E27FC236}">
                <a16:creationId xmlns:a16="http://schemas.microsoft.com/office/drawing/2014/main" id="{25453877-543B-4F78-A6BD-150448C8561B}"/>
              </a:ext>
            </a:extLst>
          </p:cNvPr>
          <p:cNvSpPr>
            <a:spLocks/>
          </p:cNvSpPr>
          <p:nvPr/>
        </p:nvSpPr>
        <p:spPr bwMode="auto">
          <a:xfrm>
            <a:off x="6148330" y="5930467"/>
            <a:ext cx="26584" cy="44305"/>
          </a:xfrm>
          <a:custGeom>
            <a:avLst/>
            <a:gdLst>
              <a:gd name="T0" fmla="*/ 1 w 1"/>
              <a:gd name="T1" fmla="*/ 0 h 2"/>
              <a:gd name="T2" fmla="*/ 1 w 1"/>
              <a:gd name="T3" fmla="*/ 1 h 2"/>
              <a:gd name="T4" fmla="*/ 0 w 1"/>
              <a:gd name="T5" fmla="*/ 1 h 2"/>
              <a:gd name="T6" fmla="*/ 1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2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376">
            <a:extLst>
              <a:ext uri="{FF2B5EF4-FFF2-40B4-BE49-F238E27FC236}">
                <a16:creationId xmlns:a16="http://schemas.microsoft.com/office/drawing/2014/main" id="{D2383960-8F0F-4175-A4A7-89DDDFF6621D}"/>
              </a:ext>
            </a:extLst>
          </p:cNvPr>
          <p:cNvSpPr>
            <a:spLocks/>
          </p:cNvSpPr>
          <p:nvPr/>
        </p:nvSpPr>
        <p:spPr bwMode="auto">
          <a:xfrm>
            <a:off x="6272375" y="5833005"/>
            <a:ext cx="44305" cy="17721"/>
          </a:xfrm>
          <a:custGeom>
            <a:avLst/>
            <a:gdLst>
              <a:gd name="T0" fmla="*/ 1 w 2"/>
              <a:gd name="T1" fmla="*/ 0 h 1"/>
              <a:gd name="T2" fmla="*/ 0 w 2"/>
              <a:gd name="T3" fmla="*/ 0 h 1"/>
              <a:gd name="T4" fmla="*/ 1 w 2"/>
              <a:gd name="T5" fmla="*/ 1 h 1"/>
              <a:gd name="T6" fmla="*/ 2 w 2"/>
              <a:gd name="T7" fmla="*/ 1 h 1"/>
              <a:gd name="T8" fmla="*/ 1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1" y="1"/>
                </a:cubicBezTo>
                <a:cubicBezTo>
                  <a:pt x="1" y="1"/>
                  <a:pt x="2" y="0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377">
            <a:extLst>
              <a:ext uri="{FF2B5EF4-FFF2-40B4-BE49-F238E27FC236}">
                <a16:creationId xmlns:a16="http://schemas.microsoft.com/office/drawing/2014/main" id="{DF587290-5316-47E5-8793-11E96153E624}"/>
              </a:ext>
            </a:extLst>
          </p:cNvPr>
          <p:cNvSpPr>
            <a:spLocks/>
          </p:cNvSpPr>
          <p:nvPr/>
        </p:nvSpPr>
        <p:spPr bwMode="auto">
          <a:xfrm>
            <a:off x="5926822" y="5895025"/>
            <a:ext cx="44305" cy="35442"/>
          </a:xfrm>
          <a:custGeom>
            <a:avLst/>
            <a:gdLst>
              <a:gd name="T0" fmla="*/ 1 w 2"/>
              <a:gd name="T1" fmla="*/ 1 h 2"/>
              <a:gd name="T2" fmla="*/ 0 w 2"/>
              <a:gd name="T3" fmla="*/ 1 h 2"/>
              <a:gd name="T4" fmla="*/ 0 w 2"/>
              <a:gd name="T5" fmla="*/ 1 h 2"/>
              <a:gd name="T6" fmla="*/ 0 w 2"/>
              <a:gd name="T7" fmla="*/ 1 h 2"/>
              <a:gd name="T8" fmla="*/ 1 w 2"/>
              <a:gd name="T9" fmla="*/ 2 h 2"/>
              <a:gd name="T10" fmla="*/ 1 w 2"/>
              <a:gd name="T11" fmla="*/ 1 h 2"/>
              <a:gd name="T12" fmla="*/ 1 w 2"/>
              <a:gd name="T13" fmla="*/ 1 h 2"/>
              <a:gd name="T14" fmla="*/ 1 w 2"/>
              <a:gd name="T1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2">
                <a:moveTo>
                  <a:pt x="1" y="1"/>
                </a:moveTo>
                <a:cubicBezTo>
                  <a:pt x="1" y="1"/>
                  <a:pt x="1" y="1"/>
                  <a:pt x="0" y="1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2" y="1"/>
                  <a:pt x="1" y="1"/>
                </a:cubicBezTo>
                <a:cubicBezTo>
                  <a:pt x="1" y="0"/>
                  <a:pt x="1" y="1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378">
            <a:extLst>
              <a:ext uri="{FF2B5EF4-FFF2-40B4-BE49-F238E27FC236}">
                <a16:creationId xmlns:a16="http://schemas.microsoft.com/office/drawing/2014/main" id="{4AC86FDC-3B2B-4C52-8A75-A5453A515113}"/>
              </a:ext>
            </a:extLst>
          </p:cNvPr>
          <p:cNvSpPr>
            <a:spLocks/>
          </p:cNvSpPr>
          <p:nvPr/>
        </p:nvSpPr>
        <p:spPr bwMode="auto">
          <a:xfrm>
            <a:off x="5864797" y="5912746"/>
            <a:ext cx="62026" cy="17721"/>
          </a:xfrm>
          <a:custGeom>
            <a:avLst/>
            <a:gdLst>
              <a:gd name="T0" fmla="*/ 3 w 3"/>
              <a:gd name="T1" fmla="*/ 0 h 1"/>
              <a:gd name="T2" fmla="*/ 2 w 3"/>
              <a:gd name="T3" fmla="*/ 0 h 1"/>
              <a:gd name="T4" fmla="*/ 1 w 3"/>
              <a:gd name="T5" fmla="*/ 0 h 1"/>
              <a:gd name="T6" fmla="*/ 1 w 3"/>
              <a:gd name="T7" fmla="*/ 0 h 1"/>
              <a:gd name="T8" fmla="*/ 1 w 3"/>
              <a:gd name="T9" fmla="*/ 0 h 1"/>
              <a:gd name="T10" fmla="*/ 2 w 3"/>
              <a:gd name="T11" fmla="*/ 1 h 1"/>
              <a:gd name="T12" fmla="*/ 2 w 3"/>
              <a:gd name="T13" fmla="*/ 1 h 1"/>
              <a:gd name="T14" fmla="*/ 3 w 3"/>
              <a:gd name="T15" fmla="*/ 0 h 1"/>
              <a:gd name="T16" fmla="*/ 3 w 3"/>
              <a:gd name="T1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379">
            <a:extLst>
              <a:ext uri="{FF2B5EF4-FFF2-40B4-BE49-F238E27FC236}">
                <a16:creationId xmlns:a16="http://schemas.microsoft.com/office/drawing/2014/main" id="{2901769B-08D3-4B85-8B3A-733A030F24DF}"/>
              </a:ext>
            </a:extLst>
          </p:cNvPr>
          <p:cNvSpPr>
            <a:spLocks/>
          </p:cNvSpPr>
          <p:nvPr/>
        </p:nvSpPr>
        <p:spPr bwMode="auto">
          <a:xfrm>
            <a:off x="5847076" y="5912746"/>
            <a:ext cx="44305" cy="17721"/>
          </a:xfrm>
          <a:custGeom>
            <a:avLst/>
            <a:gdLst>
              <a:gd name="T0" fmla="*/ 2 w 2"/>
              <a:gd name="T1" fmla="*/ 0 h 1"/>
              <a:gd name="T2" fmla="*/ 1 w 2"/>
              <a:gd name="T3" fmla="*/ 0 h 1"/>
              <a:gd name="T4" fmla="*/ 1 w 2"/>
              <a:gd name="T5" fmla="*/ 1 h 1"/>
              <a:gd name="T6" fmla="*/ 1 w 2"/>
              <a:gd name="T7" fmla="*/ 1 h 1"/>
              <a:gd name="T8" fmla="*/ 2 w 2"/>
              <a:gd name="T9" fmla="*/ 1 h 1"/>
              <a:gd name="T10" fmla="*/ 2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0"/>
                  <a:pt x="2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380">
            <a:extLst>
              <a:ext uri="{FF2B5EF4-FFF2-40B4-BE49-F238E27FC236}">
                <a16:creationId xmlns:a16="http://schemas.microsoft.com/office/drawing/2014/main" id="{A5F4386B-89F9-40B2-8CB0-6DBB9FD1812D}"/>
              </a:ext>
            </a:extLst>
          </p:cNvPr>
          <p:cNvSpPr>
            <a:spLocks/>
          </p:cNvSpPr>
          <p:nvPr/>
        </p:nvSpPr>
        <p:spPr bwMode="auto">
          <a:xfrm>
            <a:off x="5829355" y="5930467"/>
            <a:ext cx="17721" cy="0"/>
          </a:xfrm>
          <a:custGeom>
            <a:avLst/>
            <a:gdLst>
              <a:gd name="T0" fmla="*/ 0 w 1"/>
              <a:gd name="T1" fmla="*/ 1 w 1"/>
              <a:gd name="T2" fmla="*/ 1 w 1"/>
              <a:gd name="T3" fmla="*/ 0 w 1"/>
              <a:gd name="T4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381">
            <a:extLst>
              <a:ext uri="{FF2B5EF4-FFF2-40B4-BE49-F238E27FC236}">
                <a16:creationId xmlns:a16="http://schemas.microsoft.com/office/drawing/2014/main" id="{0EAE6823-4898-4284-B124-DA116E02BDA4}"/>
              </a:ext>
            </a:extLst>
          </p:cNvPr>
          <p:cNvSpPr>
            <a:spLocks/>
          </p:cNvSpPr>
          <p:nvPr/>
        </p:nvSpPr>
        <p:spPr bwMode="auto">
          <a:xfrm>
            <a:off x="5802777" y="5930467"/>
            <a:ext cx="26584" cy="0"/>
          </a:xfrm>
          <a:custGeom>
            <a:avLst/>
            <a:gdLst>
              <a:gd name="T0" fmla="*/ 1 w 1"/>
              <a:gd name="T1" fmla="*/ 0 w 1"/>
              <a:gd name="T2" fmla="*/ 1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382">
            <a:extLst>
              <a:ext uri="{FF2B5EF4-FFF2-40B4-BE49-F238E27FC236}">
                <a16:creationId xmlns:a16="http://schemas.microsoft.com/office/drawing/2014/main" id="{A40BF0AF-100B-4558-BFF3-8EECC3B385E9}"/>
              </a:ext>
            </a:extLst>
          </p:cNvPr>
          <p:cNvSpPr>
            <a:spLocks/>
          </p:cNvSpPr>
          <p:nvPr/>
        </p:nvSpPr>
        <p:spPr bwMode="auto">
          <a:xfrm>
            <a:off x="5740751" y="5912746"/>
            <a:ext cx="62026" cy="44305"/>
          </a:xfrm>
          <a:custGeom>
            <a:avLst/>
            <a:gdLst>
              <a:gd name="T0" fmla="*/ 3 w 3"/>
              <a:gd name="T1" fmla="*/ 1 h 2"/>
              <a:gd name="T2" fmla="*/ 3 w 3"/>
              <a:gd name="T3" fmla="*/ 2 h 2"/>
              <a:gd name="T4" fmla="*/ 2 w 3"/>
              <a:gd name="T5" fmla="*/ 2 h 2"/>
              <a:gd name="T6" fmla="*/ 1 w 3"/>
              <a:gd name="T7" fmla="*/ 2 h 2"/>
              <a:gd name="T8" fmla="*/ 1 w 3"/>
              <a:gd name="T9" fmla="*/ 2 h 2"/>
              <a:gd name="T10" fmla="*/ 1 w 3"/>
              <a:gd name="T11" fmla="*/ 2 h 2"/>
              <a:gd name="T12" fmla="*/ 1 w 3"/>
              <a:gd name="T13" fmla="*/ 2 h 2"/>
              <a:gd name="T14" fmla="*/ 1 w 3"/>
              <a:gd name="T15" fmla="*/ 2 h 2"/>
              <a:gd name="T16" fmla="*/ 2 w 3"/>
              <a:gd name="T17" fmla="*/ 2 h 2"/>
              <a:gd name="T18" fmla="*/ 2 w 3"/>
              <a:gd name="T19" fmla="*/ 1 h 2"/>
              <a:gd name="T20" fmla="*/ 2 w 3"/>
              <a:gd name="T21" fmla="*/ 1 h 2"/>
              <a:gd name="T22" fmla="*/ 2 w 3"/>
              <a:gd name="T23" fmla="*/ 1 h 2"/>
              <a:gd name="T24" fmla="*/ 3 w 3"/>
              <a:gd name="T25" fmla="*/ 1 h 2"/>
              <a:gd name="T26" fmla="*/ 3 w 3"/>
              <a:gd name="T27" fmla="*/ 1 h 2"/>
              <a:gd name="T28" fmla="*/ 3 w 3"/>
              <a:gd name="T2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3" y="1"/>
                  <a:pt x="3" y="2"/>
                  <a:pt x="3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2" y="2"/>
                </a:cubicBezTo>
                <a:cubicBezTo>
                  <a:pt x="2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" y="1"/>
                  <a:pt x="2" y="1"/>
                </a:cubicBezTo>
                <a:cubicBezTo>
                  <a:pt x="2" y="0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383">
            <a:extLst>
              <a:ext uri="{FF2B5EF4-FFF2-40B4-BE49-F238E27FC236}">
                <a16:creationId xmlns:a16="http://schemas.microsoft.com/office/drawing/2014/main" id="{42DC7C23-F228-48E2-BB25-F8356701E2BE}"/>
              </a:ext>
            </a:extLst>
          </p:cNvPr>
          <p:cNvSpPr>
            <a:spLocks/>
          </p:cNvSpPr>
          <p:nvPr/>
        </p:nvSpPr>
        <p:spPr bwMode="auto">
          <a:xfrm>
            <a:off x="5687589" y="5930467"/>
            <a:ext cx="79746" cy="26584"/>
          </a:xfrm>
          <a:custGeom>
            <a:avLst/>
            <a:gdLst>
              <a:gd name="T0" fmla="*/ 3 w 4"/>
              <a:gd name="T1" fmla="*/ 0 h 1"/>
              <a:gd name="T2" fmla="*/ 3 w 4"/>
              <a:gd name="T3" fmla="*/ 1 h 1"/>
              <a:gd name="T4" fmla="*/ 2 w 4"/>
              <a:gd name="T5" fmla="*/ 1 h 1"/>
              <a:gd name="T6" fmla="*/ 1 w 4"/>
              <a:gd name="T7" fmla="*/ 1 h 1"/>
              <a:gd name="T8" fmla="*/ 1 w 4"/>
              <a:gd name="T9" fmla="*/ 1 h 1"/>
              <a:gd name="T10" fmla="*/ 2 w 4"/>
              <a:gd name="T11" fmla="*/ 1 h 1"/>
              <a:gd name="T12" fmla="*/ 3 w 4"/>
              <a:gd name="T13" fmla="*/ 0 h 1"/>
              <a:gd name="T14" fmla="*/ 3 w 4"/>
              <a:gd name="T15" fmla="*/ 0 h 1"/>
              <a:gd name="T16" fmla="*/ 3 w 4"/>
              <a:gd name="T1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">
                <a:moveTo>
                  <a:pt x="3" y="0"/>
                </a:moveTo>
                <a:cubicBezTo>
                  <a:pt x="3" y="0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" y="1"/>
                  <a:pt x="1" y="1"/>
                </a:cubicBezTo>
                <a:cubicBezTo>
                  <a:pt x="1" y="1"/>
                  <a:pt x="0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3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384">
            <a:extLst>
              <a:ext uri="{FF2B5EF4-FFF2-40B4-BE49-F238E27FC236}">
                <a16:creationId xmlns:a16="http://schemas.microsoft.com/office/drawing/2014/main" id="{B10E1D76-1EDB-4307-A52C-8E4710DB0B46}"/>
              </a:ext>
            </a:extLst>
          </p:cNvPr>
          <p:cNvSpPr>
            <a:spLocks/>
          </p:cNvSpPr>
          <p:nvPr/>
        </p:nvSpPr>
        <p:spPr bwMode="auto">
          <a:xfrm>
            <a:off x="5661010" y="5957051"/>
            <a:ext cx="26584" cy="17721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1 w 1"/>
              <a:gd name="T5" fmla="*/ 0 h 1"/>
              <a:gd name="T6" fmla="*/ 1 w 1"/>
              <a:gd name="T7" fmla="*/ 1 h 1"/>
              <a:gd name="T8" fmla="*/ 0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385">
            <a:extLst>
              <a:ext uri="{FF2B5EF4-FFF2-40B4-BE49-F238E27FC236}">
                <a16:creationId xmlns:a16="http://schemas.microsoft.com/office/drawing/2014/main" id="{D3A33F46-CE4A-46D6-ADE9-68A58F3967DC}"/>
              </a:ext>
            </a:extLst>
          </p:cNvPr>
          <p:cNvSpPr>
            <a:spLocks/>
          </p:cNvSpPr>
          <p:nvPr/>
        </p:nvSpPr>
        <p:spPr bwMode="auto">
          <a:xfrm>
            <a:off x="5625569" y="5957051"/>
            <a:ext cx="17721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386">
            <a:extLst>
              <a:ext uri="{FF2B5EF4-FFF2-40B4-BE49-F238E27FC236}">
                <a16:creationId xmlns:a16="http://schemas.microsoft.com/office/drawing/2014/main" id="{8675A06A-359E-4FEA-82B2-7D222107A742}"/>
              </a:ext>
            </a:extLst>
          </p:cNvPr>
          <p:cNvSpPr>
            <a:spLocks/>
          </p:cNvSpPr>
          <p:nvPr/>
        </p:nvSpPr>
        <p:spPr bwMode="auto">
          <a:xfrm>
            <a:off x="5563543" y="5930467"/>
            <a:ext cx="17721" cy="26584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0"/>
                  <a:pt x="0" y="1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387">
            <a:extLst>
              <a:ext uri="{FF2B5EF4-FFF2-40B4-BE49-F238E27FC236}">
                <a16:creationId xmlns:a16="http://schemas.microsoft.com/office/drawing/2014/main" id="{CE41690C-EED2-4AEA-94A8-3D169AFCD0AD}"/>
              </a:ext>
            </a:extLst>
          </p:cNvPr>
          <p:cNvSpPr>
            <a:spLocks/>
          </p:cNvSpPr>
          <p:nvPr/>
        </p:nvSpPr>
        <p:spPr bwMode="auto">
          <a:xfrm>
            <a:off x="5519244" y="5930467"/>
            <a:ext cx="44305" cy="26584"/>
          </a:xfrm>
          <a:custGeom>
            <a:avLst/>
            <a:gdLst>
              <a:gd name="T0" fmla="*/ 1 w 2"/>
              <a:gd name="T1" fmla="*/ 0 h 1"/>
              <a:gd name="T2" fmla="*/ 1 w 2"/>
              <a:gd name="T3" fmla="*/ 1 h 1"/>
              <a:gd name="T4" fmla="*/ 0 w 2"/>
              <a:gd name="T5" fmla="*/ 0 h 1"/>
              <a:gd name="T6" fmla="*/ 1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1" y="0"/>
                  <a:pt x="2" y="1"/>
                  <a:pt x="1" y="1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388">
            <a:extLst>
              <a:ext uri="{FF2B5EF4-FFF2-40B4-BE49-F238E27FC236}">
                <a16:creationId xmlns:a16="http://schemas.microsoft.com/office/drawing/2014/main" id="{8A422397-0982-41A3-8B5D-AC36A7866197}"/>
              </a:ext>
            </a:extLst>
          </p:cNvPr>
          <p:cNvSpPr>
            <a:spLocks/>
          </p:cNvSpPr>
          <p:nvPr/>
        </p:nvSpPr>
        <p:spPr bwMode="auto">
          <a:xfrm>
            <a:off x="5483802" y="5895025"/>
            <a:ext cx="62026" cy="17721"/>
          </a:xfrm>
          <a:custGeom>
            <a:avLst/>
            <a:gdLst>
              <a:gd name="T0" fmla="*/ 0 w 3"/>
              <a:gd name="T1" fmla="*/ 1 h 1"/>
              <a:gd name="T2" fmla="*/ 1 w 3"/>
              <a:gd name="T3" fmla="*/ 1 h 1"/>
              <a:gd name="T4" fmla="*/ 1 w 3"/>
              <a:gd name="T5" fmla="*/ 1 h 1"/>
              <a:gd name="T6" fmla="*/ 2 w 3"/>
              <a:gd name="T7" fmla="*/ 1 h 1"/>
              <a:gd name="T8" fmla="*/ 2 w 3"/>
              <a:gd name="T9" fmla="*/ 1 h 1"/>
              <a:gd name="T10" fmla="*/ 3 w 3"/>
              <a:gd name="T11" fmla="*/ 1 h 1"/>
              <a:gd name="T12" fmla="*/ 2 w 3"/>
              <a:gd name="T13" fmla="*/ 1 h 1"/>
              <a:gd name="T14" fmla="*/ 2 w 3"/>
              <a:gd name="T15" fmla="*/ 1 h 1"/>
              <a:gd name="T16" fmla="*/ 1 w 3"/>
              <a:gd name="T17" fmla="*/ 1 h 1"/>
              <a:gd name="T18" fmla="*/ 1 w 3"/>
              <a:gd name="T19" fmla="*/ 0 h 1"/>
              <a:gd name="T20" fmla="*/ 0 w 3"/>
              <a:gd name="T2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389">
            <a:extLst>
              <a:ext uri="{FF2B5EF4-FFF2-40B4-BE49-F238E27FC236}">
                <a16:creationId xmlns:a16="http://schemas.microsoft.com/office/drawing/2014/main" id="{6F17EFCB-AD73-467C-9C1A-8102A320C5E3}"/>
              </a:ext>
            </a:extLst>
          </p:cNvPr>
          <p:cNvSpPr>
            <a:spLocks/>
          </p:cNvSpPr>
          <p:nvPr/>
        </p:nvSpPr>
        <p:spPr bwMode="auto">
          <a:xfrm>
            <a:off x="5457218" y="5877304"/>
            <a:ext cx="26584" cy="17721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0 w 1"/>
              <a:gd name="T5" fmla="*/ 1 h 1"/>
              <a:gd name="T6" fmla="*/ 0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90">
            <a:extLst>
              <a:ext uri="{FF2B5EF4-FFF2-40B4-BE49-F238E27FC236}">
                <a16:creationId xmlns:a16="http://schemas.microsoft.com/office/drawing/2014/main" id="{0AEC30E7-082F-4945-8905-D245A83FA8AC}"/>
              </a:ext>
            </a:extLst>
          </p:cNvPr>
          <p:cNvSpPr>
            <a:spLocks/>
          </p:cNvSpPr>
          <p:nvPr/>
        </p:nvSpPr>
        <p:spPr bwMode="auto">
          <a:xfrm>
            <a:off x="5421777" y="5877304"/>
            <a:ext cx="17721" cy="17721"/>
          </a:xfrm>
          <a:custGeom>
            <a:avLst/>
            <a:gdLst>
              <a:gd name="T0" fmla="*/ 1 w 1"/>
              <a:gd name="T1" fmla="*/ 0 h 1"/>
              <a:gd name="T2" fmla="*/ 1 w 1"/>
              <a:gd name="T3" fmla="*/ 1 h 1"/>
              <a:gd name="T4" fmla="*/ 0 w 1"/>
              <a:gd name="T5" fmla="*/ 1 h 1"/>
              <a:gd name="T6" fmla="*/ 1 w 1"/>
              <a:gd name="T7" fmla="*/ 0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391">
            <a:extLst>
              <a:ext uri="{FF2B5EF4-FFF2-40B4-BE49-F238E27FC236}">
                <a16:creationId xmlns:a16="http://schemas.microsoft.com/office/drawing/2014/main" id="{D677D999-FAB1-4A90-BA9A-C705686835D9}"/>
              </a:ext>
            </a:extLst>
          </p:cNvPr>
          <p:cNvSpPr>
            <a:spLocks/>
          </p:cNvSpPr>
          <p:nvPr/>
        </p:nvSpPr>
        <p:spPr bwMode="auto">
          <a:xfrm>
            <a:off x="5421777" y="5877304"/>
            <a:ext cx="17721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2 w 2"/>
              <a:gd name="T4" fmla="*/ 0 w 2"/>
              <a:gd name="T5" fmla="*/ 0 w 2"/>
              <a:gd name="T6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392">
            <a:extLst>
              <a:ext uri="{FF2B5EF4-FFF2-40B4-BE49-F238E27FC236}">
                <a16:creationId xmlns:a16="http://schemas.microsoft.com/office/drawing/2014/main" id="{E069BED1-A20D-4F32-8B0B-06233C899CDC}"/>
              </a:ext>
            </a:extLst>
          </p:cNvPr>
          <p:cNvSpPr>
            <a:spLocks/>
          </p:cNvSpPr>
          <p:nvPr/>
        </p:nvSpPr>
        <p:spPr bwMode="auto">
          <a:xfrm>
            <a:off x="5377478" y="5850726"/>
            <a:ext cx="44305" cy="26584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  <a:gd name="T4" fmla="*/ 1 w 2"/>
              <a:gd name="T5" fmla="*/ 0 h 1"/>
              <a:gd name="T6" fmla="*/ 1 w 2"/>
              <a:gd name="T7" fmla="*/ 1 h 1"/>
              <a:gd name="T8" fmla="*/ 1 w 2"/>
              <a:gd name="T9" fmla="*/ 1 h 1"/>
              <a:gd name="T10" fmla="*/ 2 w 2"/>
              <a:gd name="T11" fmla="*/ 1 h 1"/>
              <a:gd name="T12" fmla="*/ 1 w 2"/>
              <a:gd name="T13" fmla="*/ 1 h 1"/>
              <a:gd name="T14" fmla="*/ 1 w 2"/>
              <a:gd name="T1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393">
            <a:extLst>
              <a:ext uri="{FF2B5EF4-FFF2-40B4-BE49-F238E27FC236}">
                <a16:creationId xmlns:a16="http://schemas.microsoft.com/office/drawing/2014/main" id="{FE417C2C-3B8C-4B09-845B-6FD0CF394A98}"/>
              </a:ext>
            </a:extLst>
          </p:cNvPr>
          <p:cNvSpPr>
            <a:spLocks/>
          </p:cNvSpPr>
          <p:nvPr/>
        </p:nvSpPr>
        <p:spPr bwMode="auto">
          <a:xfrm>
            <a:off x="5342036" y="5788700"/>
            <a:ext cx="17721" cy="26584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394">
            <a:extLst>
              <a:ext uri="{FF2B5EF4-FFF2-40B4-BE49-F238E27FC236}">
                <a16:creationId xmlns:a16="http://schemas.microsoft.com/office/drawing/2014/main" id="{7BA50F70-1CC0-4B25-B920-8F34D5B1CCB7}"/>
              </a:ext>
            </a:extLst>
          </p:cNvPr>
          <p:cNvSpPr>
            <a:spLocks/>
          </p:cNvSpPr>
          <p:nvPr/>
        </p:nvSpPr>
        <p:spPr bwMode="auto">
          <a:xfrm>
            <a:off x="5297731" y="5788700"/>
            <a:ext cx="17721" cy="44305"/>
          </a:xfrm>
          <a:custGeom>
            <a:avLst/>
            <a:gdLst>
              <a:gd name="T0" fmla="*/ 0 w 2"/>
              <a:gd name="T1" fmla="*/ 0 h 5"/>
              <a:gd name="T2" fmla="*/ 2 w 2"/>
              <a:gd name="T3" fmla="*/ 5 h 5"/>
              <a:gd name="T4" fmla="*/ 2 w 2"/>
              <a:gd name="T5" fmla="*/ 5 h 5"/>
              <a:gd name="T6" fmla="*/ 0 w 2"/>
              <a:gd name="T7" fmla="*/ 0 h 5"/>
              <a:gd name="T8" fmla="*/ 0 w 2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5">
                <a:moveTo>
                  <a:pt x="0" y="0"/>
                </a:moveTo>
                <a:lnTo>
                  <a:pt x="2" y="5"/>
                </a:lnTo>
                <a:lnTo>
                  <a:pt x="2" y="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395">
            <a:extLst>
              <a:ext uri="{FF2B5EF4-FFF2-40B4-BE49-F238E27FC236}">
                <a16:creationId xmlns:a16="http://schemas.microsoft.com/office/drawing/2014/main" id="{ED841A03-5321-4CB0-820C-4D72E943435F}"/>
              </a:ext>
            </a:extLst>
          </p:cNvPr>
          <p:cNvSpPr>
            <a:spLocks/>
          </p:cNvSpPr>
          <p:nvPr/>
        </p:nvSpPr>
        <p:spPr bwMode="auto">
          <a:xfrm>
            <a:off x="5253432" y="5753259"/>
            <a:ext cx="44305" cy="17721"/>
          </a:xfrm>
          <a:custGeom>
            <a:avLst/>
            <a:gdLst>
              <a:gd name="T0" fmla="*/ 1 w 2"/>
              <a:gd name="T1" fmla="*/ 0 h 1"/>
              <a:gd name="T2" fmla="*/ 1 w 2"/>
              <a:gd name="T3" fmla="*/ 1 h 1"/>
              <a:gd name="T4" fmla="*/ 2 w 2"/>
              <a:gd name="T5" fmla="*/ 1 h 1"/>
              <a:gd name="T6" fmla="*/ 2 w 2"/>
              <a:gd name="T7" fmla="*/ 0 h 1"/>
              <a:gd name="T8" fmla="*/ 2 w 2"/>
              <a:gd name="T9" fmla="*/ 0 h 1"/>
              <a:gd name="T10" fmla="*/ 0 w 2"/>
              <a:gd name="T11" fmla="*/ 0 h 1"/>
              <a:gd name="T12" fmla="*/ 1 w 2"/>
              <a:gd name="T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1" y="0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lnTo>
                  <a:pt x="1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396">
            <a:extLst>
              <a:ext uri="{FF2B5EF4-FFF2-40B4-BE49-F238E27FC236}">
                <a16:creationId xmlns:a16="http://schemas.microsoft.com/office/drawing/2014/main" id="{E9E2988E-255C-47A2-AFCE-A17BB9E24FA5}"/>
              </a:ext>
            </a:extLst>
          </p:cNvPr>
          <p:cNvSpPr>
            <a:spLocks/>
          </p:cNvSpPr>
          <p:nvPr/>
        </p:nvSpPr>
        <p:spPr bwMode="auto">
          <a:xfrm>
            <a:off x="7433090" y="5815284"/>
            <a:ext cx="177208" cy="203792"/>
          </a:xfrm>
          <a:custGeom>
            <a:avLst/>
            <a:gdLst>
              <a:gd name="T0" fmla="*/ 1 w 9"/>
              <a:gd name="T1" fmla="*/ 1 h 10"/>
              <a:gd name="T2" fmla="*/ 1 w 9"/>
              <a:gd name="T3" fmla="*/ 1 h 10"/>
              <a:gd name="T4" fmla="*/ 1 w 9"/>
              <a:gd name="T5" fmla="*/ 2 h 10"/>
              <a:gd name="T6" fmla="*/ 1 w 9"/>
              <a:gd name="T7" fmla="*/ 3 h 10"/>
              <a:gd name="T8" fmla="*/ 0 w 9"/>
              <a:gd name="T9" fmla="*/ 3 h 10"/>
              <a:gd name="T10" fmla="*/ 0 w 9"/>
              <a:gd name="T11" fmla="*/ 5 h 10"/>
              <a:gd name="T12" fmla="*/ 1 w 9"/>
              <a:gd name="T13" fmla="*/ 5 h 10"/>
              <a:gd name="T14" fmla="*/ 1 w 9"/>
              <a:gd name="T15" fmla="*/ 6 h 10"/>
              <a:gd name="T16" fmla="*/ 1 w 9"/>
              <a:gd name="T17" fmla="*/ 7 h 10"/>
              <a:gd name="T18" fmla="*/ 1 w 9"/>
              <a:gd name="T19" fmla="*/ 9 h 10"/>
              <a:gd name="T20" fmla="*/ 2 w 9"/>
              <a:gd name="T21" fmla="*/ 10 h 10"/>
              <a:gd name="T22" fmla="*/ 3 w 9"/>
              <a:gd name="T23" fmla="*/ 10 h 10"/>
              <a:gd name="T24" fmla="*/ 5 w 9"/>
              <a:gd name="T25" fmla="*/ 8 h 10"/>
              <a:gd name="T26" fmla="*/ 7 w 9"/>
              <a:gd name="T27" fmla="*/ 7 h 10"/>
              <a:gd name="T28" fmla="*/ 9 w 9"/>
              <a:gd name="T29" fmla="*/ 6 h 10"/>
              <a:gd name="T30" fmla="*/ 8 w 9"/>
              <a:gd name="T31" fmla="*/ 6 h 10"/>
              <a:gd name="T32" fmla="*/ 7 w 9"/>
              <a:gd name="T33" fmla="*/ 4 h 10"/>
              <a:gd name="T34" fmla="*/ 7 w 9"/>
              <a:gd name="T35" fmla="*/ 3 h 10"/>
              <a:gd name="T36" fmla="*/ 6 w 9"/>
              <a:gd name="T37" fmla="*/ 2 h 10"/>
              <a:gd name="T38" fmla="*/ 5 w 9"/>
              <a:gd name="T39" fmla="*/ 1 h 10"/>
              <a:gd name="T40" fmla="*/ 4 w 9"/>
              <a:gd name="T41" fmla="*/ 1 h 10"/>
              <a:gd name="T42" fmla="*/ 3 w 9"/>
              <a:gd name="T43" fmla="*/ 1 h 10"/>
              <a:gd name="T44" fmla="*/ 3 w 9"/>
              <a:gd name="T45" fmla="*/ 0 h 10"/>
              <a:gd name="T46" fmla="*/ 1 w 9"/>
              <a:gd name="T47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" h="10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2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4"/>
                  <a:pt x="0" y="4"/>
                  <a:pt x="0" y="5"/>
                </a:cubicBezTo>
                <a:cubicBezTo>
                  <a:pt x="0" y="5"/>
                  <a:pt x="1" y="5"/>
                  <a:pt x="1" y="5"/>
                </a:cubicBezTo>
                <a:cubicBezTo>
                  <a:pt x="1" y="5"/>
                  <a:pt x="1" y="6"/>
                  <a:pt x="1" y="6"/>
                </a:cubicBezTo>
                <a:cubicBezTo>
                  <a:pt x="1" y="6"/>
                  <a:pt x="1" y="7"/>
                  <a:pt x="1" y="7"/>
                </a:cubicBezTo>
                <a:cubicBezTo>
                  <a:pt x="1" y="8"/>
                  <a:pt x="1" y="9"/>
                  <a:pt x="1" y="9"/>
                </a:cubicBezTo>
                <a:cubicBezTo>
                  <a:pt x="2" y="9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5" y="8"/>
                  <a:pt x="5" y="8"/>
                </a:cubicBezTo>
                <a:cubicBezTo>
                  <a:pt x="6" y="8"/>
                  <a:pt x="7" y="7"/>
                  <a:pt x="7" y="7"/>
                </a:cubicBezTo>
                <a:cubicBezTo>
                  <a:pt x="8" y="7"/>
                  <a:pt x="9" y="6"/>
                  <a:pt x="9" y="6"/>
                </a:cubicBezTo>
                <a:cubicBezTo>
                  <a:pt x="9" y="6"/>
                  <a:pt x="9" y="6"/>
                  <a:pt x="8" y="6"/>
                </a:cubicBezTo>
                <a:cubicBezTo>
                  <a:pt x="8" y="6"/>
                  <a:pt x="8" y="4"/>
                  <a:pt x="7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6" y="3"/>
                  <a:pt x="6" y="2"/>
                </a:cubicBezTo>
                <a:cubicBezTo>
                  <a:pt x="5" y="2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1"/>
                  <a:pt x="3" y="1"/>
                </a:cubicBezTo>
                <a:cubicBezTo>
                  <a:pt x="3" y="1"/>
                  <a:pt x="3" y="1"/>
                  <a:pt x="3" y="0"/>
                </a:cubicBezTo>
                <a:cubicBezTo>
                  <a:pt x="2" y="0"/>
                  <a:pt x="1" y="0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397">
            <a:extLst>
              <a:ext uri="{FF2B5EF4-FFF2-40B4-BE49-F238E27FC236}">
                <a16:creationId xmlns:a16="http://schemas.microsoft.com/office/drawing/2014/main" id="{C2FF331D-B771-45C7-BB45-CC3984FF332B}"/>
              </a:ext>
            </a:extLst>
          </p:cNvPr>
          <p:cNvSpPr>
            <a:spLocks/>
          </p:cNvSpPr>
          <p:nvPr/>
        </p:nvSpPr>
        <p:spPr bwMode="auto">
          <a:xfrm>
            <a:off x="7326766" y="5691239"/>
            <a:ext cx="106325" cy="79746"/>
          </a:xfrm>
          <a:custGeom>
            <a:avLst/>
            <a:gdLst>
              <a:gd name="T0" fmla="*/ 2 w 5"/>
              <a:gd name="T1" fmla="*/ 2 h 4"/>
              <a:gd name="T2" fmla="*/ 3 w 5"/>
              <a:gd name="T3" fmla="*/ 3 h 4"/>
              <a:gd name="T4" fmla="*/ 4 w 5"/>
              <a:gd name="T5" fmla="*/ 3 h 4"/>
              <a:gd name="T6" fmla="*/ 5 w 5"/>
              <a:gd name="T7" fmla="*/ 3 h 4"/>
              <a:gd name="T8" fmla="*/ 5 w 5"/>
              <a:gd name="T9" fmla="*/ 2 h 4"/>
              <a:gd name="T10" fmla="*/ 4 w 5"/>
              <a:gd name="T11" fmla="*/ 1 h 4"/>
              <a:gd name="T12" fmla="*/ 3 w 5"/>
              <a:gd name="T13" fmla="*/ 1 h 4"/>
              <a:gd name="T14" fmla="*/ 2 w 5"/>
              <a:gd name="T15" fmla="*/ 1 h 4"/>
              <a:gd name="T16" fmla="*/ 1 w 5"/>
              <a:gd name="T17" fmla="*/ 0 h 4"/>
              <a:gd name="T18" fmla="*/ 1 w 5"/>
              <a:gd name="T19" fmla="*/ 2 h 4"/>
              <a:gd name="T20" fmla="*/ 2 w 5"/>
              <a:gd name="T21" fmla="*/ 2 h 4"/>
              <a:gd name="T22" fmla="*/ 2 w 5"/>
              <a:gd name="T23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">
                <a:moveTo>
                  <a:pt x="2" y="2"/>
                </a:moveTo>
                <a:cubicBezTo>
                  <a:pt x="2" y="2"/>
                  <a:pt x="2" y="3"/>
                  <a:pt x="3" y="3"/>
                </a:cubicBezTo>
                <a:cubicBezTo>
                  <a:pt x="4" y="4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ubicBezTo>
                  <a:pt x="1" y="1"/>
                  <a:pt x="0" y="1"/>
                  <a:pt x="1" y="2"/>
                </a:cubicBezTo>
                <a:cubicBezTo>
                  <a:pt x="1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398">
            <a:extLst>
              <a:ext uri="{FF2B5EF4-FFF2-40B4-BE49-F238E27FC236}">
                <a16:creationId xmlns:a16="http://schemas.microsoft.com/office/drawing/2014/main" id="{822DFC54-3BD9-40B0-AD67-F79991FC841E}"/>
              </a:ext>
            </a:extLst>
          </p:cNvPr>
          <p:cNvSpPr>
            <a:spLocks/>
          </p:cNvSpPr>
          <p:nvPr/>
        </p:nvSpPr>
        <p:spPr bwMode="auto">
          <a:xfrm>
            <a:off x="7291324" y="5708960"/>
            <a:ext cx="35442" cy="44305"/>
          </a:xfrm>
          <a:custGeom>
            <a:avLst/>
            <a:gdLst>
              <a:gd name="T0" fmla="*/ 0 w 2"/>
              <a:gd name="T1" fmla="*/ 0 h 2"/>
              <a:gd name="T2" fmla="*/ 1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0"/>
                  <a:pt x="1" y="1"/>
                  <a:pt x="1" y="1"/>
                </a:cubicBezTo>
                <a:cubicBezTo>
                  <a:pt x="1" y="1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2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399">
            <a:extLst>
              <a:ext uri="{FF2B5EF4-FFF2-40B4-BE49-F238E27FC236}">
                <a16:creationId xmlns:a16="http://schemas.microsoft.com/office/drawing/2014/main" id="{D34ECD21-9E5B-493A-8344-BC28DEA95FE3}"/>
              </a:ext>
            </a:extLst>
          </p:cNvPr>
          <p:cNvSpPr>
            <a:spLocks/>
          </p:cNvSpPr>
          <p:nvPr/>
        </p:nvSpPr>
        <p:spPr bwMode="auto">
          <a:xfrm>
            <a:off x="7247019" y="5673518"/>
            <a:ext cx="106325" cy="17721"/>
          </a:xfrm>
          <a:custGeom>
            <a:avLst/>
            <a:gdLst>
              <a:gd name="T0" fmla="*/ 0 w 5"/>
              <a:gd name="T1" fmla="*/ 1 h 1"/>
              <a:gd name="T2" fmla="*/ 1 w 5"/>
              <a:gd name="T3" fmla="*/ 1 h 1"/>
              <a:gd name="T4" fmla="*/ 2 w 5"/>
              <a:gd name="T5" fmla="*/ 1 h 1"/>
              <a:gd name="T6" fmla="*/ 3 w 5"/>
              <a:gd name="T7" fmla="*/ 1 h 1"/>
              <a:gd name="T8" fmla="*/ 4 w 5"/>
              <a:gd name="T9" fmla="*/ 1 h 1"/>
              <a:gd name="T10" fmla="*/ 4 w 5"/>
              <a:gd name="T11" fmla="*/ 1 h 1"/>
              <a:gd name="T12" fmla="*/ 4 w 5"/>
              <a:gd name="T13" fmla="*/ 0 h 1"/>
              <a:gd name="T14" fmla="*/ 3 w 5"/>
              <a:gd name="T15" fmla="*/ 0 h 1"/>
              <a:gd name="T16" fmla="*/ 2 w 5"/>
              <a:gd name="T17" fmla="*/ 0 h 1"/>
              <a:gd name="T18" fmla="*/ 1 w 5"/>
              <a:gd name="T19" fmla="*/ 0 h 1"/>
              <a:gd name="T20" fmla="*/ 1 w 5"/>
              <a:gd name="T21" fmla="*/ 0 h 1"/>
              <a:gd name="T22" fmla="*/ 0 w 5"/>
              <a:gd name="T23" fmla="*/ 0 h 1"/>
              <a:gd name="T24" fmla="*/ 0 w 5"/>
              <a:gd name="T2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1">
                <a:moveTo>
                  <a:pt x="0" y="1"/>
                </a:moveTo>
                <a:cubicBezTo>
                  <a:pt x="0" y="1"/>
                  <a:pt x="0" y="1"/>
                  <a:pt x="1" y="1"/>
                </a:cubicBezTo>
                <a:cubicBezTo>
                  <a:pt x="1" y="1"/>
                  <a:pt x="2" y="1"/>
                  <a:pt x="2" y="1"/>
                </a:cubicBezTo>
                <a:cubicBezTo>
                  <a:pt x="2" y="1"/>
                  <a:pt x="2" y="1"/>
                  <a:pt x="3" y="1"/>
                </a:cubicBezTo>
                <a:cubicBezTo>
                  <a:pt x="3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5" y="0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400">
            <a:extLst>
              <a:ext uri="{FF2B5EF4-FFF2-40B4-BE49-F238E27FC236}">
                <a16:creationId xmlns:a16="http://schemas.microsoft.com/office/drawing/2014/main" id="{F52327B4-05B5-4717-A94A-537EB613E47D}"/>
              </a:ext>
            </a:extLst>
          </p:cNvPr>
          <p:cNvSpPr>
            <a:spLocks/>
          </p:cNvSpPr>
          <p:nvPr/>
        </p:nvSpPr>
        <p:spPr bwMode="auto">
          <a:xfrm>
            <a:off x="7105253" y="5593772"/>
            <a:ext cx="106325" cy="79746"/>
          </a:xfrm>
          <a:custGeom>
            <a:avLst/>
            <a:gdLst>
              <a:gd name="T0" fmla="*/ 4 w 5"/>
              <a:gd name="T1" fmla="*/ 2 h 4"/>
              <a:gd name="T2" fmla="*/ 4 w 5"/>
              <a:gd name="T3" fmla="*/ 2 h 4"/>
              <a:gd name="T4" fmla="*/ 5 w 5"/>
              <a:gd name="T5" fmla="*/ 3 h 4"/>
              <a:gd name="T6" fmla="*/ 4 w 5"/>
              <a:gd name="T7" fmla="*/ 3 h 4"/>
              <a:gd name="T8" fmla="*/ 3 w 5"/>
              <a:gd name="T9" fmla="*/ 3 h 4"/>
              <a:gd name="T10" fmla="*/ 3 w 5"/>
              <a:gd name="T11" fmla="*/ 3 h 4"/>
              <a:gd name="T12" fmla="*/ 2 w 5"/>
              <a:gd name="T13" fmla="*/ 3 h 4"/>
              <a:gd name="T14" fmla="*/ 2 w 5"/>
              <a:gd name="T15" fmla="*/ 3 h 4"/>
              <a:gd name="T16" fmla="*/ 1 w 5"/>
              <a:gd name="T17" fmla="*/ 2 h 4"/>
              <a:gd name="T18" fmla="*/ 1 w 5"/>
              <a:gd name="T19" fmla="*/ 2 h 4"/>
              <a:gd name="T20" fmla="*/ 1 w 5"/>
              <a:gd name="T21" fmla="*/ 1 h 4"/>
              <a:gd name="T22" fmla="*/ 1 w 5"/>
              <a:gd name="T23" fmla="*/ 1 h 4"/>
              <a:gd name="T24" fmla="*/ 2 w 5"/>
              <a:gd name="T25" fmla="*/ 0 h 4"/>
              <a:gd name="T26" fmla="*/ 3 w 5"/>
              <a:gd name="T27" fmla="*/ 1 h 4"/>
              <a:gd name="T28" fmla="*/ 3 w 5"/>
              <a:gd name="T29" fmla="*/ 2 h 4"/>
              <a:gd name="T30" fmla="*/ 4 w 5"/>
              <a:gd name="T31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" h="4">
                <a:moveTo>
                  <a:pt x="4" y="2"/>
                </a:moveTo>
                <a:cubicBezTo>
                  <a:pt x="4" y="2"/>
                  <a:pt x="4" y="2"/>
                  <a:pt x="4" y="2"/>
                </a:cubicBezTo>
                <a:cubicBezTo>
                  <a:pt x="4" y="3"/>
                  <a:pt x="5" y="3"/>
                  <a:pt x="5" y="3"/>
                </a:cubicBezTo>
                <a:cubicBezTo>
                  <a:pt x="5" y="3"/>
                  <a:pt x="4" y="3"/>
                  <a:pt x="4" y="3"/>
                </a:cubicBezTo>
                <a:cubicBezTo>
                  <a:pt x="4" y="3"/>
                  <a:pt x="3" y="4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3" y="2"/>
                </a:cubicBezTo>
                <a:cubicBezTo>
                  <a:pt x="3" y="2"/>
                  <a:pt x="4" y="2"/>
                  <a:pt x="4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401">
            <a:extLst>
              <a:ext uri="{FF2B5EF4-FFF2-40B4-BE49-F238E27FC236}">
                <a16:creationId xmlns:a16="http://schemas.microsoft.com/office/drawing/2014/main" id="{7F5BF48C-B60F-4B29-86BE-75A4802DE7A1}"/>
              </a:ext>
            </a:extLst>
          </p:cNvPr>
          <p:cNvSpPr>
            <a:spLocks/>
          </p:cNvSpPr>
          <p:nvPr/>
        </p:nvSpPr>
        <p:spPr bwMode="auto">
          <a:xfrm>
            <a:off x="6883746" y="5505168"/>
            <a:ext cx="97467" cy="62026"/>
          </a:xfrm>
          <a:custGeom>
            <a:avLst/>
            <a:gdLst>
              <a:gd name="T0" fmla="*/ 4 w 5"/>
              <a:gd name="T1" fmla="*/ 2 h 3"/>
              <a:gd name="T2" fmla="*/ 4 w 5"/>
              <a:gd name="T3" fmla="*/ 3 h 3"/>
              <a:gd name="T4" fmla="*/ 2 w 5"/>
              <a:gd name="T5" fmla="*/ 3 h 3"/>
              <a:gd name="T6" fmla="*/ 2 w 5"/>
              <a:gd name="T7" fmla="*/ 2 h 3"/>
              <a:gd name="T8" fmla="*/ 1 w 5"/>
              <a:gd name="T9" fmla="*/ 2 h 3"/>
              <a:gd name="T10" fmla="*/ 1 w 5"/>
              <a:gd name="T11" fmla="*/ 1 h 3"/>
              <a:gd name="T12" fmla="*/ 2 w 5"/>
              <a:gd name="T13" fmla="*/ 1 h 3"/>
              <a:gd name="T14" fmla="*/ 2 w 5"/>
              <a:gd name="T15" fmla="*/ 0 h 3"/>
              <a:gd name="T16" fmla="*/ 4 w 5"/>
              <a:gd name="T17" fmla="*/ 0 h 3"/>
              <a:gd name="T18" fmla="*/ 4 w 5"/>
              <a:gd name="T19" fmla="*/ 0 h 3"/>
              <a:gd name="T20" fmla="*/ 4 w 5"/>
              <a:gd name="T21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3">
                <a:moveTo>
                  <a:pt x="4" y="2"/>
                </a:moveTo>
                <a:cubicBezTo>
                  <a:pt x="4" y="2"/>
                  <a:pt x="4" y="3"/>
                  <a:pt x="4" y="3"/>
                </a:cubicBez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3"/>
                  <a:pt x="2" y="2"/>
                </a:cubicBezTo>
                <a:cubicBezTo>
                  <a:pt x="1" y="2"/>
                  <a:pt x="2" y="2"/>
                  <a:pt x="1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5" y="1"/>
                  <a:pt x="4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402">
            <a:extLst>
              <a:ext uri="{FF2B5EF4-FFF2-40B4-BE49-F238E27FC236}">
                <a16:creationId xmlns:a16="http://schemas.microsoft.com/office/drawing/2014/main" id="{7B371D63-12A6-4C07-A20B-701B72B8DBAF}"/>
              </a:ext>
            </a:extLst>
          </p:cNvPr>
          <p:cNvSpPr>
            <a:spLocks/>
          </p:cNvSpPr>
          <p:nvPr/>
        </p:nvSpPr>
        <p:spPr bwMode="auto">
          <a:xfrm>
            <a:off x="6839441" y="5531752"/>
            <a:ext cx="26584" cy="35442"/>
          </a:xfrm>
          <a:custGeom>
            <a:avLst/>
            <a:gdLst>
              <a:gd name="T0" fmla="*/ 1 w 1"/>
              <a:gd name="T1" fmla="*/ 1 h 2"/>
              <a:gd name="T2" fmla="*/ 1 w 1"/>
              <a:gd name="T3" fmla="*/ 2 h 2"/>
              <a:gd name="T4" fmla="*/ 0 w 1"/>
              <a:gd name="T5" fmla="*/ 2 h 2"/>
              <a:gd name="T6" fmla="*/ 0 w 1"/>
              <a:gd name="T7" fmla="*/ 2 h 2"/>
              <a:gd name="T8" fmla="*/ 1 w 1"/>
              <a:gd name="T9" fmla="*/ 1 h 2"/>
              <a:gd name="T10" fmla="*/ 1 w 1"/>
              <a:gd name="T11" fmla="*/ 0 h 2"/>
              <a:gd name="T12" fmla="*/ 1 w 1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2">
                <a:moveTo>
                  <a:pt x="1" y="1"/>
                </a:moveTo>
                <a:cubicBezTo>
                  <a:pt x="1" y="1"/>
                  <a:pt x="1" y="2"/>
                  <a:pt x="1" y="2"/>
                </a:cubicBezTo>
                <a:cubicBezTo>
                  <a:pt x="0" y="2"/>
                  <a:pt x="1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403">
            <a:extLst>
              <a:ext uri="{FF2B5EF4-FFF2-40B4-BE49-F238E27FC236}">
                <a16:creationId xmlns:a16="http://schemas.microsoft.com/office/drawing/2014/main" id="{5CD9E241-2B26-4818-A598-DC9DEEBF71D4}"/>
              </a:ext>
            </a:extLst>
          </p:cNvPr>
          <p:cNvSpPr>
            <a:spLocks/>
          </p:cNvSpPr>
          <p:nvPr/>
        </p:nvSpPr>
        <p:spPr bwMode="auto">
          <a:xfrm>
            <a:off x="5767335" y="5753259"/>
            <a:ext cx="35442" cy="17721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  <a:gd name="T4" fmla="*/ 1 w 2"/>
              <a:gd name="T5" fmla="*/ 0 h 1"/>
              <a:gd name="T6" fmla="*/ 1 w 2"/>
              <a:gd name="T7" fmla="*/ 0 h 1"/>
              <a:gd name="T8" fmla="*/ 1 w 2"/>
              <a:gd name="T9" fmla="*/ 1 h 1"/>
              <a:gd name="T10" fmla="*/ 1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2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404">
            <a:extLst>
              <a:ext uri="{FF2B5EF4-FFF2-40B4-BE49-F238E27FC236}">
                <a16:creationId xmlns:a16="http://schemas.microsoft.com/office/drawing/2014/main" id="{CFCF95B5-C8C9-4894-8A54-466FFD630B29}"/>
              </a:ext>
            </a:extLst>
          </p:cNvPr>
          <p:cNvSpPr>
            <a:spLocks/>
          </p:cNvSpPr>
          <p:nvPr/>
        </p:nvSpPr>
        <p:spPr bwMode="auto">
          <a:xfrm>
            <a:off x="5767335" y="5691239"/>
            <a:ext cx="35442" cy="17721"/>
          </a:xfrm>
          <a:custGeom>
            <a:avLst/>
            <a:gdLst>
              <a:gd name="T0" fmla="*/ 0 w 2"/>
              <a:gd name="T1" fmla="*/ 1 h 1"/>
              <a:gd name="T2" fmla="*/ 1 w 2"/>
              <a:gd name="T3" fmla="*/ 1 h 1"/>
              <a:gd name="T4" fmla="*/ 1 w 2"/>
              <a:gd name="T5" fmla="*/ 1 h 1"/>
              <a:gd name="T6" fmla="*/ 2 w 2"/>
              <a:gd name="T7" fmla="*/ 0 h 1"/>
              <a:gd name="T8" fmla="*/ 1 w 2"/>
              <a:gd name="T9" fmla="*/ 0 h 1"/>
              <a:gd name="T10" fmla="*/ 0 w 2"/>
              <a:gd name="T11" fmla="*/ 0 h 1"/>
              <a:gd name="T12" fmla="*/ 0 w 2"/>
              <a:gd name="T1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1">
                <a:moveTo>
                  <a:pt x="0" y="1"/>
                </a:move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405">
            <a:extLst>
              <a:ext uri="{FF2B5EF4-FFF2-40B4-BE49-F238E27FC236}">
                <a16:creationId xmlns:a16="http://schemas.microsoft.com/office/drawing/2014/main" id="{0CB1C05F-3D6A-417E-A5F5-888D2B932F39}"/>
              </a:ext>
            </a:extLst>
          </p:cNvPr>
          <p:cNvSpPr>
            <a:spLocks/>
          </p:cNvSpPr>
          <p:nvPr/>
        </p:nvSpPr>
        <p:spPr bwMode="auto">
          <a:xfrm>
            <a:off x="5926822" y="5611492"/>
            <a:ext cx="62026" cy="35442"/>
          </a:xfrm>
          <a:custGeom>
            <a:avLst/>
            <a:gdLst>
              <a:gd name="T0" fmla="*/ 3 w 3"/>
              <a:gd name="T1" fmla="*/ 1 h 2"/>
              <a:gd name="T2" fmla="*/ 2 w 3"/>
              <a:gd name="T3" fmla="*/ 0 h 2"/>
              <a:gd name="T4" fmla="*/ 2 w 3"/>
              <a:gd name="T5" fmla="*/ 0 h 2"/>
              <a:gd name="T6" fmla="*/ 1 w 3"/>
              <a:gd name="T7" fmla="*/ 0 h 2"/>
              <a:gd name="T8" fmla="*/ 0 w 3"/>
              <a:gd name="T9" fmla="*/ 0 h 2"/>
              <a:gd name="T10" fmla="*/ 1 w 3"/>
              <a:gd name="T11" fmla="*/ 0 h 2"/>
              <a:gd name="T12" fmla="*/ 1 w 3"/>
              <a:gd name="T13" fmla="*/ 1 h 2"/>
              <a:gd name="T14" fmla="*/ 1 w 3"/>
              <a:gd name="T15" fmla="*/ 1 h 2"/>
              <a:gd name="T16" fmla="*/ 1 w 3"/>
              <a:gd name="T17" fmla="*/ 1 h 2"/>
              <a:gd name="T18" fmla="*/ 2 w 3"/>
              <a:gd name="T19" fmla="*/ 1 h 2"/>
              <a:gd name="T20" fmla="*/ 3 w 3"/>
              <a:gd name="T2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3" y="1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2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3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406">
            <a:extLst>
              <a:ext uri="{FF2B5EF4-FFF2-40B4-BE49-F238E27FC236}">
                <a16:creationId xmlns:a16="http://schemas.microsoft.com/office/drawing/2014/main" id="{794D04B8-04EE-4F97-909B-062BCF30D585}"/>
              </a:ext>
            </a:extLst>
          </p:cNvPr>
          <p:cNvSpPr>
            <a:spLocks/>
          </p:cNvSpPr>
          <p:nvPr/>
        </p:nvSpPr>
        <p:spPr bwMode="auto">
          <a:xfrm>
            <a:off x="5802777" y="5487447"/>
            <a:ext cx="26584" cy="62026"/>
          </a:xfrm>
          <a:custGeom>
            <a:avLst/>
            <a:gdLst>
              <a:gd name="T0" fmla="*/ 0 w 1"/>
              <a:gd name="T1" fmla="*/ 0 h 3"/>
              <a:gd name="T2" fmla="*/ 0 w 1"/>
              <a:gd name="T3" fmla="*/ 1 h 3"/>
              <a:gd name="T4" fmla="*/ 0 w 1"/>
              <a:gd name="T5" fmla="*/ 1 h 3"/>
              <a:gd name="T6" fmla="*/ 1 w 1"/>
              <a:gd name="T7" fmla="*/ 2 h 3"/>
              <a:gd name="T8" fmla="*/ 1 w 1"/>
              <a:gd name="T9" fmla="*/ 2 h 3"/>
              <a:gd name="T10" fmla="*/ 1 w 1"/>
              <a:gd name="T11" fmla="*/ 1 h 3"/>
              <a:gd name="T12" fmla="*/ 0 w 1"/>
              <a:gd name="T13" fmla="*/ 1 h 3"/>
              <a:gd name="T14" fmla="*/ 0 w 1"/>
              <a:gd name="T15" fmla="*/ 0 h 3"/>
              <a:gd name="T16" fmla="*/ 0 w 1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3"/>
                  <a:pt x="1" y="2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Line 407">
            <a:extLst>
              <a:ext uri="{FF2B5EF4-FFF2-40B4-BE49-F238E27FC236}">
                <a16:creationId xmlns:a16="http://schemas.microsoft.com/office/drawing/2014/main" id="{CC1F7177-77C7-4AB5-8178-EFA6A29879DE}"/>
              </a:ext>
            </a:extLst>
          </p:cNvPr>
          <p:cNvSpPr>
            <a:spLocks noChangeShapeType="1"/>
          </p:cNvSpPr>
          <p:nvPr/>
        </p:nvSpPr>
        <p:spPr bwMode="auto">
          <a:xfrm>
            <a:off x="5944543" y="5611492"/>
            <a:ext cx="0" cy="0"/>
          </a:xfrm>
          <a:prstGeom prst="line">
            <a:avLst/>
          </a:prstGeom>
          <a:solidFill>
            <a:schemeClr val="tx1">
              <a:alpha val="42000"/>
            </a:schemeClr>
          </a:solidFill>
          <a:ln w="9525">
            <a:solidFill>
              <a:schemeClr val="bg1">
                <a:lumMod val="85000"/>
                <a:alpha val="4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Line 408">
            <a:extLst>
              <a:ext uri="{FF2B5EF4-FFF2-40B4-BE49-F238E27FC236}">
                <a16:creationId xmlns:a16="http://schemas.microsoft.com/office/drawing/2014/main" id="{3B88DA19-F205-43EF-974C-46D6A3C569D7}"/>
              </a:ext>
            </a:extLst>
          </p:cNvPr>
          <p:cNvSpPr>
            <a:spLocks noChangeShapeType="1"/>
          </p:cNvSpPr>
          <p:nvPr/>
        </p:nvSpPr>
        <p:spPr bwMode="auto">
          <a:xfrm>
            <a:off x="5944543" y="5611492"/>
            <a:ext cx="0" cy="0"/>
          </a:xfrm>
          <a:prstGeom prst="line">
            <a:avLst/>
          </a:pr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409">
            <a:extLst>
              <a:ext uri="{FF2B5EF4-FFF2-40B4-BE49-F238E27FC236}">
                <a16:creationId xmlns:a16="http://schemas.microsoft.com/office/drawing/2014/main" id="{3ADBB719-AD79-48BE-8884-4ACA21DEDF9F}"/>
              </a:ext>
            </a:extLst>
          </p:cNvPr>
          <p:cNvSpPr>
            <a:spLocks/>
          </p:cNvSpPr>
          <p:nvPr/>
        </p:nvSpPr>
        <p:spPr bwMode="auto">
          <a:xfrm>
            <a:off x="5909102" y="5363401"/>
            <a:ext cx="79746" cy="88604"/>
          </a:xfrm>
          <a:custGeom>
            <a:avLst/>
            <a:gdLst>
              <a:gd name="T0" fmla="*/ 2 w 4"/>
              <a:gd name="T1" fmla="*/ 0 h 4"/>
              <a:gd name="T2" fmla="*/ 1 w 4"/>
              <a:gd name="T3" fmla="*/ 1 h 4"/>
              <a:gd name="T4" fmla="*/ 0 w 4"/>
              <a:gd name="T5" fmla="*/ 1 h 4"/>
              <a:gd name="T6" fmla="*/ 1 w 4"/>
              <a:gd name="T7" fmla="*/ 2 h 4"/>
              <a:gd name="T8" fmla="*/ 2 w 4"/>
              <a:gd name="T9" fmla="*/ 2 h 4"/>
              <a:gd name="T10" fmla="*/ 2 w 4"/>
              <a:gd name="T11" fmla="*/ 3 h 4"/>
              <a:gd name="T12" fmla="*/ 3 w 4"/>
              <a:gd name="T13" fmla="*/ 4 h 4"/>
              <a:gd name="T14" fmla="*/ 3 w 4"/>
              <a:gd name="T15" fmla="*/ 3 h 4"/>
              <a:gd name="T16" fmla="*/ 3 w 4"/>
              <a:gd name="T17" fmla="*/ 4 h 4"/>
              <a:gd name="T18" fmla="*/ 4 w 4"/>
              <a:gd name="T19" fmla="*/ 3 h 4"/>
              <a:gd name="T20" fmla="*/ 4 w 4"/>
              <a:gd name="T21" fmla="*/ 3 h 4"/>
              <a:gd name="T22" fmla="*/ 3 w 4"/>
              <a:gd name="T23" fmla="*/ 3 h 4"/>
              <a:gd name="T24" fmla="*/ 3 w 4"/>
              <a:gd name="T25" fmla="*/ 2 h 4"/>
              <a:gd name="T26" fmla="*/ 3 w 4"/>
              <a:gd name="T27" fmla="*/ 2 h 4"/>
              <a:gd name="T28" fmla="*/ 3 w 4"/>
              <a:gd name="T29" fmla="*/ 2 h 4"/>
              <a:gd name="T30" fmla="*/ 3 w 4"/>
              <a:gd name="T31" fmla="*/ 1 h 4"/>
              <a:gd name="T32" fmla="*/ 2 w 4"/>
              <a:gd name="T33" fmla="*/ 1 h 4"/>
              <a:gd name="T34" fmla="*/ 2 w 4"/>
              <a:gd name="T35" fmla="*/ 1 h 4"/>
              <a:gd name="T36" fmla="*/ 2 w 4"/>
              <a:gd name="T37" fmla="*/ 0 h 4"/>
              <a:gd name="T38" fmla="*/ 2 w 4"/>
              <a:gd name="T3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1" y="1"/>
                  <a:pt x="1" y="1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1"/>
                  <a:pt x="2" y="2"/>
                </a:cubicBezTo>
                <a:cubicBezTo>
                  <a:pt x="2" y="2"/>
                  <a:pt x="2" y="2"/>
                  <a:pt x="2" y="3"/>
                </a:cubicBezTo>
                <a:cubicBezTo>
                  <a:pt x="2" y="3"/>
                  <a:pt x="2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4"/>
                </a:cubicBezTo>
                <a:cubicBezTo>
                  <a:pt x="3" y="4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411">
            <a:extLst>
              <a:ext uri="{FF2B5EF4-FFF2-40B4-BE49-F238E27FC236}">
                <a16:creationId xmlns:a16="http://schemas.microsoft.com/office/drawing/2014/main" id="{F3061AC7-C95B-4310-859B-21B5F6B8C09E}"/>
              </a:ext>
            </a:extLst>
          </p:cNvPr>
          <p:cNvSpPr>
            <a:spLocks/>
          </p:cNvSpPr>
          <p:nvPr/>
        </p:nvSpPr>
        <p:spPr bwMode="auto">
          <a:xfrm>
            <a:off x="10578529" y="2882491"/>
            <a:ext cx="389858" cy="602507"/>
          </a:xfrm>
          <a:custGeom>
            <a:avLst/>
            <a:gdLst>
              <a:gd name="T0" fmla="*/ 18 w 19"/>
              <a:gd name="T1" fmla="*/ 13 h 30"/>
              <a:gd name="T2" fmla="*/ 18 w 19"/>
              <a:gd name="T3" fmla="*/ 12 h 30"/>
              <a:gd name="T4" fmla="*/ 18 w 19"/>
              <a:gd name="T5" fmla="*/ 11 h 30"/>
              <a:gd name="T6" fmla="*/ 16 w 19"/>
              <a:gd name="T7" fmla="*/ 10 h 30"/>
              <a:gd name="T8" fmla="*/ 15 w 19"/>
              <a:gd name="T9" fmla="*/ 10 h 30"/>
              <a:gd name="T10" fmla="*/ 14 w 19"/>
              <a:gd name="T11" fmla="*/ 10 h 30"/>
              <a:gd name="T12" fmla="*/ 12 w 19"/>
              <a:gd name="T13" fmla="*/ 6 h 30"/>
              <a:gd name="T14" fmla="*/ 10 w 19"/>
              <a:gd name="T15" fmla="*/ 1 h 30"/>
              <a:gd name="T16" fmla="*/ 9 w 19"/>
              <a:gd name="T17" fmla="*/ 1 h 30"/>
              <a:gd name="T18" fmla="*/ 8 w 19"/>
              <a:gd name="T19" fmla="*/ 0 h 30"/>
              <a:gd name="T20" fmla="*/ 6 w 19"/>
              <a:gd name="T21" fmla="*/ 0 h 30"/>
              <a:gd name="T22" fmla="*/ 5 w 19"/>
              <a:gd name="T23" fmla="*/ 1 h 30"/>
              <a:gd name="T24" fmla="*/ 4 w 19"/>
              <a:gd name="T25" fmla="*/ 1 h 30"/>
              <a:gd name="T26" fmla="*/ 1 w 19"/>
              <a:gd name="T27" fmla="*/ 6 h 30"/>
              <a:gd name="T28" fmla="*/ 2 w 19"/>
              <a:gd name="T29" fmla="*/ 11 h 30"/>
              <a:gd name="T30" fmla="*/ 1 w 19"/>
              <a:gd name="T31" fmla="*/ 13 h 30"/>
              <a:gd name="T32" fmla="*/ 0 w 19"/>
              <a:gd name="T33" fmla="*/ 15 h 30"/>
              <a:gd name="T34" fmla="*/ 4 w 19"/>
              <a:gd name="T35" fmla="*/ 28 h 30"/>
              <a:gd name="T36" fmla="*/ 6 w 19"/>
              <a:gd name="T37" fmla="*/ 28 h 30"/>
              <a:gd name="T38" fmla="*/ 8 w 19"/>
              <a:gd name="T39" fmla="*/ 26 h 30"/>
              <a:gd name="T40" fmla="*/ 7 w 19"/>
              <a:gd name="T41" fmla="*/ 25 h 30"/>
              <a:gd name="T42" fmla="*/ 7 w 19"/>
              <a:gd name="T43" fmla="*/ 24 h 30"/>
              <a:gd name="T44" fmla="*/ 8 w 19"/>
              <a:gd name="T45" fmla="*/ 23 h 30"/>
              <a:gd name="T46" fmla="*/ 9 w 19"/>
              <a:gd name="T47" fmla="*/ 24 h 30"/>
              <a:gd name="T48" fmla="*/ 9 w 19"/>
              <a:gd name="T49" fmla="*/ 22 h 30"/>
              <a:gd name="T50" fmla="*/ 10 w 19"/>
              <a:gd name="T51" fmla="*/ 21 h 30"/>
              <a:gd name="T52" fmla="*/ 11 w 19"/>
              <a:gd name="T53" fmla="*/ 22 h 30"/>
              <a:gd name="T54" fmla="*/ 11 w 19"/>
              <a:gd name="T55" fmla="*/ 20 h 30"/>
              <a:gd name="T56" fmla="*/ 11 w 19"/>
              <a:gd name="T57" fmla="*/ 17 h 30"/>
              <a:gd name="T58" fmla="*/ 12 w 19"/>
              <a:gd name="T59" fmla="*/ 18 h 30"/>
              <a:gd name="T60" fmla="*/ 13 w 19"/>
              <a:gd name="T61" fmla="*/ 17 h 30"/>
              <a:gd name="T62" fmla="*/ 14 w 19"/>
              <a:gd name="T63" fmla="*/ 18 h 30"/>
              <a:gd name="T64" fmla="*/ 14 w 19"/>
              <a:gd name="T65" fmla="*/ 17 h 30"/>
              <a:gd name="T66" fmla="*/ 15 w 19"/>
              <a:gd name="T67" fmla="*/ 18 h 30"/>
              <a:gd name="T68" fmla="*/ 16 w 19"/>
              <a:gd name="T69" fmla="*/ 17 h 30"/>
              <a:gd name="T70" fmla="*/ 16 w 19"/>
              <a:gd name="T71" fmla="*/ 16 h 30"/>
              <a:gd name="T72" fmla="*/ 16 w 19"/>
              <a:gd name="T73" fmla="*/ 16 h 30"/>
              <a:gd name="T74" fmla="*/ 17 w 19"/>
              <a:gd name="T75" fmla="*/ 15 h 30"/>
              <a:gd name="T76" fmla="*/ 19 w 19"/>
              <a:gd name="T77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" h="30">
                <a:moveTo>
                  <a:pt x="18" y="13"/>
                </a:move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1"/>
                </a:cubicBezTo>
                <a:cubicBezTo>
                  <a:pt x="18" y="11"/>
                  <a:pt x="17" y="11"/>
                  <a:pt x="17" y="10"/>
                </a:cubicBezTo>
                <a:cubicBezTo>
                  <a:pt x="17" y="10"/>
                  <a:pt x="16" y="10"/>
                  <a:pt x="16" y="10"/>
                </a:cubicBezTo>
                <a:cubicBezTo>
                  <a:pt x="16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3" y="10"/>
                  <a:pt x="13" y="9"/>
                </a:cubicBezTo>
                <a:cubicBezTo>
                  <a:pt x="13" y="9"/>
                  <a:pt x="12" y="6"/>
                  <a:pt x="12" y="6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9" y="1"/>
                  <a:pt x="9" y="1"/>
                </a:cubicBezTo>
                <a:cubicBezTo>
                  <a:pt x="9" y="1"/>
                  <a:pt x="9" y="1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cubicBezTo>
                  <a:pt x="7" y="0"/>
                  <a:pt x="7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5" y="1"/>
                </a:cubicBezTo>
                <a:cubicBezTo>
                  <a:pt x="5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3" y="0"/>
                  <a:pt x="3" y="0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0" y="7"/>
                  <a:pt x="1" y="8"/>
                </a:cubicBezTo>
                <a:cubicBezTo>
                  <a:pt x="2" y="10"/>
                  <a:pt x="2" y="10"/>
                  <a:pt x="2" y="11"/>
                </a:cubicBezTo>
                <a:cubicBezTo>
                  <a:pt x="1" y="11"/>
                  <a:pt x="1" y="12"/>
                  <a:pt x="2" y="12"/>
                </a:cubicBezTo>
                <a:cubicBezTo>
                  <a:pt x="2" y="12"/>
                  <a:pt x="1" y="13"/>
                  <a:pt x="1" y="13"/>
                </a:cubicBezTo>
                <a:cubicBezTo>
                  <a:pt x="1" y="13"/>
                  <a:pt x="1" y="13"/>
                  <a:pt x="1" y="14"/>
                </a:cubicBezTo>
                <a:cubicBezTo>
                  <a:pt x="1" y="14"/>
                  <a:pt x="1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5" y="30"/>
                  <a:pt x="6" y="29"/>
                </a:cubicBezTo>
                <a:cubicBezTo>
                  <a:pt x="6" y="29"/>
                  <a:pt x="6" y="29"/>
                  <a:pt x="6" y="28"/>
                </a:cubicBezTo>
                <a:cubicBezTo>
                  <a:pt x="7" y="28"/>
                  <a:pt x="7" y="27"/>
                  <a:pt x="6" y="27"/>
                </a:cubicBezTo>
                <a:cubicBezTo>
                  <a:pt x="6" y="27"/>
                  <a:pt x="8" y="27"/>
                  <a:pt x="8" y="26"/>
                </a:cubicBezTo>
                <a:cubicBezTo>
                  <a:pt x="8" y="26"/>
                  <a:pt x="7" y="26"/>
                  <a:pt x="7" y="26"/>
                </a:cubicBezTo>
                <a:cubicBezTo>
                  <a:pt x="7" y="26"/>
                  <a:pt x="7" y="26"/>
                  <a:pt x="7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4"/>
                  <a:pt x="8" y="24"/>
                  <a:pt x="7" y="24"/>
                </a:cubicBezTo>
                <a:cubicBezTo>
                  <a:pt x="7" y="24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9" y="23"/>
                  <a:pt x="9" y="24"/>
                  <a:pt x="9" y="24"/>
                </a:cubicBezTo>
                <a:cubicBezTo>
                  <a:pt x="10" y="24"/>
                  <a:pt x="10" y="24"/>
                  <a:pt x="9" y="23"/>
                </a:cubicBezTo>
                <a:cubicBezTo>
                  <a:pt x="9" y="23"/>
                  <a:pt x="9" y="23"/>
                  <a:pt x="9" y="22"/>
                </a:cubicBezTo>
                <a:cubicBezTo>
                  <a:pt x="9" y="22"/>
                  <a:pt x="10" y="22"/>
                  <a:pt x="10" y="22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1"/>
                  <a:pt x="11" y="22"/>
                  <a:pt x="11" y="22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0"/>
                  <a:pt x="11" y="20"/>
                </a:cubicBezTo>
                <a:cubicBezTo>
                  <a:pt x="11" y="20"/>
                  <a:pt x="11" y="19"/>
                  <a:pt x="11" y="19"/>
                </a:cubicBezTo>
                <a:cubicBezTo>
                  <a:pt x="11" y="18"/>
                  <a:pt x="11" y="17"/>
                  <a:pt x="11" y="17"/>
                </a:cubicBezTo>
                <a:cubicBezTo>
                  <a:pt x="11" y="17"/>
                  <a:pt x="12" y="17"/>
                  <a:pt x="12" y="18"/>
                </a:cubicBezTo>
                <a:cubicBezTo>
                  <a:pt x="12" y="18"/>
                  <a:pt x="12" y="19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3" y="17"/>
                  <a:pt x="13" y="17"/>
                </a:cubicBezTo>
                <a:cubicBezTo>
                  <a:pt x="13" y="17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8"/>
                  <a:pt x="14" y="18"/>
                  <a:pt x="14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17"/>
                  <a:pt x="15" y="18"/>
                  <a:pt x="15" y="18"/>
                </a:cubicBezTo>
                <a:cubicBezTo>
                  <a:pt x="15" y="18"/>
                  <a:pt x="15" y="17"/>
                  <a:pt x="15" y="17"/>
                </a:cubicBezTo>
                <a:cubicBezTo>
                  <a:pt x="15" y="17"/>
                  <a:pt x="15" y="16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7" y="16"/>
                  <a:pt x="17" y="16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8" y="15"/>
                  <a:pt x="18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3"/>
                  <a:pt x="18" y="13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412">
            <a:extLst>
              <a:ext uri="{FF2B5EF4-FFF2-40B4-BE49-F238E27FC236}">
                <a16:creationId xmlns:a16="http://schemas.microsoft.com/office/drawing/2014/main" id="{544EF504-4AF3-48EF-B0C0-1CF8E4E4FE36}"/>
              </a:ext>
            </a:extLst>
          </p:cNvPr>
          <p:cNvSpPr>
            <a:spLocks/>
          </p:cNvSpPr>
          <p:nvPr/>
        </p:nvSpPr>
        <p:spPr bwMode="auto">
          <a:xfrm>
            <a:off x="6963486" y="3892576"/>
            <a:ext cx="753137" cy="602507"/>
          </a:xfrm>
          <a:custGeom>
            <a:avLst/>
            <a:gdLst>
              <a:gd name="T0" fmla="*/ 37 w 37"/>
              <a:gd name="T1" fmla="*/ 10 h 30"/>
              <a:gd name="T2" fmla="*/ 37 w 37"/>
              <a:gd name="T3" fmla="*/ 5 h 30"/>
              <a:gd name="T4" fmla="*/ 27 w 37"/>
              <a:gd name="T5" fmla="*/ 3 h 30"/>
              <a:gd name="T6" fmla="*/ 4 w 37"/>
              <a:gd name="T7" fmla="*/ 1 h 30"/>
              <a:gd name="T8" fmla="*/ 4 w 37"/>
              <a:gd name="T9" fmla="*/ 0 h 30"/>
              <a:gd name="T10" fmla="*/ 0 w 37"/>
              <a:gd name="T11" fmla="*/ 25 h 30"/>
              <a:gd name="T12" fmla="*/ 35 w 37"/>
              <a:gd name="T13" fmla="*/ 30 h 30"/>
              <a:gd name="T14" fmla="*/ 35 w 37"/>
              <a:gd name="T15" fmla="*/ 30 h 30"/>
              <a:gd name="T16" fmla="*/ 35 w 37"/>
              <a:gd name="T17" fmla="*/ 30 h 30"/>
              <a:gd name="T18" fmla="*/ 35 w 37"/>
              <a:gd name="T19" fmla="*/ 30 h 30"/>
              <a:gd name="T20" fmla="*/ 37 w 37"/>
              <a:gd name="T21" fmla="*/ 10 h 30"/>
              <a:gd name="T22" fmla="*/ 37 w 37"/>
              <a:gd name="T23" fmla="*/ 1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30">
                <a:moveTo>
                  <a:pt x="37" y="10"/>
                </a:moveTo>
                <a:cubicBezTo>
                  <a:pt x="37" y="5"/>
                  <a:pt x="37" y="5"/>
                  <a:pt x="37" y="5"/>
                </a:cubicBezTo>
                <a:cubicBezTo>
                  <a:pt x="27" y="3"/>
                  <a:pt x="27" y="3"/>
                  <a:pt x="27" y="3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2" y="26"/>
                  <a:pt x="23" y="29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413">
            <a:extLst>
              <a:ext uri="{FF2B5EF4-FFF2-40B4-BE49-F238E27FC236}">
                <a16:creationId xmlns:a16="http://schemas.microsoft.com/office/drawing/2014/main" id="{7D0B6CA6-4A6B-4BB3-9950-F0EBA8B0B7EC}"/>
              </a:ext>
            </a:extLst>
          </p:cNvPr>
          <p:cNvSpPr>
            <a:spLocks/>
          </p:cNvSpPr>
          <p:nvPr/>
        </p:nvSpPr>
        <p:spPr bwMode="auto">
          <a:xfrm>
            <a:off x="6431862" y="3688790"/>
            <a:ext cx="611370" cy="708832"/>
          </a:xfrm>
          <a:custGeom>
            <a:avLst/>
            <a:gdLst>
              <a:gd name="T0" fmla="*/ 20 w 30"/>
              <a:gd name="T1" fmla="*/ 9 h 35"/>
              <a:gd name="T2" fmla="*/ 21 w 30"/>
              <a:gd name="T3" fmla="*/ 2 h 35"/>
              <a:gd name="T4" fmla="*/ 7 w 30"/>
              <a:gd name="T5" fmla="*/ 0 h 35"/>
              <a:gd name="T6" fmla="*/ 0 w 30"/>
              <a:gd name="T7" fmla="*/ 31 h 35"/>
              <a:gd name="T8" fmla="*/ 26 w 30"/>
              <a:gd name="T9" fmla="*/ 35 h 35"/>
              <a:gd name="T10" fmla="*/ 26 w 30"/>
              <a:gd name="T11" fmla="*/ 35 h 35"/>
              <a:gd name="T12" fmla="*/ 26 w 30"/>
              <a:gd name="T13" fmla="*/ 35 h 35"/>
              <a:gd name="T14" fmla="*/ 30 w 30"/>
              <a:gd name="T15" fmla="*/ 10 h 35"/>
              <a:gd name="T16" fmla="*/ 20 w 30"/>
              <a:gd name="T17" fmla="*/ 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5">
                <a:moveTo>
                  <a:pt x="20" y="9"/>
                </a:moveTo>
                <a:cubicBezTo>
                  <a:pt x="21" y="2"/>
                  <a:pt x="21" y="2"/>
                  <a:pt x="21" y="2"/>
                </a:cubicBezTo>
                <a:cubicBezTo>
                  <a:pt x="7" y="0"/>
                  <a:pt x="7" y="0"/>
                  <a:pt x="7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0" y="10"/>
                  <a:pt x="30" y="10"/>
                  <a:pt x="30" y="10"/>
                </a:cubicBezTo>
                <a:lnTo>
                  <a:pt x="20" y="9"/>
                </a:lnTo>
                <a:close/>
              </a:path>
            </a:pathLst>
          </a:custGeom>
          <a:solidFill>
            <a:srgbClr val="BD1A8D"/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414">
            <a:extLst>
              <a:ext uri="{FF2B5EF4-FFF2-40B4-BE49-F238E27FC236}">
                <a16:creationId xmlns:a16="http://schemas.microsoft.com/office/drawing/2014/main" id="{027383D2-9A3E-4673-84E5-AECCB2544BC7}"/>
              </a:ext>
            </a:extLst>
          </p:cNvPr>
          <p:cNvSpPr>
            <a:spLocks/>
          </p:cNvSpPr>
          <p:nvPr/>
        </p:nvSpPr>
        <p:spPr bwMode="auto">
          <a:xfrm>
            <a:off x="9178586" y="3343231"/>
            <a:ext cx="425299" cy="531624"/>
          </a:xfrm>
          <a:custGeom>
            <a:avLst/>
            <a:gdLst>
              <a:gd name="T0" fmla="*/ 19 w 21"/>
              <a:gd name="T1" fmla="*/ 26 h 26"/>
              <a:gd name="T2" fmla="*/ 20 w 21"/>
              <a:gd name="T3" fmla="*/ 23 h 26"/>
              <a:gd name="T4" fmla="*/ 20 w 21"/>
              <a:gd name="T5" fmla="*/ 21 h 26"/>
              <a:gd name="T6" fmla="*/ 21 w 21"/>
              <a:gd name="T7" fmla="*/ 20 h 26"/>
              <a:gd name="T8" fmla="*/ 21 w 21"/>
              <a:gd name="T9" fmla="*/ 18 h 26"/>
              <a:gd name="T10" fmla="*/ 21 w 21"/>
              <a:gd name="T11" fmla="*/ 16 h 26"/>
              <a:gd name="T12" fmla="*/ 19 w 21"/>
              <a:gd name="T13" fmla="*/ 11 h 26"/>
              <a:gd name="T14" fmla="*/ 17 w 21"/>
              <a:gd name="T15" fmla="*/ 11 h 26"/>
              <a:gd name="T16" fmla="*/ 16 w 21"/>
              <a:gd name="T17" fmla="*/ 12 h 26"/>
              <a:gd name="T18" fmla="*/ 15 w 21"/>
              <a:gd name="T19" fmla="*/ 13 h 26"/>
              <a:gd name="T20" fmla="*/ 14 w 21"/>
              <a:gd name="T21" fmla="*/ 14 h 26"/>
              <a:gd name="T22" fmla="*/ 14 w 21"/>
              <a:gd name="T23" fmla="*/ 11 h 26"/>
              <a:gd name="T24" fmla="*/ 15 w 21"/>
              <a:gd name="T25" fmla="*/ 11 h 26"/>
              <a:gd name="T26" fmla="*/ 16 w 21"/>
              <a:gd name="T27" fmla="*/ 8 h 26"/>
              <a:gd name="T28" fmla="*/ 15 w 21"/>
              <a:gd name="T29" fmla="*/ 5 h 26"/>
              <a:gd name="T30" fmla="*/ 15 w 21"/>
              <a:gd name="T31" fmla="*/ 4 h 26"/>
              <a:gd name="T32" fmla="*/ 15 w 21"/>
              <a:gd name="T33" fmla="*/ 3 h 26"/>
              <a:gd name="T34" fmla="*/ 13 w 21"/>
              <a:gd name="T35" fmla="*/ 2 h 26"/>
              <a:gd name="T36" fmla="*/ 12 w 21"/>
              <a:gd name="T37" fmla="*/ 2 h 26"/>
              <a:gd name="T38" fmla="*/ 10 w 21"/>
              <a:gd name="T39" fmla="*/ 1 h 26"/>
              <a:gd name="T40" fmla="*/ 9 w 21"/>
              <a:gd name="T41" fmla="*/ 0 h 26"/>
              <a:gd name="T42" fmla="*/ 7 w 21"/>
              <a:gd name="T43" fmla="*/ 0 h 26"/>
              <a:gd name="T44" fmla="*/ 7 w 21"/>
              <a:gd name="T45" fmla="*/ 2 h 26"/>
              <a:gd name="T46" fmla="*/ 6 w 21"/>
              <a:gd name="T47" fmla="*/ 5 h 26"/>
              <a:gd name="T48" fmla="*/ 5 w 21"/>
              <a:gd name="T49" fmla="*/ 6 h 26"/>
              <a:gd name="T50" fmla="*/ 5 w 21"/>
              <a:gd name="T51" fmla="*/ 4 h 26"/>
              <a:gd name="T52" fmla="*/ 3 w 21"/>
              <a:gd name="T53" fmla="*/ 6 h 26"/>
              <a:gd name="T54" fmla="*/ 1 w 21"/>
              <a:gd name="T55" fmla="*/ 9 h 26"/>
              <a:gd name="T56" fmla="*/ 1 w 21"/>
              <a:gd name="T57" fmla="*/ 13 h 26"/>
              <a:gd name="T58" fmla="*/ 2 w 21"/>
              <a:gd name="T59" fmla="*/ 16 h 26"/>
              <a:gd name="T60" fmla="*/ 3 w 21"/>
              <a:gd name="T61" fmla="*/ 19 h 26"/>
              <a:gd name="T62" fmla="*/ 2 w 21"/>
              <a:gd name="T63" fmla="*/ 25 h 26"/>
              <a:gd name="T64" fmla="*/ 10 w 21"/>
              <a:gd name="T6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" h="26">
                <a:moveTo>
                  <a:pt x="11" y="26"/>
                </a:moveTo>
                <a:cubicBezTo>
                  <a:pt x="19" y="26"/>
                  <a:pt x="19" y="26"/>
                  <a:pt x="19" y="26"/>
                </a:cubicBezTo>
                <a:cubicBezTo>
                  <a:pt x="19" y="25"/>
                  <a:pt x="19" y="25"/>
                  <a:pt x="19" y="24"/>
                </a:cubicBezTo>
                <a:cubicBezTo>
                  <a:pt x="19" y="24"/>
                  <a:pt x="20" y="24"/>
                  <a:pt x="20" y="23"/>
                </a:cubicBezTo>
                <a:cubicBezTo>
                  <a:pt x="20" y="23"/>
                  <a:pt x="20" y="23"/>
                  <a:pt x="20" y="22"/>
                </a:cubicBezTo>
                <a:cubicBezTo>
                  <a:pt x="20" y="22"/>
                  <a:pt x="20" y="21"/>
                  <a:pt x="20" y="21"/>
                </a:cubicBezTo>
                <a:cubicBezTo>
                  <a:pt x="20" y="21"/>
                  <a:pt x="20" y="20"/>
                  <a:pt x="20" y="20"/>
                </a:cubicBezTo>
                <a:cubicBezTo>
                  <a:pt x="20" y="20"/>
                  <a:pt x="20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9"/>
                  <a:pt x="21" y="19"/>
                  <a:pt x="21" y="18"/>
                </a:cubicBezTo>
                <a:cubicBezTo>
                  <a:pt x="21" y="18"/>
                  <a:pt x="21" y="17"/>
                  <a:pt x="21" y="17"/>
                </a:cubicBezTo>
                <a:cubicBezTo>
                  <a:pt x="21" y="17"/>
                  <a:pt x="21" y="16"/>
                  <a:pt x="21" y="16"/>
                </a:cubicBezTo>
                <a:cubicBezTo>
                  <a:pt x="21" y="16"/>
                  <a:pt x="21" y="15"/>
                  <a:pt x="21" y="14"/>
                </a:cubicBezTo>
                <a:cubicBezTo>
                  <a:pt x="20" y="13"/>
                  <a:pt x="20" y="12"/>
                  <a:pt x="19" y="11"/>
                </a:cubicBezTo>
                <a:cubicBezTo>
                  <a:pt x="19" y="11"/>
                  <a:pt x="18" y="10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6" y="11"/>
                  <a:pt x="16" y="11"/>
                </a:cubicBezTo>
                <a:cubicBezTo>
                  <a:pt x="16" y="11"/>
                  <a:pt x="16" y="11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4"/>
                  <a:pt x="14" y="14"/>
                </a:cubicBezTo>
                <a:cubicBezTo>
                  <a:pt x="14" y="13"/>
                  <a:pt x="13" y="13"/>
                  <a:pt x="13" y="12"/>
                </a:cubicBezTo>
                <a:cubicBezTo>
                  <a:pt x="13" y="11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0"/>
                  <a:pt x="15" y="10"/>
                </a:cubicBezTo>
                <a:cubicBezTo>
                  <a:pt x="15" y="9"/>
                  <a:pt x="16" y="8"/>
                  <a:pt x="16" y="8"/>
                </a:cubicBezTo>
                <a:cubicBezTo>
                  <a:pt x="15" y="7"/>
                  <a:pt x="15" y="7"/>
                  <a:pt x="15" y="6"/>
                </a:cubicBezTo>
                <a:cubicBezTo>
                  <a:pt x="15" y="6"/>
                  <a:pt x="15" y="5"/>
                  <a:pt x="15" y="5"/>
                </a:cubicBezTo>
                <a:cubicBezTo>
                  <a:pt x="14" y="5"/>
                  <a:pt x="14" y="4"/>
                  <a:pt x="15" y="4"/>
                </a:cubicBezTo>
                <a:cubicBezTo>
                  <a:pt x="15" y="4"/>
                  <a:pt x="15" y="5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4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1"/>
                  <a:pt x="11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cubicBezTo>
                  <a:pt x="7" y="0"/>
                  <a:pt x="8" y="1"/>
                  <a:pt x="7" y="1"/>
                </a:cubicBezTo>
                <a:cubicBezTo>
                  <a:pt x="7" y="1"/>
                  <a:pt x="7" y="1"/>
                  <a:pt x="7" y="2"/>
                </a:cubicBezTo>
                <a:cubicBezTo>
                  <a:pt x="7" y="2"/>
                  <a:pt x="8" y="2"/>
                  <a:pt x="7" y="3"/>
                </a:cubicBezTo>
                <a:cubicBezTo>
                  <a:pt x="7" y="3"/>
                  <a:pt x="6" y="3"/>
                  <a:pt x="6" y="5"/>
                </a:cubicBezTo>
                <a:cubicBezTo>
                  <a:pt x="6" y="6"/>
                  <a:pt x="6" y="7"/>
                  <a:pt x="6" y="7"/>
                </a:cubicBezTo>
                <a:cubicBezTo>
                  <a:pt x="6" y="7"/>
                  <a:pt x="5" y="7"/>
                  <a:pt x="5" y="6"/>
                </a:cubicBezTo>
                <a:cubicBezTo>
                  <a:pt x="5" y="6"/>
                  <a:pt x="5" y="7"/>
                  <a:pt x="5" y="6"/>
                </a:cubicBezTo>
                <a:cubicBezTo>
                  <a:pt x="5" y="6"/>
                  <a:pt x="5" y="4"/>
                  <a:pt x="5" y="4"/>
                </a:cubicBezTo>
                <a:cubicBezTo>
                  <a:pt x="5" y="4"/>
                  <a:pt x="5" y="5"/>
                  <a:pt x="4" y="5"/>
                </a:cubicBezTo>
                <a:cubicBezTo>
                  <a:pt x="4" y="5"/>
                  <a:pt x="4" y="6"/>
                  <a:pt x="3" y="6"/>
                </a:cubicBezTo>
                <a:cubicBezTo>
                  <a:pt x="3" y="6"/>
                  <a:pt x="3" y="7"/>
                  <a:pt x="2" y="7"/>
                </a:cubicBezTo>
                <a:cubicBezTo>
                  <a:pt x="2" y="7"/>
                  <a:pt x="1" y="8"/>
                  <a:pt x="1" y="9"/>
                </a:cubicBezTo>
                <a:cubicBezTo>
                  <a:pt x="2" y="10"/>
                  <a:pt x="2" y="11"/>
                  <a:pt x="1" y="11"/>
                </a:cubicBezTo>
                <a:cubicBezTo>
                  <a:pt x="1" y="12"/>
                  <a:pt x="1" y="12"/>
                  <a:pt x="1" y="13"/>
                </a:cubicBezTo>
                <a:cubicBezTo>
                  <a:pt x="1" y="13"/>
                  <a:pt x="1" y="14"/>
                  <a:pt x="1" y="14"/>
                </a:cubicBezTo>
                <a:cubicBezTo>
                  <a:pt x="1" y="14"/>
                  <a:pt x="1" y="15"/>
                  <a:pt x="2" y="16"/>
                </a:cubicBezTo>
                <a:cubicBezTo>
                  <a:pt x="2" y="16"/>
                  <a:pt x="3" y="17"/>
                  <a:pt x="3" y="17"/>
                </a:cubicBezTo>
                <a:cubicBezTo>
                  <a:pt x="3" y="18"/>
                  <a:pt x="3" y="18"/>
                  <a:pt x="3" y="19"/>
                </a:cubicBezTo>
                <a:cubicBezTo>
                  <a:pt x="3" y="20"/>
                  <a:pt x="3" y="21"/>
                  <a:pt x="3" y="22"/>
                </a:cubicBezTo>
                <a:cubicBezTo>
                  <a:pt x="3" y="23"/>
                  <a:pt x="3" y="24"/>
                  <a:pt x="2" y="25"/>
                </a:cubicBezTo>
                <a:cubicBezTo>
                  <a:pt x="1" y="26"/>
                  <a:pt x="1" y="26"/>
                  <a:pt x="0" y="26"/>
                </a:cubicBezTo>
                <a:cubicBezTo>
                  <a:pt x="10" y="26"/>
                  <a:pt x="10" y="26"/>
                  <a:pt x="10" y="26"/>
                </a:cubicBezTo>
                <a:lnTo>
                  <a:pt x="11" y="26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415">
            <a:extLst>
              <a:ext uri="{FF2B5EF4-FFF2-40B4-BE49-F238E27FC236}">
                <a16:creationId xmlns:a16="http://schemas.microsoft.com/office/drawing/2014/main" id="{E8E9B202-647F-4985-891C-FAF739B4F1F4}"/>
              </a:ext>
            </a:extLst>
          </p:cNvPr>
          <p:cNvSpPr>
            <a:spLocks/>
          </p:cNvSpPr>
          <p:nvPr/>
        </p:nvSpPr>
        <p:spPr bwMode="auto">
          <a:xfrm>
            <a:off x="5891381" y="3529302"/>
            <a:ext cx="682254" cy="1027806"/>
          </a:xfrm>
          <a:custGeom>
            <a:avLst/>
            <a:gdLst>
              <a:gd name="T0" fmla="*/ 21 w 34"/>
              <a:gd name="T1" fmla="*/ 4 h 51"/>
              <a:gd name="T2" fmla="*/ 6 w 34"/>
              <a:gd name="T3" fmla="*/ 0 h 51"/>
              <a:gd name="T4" fmla="*/ 1 w 34"/>
              <a:gd name="T5" fmla="*/ 16 h 51"/>
              <a:gd name="T6" fmla="*/ 2 w 34"/>
              <a:gd name="T7" fmla="*/ 17 h 51"/>
              <a:gd name="T8" fmla="*/ 1 w 34"/>
              <a:gd name="T9" fmla="*/ 18 h 51"/>
              <a:gd name="T10" fmla="*/ 1 w 34"/>
              <a:gd name="T11" fmla="*/ 19 h 51"/>
              <a:gd name="T12" fmla="*/ 21 w 34"/>
              <a:gd name="T13" fmla="*/ 50 h 51"/>
              <a:gd name="T14" fmla="*/ 22 w 34"/>
              <a:gd name="T15" fmla="*/ 50 h 51"/>
              <a:gd name="T16" fmla="*/ 21 w 34"/>
              <a:gd name="T17" fmla="*/ 47 h 51"/>
              <a:gd name="T18" fmla="*/ 22 w 34"/>
              <a:gd name="T19" fmla="*/ 46 h 51"/>
              <a:gd name="T20" fmla="*/ 22 w 34"/>
              <a:gd name="T21" fmla="*/ 44 h 51"/>
              <a:gd name="T22" fmla="*/ 24 w 34"/>
              <a:gd name="T23" fmla="*/ 43 h 51"/>
              <a:gd name="T24" fmla="*/ 25 w 34"/>
              <a:gd name="T25" fmla="*/ 43 h 51"/>
              <a:gd name="T26" fmla="*/ 26 w 34"/>
              <a:gd name="T27" fmla="*/ 44 h 51"/>
              <a:gd name="T28" fmla="*/ 27 w 34"/>
              <a:gd name="T29" fmla="*/ 39 h 51"/>
              <a:gd name="T30" fmla="*/ 34 w 34"/>
              <a:gd name="T31" fmla="*/ 8 h 51"/>
              <a:gd name="T32" fmla="*/ 21 w 34"/>
              <a:gd name="T33" fmla="*/ 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" h="51">
                <a:moveTo>
                  <a:pt x="21" y="4"/>
                </a:moveTo>
                <a:cubicBezTo>
                  <a:pt x="6" y="0"/>
                  <a:pt x="6" y="0"/>
                  <a:pt x="6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7"/>
                  <a:pt x="2" y="17"/>
                </a:cubicBezTo>
                <a:cubicBezTo>
                  <a:pt x="2" y="17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21" y="50"/>
                  <a:pt x="21" y="50"/>
                </a:cubicBezTo>
                <a:cubicBezTo>
                  <a:pt x="21" y="50"/>
                  <a:pt x="22" y="51"/>
                  <a:pt x="22" y="50"/>
                </a:cubicBezTo>
                <a:cubicBezTo>
                  <a:pt x="22" y="49"/>
                  <a:pt x="22" y="48"/>
                  <a:pt x="21" y="47"/>
                </a:cubicBezTo>
                <a:cubicBezTo>
                  <a:pt x="21" y="47"/>
                  <a:pt x="21" y="46"/>
                  <a:pt x="22" y="46"/>
                </a:cubicBezTo>
                <a:cubicBezTo>
                  <a:pt x="22" y="45"/>
                  <a:pt x="22" y="45"/>
                  <a:pt x="22" y="44"/>
                </a:cubicBezTo>
                <a:cubicBezTo>
                  <a:pt x="22" y="44"/>
                  <a:pt x="22" y="43"/>
                  <a:pt x="24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4"/>
                  <a:pt x="26" y="44"/>
                  <a:pt x="26" y="44"/>
                </a:cubicBezTo>
                <a:cubicBezTo>
                  <a:pt x="27" y="39"/>
                  <a:pt x="27" y="39"/>
                  <a:pt x="27" y="39"/>
                </a:cubicBezTo>
                <a:cubicBezTo>
                  <a:pt x="34" y="8"/>
                  <a:pt x="34" y="8"/>
                  <a:pt x="34" y="8"/>
                </a:cubicBezTo>
                <a:lnTo>
                  <a:pt x="21" y="4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416">
            <a:extLst>
              <a:ext uri="{FF2B5EF4-FFF2-40B4-BE49-F238E27FC236}">
                <a16:creationId xmlns:a16="http://schemas.microsoft.com/office/drawing/2014/main" id="{CCF7D759-5D98-4985-A6DB-32C1DDBE484A}"/>
              </a:ext>
            </a:extLst>
          </p:cNvPr>
          <p:cNvSpPr>
            <a:spLocks/>
          </p:cNvSpPr>
          <p:nvPr/>
        </p:nvSpPr>
        <p:spPr bwMode="auto">
          <a:xfrm>
            <a:off x="7672318" y="4096368"/>
            <a:ext cx="770858" cy="425299"/>
          </a:xfrm>
          <a:custGeom>
            <a:avLst/>
            <a:gdLst>
              <a:gd name="T0" fmla="*/ 36 w 38"/>
              <a:gd name="T1" fmla="*/ 6 h 21"/>
              <a:gd name="T2" fmla="*/ 37 w 38"/>
              <a:gd name="T3" fmla="*/ 4 h 21"/>
              <a:gd name="T4" fmla="*/ 34 w 38"/>
              <a:gd name="T5" fmla="*/ 2 h 21"/>
              <a:gd name="T6" fmla="*/ 2 w 38"/>
              <a:gd name="T7" fmla="*/ 0 h 21"/>
              <a:gd name="T8" fmla="*/ 0 w 38"/>
              <a:gd name="T9" fmla="*/ 20 h 21"/>
              <a:gd name="T10" fmla="*/ 38 w 38"/>
              <a:gd name="T11" fmla="*/ 21 h 21"/>
              <a:gd name="T12" fmla="*/ 37 w 38"/>
              <a:gd name="T13" fmla="*/ 8 h 21"/>
              <a:gd name="T14" fmla="*/ 36 w 38"/>
              <a:gd name="T15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21">
                <a:moveTo>
                  <a:pt x="36" y="6"/>
                </a:moveTo>
                <a:cubicBezTo>
                  <a:pt x="36" y="4"/>
                  <a:pt x="37" y="5"/>
                  <a:pt x="37" y="4"/>
                </a:cubicBezTo>
                <a:cubicBezTo>
                  <a:pt x="37" y="3"/>
                  <a:pt x="34" y="2"/>
                  <a:pt x="34" y="2"/>
                </a:cubicBezTo>
                <a:cubicBezTo>
                  <a:pt x="26" y="2"/>
                  <a:pt x="2" y="0"/>
                  <a:pt x="2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38" y="21"/>
                  <a:pt x="38" y="21"/>
                  <a:pt x="38" y="21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6" y="7"/>
                  <a:pt x="36" y="6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417">
            <a:extLst>
              <a:ext uri="{FF2B5EF4-FFF2-40B4-BE49-F238E27FC236}">
                <a16:creationId xmlns:a16="http://schemas.microsoft.com/office/drawing/2014/main" id="{7E5605DE-4784-4E1E-97AF-8AC916A19596}"/>
              </a:ext>
            </a:extLst>
          </p:cNvPr>
          <p:cNvSpPr>
            <a:spLocks/>
          </p:cNvSpPr>
          <p:nvPr/>
        </p:nvSpPr>
        <p:spPr bwMode="auto">
          <a:xfrm>
            <a:off x="6839441" y="3369815"/>
            <a:ext cx="735416" cy="584786"/>
          </a:xfrm>
          <a:custGeom>
            <a:avLst/>
            <a:gdLst>
              <a:gd name="T0" fmla="*/ 36 w 36"/>
              <a:gd name="T1" fmla="*/ 4 h 29"/>
              <a:gd name="T2" fmla="*/ 5 w 36"/>
              <a:gd name="T3" fmla="*/ 0 h 29"/>
              <a:gd name="T4" fmla="*/ 5 w 36"/>
              <a:gd name="T5" fmla="*/ 3 h 29"/>
              <a:gd name="T6" fmla="*/ 5 w 36"/>
              <a:gd name="T7" fmla="*/ 3 h 29"/>
              <a:gd name="T8" fmla="*/ 1 w 36"/>
              <a:gd name="T9" fmla="*/ 18 h 29"/>
              <a:gd name="T10" fmla="*/ 0 w 36"/>
              <a:gd name="T11" fmla="*/ 25 h 29"/>
              <a:gd name="T12" fmla="*/ 10 w 36"/>
              <a:gd name="T13" fmla="*/ 26 h 29"/>
              <a:gd name="T14" fmla="*/ 10 w 36"/>
              <a:gd name="T15" fmla="*/ 26 h 29"/>
              <a:gd name="T16" fmla="*/ 10 w 36"/>
              <a:gd name="T17" fmla="*/ 26 h 29"/>
              <a:gd name="T18" fmla="*/ 10 w 36"/>
              <a:gd name="T19" fmla="*/ 27 h 29"/>
              <a:gd name="T20" fmla="*/ 33 w 36"/>
              <a:gd name="T21" fmla="*/ 29 h 29"/>
              <a:gd name="T22" fmla="*/ 33 w 36"/>
              <a:gd name="T23" fmla="*/ 29 h 29"/>
              <a:gd name="T24" fmla="*/ 35 w 36"/>
              <a:gd name="T25" fmla="*/ 17 h 29"/>
              <a:gd name="T26" fmla="*/ 36 w 36"/>
              <a:gd name="T27" fmla="*/ 4 h 29"/>
              <a:gd name="T28" fmla="*/ 36 w 36"/>
              <a:gd name="T29" fmla="*/ 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29">
                <a:moveTo>
                  <a:pt x="36" y="4"/>
                </a:moveTo>
                <a:cubicBezTo>
                  <a:pt x="5" y="0"/>
                  <a:pt x="5" y="0"/>
                  <a:pt x="5" y="0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5"/>
                  <a:pt x="0" y="25"/>
                  <a:pt x="0" y="25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8"/>
                  <a:pt x="35" y="17"/>
                  <a:pt x="35" y="17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5"/>
                  <a:pt x="36" y="4"/>
                  <a:pt x="36" y="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9525">
            <a:solidFill>
              <a:schemeClr val="bg1">
                <a:lumMod val="85000"/>
                <a:alpha val="4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418">
            <a:extLst>
              <a:ext uri="{FF2B5EF4-FFF2-40B4-BE49-F238E27FC236}">
                <a16:creationId xmlns:a16="http://schemas.microsoft.com/office/drawing/2014/main" id="{EB374797-9F53-491E-BFA1-3C7BEF7852F0}"/>
              </a:ext>
            </a:extLst>
          </p:cNvPr>
          <p:cNvSpPr>
            <a:spLocks/>
          </p:cNvSpPr>
          <p:nvPr/>
        </p:nvSpPr>
        <p:spPr bwMode="auto">
          <a:xfrm>
            <a:off x="6839441" y="3369815"/>
            <a:ext cx="735416" cy="584786"/>
          </a:xfrm>
          <a:custGeom>
            <a:avLst/>
            <a:gdLst>
              <a:gd name="T0" fmla="*/ 36 w 36"/>
              <a:gd name="T1" fmla="*/ 4 h 29"/>
              <a:gd name="T2" fmla="*/ 5 w 36"/>
              <a:gd name="T3" fmla="*/ 0 h 29"/>
              <a:gd name="T4" fmla="*/ 5 w 36"/>
              <a:gd name="T5" fmla="*/ 3 h 29"/>
              <a:gd name="T6" fmla="*/ 5 w 36"/>
              <a:gd name="T7" fmla="*/ 3 h 29"/>
              <a:gd name="T8" fmla="*/ 1 w 36"/>
              <a:gd name="T9" fmla="*/ 18 h 29"/>
              <a:gd name="T10" fmla="*/ 0 w 36"/>
              <a:gd name="T11" fmla="*/ 25 h 29"/>
              <a:gd name="T12" fmla="*/ 10 w 36"/>
              <a:gd name="T13" fmla="*/ 26 h 29"/>
              <a:gd name="T14" fmla="*/ 10 w 36"/>
              <a:gd name="T15" fmla="*/ 26 h 29"/>
              <a:gd name="T16" fmla="*/ 10 w 36"/>
              <a:gd name="T17" fmla="*/ 26 h 29"/>
              <a:gd name="T18" fmla="*/ 10 w 36"/>
              <a:gd name="T19" fmla="*/ 27 h 29"/>
              <a:gd name="T20" fmla="*/ 33 w 36"/>
              <a:gd name="T21" fmla="*/ 29 h 29"/>
              <a:gd name="T22" fmla="*/ 33 w 36"/>
              <a:gd name="T23" fmla="*/ 29 h 29"/>
              <a:gd name="T24" fmla="*/ 35 w 36"/>
              <a:gd name="T25" fmla="*/ 17 h 29"/>
              <a:gd name="T26" fmla="*/ 36 w 36"/>
              <a:gd name="T27" fmla="*/ 4 h 29"/>
              <a:gd name="T28" fmla="*/ 36 w 36"/>
              <a:gd name="T29" fmla="*/ 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29">
                <a:moveTo>
                  <a:pt x="36" y="4"/>
                </a:moveTo>
                <a:cubicBezTo>
                  <a:pt x="5" y="0"/>
                  <a:pt x="5" y="0"/>
                  <a:pt x="5" y="0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5"/>
                  <a:pt x="0" y="25"/>
                  <a:pt x="0" y="25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8"/>
                  <a:pt x="35" y="17"/>
                  <a:pt x="35" y="17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5"/>
                  <a:pt x="36" y="4"/>
                  <a:pt x="36" y="4"/>
                </a:cubicBezTo>
                <a:close/>
              </a:path>
            </a:pathLst>
          </a:custGeom>
          <a:noFill/>
          <a:ln w="14288" cap="flat">
            <a:solidFill>
              <a:schemeClr val="tx1">
                <a:alpha val="4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419">
            <a:extLst>
              <a:ext uri="{FF2B5EF4-FFF2-40B4-BE49-F238E27FC236}">
                <a16:creationId xmlns:a16="http://schemas.microsoft.com/office/drawing/2014/main" id="{CBC28169-4C3D-42E8-A22A-9F2E4201EDD0}"/>
              </a:ext>
            </a:extLst>
          </p:cNvPr>
          <p:cNvSpPr>
            <a:spLocks/>
          </p:cNvSpPr>
          <p:nvPr/>
        </p:nvSpPr>
        <p:spPr bwMode="auto">
          <a:xfrm>
            <a:off x="8345709" y="4052063"/>
            <a:ext cx="673390" cy="567065"/>
          </a:xfrm>
          <a:custGeom>
            <a:avLst/>
            <a:gdLst>
              <a:gd name="T0" fmla="*/ 0 w 33"/>
              <a:gd name="T1" fmla="*/ 2 h 28"/>
              <a:gd name="T2" fmla="*/ 1 w 33"/>
              <a:gd name="T3" fmla="*/ 3 h 28"/>
              <a:gd name="T4" fmla="*/ 1 w 33"/>
              <a:gd name="T5" fmla="*/ 4 h 28"/>
              <a:gd name="T6" fmla="*/ 4 w 33"/>
              <a:gd name="T7" fmla="*/ 6 h 28"/>
              <a:gd name="T8" fmla="*/ 3 w 33"/>
              <a:gd name="T9" fmla="*/ 8 h 28"/>
              <a:gd name="T10" fmla="*/ 4 w 33"/>
              <a:gd name="T11" fmla="*/ 10 h 28"/>
              <a:gd name="T12" fmla="*/ 5 w 33"/>
              <a:gd name="T13" fmla="*/ 23 h 28"/>
              <a:gd name="T14" fmla="*/ 5 w 33"/>
              <a:gd name="T15" fmla="*/ 27 h 28"/>
              <a:gd name="T16" fmla="*/ 28 w 33"/>
              <a:gd name="T17" fmla="*/ 26 h 28"/>
              <a:gd name="T18" fmla="*/ 28 w 33"/>
              <a:gd name="T19" fmla="*/ 26 h 28"/>
              <a:gd name="T20" fmla="*/ 28 w 33"/>
              <a:gd name="T21" fmla="*/ 27 h 28"/>
              <a:gd name="T22" fmla="*/ 28 w 33"/>
              <a:gd name="T23" fmla="*/ 28 h 28"/>
              <a:gd name="T24" fmla="*/ 30 w 33"/>
              <a:gd name="T25" fmla="*/ 28 h 28"/>
              <a:gd name="T26" fmla="*/ 31 w 33"/>
              <a:gd name="T27" fmla="*/ 27 h 28"/>
              <a:gd name="T28" fmla="*/ 31 w 33"/>
              <a:gd name="T29" fmla="*/ 26 h 28"/>
              <a:gd name="T30" fmla="*/ 31 w 33"/>
              <a:gd name="T31" fmla="*/ 26 h 28"/>
              <a:gd name="T32" fmla="*/ 31 w 33"/>
              <a:gd name="T33" fmla="*/ 25 h 28"/>
              <a:gd name="T34" fmla="*/ 32 w 33"/>
              <a:gd name="T35" fmla="*/ 25 h 28"/>
              <a:gd name="T36" fmla="*/ 33 w 33"/>
              <a:gd name="T37" fmla="*/ 23 h 28"/>
              <a:gd name="T38" fmla="*/ 31 w 33"/>
              <a:gd name="T39" fmla="*/ 21 h 28"/>
              <a:gd name="T40" fmla="*/ 31 w 33"/>
              <a:gd name="T41" fmla="*/ 19 h 28"/>
              <a:gd name="T42" fmla="*/ 30 w 33"/>
              <a:gd name="T43" fmla="*/ 18 h 28"/>
              <a:gd name="T44" fmla="*/ 29 w 33"/>
              <a:gd name="T45" fmla="*/ 17 h 28"/>
              <a:gd name="T46" fmla="*/ 27 w 33"/>
              <a:gd name="T47" fmla="*/ 15 h 28"/>
              <a:gd name="T48" fmla="*/ 27 w 33"/>
              <a:gd name="T49" fmla="*/ 14 h 28"/>
              <a:gd name="T50" fmla="*/ 27 w 33"/>
              <a:gd name="T51" fmla="*/ 12 h 28"/>
              <a:gd name="T52" fmla="*/ 26 w 33"/>
              <a:gd name="T53" fmla="*/ 11 h 28"/>
              <a:gd name="T54" fmla="*/ 24 w 33"/>
              <a:gd name="T55" fmla="*/ 10 h 28"/>
              <a:gd name="T56" fmla="*/ 24 w 33"/>
              <a:gd name="T57" fmla="*/ 9 h 28"/>
              <a:gd name="T58" fmla="*/ 23 w 33"/>
              <a:gd name="T59" fmla="*/ 8 h 28"/>
              <a:gd name="T60" fmla="*/ 22 w 33"/>
              <a:gd name="T61" fmla="*/ 7 h 28"/>
              <a:gd name="T62" fmla="*/ 21 w 33"/>
              <a:gd name="T63" fmla="*/ 6 h 28"/>
              <a:gd name="T64" fmla="*/ 21 w 33"/>
              <a:gd name="T65" fmla="*/ 4 h 28"/>
              <a:gd name="T66" fmla="*/ 20 w 33"/>
              <a:gd name="T67" fmla="*/ 2 h 28"/>
              <a:gd name="T68" fmla="*/ 20 w 33"/>
              <a:gd name="T69" fmla="*/ 2 h 28"/>
              <a:gd name="T70" fmla="*/ 19 w 33"/>
              <a:gd name="T71" fmla="*/ 1 h 28"/>
              <a:gd name="T72" fmla="*/ 19 w 33"/>
              <a:gd name="T73" fmla="*/ 1 h 28"/>
              <a:gd name="T74" fmla="*/ 18 w 33"/>
              <a:gd name="T75" fmla="*/ 1 h 28"/>
              <a:gd name="T76" fmla="*/ 0 w 33"/>
              <a:gd name="T77" fmla="*/ 1 h 28"/>
              <a:gd name="T78" fmla="*/ 0 w 33"/>
              <a:gd name="T79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" h="28">
                <a:moveTo>
                  <a:pt x="0" y="2"/>
                </a:moveTo>
                <a:cubicBezTo>
                  <a:pt x="0" y="2"/>
                  <a:pt x="0" y="2"/>
                  <a:pt x="1" y="3"/>
                </a:cubicBezTo>
                <a:cubicBezTo>
                  <a:pt x="1" y="3"/>
                  <a:pt x="1" y="4"/>
                  <a:pt x="1" y="4"/>
                </a:cubicBezTo>
                <a:cubicBezTo>
                  <a:pt x="1" y="4"/>
                  <a:pt x="4" y="5"/>
                  <a:pt x="4" y="6"/>
                </a:cubicBezTo>
                <a:cubicBezTo>
                  <a:pt x="4" y="7"/>
                  <a:pt x="3" y="6"/>
                  <a:pt x="3" y="8"/>
                </a:cubicBezTo>
                <a:cubicBezTo>
                  <a:pt x="3" y="9"/>
                  <a:pt x="4" y="10"/>
                  <a:pt x="4" y="10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7"/>
                  <a:pt x="5" y="27"/>
                  <a:pt x="5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8"/>
                  <a:pt x="30" y="28"/>
                  <a:pt x="30" y="28"/>
                </a:cubicBezTo>
                <a:cubicBezTo>
                  <a:pt x="30" y="28"/>
                  <a:pt x="31" y="28"/>
                  <a:pt x="31" y="27"/>
                </a:cubicBezTo>
                <a:cubicBezTo>
                  <a:pt x="31" y="27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5"/>
                  <a:pt x="31" y="25"/>
                  <a:pt x="3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3" y="25"/>
                  <a:pt x="33" y="23"/>
                  <a:pt x="33" y="23"/>
                </a:cubicBezTo>
                <a:cubicBezTo>
                  <a:pt x="32" y="23"/>
                  <a:pt x="31" y="22"/>
                  <a:pt x="31" y="21"/>
                </a:cubicBezTo>
                <a:cubicBezTo>
                  <a:pt x="31" y="20"/>
                  <a:pt x="31" y="19"/>
                  <a:pt x="31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8"/>
                  <a:pt x="29" y="17"/>
                  <a:pt x="29" y="17"/>
                </a:cubicBezTo>
                <a:cubicBezTo>
                  <a:pt x="29" y="17"/>
                  <a:pt x="27" y="15"/>
                  <a:pt x="27" y="15"/>
                </a:cubicBezTo>
                <a:cubicBezTo>
                  <a:pt x="26" y="14"/>
                  <a:pt x="27" y="14"/>
                  <a:pt x="27" y="14"/>
                </a:cubicBezTo>
                <a:cubicBezTo>
                  <a:pt x="27" y="14"/>
                  <a:pt x="27" y="13"/>
                  <a:pt x="27" y="12"/>
                </a:cubicBezTo>
                <a:cubicBezTo>
                  <a:pt x="27" y="11"/>
                  <a:pt x="26" y="11"/>
                  <a:pt x="26" y="11"/>
                </a:cubicBezTo>
                <a:cubicBezTo>
                  <a:pt x="25" y="11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2" y="7"/>
                  <a:pt x="22" y="7"/>
                </a:cubicBezTo>
                <a:cubicBezTo>
                  <a:pt x="22" y="7"/>
                  <a:pt x="21" y="7"/>
                  <a:pt x="21" y="6"/>
                </a:cubicBezTo>
                <a:cubicBezTo>
                  <a:pt x="20" y="6"/>
                  <a:pt x="21" y="5"/>
                  <a:pt x="21" y="4"/>
                </a:cubicBezTo>
                <a:cubicBezTo>
                  <a:pt x="21" y="4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1"/>
                  <a:pt x="18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420">
            <a:extLst>
              <a:ext uri="{FF2B5EF4-FFF2-40B4-BE49-F238E27FC236}">
                <a16:creationId xmlns:a16="http://schemas.microsoft.com/office/drawing/2014/main" id="{C4078210-64CD-4614-8C6A-1CE519092221}"/>
              </a:ext>
            </a:extLst>
          </p:cNvPr>
          <p:cNvSpPr>
            <a:spLocks/>
          </p:cNvSpPr>
          <p:nvPr/>
        </p:nvSpPr>
        <p:spPr bwMode="auto">
          <a:xfrm>
            <a:off x="7512831" y="3706510"/>
            <a:ext cx="850598" cy="425299"/>
          </a:xfrm>
          <a:custGeom>
            <a:avLst/>
            <a:gdLst>
              <a:gd name="T0" fmla="*/ 0 w 42"/>
              <a:gd name="T1" fmla="*/ 12 h 21"/>
              <a:gd name="T2" fmla="*/ 0 w 42"/>
              <a:gd name="T3" fmla="*/ 12 h 21"/>
              <a:gd name="T4" fmla="*/ 10 w 42"/>
              <a:gd name="T5" fmla="*/ 14 h 21"/>
              <a:gd name="T6" fmla="*/ 10 w 42"/>
              <a:gd name="T7" fmla="*/ 19 h 21"/>
              <a:gd name="T8" fmla="*/ 10 w 42"/>
              <a:gd name="T9" fmla="*/ 19 h 21"/>
              <a:gd name="T10" fmla="*/ 10 w 42"/>
              <a:gd name="T11" fmla="*/ 19 h 21"/>
              <a:gd name="T12" fmla="*/ 10 w 42"/>
              <a:gd name="T13" fmla="*/ 19 h 21"/>
              <a:gd name="T14" fmla="*/ 42 w 42"/>
              <a:gd name="T15" fmla="*/ 21 h 21"/>
              <a:gd name="T16" fmla="*/ 42 w 42"/>
              <a:gd name="T17" fmla="*/ 20 h 21"/>
              <a:gd name="T18" fmla="*/ 41 w 42"/>
              <a:gd name="T19" fmla="*/ 19 h 21"/>
              <a:gd name="T20" fmla="*/ 41 w 42"/>
              <a:gd name="T21" fmla="*/ 18 h 21"/>
              <a:gd name="T22" fmla="*/ 41 w 42"/>
              <a:gd name="T23" fmla="*/ 18 h 21"/>
              <a:gd name="T24" fmla="*/ 41 w 42"/>
              <a:gd name="T25" fmla="*/ 18 h 21"/>
              <a:gd name="T26" fmla="*/ 41 w 42"/>
              <a:gd name="T27" fmla="*/ 18 h 21"/>
              <a:gd name="T28" fmla="*/ 40 w 42"/>
              <a:gd name="T29" fmla="*/ 15 h 21"/>
              <a:gd name="T30" fmla="*/ 40 w 42"/>
              <a:gd name="T31" fmla="*/ 12 h 21"/>
              <a:gd name="T32" fmla="*/ 39 w 42"/>
              <a:gd name="T33" fmla="*/ 10 h 21"/>
              <a:gd name="T34" fmla="*/ 38 w 42"/>
              <a:gd name="T35" fmla="*/ 9 h 21"/>
              <a:gd name="T36" fmla="*/ 38 w 42"/>
              <a:gd name="T37" fmla="*/ 8 h 21"/>
              <a:gd name="T38" fmla="*/ 37 w 42"/>
              <a:gd name="T39" fmla="*/ 6 h 21"/>
              <a:gd name="T40" fmla="*/ 37 w 42"/>
              <a:gd name="T41" fmla="*/ 5 h 21"/>
              <a:gd name="T42" fmla="*/ 34 w 42"/>
              <a:gd name="T43" fmla="*/ 4 h 21"/>
              <a:gd name="T44" fmla="*/ 33 w 42"/>
              <a:gd name="T45" fmla="*/ 4 h 21"/>
              <a:gd name="T46" fmla="*/ 31 w 42"/>
              <a:gd name="T47" fmla="*/ 4 h 21"/>
              <a:gd name="T48" fmla="*/ 29 w 42"/>
              <a:gd name="T49" fmla="*/ 4 h 21"/>
              <a:gd name="T50" fmla="*/ 27 w 42"/>
              <a:gd name="T51" fmla="*/ 3 h 21"/>
              <a:gd name="T52" fmla="*/ 25 w 42"/>
              <a:gd name="T53" fmla="*/ 3 h 21"/>
              <a:gd name="T54" fmla="*/ 24 w 42"/>
              <a:gd name="T55" fmla="*/ 2 h 21"/>
              <a:gd name="T56" fmla="*/ 23 w 42"/>
              <a:gd name="T57" fmla="*/ 2 h 21"/>
              <a:gd name="T58" fmla="*/ 21 w 42"/>
              <a:gd name="T59" fmla="*/ 2 h 21"/>
              <a:gd name="T60" fmla="*/ 2 w 42"/>
              <a:gd name="T61" fmla="*/ 0 h 21"/>
              <a:gd name="T62" fmla="*/ 0 w 42"/>
              <a:gd name="T63" fmla="*/ 1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" h="21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34" y="21"/>
                  <a:pt x="42" y="21"/>
                </a:cubicBezTo>
                <a:cubicBezTo>
                  <a:pt x="42" y="21"/>
                  <a:pt x="42" y="20"/>
                  <a:pt x="42" y="20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8"/>
                  <a:pt x="42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7"/>
                  <a:pt x="40" y="17"/>
                  <a:pt x="40" y="15"/>
                </a:cubicBezTo>
                <a:cubicBezTo>
                  <a:pt x="40" y="14"/>
                  <a:pt x="40" y="13"/>
                  <a:pt x="40" y="12"/>
                </a:cubicBezTo>
                <a:cubicBezTo>
                  <a:pt x="39" y="12"/>
                  <a:pt x="39" y="10"/>
                  <a:pt x="39" y="10"/>
                </a:cubicBezTo>
                <a:cubicBezTo>
                  <a:pt x="39" y="10"/>
                  <a:pt x="39" y="9"/>
                  <a:pt x="38" y="9"/>
                </a:cubicBezTo>
                <a:cubicBezTo>
                  <a:pt x="38" y="9"/>
                  <a:pt x="38" y="9"/>
                  <a:pt x="38" y="8"/>
                </a:cubicBezTo>
                <a:cubicBezTo>
                  <a:pt x="38" y="7"/>
                  <a:pt x="37" y="6"/>
                  <a:pt x="37" y="6"/>
                </a:cubicBezTo>
                <a:cubicBezTo>
                  <a:pt x="37" y="6"/>
                  <a:pt x="38" y="6"/>
                  <a:pt x="37" y="5"/>
                </a:cubicBezTo>
                <a:cubicBezTo>
                  <a:pt x="37" y="5"/>
                  <a:pt x="34" y="4"/>
                  <a:pt x="34" y="4"/>
                </a:cubicBezTo>
                <a:cubicBezTo>
                  <a:pt x="34" y="4"/>
                  <a:pt x="34" y="4"/>
                  <a:pt x="33" y="4"/>
                </a:cubicBezTo>
                <a:cubicBezTo>
                  <a:pt x="33" y="4"/>
                  <a:pt x="32" y="3"/>
                  <a:pt x="31" y="4"/>
                </a:cubicBezTo>
                <a:cubicBezTo>
                  <a:pt x="30" y="4"/>
                  <a:pt x="29" y="5"/>
                  <a:pt x="29" y="4"/>
                </a:cubicBezTo>
                <a:cubicBezTo>
                  <a:pt x="28" y="4"/>
                  <a:pt x="27" y="3"/>
                  <a:pt x="27" y="3"/>
                </a:cubicBezTo>
                <a:cubicBezTo>
                  <a:pt x="27" y="3"/>
                  <a:pt x="26" y="3"/>
                  <a:pt x="25" y="3"/>
                </a:cubicBezTo>
                <a:cubicBezTo>
                  <a:pt x="25" y="3"/>
                  <a:pt x="24" y="3"/>
                  <a:pt x="24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0" y="11"/>
                  <a:pt x="0" y="1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9525">
            <a:solidFill>
              <a:schemeClr val="bg1">
                <a:lumMod val="85000"/>
                <a:alpha val="4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421">
            <a:extLst>
              <a:ext uri="{FF2B5EF4-FFF2-40B4-BE49-F238E27FC236}">
                <a16:creationId xmlns:a16="http://schemas.microsoft.com/office/drawing/2014/main" id="{FF1C3BC2-A510-4B5E-BECE-4AD19B00D2B8}"/>
              </a:ext>
            </a:extLst>
          </p:cNvPr>
          <p:cNvSpPr>
            <a:spLocks/>
          </p:cNvSpPr>
          <p:nvPr/>
        </p:nvSpPr>
        <p:spPr bwMode="auto">
          <a:xfrm>
            <a:off x="7512831" y="3706510"/>
            <a:ext cx="850598" cy="425299"/>
          </a:xfrm>
          <a:custGeom>
            <a:avLst/>
            <a:gdLst>
              <a:gd name="T0" fmla="*/ 0 w 42"/>
              <a:gd name="T1" fmla="*/ 12 h 21"/>
              <a:gd name="T2" fmla="*/ 0 w 42"/>
              <a:gd name="T3" fmla="*/ 12 h 21"/>
              <a:gd name="T4" fmla="*/ 10 w 42"/>
              <a:gd name="T5" fmla="*/ 14 h 21"/>
              <a:gd name="T6" fmla="*/ 10 w 42"/>
              <a:gd name="T7" fmla="*/ 19 h 21"/>
              <a:gd name="T8" fmla="*/ 10 w 42"/>
              <a:gd name="T9" fmla="*/ 19 h 21"/>
              <a:gd name="T10" fmla="*/ 10 w 42"/>
              <a:gd name="T11" fmla="*/ 19 h 21"/>
              <a:gd name="T12" fmla="*/ 10 w 42"/>
              <a:gd name="T13" fmla="*/ 19 h 21"/>
              <a:gd name="T14" fmla="*/ 42 w 42"/>
              <a:gd name="T15" fmla="*/ 21 h 21"/>
              <a:gd name="T16" fmla="*/ 42 w 42"/>
              <a:gd name="T17" fmla="*/ 20 h 21"/>
              <a:gd name="T18" fmla="*/ 41 w 42"/>
              <a:gd name="T19" fmla="*/ 19 h 21"/>
              <a:gd name="T20" fmla="*/ 41 w 42"/>
              <a:gd name="T21" fmla="*/ 18 h 21"/>
              <a:gd name="T22" fmla="*/ 41 w 42"/>
              <a:gd name="T23" fmla="*/ 18 h 21"/>
              <a:gd name="T24" fmla="*/ 41 w 42"/>
              <a:gd name="T25" fmla="*/ 18 h 21"/>
              <a:gd name="T26" fmla="*/ 41 w 42"/>
              <a:gd name="T27" fmla="*/ 18 h 21"/>
              <a:gd name="T28" fmla="*/ 40 w 42"/>
              <a:gd name="T29" fmla="*/ 15 h 21"/>
              <a:gd name="T30" fmla="*/ 40 w 42"/>
              <a:gd name="T31" fmla="*/ 12 h 21"/>
              <a:gd name="T32" fmla="*/ 39 w 42"/>
              <a:gd name="T33" fmla="*/ 10 h 21"/>
              <a:gd name="T34" fmla="*/ 38 w 42"/>
              <a:gd name="T35" fmla="*/ 9 h 21"/>
              <a:gd name="T36" fmla="*/ 38 w 42"/>
              <a:gd name="T37" fmla="*/ 8 h 21"/>
              <a:gd name="T38" fmla="*/ 37 w 42"/>
              <a:gd name="T39" fmla="*/ 6 h 21"/>
              <a:gd name="T40" fmla="*/ 37 w 42"/>
              <a:gd name="T41" fmla="*/ 5 h 21"/>
              <a:gd name="T42" fmla="*/ 34 w 42"/>
              <a:gd name="T43" fmla="*/ 4 h 21"/>
              <a:gd name="T44" fmla="*/ 33 w 42"/>
              <a:gd name="T45" fmla="*/ 4 h 21"/>
              <a:gd name="T46" fmla="*/ 31 w 42"/>
              <a:gd name="T47" fmla="*/ 4 h 21"/>
              <a:gd name="T48" fmla="*/ 29 w 42"/>
              <a:gd name="T49" fmla="*/ 4 h 21"/>
              <a:gd name="T50" fmla="*/ 27 w 42"/>
              <a:gd name="T51" fmla="*/ 3 h 21"/>
              <a:gd name="T52" fmla="*/ 25 w 42"/>
              <a:gd name="T53" fmla="*/ 3 h 21"/>
              <a:gd name="T54" fmla="*/ 24 w 42"/>
              <a:gd name="T55" fmla="*/ 2 h 21"/>
              <a:gd name="T56" fmla="*/ 23 w 42"/>
              <a:gd name="T57" fmla="*/ 2 h 21"/>
              <a:gd name="T58" fmla="*/ 21 w 42"/>
              <a:gd name="T59" fmla="*/ 2 h 21"/>
              <a:gd name="T60" fmla="*/ 2 w 42"/>
              <a:gd name="T61" fmla="*/ 0 h 21"/>
              <a:gd name="T62" fmla="*/ 0 w 42"/>
              <a:gd name="T63" fmla="*/ 1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" h="21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34" y="21"/>
                  <a:pt x="42" y="21"/>
                </a:cubicBezTo>
                <a:cubicBezTo>
                  <a:pt x="42" y="21"/>
                  <a:pt x="42" y="20"/>
                  <a:pt x="42" y="20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8"/>
                  <a:pt x="42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7"/>
                  <a:pt x="40" y="17"/>
                  <a:pt x="40" y="15"/>
                </a:cubicBezTo>
                <a:cubicBezTo>
                  <a:pt x="40" y="14"/>
                  <a:pt x="40" y="13"/>
                  <a:pt x="40" y="12"/>
                </a:cubicBezTo>
                <a:cubicBezTo>
                  <a:pt x="39" y="12"/>
                  <a:pt x="39" y="10"/>
                  <a:pt x="39" y="10"/>
                </a:cubicBezTo>
                <a:cubicBezTo>
                  <a:pt x="39" y="10"/>
                  <a:pt x="39" y="9"/>
                  <a:pt x="38" y="9"/>
                </a:cubicBezTo>
                <a:cubicBezTo>
                  <a:pt x="38" y="9"/>
                  <a:pt x="38" y="9"/>
                  <a:pt x="38" y="8"/>
                </a:cubicBezTo>
                <a:cubicBezTo>
                  <a:pt x="38" y="7"/>
                  <a:pt x="37" y="6"/>
                  <a:pt x="37" y="6"/>
                </a:cubicBezTo>
                <a:cubicBezTo>
                  <a:pt x="37" y="6"/>
                  <a:pt x="38" y="6"/>
                  <a:pt x="37" y="5"/>
                </a:cubicBezTo>
                <a:cubicBezTo>
                  <a:pt x="37" y="5"/>
                  <a:pt x="34" y="4"/>
                  <a:pt x="34" y="4"/>
                </a:cubicBezTo>
                <a:cubicBezTo>
                  <a:pt x="34" y="4"/>
                  <a:pt x="34" y="4"/>
                  <a:pt x="33" y="4"/>
                </a:cubicBezTo>
                <a:cubicBezTo>
                  <a:pt x="33" y="4"/>
                  <a:pt x="32" y="3"/>
                  <a:pt x="31" y="4"/>
                </a:cubicBezTo>
                <a:cubicBezTo>
                  <a:pt x="30" y="4"/>
                  <a:pt x="29" y="5"/>
                  <a:pt x="29" y="4"/>
                </a:cubicBezTo>
                <a:cubicBezTo>
                  <a:pt x="28" y="4"/>
                  <a:pt x="27" y="3"/>
                  <a:pt x="27" y="3"/>
                </a:cubicBezTo>
                <a:cubicBezTo>
                  <a:pt x="27" y="3"/>
                  <a:pt x="26" y="3"/>
                  <a:pt x="25" y="3"/>
                </a:cubicBezTo>
                <a:cubicBezTo>
                  <a:pt x="25" y="3"/>
                  <a:pt x="24" y="3"/>
                  <a:pt x="24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0" y="11"/>
                  <a:pt x="0" y="12"/>
                </a:cubicBezTo>
                <a:close/>
              </a:path>
            </a:pathLst>
          </a:custGeom>
          <a:noFill/>
          <a:ln w="14288" cap="flat">
            <a:solidFill>
              <a:schemeClr val="tx1">
                <a:alpha val="4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422">
            <a:extLst>
              <a:ext uri="{FF2B5EF4-FFF2-40B4-BE49-F238E27FC236}">
                <a16:creationId xmlns:a16="http://schemas.microsoft.com/office/drawing/2014/main" id="{1A7D1159-7A04-45A4-81BF-D7691F8BE0B4}"/>
              </a:ext>
            </a:extLst>
          </p:cNvPr>
          <p:cNvSpPr>
            <a:spLocks/>
          </p:cNvSpPr>
          <p:nvPr/>
        </p:nvSpPr>
        <p:spPr bwMode="auto">
          <a:xfrm>
            <a:off x="9116566" y="4743174"/>
            <a:ext cx="389858" cy="646812"/>
          </a:xfrm>
          <a:custGeom>
            <a:avLst/>
            <a:gdLst>
              <a:gd name="T0" fmla="*/ 5 w 19"/>
              <a:gd name="T1" fmla="*/ 30 h 32"/>
              <a:gd name="T2" fmla="*/ 6 w 19"/>
              <a:gd name="T3" fmla="*/ 30 h 32"/>
              <a:gd name="T4" fmla="*/ 6 w 19"/>
              <a:gd name="T5" fmla="*/ 29 h 32"/>
              <a:gd name="T6" fmla="*/ 5 w 19"/>
              <a:gd name="T7" fmla="*/ 26 h 32"/>
              <a:gd name="T8" fmla="*/ 19 w 19"/>
              <a:gd name="T9" fmla="*/ 26 h 32"/>
              <a:gd name="T10" fmla="*/ 18 w 19"/>
              <a:gd name="T11" fmla="*/ 22 h 32"/>
              <a:gd name="T12" fmla="*/ 19 w 19"/>
              <a:gd name="T13" fmla="*/ 18 h 32"/>
              <a:gd name="T14" fmla="*/ 19 w 19"/>
              <a:gd name="T15" fmla="*/ 16 h 32"/>
              <a:gd name="T16" fmla="*/ 17 w 19"/>
              <a:gd name="T17" fmla="*/ 13 h 32"/>
              <a:gd name="T18" fmla="*/ 14 w 19"/>
              <a:gd name="T19" fmla="*/ 0 h 32"/>
              <a:gd name="T20" fmla="*/ 0 w 19"/>
              <a:gd name="T21" fmla="*/ 1 h 32"/>
              <a:gd name="T22" fmla="*/ 1 w 19"/>
              <a:gd name="T23" fmla="*/ 2 h 32"/>
              <a:gd name="T24" fmla="*/ 0 w 19"/>
              <a:gd name="T25" fmla="*/ 22 h 32"/>
              <a:gd name="T26" fmla="*/ 1 w 19"/>
              <a:gd name="T27" fmla="*/ 31 h 32"/>
              <a:gd name="T28" fmla="*/ 2 w 19"/>
              <a:gd name="T29" fmla="*/ 31 h 32"/>
              <a:gd name="T30" fmla="*/ 2 w 19"/>
              <a:gd name="T31" fmla="*/ 31 h 32"/>
              <a:gd name="T32" fmla="*/ 3 w 19"/>
              <a:gd name="T33" fmla="*/ 31 h 32"/>
              <a:gd name="T34" fmla="*/ 3 w 19"/>
              <a:gd name="T35" fmla="*/ 30 h 32"/>
              <a:gd name="T36" fmla="*/ 2 w 19"/>
              <a:gd name="T37" fmla="*/ 29 h 32"/>
              <a:gd name="T38" fmla="*/ 3 w 19"/>
              <a:gd name="T39" fmla="*/ 29 h 32"/>
              <a:gd name="T40" fmla="*/ 2 w 19"/>
              <a:gd name="T41" fmla="*/ 28 h 32"/>
              <a:gd name="T42" fmla="*/ 3 w 19"/>
              <a:gd name="T43" fmla="*/ 26 h 32"/>
              <a:gd name="T44" fmla="*/ 3 w 19"/>
              <a:gd name="T45" fmla="*/ 26 h 32"/>
              <a:gd name="T46" fmla="*/ 3 w 19"/>
              <a:gd name="T47" fmla="*/ 27 h 32"/>
              <a:gd name="T48" fmla="*/ 3 w 19"/>
              <a:gd name="T49" fmla="*/ 28 h 32"/>
              <a:gd name="T50" fmla="*/ 3 w 19"/>
              <a:gd name="T51" fmla="*/ 28 h 32"/>
              <a:gd name="T52" fmla="*/ 4 w 19"/>
              <a:gd name="T53" fmla="*/ 30 h 32"/>
              <a:gd name="T54" fmla="*/ 4 w 19"/>
              <a:gd name="T55" fmla="*/ 30 h 32"/>
              <a:gd name="T56" fmla="*/ 4 w 19"/>
              <a:gd name="T57" fmla="*/ 31 h 32"/>
              <a:gd name="T58" fmla="*/ 3 w 19"/>
              <a:gd name="T59" fmla="*/ 32 h 32"/>
              <a:gd name="T60" fmla="*/ 3 w 19"/>
              <a:gd name="T61" fmla="*/ 32 h 32"/>
              <a:gd name="T62" fmla="*/ 4 w 19"/>
              <a:gd name="T63" fmla="*/ 32 h 32"/>
              <a:gd name="T64" fmla="*/ 6 w 19"/>
              <a:gd name="T65" fmla="*/ 31 h 32"/>
              <a:gd name="T66" fmla="*/ 5 w 19"/>
              <a:gd name="T67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" h="32">
                <a:moveTo>
                  <a:pt x="5" y="30"/>
                </a:moveTo>
                <a:cubicBezTo>
                  <a:pt x="5" y="30"/>
                  <a:pt x="6" y="30"/>
                  <a:pt x="6" y="30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8"/>
                  <a:pt x="6" y="27"/>
                  <a:pt x="5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4"/>
                  <a:pt x="18" y="23"/>
                  <a:pt x="18" y="22"/>
                </a:cubicBezTo>
                <a:cubicBezTo>
                  <a:pt x="18" y="20"/>
                  <a:pt x="18" y="18"/>
                  <a:pt x="19" y="18"/>
                </a:cubicBezTo>
                <a:cubicBezTo>
                  <a:pt x="19" y="17"/>
                  <a:pt x="19" y="16"/>
                  <a:pt x="19" y="16"/>
                </a:cubicBezTo>
                <a:cubicBezTo>
                  <a:pt x="17" y="13"/>
                  <a:pt x="17" y="13"/>
                  <a:pt x="17" y="13"/>
                </a:cubicBezTo>
                <a:cubicBezTo>
                  <a:pt x="14" y="0"/>
                  <a:pt x="14" y="0"/>
                  <a:pt x="14" y="0"/>
                </a:cubicBezTo>
                <a:cubicBezTo>
                  <a:pt x="9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3" y="31"/>
                  <a:pt x="3" y="31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0"/>
                  <a:pt x="2" y="29"/>
                  <a:pt x="2" y="29"/>
                </a:cubicBezTo>
                <a:cubicBezTo>
                  <a:pt x="2" y="29"/>
                  <a:pt x="2" y="29"/>
                  <a:pt x="3" y="29"/>
                </a:cubicBezTo>
                <a:cubicBezTo>
                  <a:pt x="3" y="29"/>
                  <a:pt x="3" y="28"/>
                  <a:pt x="2" y="28"/>
                </a:cubicBezTo>
                <a:cubicBezTo>
                  <a:pt x="2" y="27"/>
                  <a:pt x="2" y="27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3" y="27"/>
                </a:cubicBezTo>
                <a:cubicBezTo>
                  <a:pt x="3" y="27"/>
                  <a:pt x="3" y="27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4" y="29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1"/>
                  <a:pt x="5" y="31"/>
                  <a:pt x="4" y="31"/>
                </a:cubicBezTo>
                <a:cubicBezTo>
                  <a:pt x="3" y="31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5" y="31"/>
                  <a:pt x="6" y="31"/>
                  <a:pt x="6" y="31"/>
                </a:cubicBezTo>
                <a:cubicBezTo>
                  <a:pt x="6" y="31"/>
                  <a:pt x="5" y="31"/>
                  <a:pt x="5" y="3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423">
            <a:extLst>
              <a:ext uri="{FF2B5EF4-FFF2-40B4-BE49-F238E27FC236}">
                <a16:creationId xmlns:a16="http://schemas.microsoft.com/office/drawing/2014/main" id="{FCEB4B57-0DB1-4972-85AF-2700F3B52446}"/>
              </a:ext>
            </a:extLst>
          </p:cNvPr>
          <p:cNvSpPr>
            <a:spLocks/>
          </p:cNvSpPr>
          <p:nvPr/>
        </p:nvSpPr>
        <p:spPr bwMode="auto">
          <a:xfrm>
            <a:off x="9214028" y="5248219"/>
            <a:ext cx="921482" cy="726552"/>
          </a:xfrm>
          <a:custGeom>
            <a:avLst/>
            <a:gdLst>
              <a:gd name="T0" fmla="*/ 30 w 45"/>
              <a:gd name="T1" fmla="*/ 1 h 36"/>
              <a:gd name="T2" fmla="*/ 1 w 45"/>
              <a:gd name="T3" fmla="*/ 4 h 36"/>
              <a:gd name="T4" fmla="*/ 2 w 45"/>
              <a:gd name="T5" fmla="*/ 5 h 36"/>
              <a:gd name="T6" fmla="*/ 3 w 45"/>
              <a:gd name="T7" fmla="*/ 4 h 36"/>
              <a:gd name="T8" fmla="*/ 5 w 45"/>
              <a:gd name="T9" fmla="*/ 5 h 36"/>
              <a:gd name="T10" fmla="*/ 5 w 45"/>
              <a:gd name="T11" fmla="*/ 5 h 36"/>
              <a:gd name="T12" fmla="*/ 6 w 45"/>
              <a:gd name="T13" fmla="*/ 5 h 36"/>
              <a:gd name="T14" fmla="*/ 10 w 45"/>
              <a:gd name="T15" fmla="*/ 6 h 36"/>
              <a:gd name="T16" fmla="*/ 12 w 45"/>
              <a:gd name="T17" fmla="*/ 6 h 36"/>
              <a:gd name="T18" fmla="*/ 12 w 45"/>
              <a:gd name="T19" fmla="*/ 8 h 36"/>
              <a:gd name="T20" fmla="*/ 14 w 45"/>
              <a:gd name="T21" fmla="*/ 8 h 36"/>
              <a:gd name="T22" fmla="*/ 16 w 45"/>
              <a:gd name="T23" fmla="*/ 9 h 36"/>
              <a:gd name="T24" fmla="*/ 17 w 45"/>
              <a:gd name="T25" fmla="*/ 8 h 36"/>
              <a:gd name="T26" fmla="*/ 19 w 45"/>
              <a:gd name="T27" fmla="*/ 6 h 36"/>
              <a:gd name="T28" fmla="*/ 22 w 45"/>
              <a:gd name="T29" fmla="*/ 7 h 36"/>
              <a:gd name="T30" fmla="*/ 24 w 45"/>
              <a:gd name="T31" fmla="*/ 9 h 36"/>
              <a:gd name="T32" fmla="*/ 27 w 45"/>
              <a:gd name="T33" fmla="*/ 11 h 36"/>
              <a:gd name="T34" fmla="*/ 28 w 45"/>
              <a:gd name="T35" fmla="*/ 15 h 36"/>
              <a:gd name="T36" fmla="*/ 28 w 45"/>
              <a:gd name="T37" fmla="*/ 19 h 36"/>
              <a:gd name="T38" fmla="*/ 28 w 45"/>
              <a:gd name="T39" fmla="*/ 18 h 36"/>
              <a:gd name="T40" fmla="*/ 30 w 45"/>
              <a:gd name="T41" fmla="*/ 18 h 36"/>
              <a:gd name="T42" fmla="*/ 30 w 45"/>
              <a:gd name="T43" fmla="*/ 21 h 36"/>
              <a:gd name="T44" fmla="*/ 29 w 45"/>
              <a:gd name="T45" fmla="*/ 22 h 36"/>
              <a:gd name="T46" fmla="*/ 30 w 45"/>
              <a:gd name="T47" fmla="*/ 24 h 36"/>
              <a:gd name="T48" fmla="*/ 32 w 45"/>
              <a:gd name="T49" fmla="*/ 25 h 36"/>
              <a:gd name="T50" fmla="*/ 33 w 45"/>
              <a:gd name="T51" fmla="*/ 26 h 36"/>
              <a:gd name="T52" fmla="*/ 32 w 45"/>
              <a:gd name="T53" fmla="*/ 27 h 36"/>
              <a:gd name="T54" fmla="*/ 34 w 45"/>
              <a:gd name="T55" fmla="*/ 28 h 36"/>
              <a:gd name="T56" fmla="*/ 36 w 45"/>
              <a:gd name="T57" fmla="*/ 30 h 36"/>
              <a:gd name="T58" fmla="*/ 37 w 45"/>
              <a:gd name="T59" fmla="*/ 31 h 36"/>
              <a:gd name="T60" fmla="*/ 39 w 45"/>
              <a:gd name="T61" fmla="*/ 33 h 36"/>
              <a:gd name="T62" fmla="*/ 39 w 45"/>
              <a:gd name="T63" fmla="*/ 34 h 36"/>
              <a:gd name="T64" fmla="*/ 39 w 45"/>
              <a:gd name="T65" fmla="*/ 35 h 36"/>
              <a:gd name="T66" fmla="*/ 40 w 45"/>
              <a:gd name="T67" fmla="*/ 35 h 36"/>
              <a:gd name="T68" fmla="*/ 43 w 45"/>
              <a:gd name="T69" fmla="*/ 34 h 36"/>
              <a:gd name="T70" fmla="*/ 44 w 45"/>
              <a:gd name="T71" fmla="*/ 30 h 36"/>
              <a:gd name="T72" fmla="*/ 44 w 45"/>
              <a:gd name="T73" fmla="*/ 26 h 36"/>
              <a:gd name="T74" fmla="*/ 44 w 45"/>
              <a:gd name="T75" fmla="*/ 24 h 36"/>
              <a:gd name="T76" fmla="*/ 42 w 45"/>
              <a:gd name="T77" fmla="*/ 21 h 36"/>
              <a:gd name="T78" fmla="*/ 43 w 45"/>
              <a:gd name="T79" fmla="*/ 21 h 36"/>
              <a:gd name="T80" fmla="*/ 41 w 45"/>
              <a:gd name="T81" fmla="*/ 18 h 36"/>
              <a:gd name="T82" fmla="*/ 41 w 45"/>
              <a:gd name="T83" fmla="*/ 17 h 36"/>
              <a:gd name="T84" fmla="*/ 40 w 45"/>
              <a:gd name="T85" fmla="*/ 16 h 36"/>
              <a:gd name="T86" fmla="*/ 38 w 45"/>
              <a:gd name="T87" fmla="*/ 13 h 36"/>
              <a:gd name="T88" fmla="*/ 39 w 45"/>
              <a:gd name="T89" fmla="*/ 12 h 36"/>
              <a:gd name="T90" fmla="*/ 37 w 45"/>
              <a:gd name="T91" fmla="*/ 11 h 36"/>
              <a:gd name="T92" fmla="*/ 37 w 45"/>
              <a:gd name="T93" fmla="*/ 10 h 36"/>
              <a:gd name="T94" fmla="*/ 36 w 45"/>
              <a:gd name="T95" fmla="*/ 7 h 36"/>
              <a:gd name="T96" fmla="*/ 34 w 45"/>
              <a:gd name="T97" fmla="*/ 3 h 36"/>
              <a:gd name="T98" fmla="*/ 34 w 45"/>
              <a:gd name="T9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5" h="36">
                <a:moveTo>
                  <a:pt x="31" y="0"/>
                </a:moveTo>
                <a:cubicBezTo>
                  <a:pt x="31" y="0"/>
                  <a:pt x="31" y="1"/>
                  <a:pt x="31" y="1"/>
                </a:cubicBezTo>
                <a:cubicBezTo>
                  <a:pt x="31" y="1"/>
                  <a:pt x="31" y="2"/>
                  <a:pt x="30" y="2"/>
                </a:cubicBezTo>
                <a:cubicBezTo>
                  <a:pt x="30" y="2"/>
                  <a:pt x="30" y="1"/>
                  <a:pt x="30" y="1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2"/>
                  <a:pt x="1" y="3"/>
                  <a:pt x="1" y="4"/>
                </a:cubicBezTo>
                <a:cubicBezTo>
                  <a:pt x="1" y="4"/>
                  <a:pt x="1" y="4"/>
                  <a:pt x="1" y="5"/>
                </a:cubicBezTo>
                <a:cubicBezTo>
                  <a:pt x="1" y="5"/>
                  <a:pt x="0" y="5"/>
                  <a:pt x="0" y="5"/>
                </a:cubicBezTo>
                <a:cubicBezTo>
                  <a:pt x="0" y="6"/>
                  <a:pt x="1" y="6"/>
                  <a:pt x="1" y="6"/>
                </a:cubicBezTo>
                <a:cubicBezTo>
                  <a:pt x="1" y="6"/>
                  <a:pt x="2" y="6"/>
                  <a:pt x="2" y="5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5"/>
                  <a:pt x="2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4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5" y="5"/>
                  <a:pt x="5" y="5"/>
                  <a:pt x="4" y="5"/>
                </a:cubicBezTo>
                <a:cubicBezTo>
                  <a:pt x="4" y="5"/>
                  <a:pt x="3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6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8" y="5"/>
                  <a:pt x="7" y="5"/>
                  <a:pt x="7" y="5"/>
                </a:cubicBezTo>
                <a:cubicBezTo>
                  <a:pt x="7" y="5"/>
                  <a:pt x="6" y="5"/>
                  <a:pt x="6" y="5"/>
                </a:cubicBezTo>
                <a:cubicBezTo>
                  <a:pt x="6" y="5"/>
                  <a:pt x="7" y="5"/>
                  <a:pt x="7" y="5"/>
                </a:cubicBezTo>
                <a:cubicBezTo>
                  <a:pt x="7" y="5"/>
                  <a:pt x="8" y="5"/>
                  <a:pt x="9" y="5"/>
                </a:cubicBezTo>
                <a:cubicBezTo>
                  <a:pt x="9" y="5"/>
                  <a:pt x="10" y="6"/>
                  <a:pt x="10" y="6"/>
                </a:cubicBezTo>
                <a:cubicBezTo>
                  <a:pt x="10" y="6"/>
                  <a:pt x="11" y="6"/>
                  <a:pt x="10" y="6"/>
                </a:cubicBezTo>
                <a:cubicBezTo>
                  <a:pt x="10" y="5"/>
                  <a:pt x="10" y="5"/>
                  <a:pt x="11" y="5"/>
                </a:cubicBezTo>
                <a:cubicBezTo>
                  <a:pt x="12" y="5"/>
                  <a:pt x="11" y="5"/>
                  <a:pt x="11" y="5"/>
                </a:cubicBezTo>
                <a:cubicBezTo>
                  <a:pt x="11" y="5"/>
                  <a:pt x="11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7"/>
                  <a:pt x="12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11" y="7"/>
                  <a:pt x="12" y="7"/>
                  <a:pt x="12" y="8"/>
                </a:cubicBezTo>
                <a:cubicBezTo>
                  <a:pt x="12" y="8"/>
                  <a:pt x="12" y="9"/>
                  <a:pt x="12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9"/>
                  <a:pt x="14" y="9"/>
                </a:cubicBezTo>
                <a:cubicBezTo>
                  <a:pt x="14" y="9"/>
                  <a:pt x="14" y="8"/>
                  <a:pt x="14" y="8"/>
                </a:cubicBezTo>
                <a:cubicBezTo>
                  <a:pt x="14" y="8"/>
                  <a:pt x="14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6" y="9"/>
                  <a:pt x="16" y="9"/>
                </a:cubicBezTo>
                <a:cubicBezTo>
                  <a:pt x="17" y="9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20" y="5"/>
                  <a:pt x="20" y="6"/>
                </a:cubicBezTo>
                <a:cubicBezTo>
                  <a:pt x="20" y="6"/>
                  <a:pt x="20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2" y="7"/>
                </a:cubicBezTo>
                <a:cubicBezTo>
                  <a:pt x="22" y="7"/>
                  <a:pt x="22" y="7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7"/>
                  <a:pt x="24" y="8"/>
                  <a:pt x="24" y="8"/>
                </a:cubicBezTo>
                <a:cubicBezTo>
                  <a:pt x="23" y="8"/>
                  <a:pt x="23" y="9"/>
                  <a:pt x="24" y="9"/>
                </a:cubicBezTo>
                <a:cubicBezTo>
                  <a:pt x="24" y="9"/>
                  <a:pt x="25" y="9"/>
                  <a:pt x="25" y="10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6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8" y="11"/>
                  <a:pt x="27" y="11"/>
                </a:cubicBezTo>
                <a:cubicBezTo>
                  <a:pt x="27" y="12"/>
                  <a:pt x="27" y="12"/>
                  <a:pt x="28" y="12"/>
                </a:cubicBezTo>
                <a:cubicBezTo>
                  <a:pt x="28" y="12"/>
                  <a:pt x="28" y="13"/>
                  <a:pt x="28" y="13"/>
                </a:cubicBezTo>
                <a:cubicBezTo>
                  <a:pt x="28" y="14"/>
                  <a:pt x="29" y="14"/>
                  <a:pt x="28" y="15"/>
                </a:cubicBezTo>
                <a:cubicBezTo>
                  <a:pt x="28" y="15"/>
                  <a:pt x="28" y="16"/>
                  <a:pt x="28" y="16"/>
                </a:cubicBezTo>
                <a:cubicBezTo>
                  <a:pt x="28" y="17"/>
                  <a:pt x="28" y="17"/>
                  <a:pt x="28" y="17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9"/>
                  <a:pt x="27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8" y="20"/>
                  <a:pt x="29" y="20"/>
                  <a:pt x="29" y="20"/>
                </a:cubicBezTo>
                <a:cubicBezTo>
                  <a:pt x="29" y="20"/>
                  <a:pt x="29" y="20"/>
                  <a:pt x="29" y="19"/>
                </a:cubicBezTo>
                <a:cubicBezTo>
                  <a:pt x="29" y="19"/>
                  <a:pt x="29" y="18"/>
                  <a:pt x="28" y="18"/>
                </a:cubicBezTo>
                <a:cubicBezTo>
                  <a:pt x="28" y="18"/>
                  <a:pt x="29" y="18"/>
                  <a:pt x="29" y="18"/>
                </a:cubicBezTo>
                <a:cubicBezTo>
                  <a:pt x="29" y="18"/>
                  <a:pt x="29" y="19"/>
                  <a:pt x="29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8"/>
                  <a:pt x="30" y="18"/>
                </a:cubicBezTo>
                <a:cubicBezTo>
                  <a:pt x="30" y="18"/>
                  <a:pt x="31" y="19"/>
                  <a:pt x="30" y="19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1"/>
                  <a:pt x="30" y="21"/>
                </a:cubicBezTo>
                <a:cubicBezTo>
                  <a:pt x="31" y="21"/>
                  <a:pt x="31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9" y="21"/>
                  <a:pt x="29" y="21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4"/>
                  <a:pt x="29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5"/>
                  <a:pt x="30" y="25"/>
                  <a:pt x="31" y="25"/>
                </a:cubicBezTo>
                <a:cubicBezTo>
                  <a:pt x="31" y="25"/>
                  <a:pt x="31" y="24"/>
                  <a:pt x="31" y="25"/>
                </a:cubicBezTo>
                <a:cubicBezTo>
                  <a:pt x="31" y="25"/>
                  <a:pt x="31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4"/>
                  <a:pt x="33" y="24"/>
                </a:cubicBezTo>
                <a:cubicBezTo>
                  <a:pt x="33" y="24"/>
                  <a:pt x="33" y="25"/>
                  <a:pt x="33" y="25"/>
                </a:cubicBezTo>
                <a:cubicBezTo>
                  <a:pt x="33" y="25"/>
                  <a:pt x="32" y="25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7"/>
                  <a:pt x="32" y="27"/>
                  <a:pt x="32" y="26"/>
                </a:cubicBezTo>
                <a:cubicBezTo>
                  <a:pt x="32" y="26"/>
                  <a:pt x="32" y="26"/>
                  <a:pt x="31" y="26"/>
                </a:cubicBezTo>
                <a:cubicBezTo>
                  <a:pt x="31" y="26"/>
                  <a:pt x="32" y="27"/>
                  <a:pt x="32" y="27"/>
                </a:cubicBezTo>
                <a:cubicBezTo>
                  <a:pt x="32" y="27"/>
                  <a:pt x="32" y="28"/>
                  <a:pt x="32" y="28"/>
                </a:cubicBezTo>
                <a:cubicBezTo>
                  <a:pt x="32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4" y="28"/>
                  <a:pt x="34" y="28"/>
                </a:cubicBez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5" y="27"/>
                  <a:pt x="35" y="28"/>
                </a:cubicBezTo>
                <a:cubicBezTo>
                  <a:pt x="35" y="28"/>
                  <a:pt x="35" y="29"/>
                  <a:pt x="35" y="29"/>
                </a:cubicBezTo>
                <a:cubicBezTo>
                  <a:pt x="35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0"/>
                  <a:pt x="37" y="30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8" y="31"/>
                  <a:pt x="38" y="31"/>
                </a:cubicBezTo>
                <a:cubicBezTo>
                  <a:pt x="38" y="31"/>
                  <a:pt x="39" y="31"/>
                  <a:pt x="39" y="31"/>
                </a:cubicBezTo>
                <a:cubicBezTo>
                  <a:pt x="39" y="31"/>
                  <a:pt x="39" y="32"/>
                  <a:pt x="39" y="32"/>
                </a:cubicBezTo>
                <a:cubicBezTo>
                  <a:pt x="39" y="32"/>
                  <a:pt x="39" y="32"/>
                  <a:pt x="39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4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4"/>
                </a:cubicBezTo>
                <a:cubicBezTo>
                  <a:pt x="38" y="34"/>
                  <a:pt x="39" y="34"/>
                  <a:pt x="39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1" y="34"/>
                  <a:pt x="41" y="34"/>
                  <a:pt x="40" y="35"/>
                </a:cubicBezTo>
                <a:cubicBezTo>
                  <a:pt x="40" y="35"/>
                  <a:pt x="39" y="35"/>
                  <a:pt x="39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9" y="35"/>
                  <a:pt x="39" y="36"/>
                </a:cubicBezTo>
                <a:cubicBezTo>
                  <a:pt x="39" y="36"/>
                  <a:pt x="39" y="36"/>
                  <a:pt x="40" y="36"/>
                </a:cubicBezTo>
                <a:cubicBezTo>
                  <a:pt x="40" y="36"/>
                  <a:pt x="40" y="35"/>
                  <a:pt x="40" y="35"/>
                </a:cubicBezTo>
                <a:cubicBezTo>
                  <a:pt x="41" y="35"/>
                  <a:pt x="41" y="36"/>
                  <a:pt x="41" y="36"/>
                </a:cubicBezTo>
                <a:cubicBezTo>
                  <a:pt x="42" y="36"/>
                  <a:pt x="41" y="35"/>
                  <a:pt x="41" y="35"/>
                </a:cubicBezTo>
                <a:cubicBezTo>
                  <a:pt x="41" y="35"/>
                  <a:pt x="41" y="35"/>
                  <a:pt x="42" y="35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4" y="34"/>
                  <a:pt x="43" y="33"/>
                </a:cubicBezTo>
                <a:cubicBezTo>
                  <a:pt x="43" y="33"/>
                  <a:pt x="43" y="33"/>
                  <a:pt x="43" y="32"/>
                </a:cubicBezTo>
                <a:cubicBezTo>
                  <a:pt x="43" y="32"/>
                  <a:pt x="43" y="32"/>
                  <a:pt x="43" y="31"/>
                </a:cubicBezTo>
                <a:cubicBezTo>
                  <a:pt x="43" y="31"/>
                  <a:pt x="43" y="30"/>
                  <a:pt x="44" y="30"/>
                </a:cubicBezTo>
                <a:cubicBezTo>
                  <a:pt x="44" y="29"/>
                  <a:pt x="44" y="30"/>
                  <a:pt x="44" y="29"/>
                </a:cubicBezTo>
                <a:cubicBezTo>
                  <a:pt x="45" y="29"/>
                  <a:pt x="44" y="28"/>
                  <a:pt x="44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3"/>
                  <a:pt x="43" y="23"/>
                  <a:pt x="43" y="22"/>
                </a:cubicBezTo>
                <a:cubicBezTo>
                  <a:pt x="43" y="22"/>
                  <a:pt x="43" y="22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0"/>
                  <a:pt x="42" y="20"/>
                  <a:pt x="42" y="21"/>
                </a:cubicBezTo>
                <a:cubicBezTo>
                  <a:pt x="42" y="21"/>
                  <a:pt x="43" y="21"/>
                  <a:pt x="43" y="22"/>
                </a:cubicBezTo>
                <a:cubicBezTo>
                  <a:pt x="43" y="22"/>
                  <a:pt x="43" y="24"/>
                  <a:pt x="44" y="23"/>
                </a:cubicBezTo>
                <a:cubicBezTo>
                  <a:pt x="44" y="23"/>
                  <a:pt x="43" y="22"/>
                  <a:pt x="43" y="21"/>
                </a:cubicBezTo>
                <a:cubicBezTo>
                  <a:pt x="43" y="21"/>
                  <a:pt x="43" y="20"/>
                  <a:pt x="42" y="19"/>
                </a:cubicBezTo>
                <a:cubicBezTo>
                  <a:pt x="42" y="19"/>
                  <a:pt x="42" y="18"/>
                  <a:pt x="42" y="18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8"/>
                  <a:pt x="41" y="18"/>
                </a:cubicBezTo>
                <a:cubicBezTo>
                  <a:pt x="41" y="18"/>
                  <a:pt x="41" y="19"/>
                  <a:pt x="41" y="19"/>
                </a:cubicBezTo>
                <a:cubicBezTo>
                  <a:pt x="41" y="19"/>
                  <a:pt x="41" y="18"/>
                  <a:pt x="41" y="18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1" y="17"/>
                </a:cubicBezTo>
                <a:cubicBezTo>
                  <a:pt x="41" y="17"/>
                  <a:pt x="41" y="16"/>
                  <a:pt x="41" y="16"/>
                </a:cubicBezTo>
                <a:cubicBezTo>
                  <a:pt x="41" y="16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39" y="16"/>
                  <a:pt x="39" y="16"/>
                </a:cubicBezTo>
                <a:cubicBezTo>
                  <a:pt x="39" y="15"/>
                  <a:pt x="39" y="15"/>
                  <a:pt x="39" y="14"/>
                </a:cubicBezTo>
                <a:cubicBezTo>
                  <a:pt x="38" y="14"/>
                  <a:pt x="38" y="13"/>
                  <a:pt x="38" y="13"/>
                </a:cubicBezTo>
                <a:cubicBezTo>
                  <a:pt x="38" y="13"/>
                  <a:pt x="38" y="12"/>
                  <a:pt x="38" y="13"/>
                </a:cubicBezTo>
                <a:cubicBezTo>
                  <a:pt x="38" y="13"/>
                  <a:pt x="39" y="13"/>
                  <a:pt x="39" y="13"/>
                </a:cubicBezTo>
                <a:cubicBezTo>
                  <a:pt x="39" y="13"/>
                  <a:pt x="39" y="14"/>
                  <a:pt x="39" y="13"/>
                </a:cubicBezTo>
                <a:cubicBezTo>
                  <a:pt x="40" y="13"/>
                  <a:pt x="39" y="13"/>
                  <a:pt x="39" y="12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6" y="9"/>
                  <a:pt x="36" y="8"/>
                </a:cubicBezTo>
                <a:cubicBezTo>
                  <a:pt x="36" y="8"/>
                  <a:pt x="36" y="8"/>
                  <a:pt x="36" y="7"/>
                </a:cubicBezTo>
                <a:cubicBezTo>
                  <a:pt x="35" y="7"/>
                  <a:pt x="35" y="6"/>
                  <a:pt x="35" y="6"/>
                </a:cubicBezTo>
                <a:cubicBezTo>
                  <a:pt x="35" y="6"/>
                  <a:pt x="35" y="5"/>
                  <a:pt x="35" y="5"/>
                </a:cubicBezTo>
                <a:cubicBezTo>
                  <a:pt x="35" y="5"/>
                  <a:pt x="35" y="4"/>
                  <a:pt x="35" y="4"/>
                </a:cubicBezTo>
                <a:cubicBezTo>
                  <a:pt x="35" y="4"/>
                  <a:pt x="35" y="3"/>
                  <a:pt x="34" y="3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1"/>
                  <a:pt x="34" y="1"/>
                </a:cubicBezTo>
                <a:cubicBezTo>
                  <a:pt x="34" y="1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1"/>
                  <a:pt x="32" y="0"/>
                  <a:pt x="3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424">
            <a:extLst>
              <a:ext uri="{FF2B5EF4-FFF2-40B4-BE49-F238E27FC236}">
                <a16:creationId xmlns:a16="http://schemas.microsoft.com/office/drawing/2014/main" id="{175FB1E5-857D-4480-9550-18CB0DD0128E}"/>
              </a:ext>
            </a:extLst>
          </p:cNvPr>
          <p:cNvSpPr>
            <a:spLocks/>
          </p:cNvSpPr>
          <p:nvPr/>
        </p:nvSpPr>
        <p:spPr bwMode="auto">
          <a:xfrm>
            <a:off x="9400099" y="4716595"/>
            <a:ext cx="549345" cy="567065"/>
          </a:xfrm>
          <a:custGeom>
            <a:avLst/>
            <a:gdLst>
              <a:gd name="T0" fmla="*/ 23 w 27"/>
              <a:gd name="T1" fmla="*/ 12 h 28"/>
              <a:gd name="T2" fmla="*/ 21 w 27"/>
              <a:gd name="T3" fmla="*/ 10 h 28"/>
              <a:gd name="T4" fmla="*/ 20 w 27"/>
              <a:gd name="T5" fmla="*/ 9 h 28"/>
              <a:gd name="T6" fmla="*/ 13 w 27"/>
              <a:gd name="T7" fmla="*/ 2 h 28"/>
              <a:gd name="T8" fmla="*/ 13 w 27"/>
              <a:gd name="T9" fmla="*/ 1 h 28"/>
              <a:gd name="T10" fmla="*/ 13 w 27"/>
              <a:gd name="T11" fmla="*/ 0 h 28"/>
              <a:gd name="T12" fmla="*/ 0 w 27"/>
              <a:gd name="T13" fmla="*/ 1 h 28"/>
              <a:gd name="T14" fmla="*/ 3 w 27"/>
              <a:gd name="T15" fmla="*/ 14 h 28"/>
              <a:gd name="T16" fmla="*/ 5 w 27"/>
              <a:gd name="T17" fmla="*/ 17 h 28"/>
              <a:gd name="T18" fmla="*/ 5 w 27"/>
              <a:gd name="T19" fmla="*/ 19 h 28"/>
              <a:gd name="T20" fmla="*/ 4 w 27"/>
              <a:gd name="T21" fmla="*/ 23 h 28"/>
              <a:gd name="T22" fmla="*/ 5 w 27"/>
              <a:gd name="T23" fmla="*/ 27 h 28"/>
              <a:gd name="T24" fmla="*/ 6 w 27"/>
              <a:gd name="T25" fmla="*/ 28 h 28"/>
              <a:gd name="T26" fmla="*/ 21 w 27"/>
              <a:gd name="T27" fmla="*/ 27 h 28"/>
              <a:gd name="T28" fmla="*/ 21 w 27"/>
              <a:gd name="T29" fmla="*/ 28 h 28"/>
              <a:gd name="T30" fmla="*/ 22 w 27"/>
              <a:gd name="T31" fmla="*/ 27 h 28"/>
              <a:gd name="T32" fmla="*/ 22 w 27"/>
              <a:gd name="T33" fmla="*/ 26 h 28"/>
              <a:gd name="T34" fmla="*/ 25 w 27"/>
              <a:gd name="T35" fmla="*/ 26 h 28"/>
              <a:gd name="T36" fmla="*/ 25 w 27"/>
              <a:gd name="T37" fmla="*/ 26 h 28"/>
              <a:gd name="T38" fmla="*/ 24 w 27"/>
              <a:gd name="T39" fmla="*/ 26 h 28"/>
              <a:gd name="T40" fmla="*/ 24 w 27"/>
              <a:gd name="T41" fmla="*/ 24 h 28"/>
              <a:gd name="T42" fmla="*/ 25 w 27"/>
              <a:gd name="T43" fmla="*/ 23 h 28"/>
              <a:gd name="T44" fmla="*/ 25 w 27"/>
              <a:gd name="T45" fmla="*/ 22 h 28"/>
              <a:gd name="T46" fmla="*/ 25 w 27"/>
              <a:gd name="T47" fmla="*/ 22 h 28"/>
              <a:gd name="T48" fmla="*/ 26 w 27"/>
              <a:gd name="T49" fmla="*/ 20 h 28"/>
              <a:gd name="T50" fmla="*/ 26 w 27"/>
              <a:gd name="T51" fmla="*/ 20 h 28"/>
              <a:gd name="T52" fmla="*/ 26 w 27"/>
              <a:gd name="T53" fmla="*/ 19 h 28"/>
              <a:gd name="T54" fmla="*/ 27 w 27"/>
              <a:gd name="T55" fmla="*/ 17 h 28"/>
              <a:gd name="T56" fmla="*/ 25 w 27"/>
              <a:gd name="T57" fmla="*/ 17 h 28"/>
              <a:gd name="T58" fmla="*/ 25 w 27"/>
              <a:gd name="T59" fmla="*/ 16 h 28"/>
              <a:gd name="T60" fmla="*/ 25 w 27"/>
              <a:gd name="T61" fmla="*/ 15 h 28"/>
              <a:gd name="T62" fmla="*/ 25 w 27"/>
              <a:gd name="T63" fmla="*/ 14 h 28"/>
              <a:gd name="T64" fmla="*/ 24 w 27"/>
              <a:gd name="T65" fmla="*/ 13 h 28"/>
              <a:gd name="T66" fmla="*/ 23 w 27"/>
              <a:gd name="T67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" h="28">
                <a:moveTo>
                  <a:pt x="23" y="12"/>
                </a:moveTo>
                <a:cubicBezTo>
                  <a:pt x="23" y="11"/>
                  <a:pt x="22" y="11"/>
                  <a:pt x="21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9"/>
                  <a:pt x="13" y="3"/>
                  <a:pt x="13" y="2"/>
                </a:cubicBezTo>
                <a:cubicBezTo>
                  <a:pt x="12" y="1"/>
                  <a:pt x="13" y="1"/>
                  <a:pt x="13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0" y="1"/>
                  <a:pt x="0" y="1"/>
                  <a:pt x="0" y="1"/>
                </a:cubicBezTo>
                <a:cubicBezTo>
                  <a:pt x="3" y="14"/>
                  <a:pt x="3" y="14"/>
                  <a:pt x="3" y="14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8"/>
                  <a:pt x="5" y="19"/>
                </a:cubicBezTo>
                <a:cubicBezTo>
                  <a:pt x="4" y="19"/>
                  <a:pt x="4" y="21"/>
                  <a:pt x="4" y="23"/>
                </a:cubicBezTo>
                <a:cubicBezTo>
                  <a:pt x="4" y="24"/>
                  <a:pt x="5" y="25"/>
                  <a:pt x="5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8"/>
                  <a:pt x="21" y="28"/>
                </a:cubicBezTo>
                <a:cubicBezTo>
                  <a:pt x="22" y="28"/>
                  <a:pt x="22" y="27"/>
                  <a:pt x="22" y="27"/>
                </a:cubicBezTo>
                <a:cubicBezTo>
                  <a:pt x="22" y="27"/>
                  <a:pt x="22" y="26"/>
                  <a:pt x="22" y="26"/>
                </a:cubicBezTo>
                <a:cubicBezTo>
                  <a:pt x="23" y="26"/>
                  <a:pt x="24" y="27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4" y="26"/>
                </a:cubicBezTo>
                <a:cubicBezTo>
                  <a:pt x="24" y="25"/>
                  <a:pt x="24" y="25"/>
                  <a:pt x="24" y="24"/>
                </a:cubicBezTo>
                <a:cubicBezTo>
                  <a:pt x="25" y="24"/>
                  <a:pt x="25" y="23"/>
                  <a:pt x="25" y="23"/>
                </a:cubicBezTo>
                <a:cubicBezTo>
                  <a:pt x="25" y="23"/>
                  <a:pt x="24" y="23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8"/>
                  <a:pt x="27" y="18"/>
                  <a:pt x="27" y="17"/>
                </a:cubicBezTo>
                <a:cubicBezTo>
                  <a:pt x="27" y="17"/>
                  <a:pt x="27" y="16"/>
                  <a:pt x="25" y="17"/>
                </a:cubicBezTo>
                <a:cubicBezTo>
                  <a:pt x="25" y="17"/>
                  <a:pt x="25" y="17"/>
                  <a:pt x="25" y="16"/>
                </a:cubicBezTo>
                <a:cubicBezTo>
                  <a:pt x="25" y="16"/>
                  <a:pt x="25" y="15"/>
                  <a:pt x="25" y="15"/>
                </a:cubicBezTo>
                <a:cubicBezTo>
                  <a:pt x="25" y="15"/>
                  <a:pt x="25" y="14"/>
                  <a:pt x="25" y="14"/>
                </a:cubicBezTo>
                <a:cubicBezTo>
                  <a:pt x="25" y="14"/>
                  <a:pt x="24" y="14"/>
                  <a:pt x="24" y="13"/>
                </a:cubicBezTo>
                <a:cubicBezTo>
                  <a:pt x="23" y="13"/>
                  <a:pt x="23" y="12"/>
                  <a:pt x="23" y="1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425">
            <a:extLst>
              <a:ext uri="{FF2B5EF4-FFF2-40B4-BE49-F238E27FC236}">
                <a16:creationId xmlns:a16="http://schemas.microsoft.com/office/drawing/2014/main" id="{702AA61F-3608-443B-A680-6D4E9232823D}"/>
              </a:ext>
            </a:extLst>
          </p:cNvPr>
          <p:cNvSpPr>
            <a:spLocks/>
          </p:cNvSpPr>
          <p:nvPr/>
        </p:nvSpPr>
        <p:spPr bwMode="auto">
          <a:xfrm>
            <a:off x="8487475" y="5026706"/>
            <a:ext cx="567066" cy="522766"/>
          </a:xfrm>
          <a:custGeom>
            <a:avLst/>
            <a:gdLst>
              <a:gd name="T0" fmla="*/ 25 w 28"/>
              <a:gd name="T1" fmla="*/ 17 h 26"/>
              <a:gd name="T2" fmla="*/ 24 w 28"/>
              <a:gd name="T3" fmla="*/ 14 h 26"/>
              <a:gd name="T4" fmla="*/ 14 w 28"/>
              <a:gd name="T5" fmla="*/ 13 h 26"/>
              <a:gd name="T6" fmla="*/ 15 w 28"/>
              <a:gd name="T7" fmla="*/ 11 h 26"/>
              <a:gd name="T8" fmla="*/ 16 w 28"/>
              <a:gd name="T9" fmla="*/ 8 h 26"/>
              <a:gd name="T10" fmla="*/ 18 w 28"/>
              <a:gd name="T11" fmla="*/ 5 h 26"/>
              <a:gd name="T12" fmla="*/ 17 w 28"/>
              <a:gd name="T13" fmla="*/ 3 h 26"/>
              <a:gd name="T14" fmla="*/ 17 w 28"/>
              <a:gd name="T15" fmla="*/ 0 h 26"/>
              <a:gd name="T16" fmla="*/ 0 w 28"/>
              <a:gd name="T17" fmla="*/ 6 h 26"/>
              <a:gd name="T18" fmla="*/ 2 w 28"/>
              <a:gd name="T19" fmla="*/ 9 h 26"/>
              <a:gd name="T20" fmla="*/ 3 w 28"/>
              <a:gd name="T21" fmla="*/ 13 h 26"/>
              <a:gd name="T22" fmla="*/ 3 w 28"/>
              <a:gd name="T23" fmla="*/ 17 h 26"/>
              <a:gd name="T24" fmla="*/ 3 w 28"/>
              <a:gd name="T25" fmla="*/ 20 h 26"/>
              <a:gd name="T26" fmla="*/ 2 w 28"/>
              <a:gd name="T27" fmla="*/ 22 h 26"/>
              <a:gd name="T28" fmla="*/ 4 w 28"/>
              <a:gd name="T29" fmla="*/ 21 h 26"/>
              <a:gd name="T30" fmla="*/ 5 w 28"/>
              <a:gd name="T31" fmla="*/ 20 h 26"/>
              <a:gd name="T32" fmla="*/ 6 w 28"/>
              <a:gd name="T33" fmla="*/ 20 h 26"/>
              <a:gd name="T34" fmla="*/ 6 w 28"/>
              <a:gd name="T35" fmla="*/ 21 h 26"/>
              <a:gd name="T36" fmla="*/ 7 w 28"/>
              <a:gd name="T37" fmla="*/ 22 h 26"/>
              <a:gd name="T38" fmla="*/ 10 w 28"/>
              <a:gd name="T39" fmla="*/ 22 h 26"/>
              <a:gd name="T40" fmla="*/ 12 w 28"/>
              <a:gd name="T41" fmla="*/ 22 h 26"/>
              <a:gd name="T42" fmla="*/ 12 w 28"/>
              <a:gd name="T43" fmla="*/ 22 h 26"/>
              <a:gd name="T44" fmla="*/ 12 w 28"/>
              <a:gd name="T45" fmla="*/ 20 h 26"/>
              <a:gd name="T46" fmla="*/ 14 w 28"/>
              <a:gd name="T47" fmla="*/ 21 h 26"/>
              <a:gd name="T48" fmla="*/ 15 w 28"/>
              <a:gd name="T49" fmla="*/ 22 h 26"/>
              <a:gd name="T50" fmla="*/ 16 w 28"/>
              <a:gd name="T51" fmla="*/ 22 h 26"/>
              <a:gd name="T52" fmla="*/ 17 w 28"/>
              <a:gd name="T53" fmla="*/ 22 h 26"/>
              <a:gd name="T54" fmla="*/ 16 w 28"/>
              <a:gd name="T55" fmla="*/ 24 h 26"/>
              <a:gd name="T56" fmla="*/ 18 w 28"/>
              <a:gd name="T57" fmla="*/ 24 h 26"/>
              <a:gd name="T58" fmla="*/ 20 w 28"/>
              <a:gd name="T59" fmla="*/ 25 h 26"/>
              <a:gd name="T60" fmla="*/ 20 w 28"/>
              <a:gd name="T61" fmla="*/ 23 h 26"/>
              <a:gd name="T62" fmla="*/ 22 w 28"/>
              <a:gd name="T63" fmla="*/ 24 h 26"/>
              <a:gd name="T64" fmla="*/ 22 w 28"/>
              <a:gd name="T65" fmla="*/ 25 h 26"/>
              <a:gd name="T66" fmla="*/ 23 w 28"/>
              <a:gd name="T67" fmla="*/ 25 h 26"/>
              <a:gd name="T68" fmla="*/ 23 w 28"/>
              <a:gd name="T69" fmla="*/ 23 h 26"/>
              <a:gd name="T70" fmla="*/ 25 w 28"/>
              <a:gd name="T71" fmla="*/ 23 h 26"/>
              <a:gd name="T72" fmla="*/ 25 w 28"/>
              <a:gd name="T73" fmla="*/ 24 h 26"/>
              <a:gd name="T74" fmla="*/ 26 w 28"/>
              <a:gd name="T75" fmla="*/ 26 h 26"/>
              <a:gd name="T76" fmla="*/ 26 w 28"/>
              <a:gd name="T77" fmla="*/ 26 h 26"/>
              <a:gd name="T78" fmla="*/ 27 w 28"/>
              <a:gd name="T79" fmla="*/ 26 h 26"/>
              <a:gd name="T80" fmla="*/ 27 w 28"/>
              <a:gd name="T81" fmla="*/ 25 h 26"/>
              <a:gd name="T82" fmla="*/ 27 w 28"/>
              <a:gd name="T83" fmla="*/ 24 h 26"/>
              <a:gd name="T84" fmla="*/ 28 w 28"/>
              <a:gd name="T85" fmla="*/ 24 h 26"/>
              <a:gd name="T86" fmla="*/ 26 w 28"/>
              <a:gd name="T87" fmla="*/ 23 h 26"/>
              <a:gd name="T88" fmla="*/ 26 w 28"/>
              <a:gd name="T89" fmla="*/ 22 h 26"/>
              <a:gd name="T90" fmla="*/ 26 w 28"/>
              <a:gd name="T91" fmla="*/ 21 h 26"/>
              <a:gd name="T92" fmla="*/ 26 w 28"/>
              <a:gd name="T93" fmla="*/ 21 h 26"/>
              <a:gd name="T94" fmla="*/ 27 w 28"/>
              <a:gd name="T95" fmla="*/ 21 h 26"/>
              <a:gd name="T96" fmla="*/ 27 w 28"/>
              <a:gd name="T97" fmla="*/ 19 h 26"/>
              <a:gd name="T98" fmla="*/ 26 w 28"/>
              <a:gd name="T99" fmla="*/ 20 h 26"/>
              <a:gd name="T100" fmla="*/ 25 w 28"/>
              <a:gd name="T101" fmla="*/ 20 h 26"/>
              <a:gd name="T102" fmla="*/ 24 w 28"/>
              <a:gd name="T103" fmla="*/ 20 h 26"/>
              <a:gd name="T104" fmla="*/ 24 w 28"/>
              <a:gd name="T105" fmla="*/ 19 h 26"/>
              <a:gd name="T106" fmla="*/ 26 w 28"/>
              <a:gd name="T107" fmla="*/ 19 h 26"/>
              <a:gd name="T108" fmla="*/ 23 w 28"/>
              <a:gd name="T109" fmla="*/ 19 h 26"/>
              <a:gd name="T110" fmla="*/ 20 w 28"/>
              <a:gd name="T111" fmla="*/ 19 h 26"/>
              <a:gd name="T112" fmla="*/ 20 w 28"/>
              <a:gd name="T113" fmla="*/ 18 h 26"/>
              <a:gd name="T114" fmla="*/ 21 w 28"/>
              <a:gd name="T115" fmla="*/ 17 h 26"/>
              <a:gd name="T116" fmla="*/ 24 w 28"/>
              <a:gd name="T117" fmla="*/ 17 h 26"/>
              <a:gd name="T118" fmla="*/ 25 w 28"/>
              <a:gd name="T119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" h="26">
                <a:moveTo>
                  <a:pt x="25" y="17"/>
                </a:moveTo>
                <a:cubicBezTo>
                  <a:pt x="25" y="17"/>
                  <a:pt x="25" y="17"/>
                  <a:pt x="25" y="17"/>
                </a:cubicBezTo>
                <a:cubicBezTo>
                  <a:pt x="25" y="16"/>
                  <a:pt x="25" y="16"/>
                  <a:pt x="24" y="16"/>
                </a:cubicBezTo>
                <a:cubicBezTo>
                  <a:pt x="24" y="15"/>
                  <a:pt x="24" y="15"/>
                  <a:pt x="24" y="14"/>
                </a:cubicBezTo>
                <a:cubicBezTo>
                  <a:pt x="24" y="14"/>
                  <a:pt x="24" y="13"/>
                  <a:pt x="24" y="13"/>
                </a:cubicBezTo>
                <a:cubicBezTo>
                  <a:pt x="24" y="13"/>
                  <a:pt x="14" y="14"/>
                  <a:pt x="14" y="13"/>
                </a:cubicBezTo>
                <a:cubicBezTo>
                  <a:pt x="14" y="13"/>
                  <a:pt x="15" y="13"/>
                  <a:pt x="15" y="12"/>
                </a:cubicBezTo>
                <a:cubicBezTo>
                  <a:pt x="15" y="12"/>
                  <a:pt x="15" y="11"/>
                  <a:pt x="15" y="11"/>
                </a:cubicBezTo>
                <a:cubicBezTo>
                  <a:pt x="16" y="10"/>
                  <a:pt x="16" y="10"/>
                  <a:pt x="16" y="9"/>
                </a:cubicBezTo>
                <a:cubicBezTo>
                  <a:pt x="16" y="9"/>
                  <a:pt x="16" y="9"/>
                  <a:pt x="16" y="8"/>
                </a:cubicBezTo>
                <a:cubicBezTo>
                  <a:pt x="17" y="8"/>
                  <a:pt x="17" y="7"/>
                  <a:pt x="17" y="6"/>
                </a:cubicBezTo>
                <a:cubicBezTo>
                  <a:pt x="17" y="6"/>
                  <a:pt x="18" y="5"/>
                  <a:pt x="18" y="5"/>
                </a:cubicBezTo>
                <a:cubicBezTo>
                  <a:pt x="18" y="4"/>
                  <a:pt x="17" y="4"/>
                  <a:pt x="17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2"/>
                  <a:pt x="17" y="1"/>
                </a:cubicBezTo>
                <a:cubicBezTo>
                  <a:pt x="17" y="1"/>
                  <a:pt x="17" y="0"/>
                  <a:pt x="17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1" y="7"/>
                  <a:pt x="1" y="8"/>
                </a:cubicBezTo>
                <a:cubicBezTo>
                  <a:pt x="1" y="9"/>
                  <a:pt x="2" y="9"/>
                  <a:pt x="2" y="9"/>
                </a:cubicBezTo>
                <a:cubicBezTo>
                  <a:pt x="2" y="9"/>
                  <a:pt x="2" y="10"/>
                  <a:pt x="2" y="11"/>
                </a:cubicBezTo>
                <a:cubicBezTo>
                  <a:pt x="2" y="12"/>
                  <a:pt x="2" y="12"/>
                  <a:pt x="3" y="13"/>
                </a:cubicBezTo>
                <a:cubicBezTo>
                  <a:pt x="3" y="13"/>
                  <a:pt x="4" y="13"/>
                  <a:pt x="3" y="14"/>
                </a:cubicBezTo>
                <a:cubicBezTo>
                  <a:pt x="3" y="15"/>
                  <a:pt x="3" y="16"/>
                  <a:pt x="3" y="17"/>
                </a:cubicBez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1"/>
                  <a:pt x="2" y="21"/>
                  <a:pt x="2" y="22"/>
                </a:cubicBezTo>
                <a:cubicBezTo>
                  <a:pt x="2" y="22"/>
                  <a:pt x="3" y="22"/>
                  <a:pt x="3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6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19"/>
                  <a:pt x="5" y="19"/>
                </a:cubicBezTo>
                <a:cubicBezTo>
                  <a:pt x="5" y="19"/>
                  <a:pt x="6" y="20"/>
                  <a:pt x="6" y="20"/>
                </a:cubicBezTo>
                <a:cubicBezTo>
                  <a:pt x="6" y="20"/>
                  <a:pt x="5" y="21"/>
                  <a:pt x="5" y="21"/>
                </a:cubicBezTo>
                <a:cubicBezTo>
                  <a:pt x="5" y="21"/>
                  <a:pt x="6" y="21"/>
                  <a:pt x="6" y="21"/>
                </a:cubicBezTo>
                <a:cubicBezTo>
                  <a:pt x="6" y="21"/>
                  <a:pt x="7" y="21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9" y="22"/>
                  <a:pt x="9" y="22"/>
                  <a:pt x="10" y="22"/>
                </a:cubicBezTo>
                <a:cubicBezTo>
                  <a:pt x="11" y="23"/>
                  <a:pt x="11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3" y="22"/>
                  <a:pt x="13" y="22"/>
                </a:cubicBezTo>
                <a:cubicBezTo>
                  <a:pt x="13" y="22"/>
                  <a:pt x="12" y="22"/>
                  <a:pt x="12" y="22"/>
                </a:cubicBezTo>
                <a:cubicBezTo>
                  <a:pt x="12" y="22"/>
                  <a:pt x="11" y="21"/>
                  <a:pt x="11" y="21"/>
                </a:cubicBezTo>
                <a:cubicBezTo>
                  <a:pt x="11" y="21"/>
                  <a:pt x="12" y="20"/>
                  <a:pt x="12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0"/>
                  <a:pt x="15" y="20"/>
                </a:cubicBezTo>
                <a:cubicBezTo>
                  <a:pt x="15" y="21"/>
                  <a:pt x="15" y="22"/>
                  <a:pt x="15" y="22"/>
                </a:cubicBezTo>
                <a:cubicBezTo>
                  <a:pt x="15" y="22"/>
                  <a:pt x="14" y="22"/>
                  <a:pt x="15" y="22"/>
                </a:cubicBezTo>
                <a:cubicBezTo>
                  <a:pt x="15" y="23"/>
                  <a:pt x="16" y="22"/>
                  <a:pt x="16" y="22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7" y="21"/>
                  <a:pt x="17" y="22"/>
                </a:cubicBezTo>
                <a:cubicBezTo>
                  <a:pt x="16" y="22"/>
                  <a:pt x="16" y="23"/>
                  <a:pt x="17" y="23"/>
                </a:cubicBezTo>
                <a:cubicBezTo>
                  <a:pt x="17" y="23"/>
                  <a:pt x="16" y="24"/>
                  <a:pt x="16" y="24"/>
                </a:cubicBezTo>
                <a:cubicBezTo>
                  <a:pt x="16" y="24"/>
                  <a:pt x="16" y="25"/>
                  <a:pt x="17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20" y="26"/>
                  <a:pt x="21" y="25"/>
                  <a:pt x="21" y="25"/>
                </a:cubicBezTo>
                <a:cubicBezTo>
                  <a:pt x="21" y="24"/>
                  <a:pt x="20" y="24"/>
                  <a:pt x="20" y="23"/>
                </a:cubicBezTo>
                <a:cubicBezTo>
                  <a:pt x="21" y="23"/>
                  <a:pt x="21" y="24"/>
                  <a:pt x="21" y="24"/>
                </a:cubicBezTo>
                <a:cubicBezTo>
                  <a:pt x="21" y="24"/>
                  <a:pt x="21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4" y="24"/>
                  <a:pt x="23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2"/>
                  <a:pt x="24" y="23"/>
                  <a:pt x="24" y="23"/>
                </a:cubicBezTo>
                <a:cubicBezTo>
                  <a:pt x="24" y="23"/>
                  <a:pt x="24" y="23"/>
                  <a:pt x="25" y="23"/>
                </a:cubicBezTo>
                <a:cubicBezTo>
                  <a:pt x="25" y="23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4"/>
                  <a:pt x="26" y="25"/>
                  <a:pt x="25" y="25"/>
                </a:cubicBezTo>
                <a:cubicBezTo>
                  <a:pt x="25" y="26"/>
                  <a:pt x="26" y="26"/>
                  <a:pt x="26" y="26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6"/>
                  <a:pt x="26" y="26"/>
                </a:cubicBezTo>
                <a:cubicBezTo>
                  <a:pt x="27" y="26"/>
                  <a:pt x="27" y="25"/>
                  <a:pt x="27" y="25"/>
                </a:cubicBezTo>
                <a:cubicBezTo>
                  <a:pt x="27" y="25"/>
                  <a:pt x="27" y="26"/>
                  <a:pt x="27" y="26"/>
                </a:cubicBezTo>
                <a:cubicBezTo>
                  <a:pt x="27" y="26"/>
                  <a:pt x="28" y="26"/>
                  <a:pt x="28" y="25"/>
                </a:cubicBezTo>
                <a:cubicBezTo>
                  <a:pt x="28" y="24"/>
                  <a:pt x="27" y="25"/>
                  <a:pt x="27" y="25"/>
                </a:cubicBezTo>
                <a:cubicBezTo>
                  <a:pt x="27" y="25"/>
                  <a:pt x="27" y="25"/>
                  <a:pt x="26" y="24"/>
                </a:cubicBezTo>
                <a:cubicBezTo>
                  <a:pt x="26" y="24"/>
                  <a:pt x="26" y="24"/>
                  <a:pt x="27" y="24"/>
                </a:cubicBezTo>
                <a:cubicBezTo>
                  <a:pt x="27" y="24"/>
                  <a:pt x="27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4"/>
                  <a:pt x="27" y="23"/>
                  <a:pt x="26" y="23"/>
                </a:cubicBezTo>
                <a:cubicBezTo>
                  <a:pt x="26" y="23"/>
                  <a:pt x="25" y="23"/>
                  <a:pt x="25" y="22"/>
                </a:cubicBezTo>
                <a:cubicBezTo>
                  <a:pt x="25" y="22"/>
                  <a:pt x="25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7" y="21"/>
                  <a:pt x="27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6" y="20"/>
                  <a:pt x="27" y="20"/>
                  <a:pt x="27" y="19"/>
                </a:cubicBezTo>
                <a:cubicBezTo>
                  <a:pt x="27" y="19"/>
                  <a:pt x="27" y="19"/>
                  <a:pt x="26" y="19"/>
                </a:cubicBezTo>
                <a:cubicBezTo>
                  <a:pt x="26" y="19"/>
                  <a:pt x="26" y="19"/>
                  <a:pt x="26" y="20"/>
                </a:cubicBezTo>
                <a:cubicBezTo>
                  <a:pt x="26" y="20"/>
                  <a:pt x="25" y="21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0"/>
                  <a:pt x="24" y="21"/>
                  <a:pt x="24" y="20"/>
                </a:cubicBezTo>
                <a:cubicBezTo>
                  <a:pt x="24" y="20"/>
                  <a:pt x="24" y="19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6" y="19"/>
                  <a:pt x="26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3" y="19"/>
                  <a:pt x="23" y="19"/>
                </a:cubicBezTo>
                <a:cubicBezTo>
                  <a:pt x="22" y="19"/>
                  <a:pt x="22" y="20"/>
                  <a:pt x="21" y="19"/>
                </a:cubicBezTo>
                <a:cubicBezTo>
                  <a:pt x="21" y="19"/>
                  <a:pt x="20" y="18"/>
                  <a:pt x="20" y="19"/>
                </a:cubicBezTo>
                <a:cubicBezTo>
                  <a:pt x="20" y="19"/>
                  <a:pt x="19" y="19"/>
                  <a:pt x="19" y="18"/>
                </a:cubicBezTo>
                <a:cubicBezTo>
                  <a:pt x="19" y="18"/>
                  <a:pt x="19" y="18"/>
                  <a:pt x="20" y="18"/>
                </a:cubicBezTo>
                <a:cubicBezTo>
                  <a:pt x="20" y="18"/>
                  <a:pt x="21" y="18"/>
                  <a:pt x="21" y="18"/>
                </a:cubicBezTo>
                <a:cubicBezTo>
                  <a:pt x="21" y="17"/>
                  <a:pt x="20" y="17"/>
                  <a:pt x="21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3" y="17"/>
                  <a:pt x="23" y="17"/>
                  <a:pt x="24" y="17"/>
                </a:cubicBezTo>
                <a:cubicBezTo>
                  <a:pt x="24" y="18"/>
                  <a:pt x="25" y="18"/>
                  <a:pt x="26" y="18"/>
                </a:cubicBezTo>
                <a:cubicBezTo>
                  <a:pt x="26" y="18"/>
                  <a:pt x="26" y="17"/>
                  <a:pt x="25" y="17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426">
            <a:extLst>
              <a:ext uri="{FF2B5EF4-FFF2-40B4-BE49-F238E27FC236}">
                <a16:creationId xmlns:a16="http://schemas.microsoft.com/office/drawing/2014/main" id="{273B973A-A256-4EFB-A77C-E95AB98E3E1A}"/>
              </a:ext>
            </a:extLst>
          </p:cNvPr>
          <p:cNvSpPr>
            <a:spLocks/>
          </p:cNvSpPr>
          <p:nvPr/>
        </p:nvSpPr>
        <p:spPr bwMode="auto">
          <a:xfrm>
            <a:off x="9648190" y="4681154"/>
            <a:ext cx="522766" cy="363279"/>
          </a:xfrm>
          <a:custGeom>
            <a:avLst/>
            <a:gdLst>
              <a:gd name="T0" fmla="*/ 14 w 26"/>
              <a:gd name="T1" fmla="*/ 1 h 18"/>
              <a:gd name="T2" fmla="*/ 11 w 26"/>
              <a:gd name="T3" fmla="*/ 0 h 18"/>
              <a:gd name="T4" fmla="*/ 5 w 26"/>
              <a:gd name="T5" fmla="*/ 0 h 18"/>
              <a:gd name="T6" fmla="*/ 1 w 26"/>
              <a:gd name="T7" fmla="*/ 2 h 18"/>
              <a:gd name="T8" fmla="*/ 1 w 26"/>
              <a:gd name="T9" fmla="*/ 3 h 18"/>
              <a:gd name="T10" fmla="*/ 1 w 26"/>
              <a:gd name="T11" fmla="*/ 4 h 18"/>
              <a:gd name="T12" fmla="*/ 8 w 26"/>
              <a:gd name="T13" fmla="*/ 11 h 18"/>
              <a:gd name="T14" fmla="*/ 9 w 26"/>
              <a:gd name="T15" fmla="*/ 12 h 18"/>
              <a:gd name="T16" fmla="*/ 11 w 26"/>
              <a:gd name="T17" fmla="*/ 14 h 18"/>
              <a:gd name="T18" fmla="*/ 12 w 26"/>
              <a:gd name="T19" fmla="*/ 15 h 18"/>
              <a:gd name="T20" fmla="*/ 13 w 26"/>
              <a:gd name="T21" fmla="*/ 16 h 18"/>
              <a:gd name="T22" fmla="*/ 13 w 26"/>
              <a:gd name="T23" fmla="*/ 17 h 18"/>
              <a:gd name="T24" fmla="*/ 14 w 26"/>
              <a:gd name="T25" fmla="*/ 18 h 18"/>
              <a:gd name="T26" fmla="*/ 15 w 26"/>
              <a:gd name="T27" fmla="*/ 18 h 18"/>
              <a:gd name="T28" fmla="*/ 15 w 26"/>
              <a:gd name="T29" fmla="*/ 18 h 18"/>
              <a:gd name="T30" fmla="*/ 16 w 26"/>
              <a:gd name="T31" fmla="*/ 18 h 18"/>
              <a:gd name="T32" fmla="*/ 16 w 26"/>
              <a:gd name="T33" fmla="*/ 18 h 18"/>
              <a:gd name="T34" fmla="*/ 16 w 26"/>
              <a:gd name="T35" fmla="*/ 18 h 18"/>
              <a:gd name="T36" fmla="*/ 17 w 26"/>
              <a:gd name="T37" fmla="*/ 17 h 18"/>
              <a:gd name="T38" fmla="*/ 16 w 26"/>
              <a:gd name="T39" fmla="*/ 17 h 18"/>
              <a:gd name="T40" fmla="*/ 15 w 26"/>
              <a:gd name="T41" fmla="*/ 16 h 18"/>
              <a:gd name="T42" fmla="*/ 16 w 26"/>
              <a:gd name="T43" fmla="*/ 16 h 18"/>
              <a:gd name="T44" fmla="*/ 17 w 26"/>
              <a:gd name="T45" fmla="*/ 16 h 18"/>
              <a:gd name="T46" fmla="*/ 17 w 26"/>
              <a:gd name="T47" fmla="*/ 16 h 18"/>
              <a:gd name="T48" fmla="*/ 18 w 26"/>
              <a:gd name="T49" fmla="*/ 16 h 18"/>
              <a:gd name="T50" fmla="*/ 19 w 26"/>
              <a:gd name="T51" fmla="*/ 15 h 18"/>
              <a:gd name="T52" fmla="*/ 21 w 26"/>
              <a:gd name="T53" fmla="*/ 14 h 18"/>
              <a:gd name="T54" fmla="*/ 21 w 26"/>
              <a:gd name="T55" fmla="*/ 13 h 18"/>
              <a:gd name="T56" fmla="*/ 21 w 26"/>
              <a:gd name="T57" fmla="*/ 12 h 18"/>
              <a:gd name="T58" fmla="*/ 22 w 26"/>
              <a:gd name="T59" fmla="*/ 12 h 18"/>
              <a:gd name="T60" fmla="*/ 22 w 26"/>
              <a:gd name="T61" fmla="*/ 12 h 18"/>
              <a:gd name="T62" fmla="*/ 23 w 26"/>
              <a:gd name="T63" fmla="*/ 11 h 18"/>
              <a:gd name="T64" fmla="*/ 23 w 26"/>
              <a:gd name="T65" fmla="*/ 10 h 18"/>
              <a:gd name="T66" fmla="*/ 23 w 26"/>
              <a:gd name="T67" fmla="*/ 9 h 18"/>
              <a:gd name="T68" fmla="*/ 24 w 26"/>
              <a:gd name="T69" fmla="*/ 9 h 18"/>
              <a:gd name="T70" fmla="*/ 24 w 26"/>
              <a:gd name="T71" fmla="*/ 8 h 18"/>
              <a:gd name="T72" fmla="*/ 25 w 26"/>
              <a:gd name="T73" fmla="*/ 7 h 18"/>
              <a:gd name="T74" fmla="*/ 26 w 26"/>
              <a:gd name="T75" fmla="*/ 6 h 18"/>
              <a:gd name="T76" fmla="*/ 19 w 26"/>
              <a:gd name="T77" fmla="*/ 0 h 18"/>
              <a:gd name="T78" fmla="*/ 14 w 26"/>
              <a:gd name="T7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" h="18">
                <a:moveTo>
                  <a:pt x="14" y="1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5" y="0"/>
                  <a:pt x="5" y="0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3"/>
                  <a:pt x="1" y="4"/>
                </a:cubicBezTo>
                <a:cubicBezTo>
                  <a:pt x="1" y="5"/>
                  <a:pt x="8" y="11"/>
                  <a:pt x="8" y="11"/>
                </a:cubicBezTo>
                <a:cubicBezTo>
                  <a:pt x="8" y="11"/>
                  <a:pt x="8" y="12"/>
                  <a:pt x="9" y="12"/>
                </a:cubicBezTo>
                <a:cubicBezTo>
                  <a:pt x="10" y="13"/>
                  <a:pt x="11" y="13"/>
                  <a:pt x="11" y="14"/>
                </a:cubicBezTo>
                <a:cubicBezTo>
                  <a:pt x="11" y="14"/>
                  <a:pt x="11" y="15"/>
                  <a:pt x="12" y="15"/>
                </a:cubicBezTo>
                <a:cubicBezTo>
                  <a:pt x="12" y="16"/>
                  <a:pt x="13" y="16"/>
                  <a:pt x="13" y="16"/>
                </a:cubicBezTo>
                <a:cubicBezTo>
                  <a:pt x="13" y="16"/>
                  <a:pt x="13" y="17"/>
                  <a:pt x="13" y="17"/>
                </a:cubicBezTo>
                <a:cubicBezTo>
                  <a:pt x="13" y="17"/>
                  <a:pt x="13" y="17"/>
                  <a:pt x="14" y="18"/>
                </a:cubicBezTo>
                <a:cubicBezTo>
                  <a:pt x="14" y="18"/>
                  <a:pt x="14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7" y="18"/>
                  <a:pt x="17" y="17"/>
                </a:cubicBezTo>
                <a:cubicBezTo>
                  <a:pt x="17" y="17"/>
                  <a:pt x="17" y="17"/>
                  <a:pt x="16" y="17"/>
                </a:cubicBezTo>
                <a:cubicBezTo>
                  <a:pt x="15" y="17"/>
                  <a:pt x="15" y="16"/>
                  <a:pt x="15" y="16"/>
                </a:cubicBezTo>
                <a:cubicBezTo>
                  <a:pt x="15" y="16"/>
                  <a:pt x="15" y="16"/>
                  <a:pt x="16" y="16"/>
                </a:cubicBezTo>
                <a:cubicBezTo>
                  <a:pt x="16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8" y="16"/>
                </a:cubicBezTo>
                <a:cubicBezTo>
                  <a:pt x="18" y="16"/>
                  <a:pt x="19" y="16"/>
                  <a:pt x="19" y="15"/>
                </a:cubicBezTo>
                <a:cubicBezTo>
                  <a:pt x="20" y="14"/>
                  <a:pt x="20" y="14"/>
                  <a:pt x="21" y="14"/>
                </a:cubicBezTo>
                <a:cubicBezTo>
                  <a:pt x="21" y="14"/>
                  <a:pt x="21" y="13"/>
                  <a:pt x="21" y="13"/>
                </a:cubicBezTo>
                <a:cubicBezTo>
                  <a:pt x="21" y="12"/>
                  <a:pt x="21" y="12"/>
                  <a:pt x="21" y="12"/>
                </a:cubicBezTo>
                <a:cubicBezTo>
                  <a:pt x="22" y="11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1"/>
                  <a:pt x="22" y="11"/>
                  <a:pt x="23" y="11"/>
                </a:cubicBezTo>
                <a:cubicBezTo>
                  <a:pt x="23" y="11"/>
                  <a:pt x="23" y="10"/>
                  <a:pt x="23" y="10"/>
                </a:cubicBezTo>
                <a:cubicBezTo>
                  <a:pt x="23" y="10"/>
                  <a:pt x="23" y="10"/>
                  <a:pt x="23" y="9"/>
                </a:cubicBezTo>
                <a:cubicBezTo>
                  <a:pt x="23" y="9"/>
                  <a:pt x="24" y="9"/>
                  <a:pt x="24" y="9"/>
                </a:cubicBezTo>
                <a:cubicBezTo>
                  <a:pt x="24" y="9"/>
                  <a:pt x="24" y="8"/>
                  <a:pt x="24" y="8"/>
                </a:cubicBezTo>
                <a:cubicBezTo>
                  <a:pt x="24" y="8"/>
                  <a:pt x="24" y="8"/>
                  <a:pt x="25" y="7"/>
                </a:cubicBezTo>
                <a:cubicBezTo>
                  <a:pt x="25" y="7"/>
                  <a:pt x="26" y="6"/>
                  <a:pt x="26" y="6"/>
                </a:cubicBezTo>
                <a:cubicBezTo>
                  <a:pt x="19" y="0"/>
                  <a:pt x="19" y="0"/>
                  <a:pt x="19" y="0"/>
                </a:cubicBezTo>
                <a:lnTo>
                  <a:pt x="14" y="1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427">
            <a:extLst>
              <a:ext uri="{FF2B5EF4-FFF2-40B4-BE49-F238E27FC236}">
                <a16:creationId xmlns:a16="http://schemas.microsoft.com/office/drawing/2014/main" id="{D8FD0FFC-F0A5-4A20-A1A7-3AB082A3FEEA}"/>
              </a:ext>
            </a:extLst>
          </p:cNvPr>
          <p:cNvSpPr>
            <a:spLocks/>
          </p:cNvSpPr>
          <p:nvPr/>
        </p:nvSpPr>
        <p:spPr bwMode="auto">
          <a:xfrm>
            <a:off x="8771008" y="4760895"/>
            <a:ext cx="363279" cy="629091"/>
          </a:xfrm>
          <a:custGeom>
            <a:avLst/>
            <a:gdLst>
              <a:gd name="T0" fmla="*/ 18 w 18"/>
              <a:gd name="T1" fmla="*/ 1 h 31"/>
              <a:gd name="T2" fmla="*/ 17 w 18"/>
              <a:gd name="T3" fmla="*/ 0 h 31"/>
              <a:gd name="T4" fmla="*/ 7 w 18"/>
              <a:gd name="T5" fmla="*/ 0 h 31"/>
              <a:gd name="T6" fmla="*/ 7 w 18"/>
              <a:gd name="T7" fmla="*/ 0 h 31"/>
              <a:gd name="T8" fmla="*/ 7 w 18"/>
              <a:gd name="T9" fmla="*/ 1 h 31"/>
              <a:gd name="T10" fmla="*/ 6 w 18"/>
              <a:gd name="T11" fmla="*/ 2 h 31"/>
              <a:gd name="T12" fmla="*/ 6 w 18"/>
              <a:gd name="T13" fmla="*/ 2 h 31"/>
              <a:gd name="T14" fmla="*/ 6 w 18"/>
              <a:gd name="T15" fmla="*/ 3 h 31"/>
              <a:gd name="T16" fmla="*/ 4 w 18"/>
              <a:gd name="T17" fmla="*/ 5 h 31"/>
              <a:gd name="T18" fmla="*/ 3 w 18"/>
              <a:gd name="T19" fmla="*/ 9 h 31"/>
              <a:gd name="T20" fmla="*/ 3 w 18"/>
              <a:gd name="T21" fmla="*/ 10 h 31"/>
              <a:gd name="T22" fmla="*/ 4 w 18"/>
              <a:gd name="T23" fmla="*/ 11 h 31"/>
              <a:gd name="T24" fmla="*/ 3 w 18"/>
              <a:gd name="T25" fmla="*/ 13 h 31"/>
              <a:gd name="T26" fmla="*/ 3 w 18"/>
              <a:gd name="T27" fmla="*/ 14 h 31"/>
              <a:gd name="T28" fmla="*/ 3 w 18"/>
              <a:gd name="T29" fmla="*/ 16 h 31"/>
              <a:gd name="T30" fmla="*/ 3 w 18"/>
              <a:gd name="T31" fmla="*/ 17 h 31"/>
              <a:gd name="T32" fmla="*/ 4 w 18"/>
              <a:gd name="T33" fmla="*/ 18 h 31"/>
              <a:gd name="T34" fmla="*/ 3 w 18"/>
              <a:gd name="T35" fmla="*/ 19 h 31"/>
              <a:gd name="T36" fmla="*/ 2 w 18"/>
              <a:gd name="T37" fmla="*/ 21 h 31"/>
              <a:gd name="T38" fmla="*/ 2 w 18"/>
              <a:gd name="T39" fmla="*/ 22 h 31"/>
              <a:gd name="T40" fmla="*/ 1 w 18"/>
              <a:gd name="T41" fmla="*/ 24 h 31"/>
              <a:gd name="T42" fmla="*/ 1 w 18"/>
              <a:gd name="T43" fmla="*/ 25 h 31"/>
              <a:gd name="T44" fmla="*/ 0 w 18"/>
              <a:gd name="T45" fmla="*/ 26 h 31"/>
              <a:gd name="T46" fmla="*/ 10 w 18"/>
              <a:gd name="T47" fmla="*/ 26 h 31"/>
              <a:gd name="T48" fmla="*/ 10 w 18"/>
              <a:gd name="T49" fmla="*/ 27 h 31"/>
              <a:gd name="T50" fmla="*/ 10 w 18"/>
              <a:gd name="T51" fmla="*/ 29 h 31"/>
              <a:gd name="T52" fmla="*/ 11 w 18"/>
              <a:gd name="T53" fmla="*/ 30 h 31"/>
              <a:gd name="T54" fmla="*/ 11 w 18"/>
              <a:gd name="T55" fmla="*/ 30 h 31"/>
              <a:gd name="T56" fmla="*/ 12 w 18"/>
              <a:gd name="T57" fmla="*/ 31 h 31"/>
              <a:gd name="T58" fmla="*/ 13 w 18"/>
              <a:gd name="T59" fmla="*/ 31 h 31"/>
              <a:gd name="T60" fmla="*/ 14 w 18"/>
              <a:gd name="T61" fmla="*/ 30 h 31"/>
              <a:gd name="T62" fmla="*/ 15 w 18"/>
              <a:gd name="T63" fmla="*/ 30 h 31"/>
              <a:gd name="T64" fmla="*/ 16 w 18"/>
              <a:gd name="T65" fmla="*/ 30 h 31"/>
              <a:gd name="T66" fmla="*/ 18 w 18"/>
              <a:gd name="T67" fmla="*/ 30 h 31"/>
              <a:gd name="T68" fmla="*/ 17 w 18"/>
              <a:gd name="T69" fmla="*/ 21 h 31"/>
              <a:gd name="T70" fmla="*/ 18 w 18"/>
              <a:gd name="T71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" h="31">
                <a:moveTo>
                  <a:pt x="18" y="1"/>
                </a:moveTo>
                <a:cubicBezTo>
                  <a:pt x="18" y="1"/>
                  <a:pt x="17" y="1"/>
                  <a:pt x="1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5"/>
                  <a:pt x="4" y="5"/>
                </a:cubicBezTo>
                <a:cubicBezTo>
                  <a:pt x="4" y="6"/>
                  <a:pt x="3" y="7"/>
                  <a:pt x="3" y="9"/>
                </a:cubicBezTo>
                <a:cubicBezTo>
                  <a:pt x="3" y="10"/>
                  <a:pt x="4" y="10"/>
                  <a:pt x="3" y="10"/>
                </a:cubicBezTo>
                <a:cubicBezTo>
                  <a:pt x="3" y="11"/>
                  <a:pt x="4" y="11"/>
                  <a:pt x="4" y="11"/>
                </a:cubicBezTo>
                <a:cubicBezTo>
                  <a:pt x="4" y="12"/>
                  <a:pt x="3" y="12"/>
                  <a:pt x="3" y="13"/>
                </a:cubicBezTo>
                <a:cubicBezTo>
                  <a:pt x="3" y="13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7"/>
                </a:cubicBezTo>
                <a:cubicBezTo>
                  <a:pt x="3" y="17"/>
                  <a:pt x="4" y="17"/>
                  <a:pt x="4" y="18"/>
                </a:cubicBezTo>
                <a:cubicBezTo>
                  <a:pt x="4" y="18"/>
                  <a:pt x="3" y="19"/>
                  <a:pt x="3" y="19"/>
                </a:cubicBezTo>
                <a:cubicBezTo>
                  <a:pt x="3" y="20"/>
                  <a:pt x="3" y="21"/>
                  <a:pt x="2" y="21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3"/>
                  <a:pt x="2" y="23"/>
                  <a:pt x="1" y="24"/>
                </a:cubicBezTo>
                <a:cubicBezTo>
                  <a:pt x="1" y="24"/>
                  <a:pt x="1" y="25"/>
                  <a:pt x="1" y="25"/>
                </a:cubicBezTo>
                <a:cubicBezTo>
                  <a:pt x="1" y="26"/>
                  <a:pt x="0" y="26"/>
                  <a:pt x="0" y="26"/>
                </a:cubicBezTo>
                <a:cubicBezTo>
                  <a:pt x="0" y="27"/>
                  <a:pt x="10" y="26"/>
                  <a:pt x="10" y="26"/>
                </a:cubicBezTo>
                <a:cubicBezTo>
                  <a:pt x="10" y="26"/>
                  <a:pt x="10" y="27"/>
                  <a:pt x="10" y="27"/>
                </a:cubicBezTo>
                <a:cubicBezTo>
                  <a:pt x="10" y="28"/>
                  <a:pt x="10" y="28"/>
                  <a:pt x="10" y="29"/>
                </a:cubicBezTo>
                <a:cubicBezTo>
                  <a:pt x="11" y="29"/>
                  <a:pt x="11" y="29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2" y="30"/>
                  <a:pt x="12" y="31"/>
                  <a:pt x="12" y="31"/>
                </a:cubicBezTo>
                <a:cubicBezTo>
                  <a:pt x="12" y="31"/>
                  <a:pt x="12" y="31"/>
                  <a:pt x="13" y="31"/>
                </a:cubicBezTo>
                <a:cubicBezTo>
                  <a:pt x="13" y="31"/>
                  <a:pt x="13" y="30"/>
                  <a:pt x="14" y="30"/>
                </a:cubicBezTo>
                <a:cubicBezTo>
                  <a:pt x="14" y="30"/>
                  <a:pt x="15" y="30"/>
                  <a:pt x="15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0"/>
                  <a:pt x="17" y="30"/>
                  <a:pt x="18" y="30"/>
                </a:cubicBezTo>
                <a:cubicBezTo>
                  <a:pt x="17" y="21"/>
                  <a:pt x="17" y="21"/>
                  <a:pt x="17" y="21"/>
                </a:cubicBezTo>
                <a:lnTo>
                  <a:pt x="18" y="1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428">
            <a:extLst>
              <a:ext uri="{FF2B5EF4-FFF2-40B4-BE49-F238E27FC236}">
                <a16:creationId xmlns:a16="http://schemas.microsoft.com/office/drawing/2014/main" id="{E41C863D-5AD0-4E27-973E-F1E5B3E1EC27}"/>
              </a:ext>
            </a:extLst>
          </p:cNvPr>
          <p:cNvSpPr>
            <a:spLocks/>
          </p:cNvSpPr>
          <p:nvPr/>
        </p:nvSpPr>
        <p:spPr bwMode="auto">
          <a:xfrm>
            <a:off x="5501523" y="3422978"/>
            <a:ext cx="850598" cy="1417663"/>
          </a:xfrm>
          <a:custGeom>
            <a:avLst/>
            <a:gdLst>
              <a:gd name="T0" fmla="*/ 39 w 42"/>
              <a:gd name="T1" fmla="*/ 69 h 70"/>
              <a:gd name="T2" fmla="*/ 39 w 42"/>
              <a:gd name="T3" fmla="*/ 64 h 70"/>
              <a:gd name="T4" fmla="*/ 40 w 42"/>
              <a:gd name="T5" fmla="*/ 62 h 70"/>
              <a:gd name="T6" fmla="*/ 41 w 42"/>
              <a:gd name="T7" fmla="*/ 59 h 70"/>
              <a:gd name="T8" fmla="*/ 41 w 42"/>
              <a:gd name="T9" fmla="*/ 56 h 70"/>
              <a:gd name="T10" fmla="*/ 20 w 42"/>
              <a:gd name="T11" fmla="*/ 24 h 70"/>
              <a:gd name="T12" fmla="*/ 21 w 42"/>
              <a:gd name="T13" fmla="*/ 22 h 70"/>
              <a:gd name="T14" fmla="*/ 25 w 42"/>
              <a:gd name="T15" fmla="*/ 5 h 70"/>
              <a:gd name="T16" fmla="*/ 5 w 42"/>
              <a:gd name="T17" fmla="*/ 0 h 70"/>
              <a:gd name="T18" fmla="*/ 5 w 42"/>
              <a:gd name="T19" fmla="*/ 1 h 70"/>
              <a:gd name="T20" fmla="*/ 5 w 42"/>
              <a:gd name="T21" fmla="*/ 3 h 70"/>
              <a:gd name="T22" fmla="*/ 4 w 42"/>
              <a:gd name="T23" fmla="*/ 4 h 70"/>
              <a:gd name="T24" fmla="*/ 3 w 42"/>
              <a:gd name="T25" fmla="*/ 7 h 70"/>
              <a:gd name="T26" fmla="*/ 1 w 42"/>
              <a:gd name="T27" fmla="*/ 9 h 70"/>
              <a:gd name="T28" fmla="*/ 2 w 42"/>
              <a:gd name="T29" fmla="*/ 11 h 70"/>
              <a:gd name="T30" fmla="*/ 2 w 42"/>
              <a:gd name="T31" fmla="*/ 12 h 70"/>
              <a:gd name="T32" fmla="*/ 2 w 42"/>
              <a:gd name="T33" fmla="*/ 15 h 70"/>
              <a:gd name="T34" fmla="*/ 2 w 42"/>
              <a:gd name="T35" fmla="*/ 17 h 70"/>
              <a:gd name="T36" fmla="*/ 1 w 42"/>
              <a:gd name="T37" fmla="*/ 18 h 70"/>
              <a:gd name="T38" fmla="*/ 0 w 42"/>
              <a:gd name="T39" fmla="*/ 19 h 70"/>
              <a:gd name="T40" fmla="*/ 1 w 42"/>
              <a:gd name="T41" fmla="*/ 20 h 70"/>
              <a:gd name="T42" fmla="*/ 2 w 42"/>
              <a:gd name="T43" fmla="*/ 20 h 70"/>
              <a:gd name="T44" fmla="*/ 3 w 42"/>
              <a:gd name="T45" fmla="*/ 22 h 70"/>
              <a:gd name="T46" fmla="*/ 3 w 42"/>
              <a:gd name="T47" fmla="*/ 23 h 70"/>
              <a:gd name="T48" fmla="*/ 3 w 42"/>
              <a:gd name="T49" fmla="*/ 24 h 70"/>
              <a:gd name="T50" fmla="*/ 3 w 42"/>
              <a:gd name="T51" fmla="*/ 26 h 70"/>
              <a:gd name="T52" fmla="*/ 4 w 42"/>
              <a:gd name="T53" fmla="*/ 26 h 70"/>
              <a:gd name="T54" fmla="*/ 6 w 42"/>
              <a:gd name="T55" fmla="*/ 26 h 70"/>
              <a:gd name="T56" fmla="*/ 9 w 42"/>
              <a:gd name="T57" fmla="*/ 26 h 70"/>
              <a:gd name="T58" fmla="*/ 9 w 42"/>
              <a:gd name="T59" fmla="*/ 27 h 70"/>
              <a:gd name="T60" fmla="*/ 6 w 42"/>
              <a:gd name="T61" fmla="*/ 26 h 70"/>
              <a:gd name="T62" fmla="*/ 6 w 42"/>
              <a:gd name="T63" fmla="*/ 27 h 70"/>
              <a:gd name="T64" fmla="*/ 7 w 42"/>
              <a:gd name="T65" fmla="*/ 30 h 70"/>
              <a:gd name="T66" fmla="*/ 6 w 42"/>
              <a:gd name="T67" fmla="*/ 31 h 70"/>
              <a:gd name="T68" fmla="*/ 6 w 42"/>
              <a:gd name="T69" fmla="*/ 30 h 70"/>
              <a:gd name="T70" fmla="*/ 5 w 42"/>
              <a:gd name="T71" fmla="*/ 28 h 70"/>
              <a:gd name="T72" fmla="*/ 4 w 42"/>
              <a:gd name="T73" fmla="*/ 30 h 70"/>
              <a:gd name="T74" fmla="*/ 4 w 42"/>
              <a:gd name="T75" fmla="*/ 33 h 70"/>
              <a:gd name="T76" fmla="*/ 4 w 42"/>
              <a:gd name="T77" fmla="*/ 35 h 70"/>
              <a:gd name="T78" fmla="*/ 5 w 42"/>
              <a:gd name="T79" fmla="*/ 37 h 70"/>
              <a:gd name="T80" fmla="*/ 6 w 42"/>
              <a:gd name="T81" fmla="*/ 40 h 70"/>
              <a:gd name="T82" fmla="*/ 7 w 42"/>
              <a:gd name="T83" fmla="*/ 42 h 70"/>
              <a:gd name="T84" fmla="*/ 8 w 42"/>
              <a:gd name="T85" fmla="*/ 44 h 70"/>
              <a:gd name="T86" fmla="*/ 9 w 42"/>
              <a:gd name="T87" fmla="*/ 45 h 70"/>
              <a:gd name="T88" fmla="*/ 9 w 42"/>
              <a:gd name="T89" fmla="*/ 48 h 70"/>
              <a:gd name="T90" fmla="*/ 8 w 42"/>
              <a:gd name="T91" fmla="*/ 50 h 70"/>
              <a:gd name="T92" fmla="*/ 10 w 42"/>
              <a:gd name="T93" fmla="*/ 52 h 70"/>
              <a:gd name="T94" fmla="*/ 12 w 42"/>
              <a:gd name="T95" fmla="*/ 53 h 70"/>
              <a:gd name="T96" fmla="*/ 14 w 42"/>
              <a:gd name="T97" fmla="*/ 54 h 70"/>
              <a:gd name="T98" fmla="*/ 16 w 42"/>
              <a:gd name="T99" fmla="*/ 55 h 70"/>
              <a:gd name="T100" fmla="*/ 17 w 42"/>
              <a:gd name="T101" fmla="*/ 56 h 70"/>
              <a:gd name="T102" fmla="*/ 19 w 42"/>
              <a:gd name="T103" fmla="*/ 58 h 70"/>
              <a:gd name="T104" fmla="*/ 19 w 42"/>
              <a:gd name="T105" fmla="*/ 59 h 70"/>
              <a:gd name="T106" fmla="*/ 20 w 42"/>
              <a:gd name="T107" fmla="*/ 60 h 70"/>
              <a:gd name="T108" fmla="*/ 22 w 42"/>
              <a:gd name="T109" fmla="*/ 60 h 70"/>
              <a:gd name="T110" fmla="*/ 22 w 42"/>
              <a:gd name="T111" fmla="*/ 62 h 70"/>
              <a:gd name="T112" fmla="*/ 24 w 42"/>
              <a:gd name="T113" fmla="*/ 65 h 70"/>
              <a:gd name="T114" fmla="*/ 23 w 42"/>
              <a:gd name="T115" fmla="*/ 67 h 70"/>
              <a:gd name="T116" fmla="*/ 24 w 42"/>
              <a:gd name="T117" fmla="*/ 67 h 70"/>
              <a:gd name="T118" fmla="*/ 24 w 42"/>
              <a:gd name="T119" fmla="*/ 68 h 70"/>
              <a:gd name="T120" fmla="*/ 27 w 42"/>
              <a:gd name="T121" fmla="*/ 69 h 70"/>
              <a:gd name="T122" fmla="*/ 37 w 42"/>
              <a:gd name="T123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" h="70">
                <a:moveTo>
                  <a:pt x="38" y="69"/>
                </a:moveTo>
                <a:cubicBezTo>
                  <a:pt x="39" y="70"/>
                  <a:pt x="39" y="69"/>
                  <a:pt x="39" y="69"/>
                </a:cubicBezTo>
                <a:cubicBezTo>
                  <a:pt x="39" y="69"/>
                  <a:pt x="38" y="68"/>
                  <a:pt x="38" y="67"/>
                </a:cubicBezTo>
                <a:cubicBezTo>
                  <a:pt x="37" y="66"/>
                  <a:pt x="39" y="64"/>
                  <a:pt x="39" y="64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3"/>
                  <a:pt x="40" y="63"/>
                  <a:pt x="40" y="62"/>
                </a:cubicBezTo>
                <a:cubicBezTo>
                  <a:pt x="40" y="62"/>
                  <a:pt x="40" y="61"/>
                  <a:pt x="41" y="61"/>
                </a:cubicBezTo>
                <a:cubicBezTo>
                  <a:pt x="42" y="60"/>
                  <a:pt x="42" y="59"/>
                  <a:pt x="41" y="59"/>
                </a:cubicBezTo>
                <a:cubicBezTo>
                  <a:pt x="41" y="59"/>
                  <a:pt x="41" y="59"/>
                  <a:pt x="41" y="58"/>
                </a:cubicBezTo>
                <a:cubicBezTo>
                  <a:pt x="40" y="57"/>
                  <a:pt x="41" y="57"/>
                  <a:pt x="41" y="56"/>
                </a:cubicBezTo>
                <a:cubicBezTo>
                  <a:pt x="41" y="56"/>
                  <a:pt x="40" y="55"/>
                  <a:pt x="40" y="55"/>
                </a:cubicBezTo>
                <a:cubicBezTo>
                  <a:pt x="40" y="55"/>
                  <a:pt x="19" y="24"/>
                  <a:pt x="20" y="24"/>
                </a:cubicBezTo>
                <a:cubicBezTo>
                  <a:pt x="20" y="24"/>
                  <a:pt x="20" y="24"/>
                  <a:pt x="20" y="23"/>
                </a:cubicBezTo>
                <a:cubicBezTo>
                  <a:pt x="20" y="23"/>
                  <a:pt x="21" y="22"/>
                  <a:pt x="21" y="22"/>
                </a:cubicBezTo>
                <a:cubicBezTo>
                  <a:pt x="20" y="22"/>
                  <a:pt x="20" y="21"/>
                  <a:pt x="20" y="21"/>
                </a:cubicBezTo>
                <a:cubicBezTo>
                  <a:pt x="25" y="5"/>
                  <a:pt x="25" y="5"/>
                  <a:pt x="25" y="5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5" y="1"/>
                  <a:pt x="5" y="1"/>
                </a:cubicBezTo>
                <a:cubicBezTo>
                  <a:pt x="5" y="1"/>
                  <a:pt x="5" y="1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5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6"/>
                  <a:pt x="4" y="6"/>
                </a:cubicBezTo>
                <a:cubicBezTo>
                  <a:pt x="4" y="6"/>
                  <a:pt x="4" y="6"/>
                  <a:pt x="3" y="7"/>
                </a:cubicBezTo>
                <a:cubicBezTo>
                  <a:pt x="3" y="7"/>
                  <a:pt x="2" y="7"/>
                  <a:pt x="2" y="8"/>
                </a:cubicBezTo>
                <a:cubicBezTo>
                  <a:pt x="1" y="8"/>
                  <a:pt x="1" y="9"/>
                  <a:pt x="1" y="9"/>
                </a:cubicBezTo>
                <a:cubicBezTo>
                  <a:pt x="1" y="9"/>
                  <a:pt x="1" y="10"/>
                  <a:pt x="1" y="10"/>
                </a:cubicBezTo>
                <a:cubicBezTo>
                  <a:pt x="1" y="11"/>
                  <a:pt x="2" y="11"/>
                  <a:pt x="2" y="11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3"/>
                  <a:pt x="2" y="14"/>
                </a:cubicBezTo>
                <a:cubicBezTo>
                  <a:pt x="2" y="14"/>
                  <a:pt x="2" y="15"/>
                  <a:pt x="2" y="15"/>
                </a:cubicBezTo>
                <a:cubicBezTo>
                  <a:pt x="2" y="16"/>
                  <a:pt x="1" y="16"/>
                  <a:pt x="1" y="16"/>
                </a:cubicBezTo>
                <a:cubicBezTo>
                  <a:pt x="1" y="16"/>
                  <a:pt x="2" y="17"/>
                  <a:pt x="2" y="17"/>
                </a:cubicBezTo>
                <a:cubicBezTo>
                  <a:pt x="2" y="17"/>
                  <a:pt x="1" y="17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20"/>
                  <a:pt x="1" y="20"/>
                </a:cubicBezTo>
                <a:cubicBezTo>
                  <a:pt x="1" y="20"/>
                  <a:pt x="1" y="19"/>
                  <a:pt x="1" y="19"/>
                </a:cubicBezTo>
                <a:cubicBezTo>
                  <a:pt x="1" y="19"/>
                  <a:pt x="2" y="20"/>
                  <a:pt x="2" y="20"/>
                </a:cubicBezTo>
                <a:cubicBezTo>
                  <a:pt x="2" y="20"/>
                  <a:pt x="2" y="21"/>
                  <a:pt x="2" y="21"/>
                </a:cubicBezTo>
                <a:cubicBezTo>
                  <a:pt x="2" y="21"/>
                  <a:pt x="3" y="22"/>
                  <a:pt x="3" y="22"/>
                </a:cubicBezTo>
                <a:cubicBezTo>
                  <a:pt x="3" y="22"/>
                  <a:pt x="3" y="23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4" y="24"/>
                  <a:pt x="4" y="24"/>
                </a:cubicBezTo>
                <a:cubicBezTo>
                  <a:pt x="4" y="24"/>
                  <a:pt x="3" y="24"/>
                  <a:pt x="3" y="24"/>
                </a:cubicBezTo>
                <a:cubicBezTo>
                  <a:pt x="2" y="25"/>
                  <a:pt x="2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4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5" y="27"/>
                  <a:pt x="5" y="27"/>
                  <a:pt x="6" y="26"/>
                </a:cubicBezTo>
                <a:cubicBezTo>
                  <a:pt x="6" y="26"/>
                  <a:pt x="6" y="25"/>
                  <a:pt x="7" y="26"/>
                </a:cubicBezTo>
                <a:cubicBezTo>
                  <a:pt x="7" y="26"/>
                  <a:pt x="8" y="26"/>
                  <a:pt x="9" y="26"/>
                </a:cubicBezTo>
                <a:cubicBezTo>
                  <a:pt x="9" y="26"/>
                  <a:pt x="11" y="25"/>
                  <a:pt x="10" y="26"/>
                </a:cubicBezTo>
                <a:cubicBezTo>
                  <a:pt x="10" y="27"/>
                  <a:pt x="10" y="27"/>
                  <a:pt x="9" y="27"/>
                </a:cubicBezTo>
                <a:cubicBezTo>
                  <a:pt x="9" y="27"/>
                  <a:pt x="9" y="26"/>
                  <a:pt x="8" y="26"/>
                </a:cubicBezTo>
                <a:cubicBezTo>
                  <a:pt x="7" y="26"/>
                  <a:pt x="6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7" y="29"/>
                  <a:pt x="7" y="30"/>
                </a:cubicBezTo>
                <a:cubicBezTo>
                  <a:pt x="7" y="30"/>
                  <a:pt x="7" y="31"/>
                  <a:pt x="7" y="31"/>
                </a:cubicBezTo>
                <a:cubicBezTo>
                  <a:pt x="7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29"/>
                  <a:pt x="6" y="28"/>
                  <a:pt x="6" y="28"/>
                </a:cubicBezTo>
                <a:cubicBezTo>
                  <a:pt x="6" y="28"/>
                  <a:pt x="5" y="28"/>
                  <a:pt x="5" y="28"/>
                </a:cubicBezTo>
                <a:cubicBezTo>
                  <a:pt x="5" y="28"/>
                  <a:pt x="4" y="28"/>
                  <a:pt x="4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1"/>
                  <a:pt x="4" y="31"/>
                  <a:pt x="4" y="32"/>
                </a:cubicBezTo>
                <a:cubicBezTo>
                  <a:pt x="4" y="32"/>
                  <a:pt x="4" y="32"/>
                  <a:pt x="4" y="33"/>
                </a:cubicBezTo>
                <a:cubicBezTo>
                  <a:pt x="4" y="33"/>
                  <a:pt x="4" y="34"/>
                  <a:pt x="4" y="34"/>
                </a:cubicBezTo>
                <a:cubicBezTo>
                  <a:pt x="4" y="34"/>
                  <a:pt x="4" y="35"/>
                  <a:pt x="4" y="35"/>
                </a:cubicBezTo>
                <a:cubicBezTo>
                  <a:pt x="4" y="35"/>
                  <a:pt x="5" y="35"/>
                  <a:pt x="5" y="36"/>
                </a:cubicBezTo>
                <a:cubicBezTo>
                  <a:pt x="5" y="36"/>
                  <a:pt x="5" y="36"/>
                  <a:pt x="5" y="37"/>
                </a:cubicBezTo>
                <a:cubicBezTo>
                  <a:pt x="5" y="37"/>
                  <a:pt x="5" y="38"/>
                  <a:pt x="5" y="38"/>
                </a:cubicBezTo>
                <a:cubicBezTo>
                  <a:pt x="6" y="39"/>
                  <a:pt x="6" y="39"/>
                  <a:pt x="6" y="40"/>
                </a:cubicBezTo>
                <a:cubicBezTo>
                  <a:pt x="6" y="40"/>
                  <a:pt x="7" y="41"/>
                  <a:pt x="7" y="41"/>
                </a:cubicBezTo>
                <a:cubicBezTo>
                  <a:pt x="7" y="41"/>
                  <a:pt x="7" y="42"/>
                  <a:pt x="7" y="42"/>
                </a:cubicBezTo>
                <a:cubicBezTo>
                  <a:pt x="8" y="42"/>
                  <a:pt x="8" y="43"/>
                  <a:pt x="8" y="43"/>
                </a:cubicBezTo>
                <a:cubicBezTo>
                  <a:pt x="8" y="43"/>
                  <a:pt x="8" y="43"/>
                  <a:pt x="8" y="44"/>
                </a:cubicBezTo>
                <a:cubicBezTo>
                  <a:pt x="8" y="44"/>
                  <a:pt x="9" y="44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6"/>
                  <a:pt x="8" y="46"/>
                  <a:pt x="9" y="46"/>
                </a:cubicBezTo>
                <a:cubicBezTo>
                  <a:pt x="9" y="46"/>
                  <a:pt x="9" y="47"/>
                  <a:pt x="9" y="48"/>
                </a:cubicBezTo>
                <a:cubicBezTo>
                  <a:pt x="9" y="48"/>
                  <a:pt x="9" y="48"/>
                  <a:pt x="9" y="49"/>
                </a:cubicBezTo>
                <a:cubicBezTo>
                  <a:pt x="9" y="49"/>
                  <a:pt x="8" y="50"/>
                  <a:pt x="8" y="50"/>
                </a:cubicBezTo>
                <a:cubicBezTo>
                  <a:pt x="8" y="50"/>
                  <a:pt x="8" y="51"/>
                  <a:pt x="9" y="51"/>
                </a:cubicBezTo>
                <a:cubicBezTo>
                  <a:pt x="9" y="51"/>
                  <a:pt x="9" y="52"/>
                  <a:pt x="10" y="52"/>
                </a:cubicBezTo>
                <a:cubicBezTo>
                  <a:pt x="10" y="52"/>
                  <a:pt x="11" y="52"/>
                  <a:pt x="11" y="52"/>
                </a:cubicBezTo>
                <a:cubicBezTo>
                  <a:pt x="12" y="53"/>
                  <a:pt x="12" y="53"/>
                  <a:pt x="12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4" y="53"/>
                  <a:pt x="14" y="54"/>
                  <a:pt x="14" y="54"/>
                </a:cubicBezTo>
                <a:cubicBezTo>
                  <a:pt x="14" y="54"/>
                  <a:pt x="14" y="54"/>
                  <a:pt x="15" y="54"/>
                </a:cubicBezTo>
                <a:cubicBezTo>
                  <a:pt x="15" y="54"/>
                  <a:pt x="15" y="54"/>
                  <a:pt x="16" y="55"/>
                </a:cubicBezTo>
                <a:cubicBezTo>
                  <a:pt x="16" y="55"/>
                  <a:pt x="16" y="56"/>
                  <a:pt x="16" y="56"/>
                </a:cubicBezTo>
                <a:cubicBezTo>
                  <a:pt x="16" y="56"/>
                  <a:pt x="16" y="56"/>
                  <a:pt x="17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9" y="57"/>
                  <a:pt x="19" y="57"/>
                  <a:pt x="19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9" y="58"/>
                  <a:pt x="19" y="59"/>
                  <a:pt x="19" y="59"/>
                </a:cubicBezTo>
                <a:cubicBezTo>
                  <a:pt x="19" y="59"/>
                  <a:pt x="18" y="60"/>
                  <a:pt x="19" y="60"/>
                </a:cubicBezTo>
                <a:cubicBezTo>
                  <a:pt x="19" y="60"/>
                  <a:pt x="19" y="60"/>
                  <a:pt x="20" y="60"/>
                </a:cubicBezTo>
                <a:cubicBezTo>
                  <a:pt x="20" y="59"/>
                  <a:pt x="20" y="59"/>
                  <a:pt x="21" y="60"/>
                </a:cubicBezTo>
                <a:cubicBezTo>
                  <a:pt x="21" y="60"/>
                  <a:pt x="21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61"/>
                  <a:pt x="22" y="62"/>
                  <a:pt x="22" y="62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4" y="64"/>
                  <a:pt x="24" y="65"/>
                </a:cubicBezTo>
                <a:cubicBezTo>
                  <a:pt x="24" y="66"/>
                  <a:pt x="23" y="66"/>
                  <a:pt x="23" y="66"/>
                </a:cubicBezTo>
                <a:cubicBezTo>
                  <a:pt x="23" y="66"/>
                  <a:pt x="23" y="67"/>
                  <a:pt x="23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3" y="67"/>
                  <a:pt x="24" y="67"/>
                  <a:pt x="24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69"/>
                  <a:pt x="27" y="69"/>
                  <a:pt x="27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9"/>
                  <a:pt x="37" y="69"/>
                  <a:pt x="37" y="70"/>
                </a:cubicBezTo>
                <a:cubicBezTo>
                  <a:pt x="38" y="70"/>
                  <a:pt x="38" y="69"/>
                  <a:pt x="38" y="69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429">
            <a:extLst>
              <a:ext uri="{FF2B5EF4-FFF2-40B4-BE49-F238E27FC236}">
                <a16:creationId xmlns:a16="http://schemas.microsoft.com/office/drawing/2014/main" id="{48CA23D2-5454-4F00-B2E5-89AA5E860570}"/>
              </a:ext>
            </a:extLst>
          </p:cNvPr>
          <p:cNvSpPr>
            <a:spLocks/>
          </p:cNvSpPr>
          <p:nvPr/>
        </p:nvSpPr>
        <p:spPr bwMode="auto">
          <a:xfrm>
            <a:off x="6228076" y="4317875"/>
            <a:ext cx="735416" cy="806299"/>
          </a:xfrm>
          <a:custGeom>
            <a:avLst/>
            <a:gdLst>
              <a:gd name="T0" fmla="*/ 10 w 36"/>
              <a:gd name="T1" fmla="*/ 0 h 40"/>
              <a:gd name="T2" fmla="*/ 9 w 36"/>
              <a:gd name="T3" fmla="*/ 5 h 40"/>
              <a:gd name="T4" fmla="*/ 8 w 36"/>
              <a:gd name="T5" fmla="*/ 4 h 40"/>
              <a:gd name="T6" fmla="*/ 7 w 36"/>
              <a:gd name="T7" fmla="*/ 4 h 40"/>
              <a:gd name="T8" fmla="*/ 5 w 36"/>
              <a:gd name="T9" fmla="*/ 5 h 40"/>
              <a:gd name="T10" fmla="*/ 5 w 36"/>
              <a:gd name="T11" fmla="*/ 7 h 40"/>
              <a:gd name="T12" fmla="*/ 4 w 36"/>
              <a:gd name="T13" fmla="*/ 8 h 40"/>
              <a:gd name="T14" fmla="*/ 5 w 36"/>
              <a:gd name="T15" fmla="*/ 11 h 40"/>
              <a:gd name="T16" fmla="*/ 4 w 36"/>
              <a:gd name="T17" fmla="*/ 11 h 40"/>
              <a:gd name="T18" fmla="*/ 5 w 36"/>
              <a:gd name="T19" fmla="*/ 12 h 40"/>
              <a:gd name="T20" fmla="*/ 5 w 36"/>
              <a:gd name="T21" fmla="*/ 14 h 40"/>
              <a:gd name="T22" fmla="*/ 5 w 36"/>
              <a:gd name="T23" fmla="*/ 15 h 40"/>
              <a:gd name="T24" fmla="*/ 5 w 36"/>
              <a:gd name="T25" fmla="*/ 17 h 40"/>
              <a:gd name="T26" fmla="*/ 4 w 36"/>
              <a:gd name="T27" fmla="*/ 18 h 40"/>
              <a:gd name="T28" fmla="*/ 3 w 36"/>
              <a:gd name="T29" fmla="*/ 19 h 40"/>
              <a:gd name="T30" fmla="*/ 3 w 36"/>
              <a:gd name="T31" fmla="*/ 20 h 40"/>
              <a:gd name="T32" fmla="*/ 2 w 36"/>
              <a:gd name="T33" fmla="*/ 23 h 40"/>
              <a:gd name="T34" fmla="*/ 3 w 36"/>
              <a:gd name="T35" fmla="*/ 25 h 40"/>
              <a:gd name="T36" fmla="*/ 2 w 36"/>
              <a:gd name="T37" fmla="*/ 25 h 40"/>
              <a:gd name="T38" fmla="*/ 1 w 36"/>
              <a:gd name="T39" fmla="*/ 26 h 40"/>
              <a:gd name="T40" fmla="*/ 0 w 36"/>
              <a:gd name="T41" fmla="*/ 27 h 40"/>
              <a:gd name="T42" fmla="*/ 20 w 36"/>
              <a:gd name="T43" fmla="*/ 38 h 40"/>
              <a:gd name="T44" fmla="*/ 31 w 36"/>
              <a:gd name="T45" fmla="*/ 40 h 40"/>
              <a:gd name="T46" fmla="*/ 36 w 36"/>
              <a:gd name="T47" fmla="*/ 4 h 40"/>
              <a:gd name="T48" fmla="*/ 10 w 36"/>
              <a:gd name="T4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" h="40">
                <a:moveTo>
                  <a:pt x="10" y="0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8" y="5"/>
                  <a:pt x="8" y="4"/>
                </a:cubicBezTo>
                <a:cubicBezTo>
                  <a:pt x="8" y="4"/>
                  <a:pt x="8" y="4"/>
                  <a:pt x="7" y="4"/>
                </a:cubicBezTo>
                <a:cubicBezTo>
                  <a:pt x="5" y="4"/>
                  <a:pt x="5" y="5"/>
                  <a:pt x="5" y="5"/>
                </a:cubicBezTo>
                <a:cubicBezTo>
                  <a:pt x="5" y="6"/>
                  <a:pt x="5" y="6"/>
                  <a:pt x="5" y="7"/>
                </a:cubicBezTo>
                <a:cubicBezTo>
                  <a:pt x="4" y="7"/>
                  <a:pt x="4" y="8"/>
                  <a:pt x="4" y="8"/>
                </a:cubicBezTo>
                <a:cubicBezTo>
                  <a:pt x="5" y="9"/>
                  <a:pt x="5" y="10"/>
                  <a:pt x="5" y="11"/>
                </a:cubicBezTo>
                <a:cubicBezTo>
                  <a:pt x="5" y="12"/>
                  <a:pt x="4" y="11"/>
                  <a:pt x="4" y="11"/>
                </a:cubicBezTo>
                <a:cubicBezTo>
                  <a:pt x="4" y="11"/>
                  <a:pt x="5" y="12"/>
                  <a:pt x="5" y="12"/>
                </a:cubicBezTo>
                <a:cubicBezTo>
                  <a:pt x="5" y="13"/>
                  <a:pt x="4" y="13"/>
                  <a:pt x="5" y="14"/>
                </a:cubicBezTo>
                <a:cubicBezTo>
                  <a:pt x="5" y="15"/>
                  <a:pt x="5" y="15"/>
                  <a:pt x="5" y="15"/>
                </a:cubicBezTo>
                <a:cubicBezTo>
                  <a:pt x="6" y="15"/>
                  <a:pt x="6" y="16"/>
                  <a:pt x="5" y="17"/>
                </a:cubicBezTo>
                <a:cubicBezTo>
                  <a:pt x="4" y="17"/>
                  <a:pt x="4" y="18"/>
                  <a:pt x="4" y="18"/>
                </a:cubicBezTo>
                <a:cubicBezTo>
                  <a:pt x="4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1" y="22"/>
                  <a:pt x="2" y="23"/>
                </a:cubicBezTo>
                <a:cubicBezTo>
                  <a:pt x="2" y="24"/>
                  <a:pt x="3" y="25"/>
                  <a:pt x="3" y="25"/>
                </a:cubicBezTo>
                <a:cubicBezTo>
                  <a:pt x="3" y="25"/>
                  <a:pt x="3" y="26"/>
                  <a:pt x="2" y="25"/>
                </a:cubicBezTo>
                <a:cubicBezTo>
                  <a:pt x="2" y="25"/>
                  <a:pt x="2" y="26"/>
                  <a:pt x="1" y="26"/>
                </a:cubicBezTo>
                <a:cubicBezTo>
                  <a:pt x="1" y="26"/>
                  <a:pt x="0" y="26"/>
                  <a:pt x="0" y="27"/>
                </a:cubicBezTo>
                <a:cubicBezTo>
                  <a:pt x="20" y="38"/>
                  <a:pt x="20" y="38"/>
                  <a:pt x="20" y="38"/>
                </a:cubicBezTo>
                <a:cubicBezTo>
                  <a:pt x="31" y="40"/>
                  <a:pt x="31" y="40"/>
                  <a:pt x="31" y="40"/>
                </a:cubicBezTo>
                <a:cubicBezTo>
                  <a:pt x="36" y="4"/>
                  <a:pt x="36" y="4"/>
                  <a:pt x="36" y="4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Freeform 430">
            <a:extLst>
              <a:ext uri="{FF2B5EF4-FFF2-40B4-BE49-F238E27FC236}">
                <a16:creationId xmlns:a16="http://schemas.microsoft.com/office/drawing/2014/main" id="{11ABEA7D-E1BB-410E-B47D-06DF92041B6B}"/>
              </a:ext>
            </a:extLst>
          </p:cNvPr>
          <p:cNvSpPr>
            <a:spLocks/>
          </p:cNvSpPr>
          <p:nvPr/>
        </p:nvSpPr>
        <p:spPr bwMode="auto">
          <a:xfrm>
            <a:off x="7122974" y="4539387"/>
            <a:ext cx="1444248" cy="1417663"/>
          </a:xfrm>
          <a:custGeom>
            <a:avLst/>
            <a:gdLst>
              <a:gd name="T0" fmla="*/ 65 w 71"/>
              <a:gd name="T1" fmla="*/ 21 h 70"/>
              <a:gd name="T2" fmla="*/ 62 w 71"/>
              <a:gd name="T3" fmla="*/ 19 h 70"/>
              <a:gd name="T4" fmla="*/ 58 w 71"/>
              <a:gd name="T5" fmla="*/ 20 h 70"/>
              <a:gd name="T6" fmla="*/ 56 w 71"/>
              <a:gd name="T7" fmla="*/ 20 h 70"/>
              <a:gd name="T8" fmla="*/ 54 w 71"/>
              <a:gd name="T9" fmla="*/ 19 h 70"/>
              <a:gd name="T10" fmla="*/ 52 w 71"/>
              <a:gd name="T11" fmla="*/ 20 h 70"/>
              <a:gd name="T12" fmla="*/ 50 w 71"/>
              <a:gd name="T13" fmla="*/ 19 h 70"/>
              <a:gd name="T14" fmla="*/ 48 w 71"/>
              <a:gd name="T15" fmla="*/ 20 h 70"/>
              <a:gd name="T16" fmla="*/ 46 w 71"/>
              <a:gd name="T17" fmla="*/ 17 h 70"/>
              <a:gd name="T18" fmla="*/ 45 w 71"/>
              <a:gd name="T19" fmla="*/ 18 h 70"/>
              <a:gd name="T20" fmla="*/ 43 w 71"/>
              <a:gd name="T21" fmla="*/ 17 h 70"/>
              <a:gd name="T22" fmla="*/ 40 w 71"/>
              <a:gd name="T23" fmla="*/ 16 h 70"/>
              <a:gd name="T24" fmla="*/ 37 w 71"/>
              <a:gd name="T25" fmla="*/ 14 h 70"/>
              <a:gd name="T26" fmla="*/ 21 w 71"/>
              <a:gd name="T27" fmla="*/ 0 h 70"/>
              <a:gd name="T28" fmla="*/ 0 w 71"/>
              <a:gd name="T29" fmla="*/ 28 h 70"/>
              <a:gd name="T30" fmla="*/ 2 w 71"/>
              <a:gd name="T31" fmla="*/ 31 h 70"/>
              <a:gd name="T32" fmla="*/ 6 w 71"/>
              <a:gd name="T33" fmla="*/ 35 h 70"/>
              <a:gd name="T34" fmla="*/ 9 w 71"/>
              <a:gd name="T35" fmla="*/ 40 h 70"/>
              <a:gd name="T36" fmla="*/ 12 w 71"/>
              <a:gd name="T37" fmla="*/ 46 h 70"/>
              <a:gd name="T38" fmla="*/ 15 w 71"/>
              <a:gd name="T39" fmla="*/ 47 h 70"/>
              <a:gd name="T40" fmla="*/ 19 w 71"/>
              <a:gd name="T41" fmla="*/ 44 h 70"/>
              <a:gd name="T42" fmla="*/ 23 w 71"/>
              <a:gd name="T43" fmla="*/ 44 h 70"/>
              <a:gd name="T44" fmla="*/ 27 w 71"/>
              <a:gd name="T45" fmla="*/ 45 h 70"/>
              <a:gd name="T46" fmla="*/ 30 w 71"/>
              <a:gd name="T47" fmla="*/ 48 h 70"/>
              <a:gd name="T48" fmla="*/ 34 w 71"/>
              <a:gd name="T49" fmla="*/ 54 h 70"/>
              <a:gd name="T50" fmla="*/ 37 w 71"/>
              <a:gd name="T51" fmla="*/ 59 h 70"/>
              <a:gd name="T52" fmla="*/ 39 w 71"/>
              <a:gd name="T53" fmla="*/ 64 h 70"/>
              <a:gd name="T54" fmla="*/ 42 w 71"/>
              <a:gd name="T55" fmla="*/ 68 h 70"/>
              <a:gd name="T56" fmla="*/ 48 w 71"/>
              <a:gd name="T57" fmla="*/ 69 h 70"/>
              <a:gd name="T58" fmla="*/ 50 w 71"/>
              <a:gd name="T59" fmla="*/ 67 h 70"/>
              <a:gd name="T60" fmla="*/ 50 w 71"/>
              <a:gd name="T61" fmla="*/ 59 h 70"/>
              <a:gd name="T62" fmla="*/ 50 w 71"/>
              <a:gd name="T63" fmla="*/ 67 h 70"/>
              <a:gd name="T64" fmla="*/ 48 w 71"/>
              <a:gd name="T65" fmla="*/ 62 h 70"/>
              <a:gd name="T66" fmla="*/ 47 w 71"/>
              <a:gd name="T67" fmla="*/ 61 h 70"/>
              <a:gd name="T68" fmla="*/ 49 w 71"/>
              <a:gd name="T69" fmla="*/ 59 h 70"/>
              <a:gd name="T70" fmla="*/ 50 w 71"/>
              <a:gd name="T71" fmla="*/ 57 h 70"/>
              <a:gd name="T72" fmla="*/ 52 w 71"/>
              <a:gd name="T73" fmla="*/ 54 h 70"/>
              <a:gd name="T74" fmla="*/ 51 w 71"/>
              <a:gd name="T75" fmla="*/ 57 h 70"/>
              <a:gd name="T76" fmla="*/ 54 w 71"/>
              <a:gd name="T77" fmla="*/ 54 h 70"/>
              <a:gd name="T78" fmla="*/ 55 w 71"/>
              <a:gd name="T79" fmla="*/ 51 h 70"/>
              <a:gd name="T80" fmla="*/ 55 w 71"/>
              <a:gd name="T81" fmla="*/ 54 h 70"/>
              <a:gd name="T82" fmla="*/ 57 w 71"/>
              <a:gd name="T83" fmla="*/ 53 h 70"/>
              <a:gd name="T84" fmla="*/ 59 w 71"/>
              <a:gd name="T85" fmla="*/ 51 h 70"/>
              <a:gd name="T86" fmla="*/ 62 w 71"/>
              <a:gd name="T87" fmla="*/ 50 h 70"/>
              <a:gd name="T88" fmla="*/ 63 w 71"/>
              <a:gd name="T89" fmla="*/ 49 h 70"/>
              <a:gd name="T90" fmla="*/ 64 w 71"/>
              <a:gd name="T91" fmla="*/ 45 h 70"/>
              <a:gd name="T92" fmla="*/ 64 w 71"/>
              <a:gd name="T93" fmla="*/ 47 h 70"/>
              <a:gd name="T94" fmla="*/ 68 w 71"/>
              <a:gd name="T95" fmla="*/ 46 h 70"/>
              <a:gd name="T96" fmla="*/ 70 w 71"/>
              <a:gd name="T97" fmla="*/ 44 h 70"/>
              <a:gd name="T98" fmla="*/ 70 w 71"/>
              <a:gd name="T99" fmla="*/ 38 h 70"/>
              <a:gd name="T100" fmla="*/ 68 w 71"/>
              <a:gd name="T101" fmla="*/ 32 h 70"/>
              <a:gd name="T102" fmla="*/ 67 w 71"/>
              <a:gd name="T103" fmla="*/ 2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1" h="70">
                <a:moveTo>
                  <a:pt x="67" y="21"/>
                </a:move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5" y="21"/>
                  <a:pt x="65" y="21"/>
                </a:cubicBezTo>
                <a:cubicBezTo>
                  <a:pt x="65" y="21"/>
                  <a:pt x="65" y="21"/>
                  <a:pt x="64" y="21"/>
                </a:cubicBezTo>
                <a:cubicBezTo>
                  <a:pt x="64" y="20"/>
                  <a:pt x="63" y="20"/>
                  <a:pt x="63" y="20"/>
                </a:cubicBezTo>
                <a:cubicBezTo>
                  <a:pt x="63" y="19"/>
                  <a:pt x="62" y="19"/>
                  <a:pt x="62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9"/>
                  <a:pt x="61" y="19"/>
                </a:cubicBezTo>
                <a:cubicBezTo>
                  <a:pt x="61" y="19"/>
                  <a:pt x="60" y="19"/>
                  <a:pt x="60" y="19"/>
                </a:cubicBezTo>
                <a:cubicBezTo>
                  <a:pt x="59" y="19"/>
                  <a:pt x="60" y="20"/>
                  <a:pt x="59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3" y="18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19"/>
                  <a:pt x="52" y="19"/>
                  <a:pt x="51" y="19"/>
                </a:cubicBezTo>
                <a:cubicBezTo>
                  <a:pt x="51" y="19"/>
                  <a:pt x="51" y="19"/>
                  <a:pt x="51" y="20"/>
                </a:cubicBezTo>
                <a:cubicBezTo>
                  <a:pt x="51" y="20"/>
                  <a:pt x="50" y="20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9" y="20"/>
                  <a:pt x="48" y="20"/>
                </a:cubicBezTo>
                <a:cubicBezTo>
                  <a:pt x="48" y="20"/>
                  <a:pt x="47" y="19"/>
                  <a:pt x="47" y="19"/>
                </a:cubicBezTo>
                <a:cubicBezTo>
                  <a:pt x="47" y="19"/>
                  <a:pt x="47" y="19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17"/>
                  <a:pt x="46" y="17"/>
                  <a:pt x="46" y="17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9"/>
                  <a:pt x="45" y="19"/>
                </a:cubicBezTo>
                <a:cubicBezTo>
                  <a:pt x="45" y="19"/>
                  <a:pt x="45" y="19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4" y="18"/>
                  <a:pt x="44" y="18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41" y="16"/>
                  <a:pt x="40" y="16"/>
                </a:cubicBezTo>
                <a:cubicBezTo>
                  <a:pt x="40" y="16"/>
                  <a:pt x="40" y="15"/>
                  <a:pt x="40" y="15"/>
                </a:cubicBezTo>
                <a:cubicBezTo>
                  <a:pt x="40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8" y="15"/>
                  <a:pt x="37" y="15"/>
                  <a:pt x="37" y="14"/>
                </a:cubicBezTo>
                <a:cubicBezTo>
                  <a:pt x="37" y="14"/>
                  <a:pt x="37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2"/>
                  <a:pt x="36" y="2"/>
                  <a:pt x="36" y="2"/>
                </a:cubicBezTo>
                <a:cubicBezTo>
                  <a:pt x="21" y="0"/>
                  <a:pt x="21" y="0"/>
                  <a:pt x="21" y="0"/>
                </a:cubicBezTo>
                <a:cubicBezTo>
                  <a:pt x="19" y="29"/>
                  <a:pt x="19" y="29"/>
                  <a:pt x="19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2" y="31"/>
                  <a:pt x="2" y="31"/>
                </a:cubicBezTo>
                <a:cubicBezTo>
                  <a:pt x="2" y="31"/>
                  <a:pt x="3" y="32"/>
                  <a:pt x="4" y="32"/>
                </a:cubicBezTo>
                <a:cubicBezTo>
                  <a:pt x="4" y="33"/>
                  <a:pt x="4" y="33"/>
                  <a:pt x="4" y="34"/>
                </a:cubicBezTo>
                <a:cubicBezTo>
                  <a:pt x="5" y="34"/>
                  <a:pt x="5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6"/>
                  <a:pt x="6" y="36"/>
                  <a:pt x="7" y="36"/>
                </a:cubicBezTo>
                <a:cubicBezTo>
                  <a:pt x="7" y="36"/>
                  <a:pt x="8" y="37"/>
                  <a:pt x="8" y="37"/>
                </a:cubicBezTo>
                <a:cubicBezTo>
                  <a:pt x="8" y="38"/>
                  <a:pt x="8" y="40"/>
                  <a:pt x="9" y="40"/>
                </a:cubicBezTo>
                <a:cubicBezTo>
                  <a:pt x="9" y="41"/>
                  <a:pt x="9" y="42"/>
                  <a:pt x="9" y="42"/>
                </a:cubicBezTo>
                <a:cubicBezTo>
                  <a:pt x="9" y="43"/>
                  <a:pt x="9" y="43"/>
                  <a:pt x="10" y="43"/>
                </a:cubicBezTo>
                <a:cubicBezTo>
                  <a:pt x="10" y="43"/>
                  <a:pt x="10" y="44"/>
                  <a:pt x="10" y="44"/>
                </a:cubicBezTo>
                <a:cubicBezTo>
                  <a:pt x="11" y="45"/>
                  <a:pt x="12" y="46"/>
                  <a:pt x="12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3" y="46"/>
                  <a:pt x="14" y="46"/>
                </a:cubicBezTo>
                <a:cubicBezTo>
                  <a:pt x="14" y="46"/>
                  <a:pt x="14" y="47"/>
                  <a:pt x="14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8"/>
                  <a:pt x="16" y="49"/>
                  <a:pt x="17" y="48"/>
                </a:cubicBezTo>
                <a:cubicBezTo>
                  <a:pt x="17" y="48"/>
                  <a:pt x="17" y="47"/>
                  <a:pt x="18" y="47"/>
                </a:cubicBezTo>
                <a:cubicBezTo>
                  <a:pt x="18" y="47"/>
                  <a:pt x="19" y="46"/>
                  <a:pt x="19" y="45"/>
                </a:cubicBezTo>
                <a:cubicBezTo>
                  <a:pt x="19" y="45"/>
                  <a:pt x="19" y="44"/>
                  <a:pt x="19" y="44"/>
                </a:cubicBezTo>
                <a:cubicBezTo>
                  <a:pt x="20" y="44"/>
                  <a:pt x="20" y="43"/>
                  <a:pt x="20" y="43"/>
                </a:cubicBezTo>
                <a:cubicBezTo>
                  <a:pt x="20" y="43"/>
                  <a:pt x="21" y="43"/>
                  <a:pt x="21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3" y="43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5" y="44"/>
                  <a:pt x="25" y="44"/>
                </a:cubicBezTo>
                <a:cubicBezTo>
                  <a:pt x="25" y="44"/>
                  <a:pt x="26" y="44"/>
                  <a:pt x="26" y="44"/>
                </a:cubicBezTo>
                <a:cubicBezTo>
                  <a:pt x="26" y="44"/>
                  <a:pt x="26" y="44"/>
                  <a:pt x="27" y="45"/>
                </a:cubicBezTo>
                <a:cubicBezTo>
                  <a:pt x="27" y="45"/>
                  <a:pt x="28" y="45"/>
                  <a:pt x="28" y="45"/>
                </a:cubicBezTo>
                <a:cubicBezTo>
                  <a:pt x="28" y="45"/>
                  <a:pt x="29" y="45"/>
                  <a:pt x="29" y="46"/>
                </a:cubicBezTo>
                <a:cubicBezTo>
                  <a:pt x="29" y="46"/>
                  <a:pt x="30" y="47"/>
                  <a:pt x="30" y="47"/>
                </a:cubicBezTo>
                <a:cubicBezTo>
                  <a:pt x="31" y="48"/>
                  <a:pt x="31" y="48"/>
                  <a:pt x="30" y="48"/>
                </a:cubicBezTo>
                <a:cubicBezTo>
                  <a:pt x="30" y="48"/>
                  <a:pt x="32" y="49"/>
                  <a:pt x="32" y="50"/>
                </a:cubicBezTo>
                <a:cubicBezTo>
                  <a:pt x="32" y="50"/>
                  <a:pt x="32" y="50"/>
                  <a:pt x="32" y="51"/>
                </a:cubicBezTo>
                <a:cubicBezTo>
                  <a:pt x="32" y="51"/>
                  <a:pt x="33" y="52"/>
                  <a:pt x="33" y="53"/>
                </a:cubicBezTo>
                <a:cubicBezTo>
                  <a:pt x="33" y="53"/>
                  <a:pt x="33" y="53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5" y="56"/>
                  <a:pt x="35" y="56"/>
                </a:cubicBezTo>
                <a:cubicBezTo>
                  <a:pt x="35" y="56"/>
                  <a:pt x="35" y="57"/>
                  <a:pt x="36" y="57"/>
                </a:cubicBezTo>
                <a:cubicBezTo>
                  <a:pt x="36" y="58"/>
                  <a:pt x="37" y="58"/>
                  <a:pt x="37" y="59"/>
                </a:cubicBezTo>
                <a:cubicBezTo>
                  <a:pt x="37" y="60"/>
                  <a:pt x="37" y="60"/>
                  <a:pt x="37" y="61"/>
                </a:cubicBezTo>
                <a:cubicBezTo>
                  <a:pt x="38" y="61"/>
                  <a:pt x="38" y="62"/>
                  <a:pt x="38" y="62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3"/>
                  <a:pt x="38" y="64"/>
                  <a:pt x="39" y="64"/>
                </a:cubicBezTo>
                <a:cubicBezTo>
                  <a:pt x="39" y="64"/>
                  <a:pt x="40" y="64"/>
                  <a:pt x="40" y="65"/>
                </a:cubicBezTo>
                <a:cubicBezTo>
                  <a:pt x="40" y="66"/>
                  <a:pt x="40" y="66"/>
                  <a:pt x="41" y="67"/>
                </a:cubicBezTo>
                <a:cubicBezTo>
                  <a:pt x="41" y="67"/>
                  <a:pt x="42" y="67"/>
                  <a:pt x="42" y="67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4" y="68"/>
                  <a:pt x="47" y="68"/>
                  <a:pt x="47" y="68"/>
                </a:cubicBezTo>
                <a:cubicBezTo>
                  <a:pt x="47" y="68"/>
                  <a:pt x="48" y="68"/>
                  <a:pt x="48" y="69"/>
                </a:cubicBezTo>
                <a:cubicBezTo>
                  <a:pt x="48" y="69"/>
                  <a:pt x="49" y="70"/>
                  <a:pt x="49" y="70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8"/>
                  <a:pt x="50" y="68"/>
                  <a:pt x="50" y="68"/>
                </a:cubicBezTo>
                <a:cubicBezTo>
                  <a:pt x="50" y="68"/>
                  <a:pt x="50" y="67"/>
                  <a:pt x="50" y="67"/>
                </a:cubicBezTo>
                <a:cubicBezTo>
                  <a:pt x="50" y="66"/>
                  <a:pt x="50" y="66"/>
                  <a:pt x="50" y="65"/>
                </a:cubicBezTo>
                <a:cubicBezTo>
                  <a:pt x="50" y="65"/>
                  <a:pt x="49" y="64"/>
                  <a:pt x="50" y="62"/>
                </a:cubicBezTo>
                <a:cubicBezTo>
                  <a:pt x="50" y="61"/>
                  <a:pt x="50" y="60"/>
                  <a:pt x="50" y="60"/>
                </a:cubicBezTo>
                <a:cubicBezTo>
                  <a:pt x="51" y="59"/>
                  <a:pt x="50" y="59"/>
                  <a:pt x="50" y="59"/>
                </a:cubicBezTo>
                <a:cubicBezTo>
                  <a:pt x="49" y="60"/>
                  <a:pt x="49" y="61"/>
                  <a:pt x="49" y="62"/>
                </a:cubicBezTo>
                <a:cubicBezTo>
                  <a:pt x="49" y="64"/>
                  <a:pt x="49" y="64"/>
                  <a:pt x="49" y="65"/>
                </a:cubicBezTo>
                <a:cubicBezTo>
                  <a:pt x="49" y="66"/>
                  <a:pt x="50" y="67"/>
                  <a:pt x="50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7"/>
                  <a:pt x="49" y="66"/>
                  <a:pt x="49" y="66"/>
                </a:cubicBezTo>
                <a:cubicBezTo>
                  <a:pt x="49" y="66"/>
                  <a:pt x="49" y="66"/>
                  <a:pt x="49" y="65"/>
                </a:cubicBezTo>
                <a:cubicBezTo>
                  <a:pt x="49" y="65"/>
                  <a:pt x="49" y="64"/>
                  <a:pt x="49" y="64"/>
                </a:cubicBezTo>
                <a:cubicBezTo>
                  <a:pt x="48" y="63"/>
                  <a:pt x="48" y="63"/>
                  <a:pt x="48" y="62"/>
                </a:cubicBezTo>
                <a:cubicBezTo>
                  <a:pt x="48" y="62"/>
                  <a:pt x="48" y="61"/>
                  <a:pt x="47" y="61"/>
                </a:cubicBezTo>
                <a:cubicBezTo>
                  <a:pt x="47" y="61"/>
                  <a:pt x="47" y="61"/>
                  <a:pt x="47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1"/>
                  <a:pt x="48" y="59"/>
                  <a:pt x="48" y="59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9" y="62"/>
                  <a:pt x="49" y="61"/>
                </a:cubicBezTo>
                <a:cubicBezTo>
                  <a:pt x="49" y="61"/>
                  <a:pt x="49" y="60"/>
                  <a:pt x="49" y="59"/>
                </a:cubicBezTo>
                <a:cubicBezTo>
                  <a:pt x="50" y="58"/>
                  <a:pt x="50" y="57"/>
                  <a:pt x="49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9" y="57"/>
                </a:cubicBezTo>
                <a:cubicBezTo>
                  <a:pt x="49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1" y="57"/>
                  <a:pt x="51" y="57"/>
                  <a:pt x="51" y="55"/>
                </a:cubicBezTo>
                <a:cubicBezTo>
                  <a:pt x="51" y="55"/>
                  <a:pt x="51" y="55"/>
                  <a:pt x="52" y="55"/>
                </a:cubicBezTo>
                <a:cubicBezTo>
                  <a:pt x="52" y="55"/>
                  <a:pt x="52" y="55"/>
                  <a:pt x="52" y="54"/>
                </a:cubicBezTo>
                <a:cubicBezTo>
                  <a:pt x="53" y="54"/>
                  <a:pt x="53" y="53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2" y="55"/>
                  <a:pt x="52" y="56"/>
                </a:cubicBezTo>
                <a:cubicBezTo>
                  <a:pt x="52" y="56"/>
                  <a:pt x="51" y="56"/>
                  <a:pt x="51" y="57"/>
                </a:cubicBezTo>
                <a:cubicBezTo>
                  <a:pt x="51" y="57"/>
                  <a:pt x="51" y="57"/>
                  <a:pt x="52" y="57"/>
                </a:cubicBezTo>
                <a:cubicBezTo>
                  <a:pt x="52" y="57"/>
                  <a:pt x="52" y="56"/>
                  <a:pt x="52" y="56"/>
                </a:cubicBezTo>
                <a:cubicBezTo>
                  <a:pt x="53" y="55"/>
                  <a:pt x="54" y="55"/>
                  <a:pt x="5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4" y="54"/>
                  <a:pt x="54" y="53"/>
                </a:cubicBezTo>
                <a:cubicBezTo>
                  <a:pt x="54" y="53"/>
                  <a:pt x="53" y="52"/>
                  <a:pt x="53" y="52"/>
                </a:cubicBezTo>
                <a:cubicBezTo>
                  <a:pt x="54" y="51"/>
                  <a:pt x="54" y="52"/>
                  <a:pt x="54" y="52"/>
                </a:cubicBezTo>
                <a:cubicBezTo>
                  <a:pt x="55" y="52"/>
                  <a:pt x="54" y="51"/>
                  <a:pt x="55" y="51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2"/>
                  <a:pt x="56" y="51"/>
                  <a:pt x="56" y="51"/>
                </a:cubicBezTo>
                <a:cubicBezTo>
                  <a:pt x="56" y="52"/>
                  <a:pt x="55" y="52"/>
                  <a:pt x="55" y="52"/>
                </a:cubicBezTo>
                <a:cubicBezTo>
                  <a:pt x="55" y="53"/>
                  <a:pt x="54" y="53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8" y="52"/>
                  <a:pt x="58" y="52"/>
                </a:cubicBezTo>
                <a:cubicBezTo>
                  <a:pt x="58" y="52"/>
                  <a:pt x="58" y="52"/>
                  <a:pt x="57" y="52"/>
                </a:cubicBezTo>
                <a:cubicBezTo>
                  <a:pt x="57" y="52"/>
                  <a:pt x="57" y="53"/>
                  <a:pt x="57" y="53"/>
                </a:cubicBezTo>
                <a:cubicBezTo>
                  <a:pt x="57" y="53"/>
                  <a:pt x="56" y="53"/>
                  <a:pt x="56" y="52"/>
                </a:cubicBezTo>
                <a:cubicBezTo>
                  <a:pt x="56" y="52"/>
                  <a:pt x="57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9" y="52"/>
                  <a:pt x="59" y="51"/>
                </a:cubicBezTo>
                <a:cubicBezTo>
                  <a:pt x="59" y="51"/>
                  <a:pt x="59" y="51"/>
                  <a:pt x="60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1" y="51"/>
                  <a:pt x="61" y="51"/>
                  <a:pt x="61" y="51"/>
                </a:cubicBezTo>
                <a:cubicBezTo>
                  <a:pt x="61" y="51"/>
                  <a:pt x="62" y="50"/>
                  <a:pt x="62" y="50"/>
                </a:cubicBezTo>
                <a:cubicBezTo>
                  <a:pt x="62" y="50"/>
                  <a:pt x="63" y="50"/>
                  <a:pt x="63" y="49"/>
                </a:cubicBezTo>
                <a:cubicBezTo>
                  <a:pt x="63" y="49"/>
                  <a:pt x="63" y="50"/>
                  <a:pt x="64" y="50"/>
                </a:cubicBezTo>
                <a:cubicBezTo>
                  <a:pt x="64" y="49"/>
                  <a:pt x="64" y="49"/>
                  <a:pt x="64" y="48"/>
                </a:cubicBezTo>
                <a:cubicBezTo>
                  <a:pt x="64" y="48"/>
                  <a:pt x="63" y="49"/>
                  <a:pt x="63" y="49"/>
                </a:cubicBezTo>
                <a:cubicBezTo>
                  <a:pt x="63" y="49"/>
                  <a:pt x="63" y="49"/>
                  <a:pt x="63" y="48"/>
                </a:cubicBezTo>
                <a:cubicBezTo>
                  <a:pt x="63" y="48"/>
                  <a:pt x="63" y="47"/>
                  <a:pt x="63" y="46"/>
                </a:cubicBezTo>
                <a:cubicBezTo>
                  <a:pt x="62" y="46"/>
                  <a:pt x="63" y="46"/>
                  <a:pt x="63" y="46"/>
                </a:cubicBezTo>
                <a:cubicBezTo>
                  <a:pt x="63" y="46"/>
                  <a:pt x="64" y="45"/>
                  <a:pt x="64" y="45"/>
                </a:cubicBezTo>
                <a:cubicBezTo>
                  <a:pt x="64" y="45"/>
                  <a:pt x="65" y="45"/>
                  <a:pt x="65" y="45"/>
                </a:cubicBezTo>
                <a:cubicBezTo>
                  <a:pt x="64" y="46"/>
                  <a:pt x="64" y="46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4" y="47"/>
                </a:cubicBezTo>
                <a:cubicBezTo>
                  <a:pt x="64" y="47"/>
                  <a:pt x="64" y="48"/>
                  <a:pt x="64" y="48"/>
                </a:cubicBezTo>
                <a:cubicBezTo>
                  <a:pt x="65" y="48"/>
                  <a:pt x="66" y="47"/>
                  <a:pt x="66" y="47"/>
                </a:cubicBezTo>
                <a:cubicBezTo>
                  <a:pt x="66" y="47"/>
                  <a:pt x="66" y="46"/>
                  <a:pt x="67" y="46"/>
                </a:cubicBezTo>
                <a:cubicBezTo>
                  <a:pt x="67" y="46"/>
                  <a:pt x="68" y="46"/>
                  <a:pt x="68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69" y="45"/>
                  <a:pt x="69" y="45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3"/>
                </a:cubicBezTo>
                <a:cubicBezTo>
                  <a:pt x="70" y="43"/>
                  <a:pt x="70" y="42"/>
                  <a:pt x="70" y="41"/>
                </a:cubicBezTo>
                <a:cubicBezTo>
                  <a:pt x="70" y="40"/>
                  <a:pt x="70" y="39"/>
                  <a:pt x="70" y="38"/>
                </a:cubicBezTo>
                <a:cubicBezTo>
                  <a:pt x="71" y="37"/>
                  <a:pt x="70" y="37"/>
                  <a:pt x="70" y="37"/>
                </a:cubicBezTo>
                <a:cubicBezTo>
                  <a:pt x="69" y="36"/>
                  <a:pt x="69" y="36"/>
                  <a:pt x="69" y="35"/>
                </a:cubicBezTo>
                <a:cubicBezTo>
                  <a:pt x="69" y="34"/>
                  <a:pt x="69" y="33"/>
                  <a:pt x="69" y="33"/>
                </a:cubicBezTo>
                <a:cubicBezTo>
                  <a:pt x="69" y="33"/>
                  <a:pt x="68" y="33"/>
                  <a:pt x="68" y="32"/>
                </a:cubicBezTo>
                <a:cubicBezTo>
                  <a:pt x="68" y="31"/>
                  <a:pt x="67" y="30"/>
                  <a:pt x="67" y="30"/>
                </a:cubicBezTo>
                <a:cubicBezTo>
                  <a:pt x="68" y="25"/>
                  <a:pt x="68" y="25"/>
                  <a:pt x="68" y="25"/>
                </a:cubicBezTo>
                <a:cubicBezTo>
                  <a:pt x="67" y="22"/>
                  <a:pt x="67" y="22"/>
                  <a:pt x="67" y="22"/>
                </a:cubicBezTo>
                <a:lnTo>
                  <a:pt x="67" y="21"/>
                </a:lnTo>
                <a:close/>
              </a:path>
            </a:pathLst>
          </a:custGeom>
          <a:solidFill>
            <a:srgbClr val="BD1A8D"/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" name="Freeform 431">
            <a:extLst>
              <a:ext uri="{FF2B5EF4-FFF2-40B4-BE49-F238E27FC236}">
                <a16:creationId xmlns:a16="http://schemas.microsoft.com/office/drawing/2014/main" id="{E314175A-74BA-4C09-B045-F898D5144E55}"/>
              </a:ext>
            </a:extLst>
          </p:cNvPr>
          <p:cNvSpPr>
            <a:spLocks/>
          </p:cNvSpPr>
          <p:nvPr/>
        </p:nvSpPr>
        <p:spPr bwMode="auto">
          <a:xfrm>
            <a:off x="6866025" y="4397621"/>
            <a:ext cx="708832" cy="744273"/>
          </a:xfrm>
          <a:custGeom>
            <a:avLst/>
            <a:gdLst>
              <a:gd name="T0" fmla="*/ 13 w 35"/>
              <a:gd name="T1" fmla="*/ 34 h 37"/>
              <a:gd name="T2" fmla="*/ 32 w 35"/>
              <a:gd name="T3" fmla="*/ 36 h 37"/>
              <a:gd name="T4" fmla="*/ 35 w 35"/>
              <a:gd name="T5" fmla="*/ 4 h 37"/>
              <a:gd name="T6" fmla="*/ 34 w 35"/>
              <a:gd name="T7" fmla="*/ 4 h 37"/>
              <a:gd name="T8" fmla="*/ 5 w 35"/>
              <a:gd name="T9" fmla="*/ 0 h 37"/>
              <a:gd name="T10" fmla="*/ 0 w 35"/>
              <a:gd name="T11" fmla="*/ 36 h 37"/>
              <a:gd name="T12" fmla="*/ 4 w 35"/>
              <a:gd name="T13" fmla="*/ 37 h 37"/>
              <a:gd name="T14" fmla="*/ 4 w 35"/>
              <a:gd name="T15" fmla="*/ 34 h 37"/>
              <a:gd name="T16" fmla="*/ 13 w 35"/>
              <a:gd name="T17" fmla="*/ 35 h 37"/>
              <a:gd name="T18" fmla="*/ 13 w 35"/>
              <a:gd name="T19" fmla="*/ 35 h 37"/>
              <a:gd name="T20" fmla="*/ 13 w 35"/>
              <a:gd name="T21" fmla="*/ 35 h 37"/>
              <a:gd name="T22" fmla="*/ 13 w 35"/>
              <a:gd name="T23" fmla="*/ 3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" h="37">
                <a:moveTo>
                  <a:pt x="13" y="34"/>
                </a:moveTo>
                <a:cubicBezTo>
                  <a:pt x="32" y="36"/>
                  <a:pt x="32" y="36"/>
                  <a:pt x="32" y="36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22" y="3"/>
                  <a:pt x="6" y="1"/>
                  <a:pt x="5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4"/>
                  <a:pt x="4" y="34"/>
                  <a:pt x="4" y="34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lnTo>
                  <a:pt x="13" y="34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432">
            <a:extLst>
              <a:ext uri="{FF2B5EF4-FFF2-40B4-BE49-F238E27FC236}">
                <a16:creationId xmlns:a16="http://schemas.microsoft.com/office/drawing/2014/main" id="{14C106A1-E23E-4596-819C-418435427715}"/>
              </a:ext>
            </a:extLst>
          </p:cNvPr>
          <p:cNvSpPr>
            <a:spLocks/>
          </p:cNvSpPr>
          <p:nvPr/>
        </p:nvSpPr>
        <p:spPr bwMode="auto">
          <a:xfrm>
            <a:off x="7548273" y="4477362"/>
            <a:ext cx="921482" cy="487325"/>
          </a:xfrm>
          <a:custGeom>
            <a:avLst/>
            <a:gdLst>
              <a:gd name="T0" fmla="*/ 15 w 45"/>
              <a:gd name="T1" fmla="*/ 5 h 24"/>
              <a:gd name="T2" fmla="*/ 15 w 45"/>
              <a:gd name="T3" fmla="*/ 17 h 24"/>
              <a:gd name="T4" fmla="*/ 18 w 45"/>
              <a:gd name="T5" fmla="*/ 18 h 24"/>
              <a:gd name="T6" fmla="*/ 19 w 45"/>
              <a:gd name="T7" fmla="*/ 18 h 24"/>
              <a:gd name="T8" fmla="*/ 22 w 45"/>
              <a:gd name="T9" fmla="*/ 20 h 24"/>
              <a:gd name="T10" fmla="*/ 22 w 45"/>
              <a:gd name="T11" fmla="*/ 20 h 24"/>
              <a:gd name="T12" fmla="*/ 24 w 45"/>
              <a:gd name="T13" fmla="*/ 21 h 24"/>
              <a:gd name="T14" fmla="*/ 24 w 45"/>
              <a:gd name="T15" fmla="*/ 21 h 24"/>
              <a:gd name="T16" fmla="*/ 24 w 45"/>
              <a:gd name="T17" fmla="*/ 22 h 24"/>
              <a:gd name="T18" fmla="*/ 24 w 45"/>
              <a:gd name="T19" fmla="*/ 21 h 24"/>
              <a:gd name="T20" fmla="*/ 26 w 45"/>
              <a:gd name="T21" fmla="*/ 21 h 24"/>
              <a:gd name="T22" fmla="*/ 27 w 45"/>
              <a:gd name="T23" fmla="*/ 23 h 24"/>
              <a:gd name="T24" fmla="*/ 29 w 45"/>
              <a:gd name="T25" fmla="*/ 22 h 24"/>
              <a:gd name="T26" fmla="*/ 30 w 45"/>
              <a:gd name="T27" fmla="*/ 23 h 24"/>
              <a:gd name="T28" fmla="*/ 31 w 45"/>
              <a:gd name="T29" fmla="*/ 22 h 24"/>
              <a:gd name="T30" fmla="*/ 32 w 45"/>
              <a:gd name="T31" fmla="*/ 22 h 24"/>
              <a:gd name="T32" fmla="*/ 32 w 45"/>
              <a:gd name="T33" fmla="*/ 22 h 24"/>
              <a:gd name="T34" fmla="*/ 32 w 45"/>
              <a:gd name="T35" fmla="*/ 22 h 24"/>
              <a:gd name="T36" fmla="*/ 34 w 45"/>
              <a:gd name="T37" fmla="*/ 22 h 24"/>
              <a:gd name="T38" fmla="*/ 34 w 45"/>
              <a:gd name="T39" fmla="*/ 22 h 24"/>
              <a:gd name="T40" fmla="*/ 35 w 45"/>
              <a:gd name="T41" fmla="*/ 23 h 24"/>
              <a:gd name="T42" fmla="*/ 36 w 45"/>
              <a:gd name="T43" fmla="*/ 23 h 24"/>
              <a:gd name="T44" fmla="*/ 39 w 45"/>
              <a:gd name="T45" fmla="*/ 22 h 24"/>
              <a:gd name="T46" fmla="*/ 39 w 45"/>
              <a:gd name="T47" fmla="*/ 22 h 24"/>
              <a:gd name="T48" fmla="*/ 41 w 45"/>
              <a:gd name="T49" fmla="*/ 22 h 24"/>
              <a:gd name="T50" fmla="*/ 42 w 45"/>
              <a:gd name="T51" fmla="*/ 23 h 24"/>
              <a:gd name="T52" fmla="*/ 43 w 45"/>
              <a:gd name="T53" fmla="*/ 24 h 24"/>
              <a:gd name="T54" fmla="*/ 44 w 45"/>
              <a:gd name="T55" fmla="*/ 24 h 24"/>
              <a:gd name="T56" fmla="*/ 45 w 45"/>
              <a:gd name="T57" fmla="*/ 24 h 24"/>
              <a:gd name="T58" fmla="*/ 44 w 45"/>
              <a:gd name="T59" fmla="*/ 2 h 24"/>
              <a:gd name="T60" fmla="*/ 6 w 45"/>
              <a:gd name="T61" fmla="*/ 1 h 24"/>
              <a:gd name="T62" fmla="*/ 1 w 45"/>
              <a:gd name="T6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5" h="24">
                <a:moveTo>
                  <a:pt x="0" y="3"/>
                </a:moveTo>
                <a:cubicBezTo>
                  <a:pt x="15" y="5"/>
                  <a:pt x="15" y="5"/>
                  <a:pt x="15" y="5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6" y="17"/>
                  <a:pt x="16" y="17"/>
                  <a:pt x="17" y="17"/>
                </a:cubicBezTo>
                <a:cubicBezTo>
                  <a:pt x="17" y="17"/>
                  <a:pt x="18" y="18"/>
                  <a:pt x="18" y="18"/>
                </a:cubicBezTo>
                <a:cubicBezTo>
                  <a:pt x="18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20" y="19"/>
                  <a:pt x="20" y="20"/>
                  <a:pt x="21" y="20"/>
                </a:cubicBezTo>
                <a:cubicBezTo>
                  <a:pt x="21" y="20"/>
                  <a:pt x="21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3" y="20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2"/>
                  <a:pt x="24" y="22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5" y="20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2"/>
                  <a:pt x="27" y="23"/>
                  <a:pt x="27" y="23"/>
                </a:cubicBezTo>
                <a:cubicBezTo>
                  <a:pt x="28" y="23"/>
                  <a:pt x="28" y="22"/>
                  <a:pt x="28" y="22"/>
                </a:cubicBezTo>
                <a:cubicBezTo>
                  <a:pt x="28" y="22"/>
                  <a:pt x="29" y="22"/>
                  <a:pt x="29" y="22"/>
                </a:cubicBezTo>
                <a:cubicBezTo>
                  <a:pt x="29" y="22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1" y="22"/>
                  <a:pt x="31" y="22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2" y="23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1"/>
                  <a:pt x="32" y="21"/>
                  <a:pt x="32" y="22"/>
                </a:cubicBezTo>
                <a:cubicBezTo>
                  <a:pt x="33" y="22"/>
                  <a:pt x="33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8" y="23"/>
                  <a:pt x="38" y="23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40" y="22"/>
                  <a:pt x="40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3" y="23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2"/>
                  <a:pt x="44" y="2"/>
                  <a:pt x="44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4" y="1"/>
                  <a:pt x="3" y="1"/>
                  <a:pt x="2" y="0"/>
                </a:cubicBezTo>
                <a:cubicBezTo>
                  <a:pt x="1" y="0"/>
                  <a:pt x="1" y="0"/>
                  <a:pt x="1" y="0"/>
                </a:cubicBezTo>
                <a:lnTo>
                  <a:pt x="0" y="3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433">
            <a:extLst>
              <a:ext uri="{FF2B5EF4-FFF2-40B4-BE49-F238E27FC236}">
                <a16:creationId xmlns:a16="http://schemas.microsoft.com/office/drawing/2014/main" id="{2BE8276B-421A-434E-AA4D-CA00CA0B1944}"/>
              </a:ext>
            </a:extLst>
          </p:cNvPr>
          <p:cNvSpPr>
            <a:spLocks/>
          </p:cNvSpPr>
          <p:nvPr/>
        </p:nvSpPr>
        <p:spPr bwMode="auto">
          <a:xfrm>
            <a:off x="8443176" y="4574829"/>
            <a:ext cx="531624" cy="469604"/>
          </a:xfrm>
          <a:custGeom>
            <a:avLst/>
            <a:gdLst>
              <a:gd name="T0" fmla="*/ 26 w 26"/>
              <a:gd name="T1" fmla="*/ 4 h 23"/>
              <a:gd name="T2" fmla="*/ 26 w 26"/>
              <a:gd name="T3" fmla="*/ 3 h 23"/>
              <a:gd name="T4" fmla="*/ 25 w 26"/>
              <a:gd name="T5" fmla="*/ 2 h 23"/>
              <a:gd name="T6" fmla="*/ 25 w 26"/>
              <a:gd name="T7" fmla="*/ 2 h 23"/>
              <a:gd name="T8" fmla="*/ 23 w 26"/>
              <a:gd name="T9" fmla="*/ 2 h 23"/>
              <a:gd name="T10" fmla="*/ 23 w 26"/>
              <a:gd name="T11" fmla="*/ 1 h 23"/>
              <a:gd name="T12" fmla="*/ 23 w 26"/>
              <a:gd name="T13" fmla="*/ 0 h 23"/>
              <a:gd name="T14" fmla="*/ 23 w 26"/>
              <a:gd name="T15" fmla="*/ 0 h 23"/>
              <a:gd name="T16" fmla="*/ 0 w 26"/>
              <a:gd name="T17" fmla="*/ 1 h 23"/>
              <a:gd name="T18" fmla="*/ 0 w 26"/>
              <a:gd name="T19" fmla="*/ 12 h 23"/>
              <a:gd name="T20" fmla="*/ 1 w 26"/>
              <a:gd name="T21" fmla="*/ 19 h 23"/>
              <a:gd name="T22" fmla="*/ 1 w 26"/>
              <a:gd name="T23" fmla="*/ 19 h 23"/>
              <a:gd name="T24" fmla="*/ 1 w 26"/>
              <a:gd name="T25" fmla="*/ 19 h 23"/>
              <a:gd name="T26" fmla="*/ 1 w 26"/>
              <a:gd name="T27" fmla="*/ 19 h 23"/>
              <a:gd name="T28" fmla="*/ 1 w 26"/>
              <a:gd name="T29" fmla="*/ 19 h 23"/>
              <a:gd name="T30" fmla="*/ 2 w 26"/>
              <a:gd name="T31" fmla="*/ 20 h 23"/>
              <a:gd name="T32" fmla="*/ 2 w 26"/>
              <a:gd name="T33" fmla="*/ 20 h 23"/>
              <a:gd name="T34" fmla="*/ 2 w 26"/>
              <a:gd name="T35" fmla="*/ 20 h 23"/>
              <a:gd name="T36" fmla="*/ 3 w 26"/>
              <a:gd name="T37" fmla="*/ 23 h 23"/>
              <a:gd name="T38" fmla="*/ 19 w 26"/>
              <a:gd name="T39" fmla="*/ 22 h 23"/>
              <a:gd name="T40" fmla="*/ 20 w 26"/>
              <a:gd name="T41" fmla="*/ 20 h 23"/>
              <a:gd name="T42" fmla="*/ 20 w 26"/>
              <a:gd name="T43" fmla="*/ 20 h 23"/>
              <a:gd name="T44" fmla="*/ 19 w 26"/>
              <a:gd name="T45" fmla="*/ 20 h 23"/>
              <a:gd name="T46" fmla="*/ 19 w 26"/>
              <a:gd name="T47" fmla="*/ 19 h 23"/>
              <a:gd name="T48" fmla="*/ 19 w 26"/>
              <a:gd name="T49" fmla="*/ 19 h 23"/>
              <a:gd name="T50" fmla="*/ 19 w 26"/>
              <a:gd name="T51" fmla="*/ 19 h 23"/>
              <a:gd name="T52" fmla="*/ 19 w 26"/>
              <a:gd name="T53" fmla="*/ 19 h 23"/>
              <a:gd name="T54" fmla="*/ 19 w 26"/>
              <a:gd name="T55" fmla="*/ 18 h 23"/>
              <a:gd name="T56" fmla="*/ 19 w 26"/>
              <a:gd name="T57" fmla="*/ 17 h 23"/>
              <a:gd name="T58" fmla="*/ 19 w 26"/>
              <a:gd name="T59" fmla="*/ 16 h 23"/>
              <a:gd name="T60" fmla="*/ 20 w 26"/>
              <a:gd name="T61" fmla="*/ 15 h 23"/>
              <a:gd name="T62" fmla="*/ 21 w 26"/>
              <a:gd name="T63" fmla="*/ 13 h 23"/>
              <a:gd name="T64" fmla="*/ 21 w 26"/>
              <a:gd name="T65" fmla="*/ 13 h 23"/>
              <a:gd name="T66" fmla="*/ 21 w 26"/>
              <a:gd name="T67" fmla="*/ 13 h 23"/>
              <a:gd name="T68" fmla="*/ 22 w 26"/>
              <a:gd name="T69" fmla="*/ 12 h 23"/>
              <a:gd name="T70" fmla="*/ 22 w 26"/>
              <a:gd name="T71" fmla="*/ 11 h 23"/>
              <a:gd name="T72" fmla="*/ 22 w 26"/>
              <a:gd name="T73" fmla="*/ 11 h 23"/>
              <a:gd name="T74" fmla="*/ 22 w 26"/>
              <a:gd name="T75" fmla="*/ 11 h 23"/>
              <a:gd name="T76" fmla="*/ 23 w 26"/>
              <a:gd name="T77" fmla="*/ 10 h 23"/>
              <a:gd name="T78" fmla="*/ 23 w 26"/>
              <a:gd name="T79" fmla="*/ 9 h 23"/>
              <a:gd name="T80" fmla="*/ 23 w 26"/>
              <a:gd name="T81" fmla="*/ 9 h 23"/>
              <a:gd name="T82" fmla="*/ 23 w 26"/>
              <a:gd name="T83" fmla="*/ 9 h 23"/>
              <a:gd name="T84" fmla="*/ 23 w 26"/>
              <a:gd name="T85" fmla="*/ 9 h 23"/>
              <a:gd name="T86" fmla="*/ 23 w 26"/>
              <a:gd name="T87" fmla="*/ 9 h 23"/>
              <a:gd name="T88" fmla="*/ 23 w 26"/>
              <a:gd name="T89" fmla="*/ 9 h 23"/>
              <a:gd name="T90" fmla="*/ 24 w 26"/>
              <a:gd name="T91" fmla="*/ 8 h 23"/>
              <a:gd name="T92" fmla="*/ 24 w 26"/>
              <a:gd name="T93" fmla="*/ 7 h 23"/>
              <a:gd name="T94" fmla="*/ 24 w 26"/>
              <a:gd name="T95" fmla="*/ 6 h 23"/>
              <a:gd name="T96" fmla="*/ 25 w 26"/>
              <a:gd name="T97" fmla="*/ 5 h 23"/>
              <a:gd name="T98" fmla="*/ 25 w 26"/>
              <a:gd name="T99" fmla="*/ 5 h 23"/>
              <a:gd name="T100" fmla="*/ 25 w 26"/>
              <a:gd name="T101" fmla="*/ 4 h 23"/>
              <a:gd name="T102" fmla="*/ 26 w 26"/>
              <a:gd name="T103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" h="23">
                <a:moveTo>
                  <a:pt x="26" y="4"/>
                </a:moveTo>
                <a:cubicBezTo>
                  <a:pt x="26" y="4"/>
                  <a:pt x="26" y="4"/>
                  <a:pt x="26" y="3"/>
                </a:cubicBezTo>
                <a:cubicBezTo>
                  <a:pt x="25" y="3"/>
                  <a:pt x="25" y="3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4" y="2"/>
                  <a:pt x="23" y="2"/>
                </a:cubicBezTo>
                <a:cubicBezTo>
                  <a:pt x="23" y="2"/>
                  <a:pt x="23" y="2"/>
                  <a:pt x="23" y="1"/>
                </a:cubicBezTo>
                <a:cubicBezTo>
                  <a:pt x="23" y="1"/>
                  <a:pt x="23" y="1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5"/>
                  <a:pt x="0" y="9"/>
                  <a:pt x="0" y="12"/>
                </a:cubicBezTo>
                <a:cubicBezTo>
                  <a:pt x="1" y="15"/>
                  <a:pt x="1" y="17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3"/>
                  <a:pt x="3" y="23"/>
                  <a:pt x="3" y="23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2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6"/>
                </a:cubicBezTo>
                <a:cubicBezTo>
                  <a:pt x="19" y="16"/>
                  <a:pt x="20" y="15"/>
                  <a:pt x="20" y="15"/>
                </a:cubicBezTo>
                <a:cubicBezTo>
                  <a:pt x="20" y="14"/>
                  <a:pt x="21" y="14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2" y="12"/>
                </a:cubicBezTo>
                <a:cubicBezTo>
                  <a:pt x="22" y="12"/>
                  <a:pt x="22" y="12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0"/>
                  <a:pt x="23" y="10"/>
                  <a:pt x="23" y="10"/>
                </a:cubicBezTo>
                <a:cubicBezTo>
                  <a:pt x="23" y="10"/>
                  <a:pt x="23" y="10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4" y="8"/>
                  <a:pt x="24" y="8"/>
                </a:cubicBezTo>
                <a:cubicBezTo>
                  <a:pt x="24" y="8"/>
                  <a:pt x="24" y="7"/>
                  <a:pt x="24" y="7"/>
                </a:cubicBezTo>
                <a:cubicBezTo>
                  <a:pt x="24" y="7"/>
                  <a:pt x="24" y="7"/>
                  <a:pt x="24" y="6"/>
                </a:cubicBezTo>
                <a:cubicBezTo>
                  <a:pt x="25" y="6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434">
            <a:extLst>
              <a:ext uri="{FF2B5EF4-FFF2-40B4-BE49-F238E27FC236}">
                <a16:creationId xmlns:a16="http://schemas.microsoft.com/office/drawing/2014/main" id="{EB776D7B-9F1B-457E-B2AE-DB884333B75B}"/>
              </a:ext>
            </a:extLst>
          </p:cNvPr>
          <p:cNvSpPr>
            <a:spLocks/>
          </p:cNvSpPr>
          <p:nvPr/>
        </p:nvSpPr>
        <p:spPr bwMode="auto">
          <a:xfrm>
            <a:off x="8753287" y="3812835"/>
            <a:ext cx="407578" cy="708832"/>
          </a:xfrm>
          <a:custGeom>
            <a:avLst/>
            <a:gdLst>
              <a:gd name="T0" fmla="*/ 13 w 20"/>
              <a:gd name="T1" fmla="*/ 35 h 35"/>
              <a:gd name="T2" fmla="*/ 14 w 20"/>
              <a:gd name="T3" fmla="*/ 33 h 35"/>
              <a:gd name="T4" fmla="*/ 16 w 20"/>
              <a:gd name="T5" fmla="*/ 34 h 35"/>
              <a:gd name="T6" fmla="*/ 17 w 20"/>
              <a:gd name="T7" fmla="*/ 32 h 35"/>
              <a:gd name="T8" fmla="*/ 18 w 20"/>
              <a:gd name="T9" fmla="*/ 31 h 35"/>
              <a:gd name="T10" fmla="*/ 18 w 20"/>
              <a:gd name="T11" fmla="*/ 29 h 35"/>
              <a:gd name="T12" fmla="*/ 18 w 20"/>
              <a:gd name="T13" fmla="*/ 28 h 35"/>
              <a:gd name="T14" fmla="*/ 18 w 20"/>
              <a:gd name="T15" fmla="*/ 27 h 35"/>
              <a:gd name="T16" fmla="*/ 18 w 20"/>
              <a:gd name="T17" fmla="*/ 27 h 35"/>
              <a:gd name="T18" fmla="*/ 19 w 20"/>
              <a:gd name="T19" fmla="*/ 26 h 35"/>
              <a:gd name="T20" fmla="*/ 20 w 20"/>
              <a:gd name="T21" fmla="*/ 24 h 35"/>
              <a:gd name="T22" fmla="*/ 20 w 20"/>
              <a:gd name="T23" fmla="*/ 22 h 35"/>
              <a:gd name="T24" fmla="*/ 20 w 20"/>
              <a:gd name="T25" fmla="*/ 20 h 35"/>
              <a:gd name="T26" fmla="*/ 19 w 20"/>
              <a:gd name="T27" fmla="*/ 4 h 35"/>
              <a:gd name="T28" fmla="*/ 17 w 20"/>
              <a:gd name="T29" fmla="*/ 1 h 35"/>
              <a:gd name="T30" fmla="*/ 16 w 20"/>
              <a:gd name="T31" fmla="*/ 0 h 35"/>
              <a:gd name="T32" fmla="*/ 3 w 20"/>
              <a:gd name="T33" fmla="*/ 0 h 35"/>
              <a:gd name="T34" fmla="*/ 5 w 20"/>
              <a:gd name="T35" fmla="*/ 2 h 35"/>
              <a:gd name="T36" fmla="*/ 6 w 20"/>
              <a:gd name="T37" fmla="*/ 3 h 35"/>
              <a:gd name="T38" fmla="*/ 6 w 20"/>
              <a:gd name="T39" fmla="*/ 5 h 35"/>
              <a:gd name="T40" fmla="*/ 6 w 20"/>
              <a:gd name="T41" fmla="*/ 5 h 35"/>
              <a:gd name="T42" fmla="*/ 5 w 20"/>
              <a:gd name="T43" fmla="*/ 6 h 35"/>
              <a:gd name="T44" fmla="*/ 3 w 20"/>
              <a:gd name="T45" fmla="*/ 8 h 35"/>
              <a:gd name="T46" fmla="*/ 3 w 20"/>
              <a:gd name="T47" fmla="*/ 8 h 35"/>
              <a:gd name="T48" fmla="*/ 2 w 20"/>
              <a:gd name="T49" fmla="*/ 9 h 35"/>
              <a:gd name="T50" fmla="*/ 2 w 20"/>
              <a:gd name="T51" fmla="*/ 11 h 35"/>
              <a:gd name="T52" fmla="*/ 1 w 20"/>
              <a:gd name="T53" fmla="*/ 12 h 35"/>
              <a:gd name="T54" fmla="*/ 0 w 20"/>
              <a:gd name="T55" fmla="*/ 14 h 35"/>
              <a:gd name="T56" fmla="*/ 1 w 20"/>
              <a:gd name="T57" fmla="*/ 18 h 35"/>
              <a:gd name="T58" fmla="*/ 3 w 20"/>
              <a:gd name="T59" fmla="*/ 20 h 35"/>
              <a:gd name="T60" fmla="*/ 4 w 20"/>
              <a:gd name="T61" fmla="*/ 22 h 35"/>
              <a:gd name="T62" fmla="*/ 7 w 20"/>
              <a:gd name="T63" fmla="*/ 24 h 35"/>
              <a:gd name="T64" fmla="*/ 7 w 20"/>
              <a:gd name="T65" fmla="*/ 27 h 35"/>
              <a:gd name="T66" fmla="*/ 10 w 20"/>
              <a:gd name="T67" fmla="*/ 30 h 35"/>
              <a:gd name="T68" fmla="*/ 11 w 20"/>
              <a:gd name="T69" fmla="*/ 33 h 35"/>
              <a:gd name="T70" fmla="*/ 13 w 20"/>
              <a:gd name="T71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" h="35">
                <a:moveTo>
                  <a:pt x="13" y="35"/>
                </a:moveTo>
                <a:cubicBezTo>
                  <a:pt x="13" y="35"/>
                  <a:pt x="13" y="35"/>
                  <a:pt x="13" y="35"/>
                </a:cubicBezTo>
                <a:cubicBezTo>
                  <a:pt x="13" y="35"/>
                  <a:pt x="13" y="34"/>
                  <a:pt x="13" y="34"/>
                </a:cubicBezTo>
                <a:cubicBezTo>
                  <a:pt x="13" y="34"/>
                  <a:pt x="13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3"/>
                  <a:pt x="15" y="34"/>
                  <a:pt x="16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1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9" y="27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5"/>
                  <a:pt x="19" y="25"/>
                </a:cubicBezTo>
                <a:cubicBezTo>
                  <a:pt x="19" y="25"/>
                  <a:pt x="19" y="25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3"/>
                  <a:pt x="20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8" y="4"/>
                  <a:pt x="18" y="3"/>
                </a:cubicBezTo>
                <a:cubicBezTo>
                  <a:pt x="18" y="3"/>
                  <a:pt x="17" y="2"/>
                  <a:pt x="17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4" y="0"/>
                  <a:pt x="3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2"/>
                  <a:pt x="5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1" y="16"/>
                  <a:pt x="1" y="16"/>
                </a:cubicBezTo>
                <a:cubicBezTo>
                  <a:pt x="1" y="17"/>
                  <a:pt x="0" y="18"/>
                  <a:pt x="1" y="18"/>
                </a:cubicBezTo>
                <a:cubicBezTo>
                  <a:pt x="1" y="19"/>
                  <a:pt x="2" y="19"/>
                  <a:pt x="2" y="19"/>
                </a:cubicBezTo>
                <a:cubicBezTo>
                  <a:pt x="2" y="19"/>
                  <a:pt x="3" y="20"/>
                  <a:pt x="3" y="20"/>
                </a:cubicBezTo>
                <a:cubicBezTo>
                  <a:pt x="3" y="20"/>
                  <a:pt x="3" y="20"/>
                  <a:pt x="4" y="21"/>
                </a:cubicBezTo>
                <a:cubicBezTo>
                  <a:pt x="4" y="21"/>
                  <a:pt x="4" y="21"/>
                  <a:pt x="4" y="22"/>
                </a:cubicBezTo>
                <a:cubicBezTo>
                  <a:pt x="4" y="22"/>
                  <a:pt x="5" y="23"/>
                  <a:pt x="6" y="23"/>
                </a:cubicBezTo>
                <a:cubicBezTo>
                  <a:pt x="6" y="23"/>
                  <a:pt x="7" y="23"/>
                  <a:pt x="7" y="24"/>
                </a:cubicBezTo>
                <a:cubicBezTo>
                  <a:pt x="7" y="25"/>
                  <a:pt x="7" y="26"/>
                  <a:pt x="7" y="26"/>
                </a:cubicBezTo>
                <a:cubicBezTo>
                  <a:pt x="7" y="26"/>
                  <a:pt x="6" y="26"/>
                  <a:pt x="7" y="27"/>
                </a:cubicBezTo>
                <a:cubicBezTo>
                  <a:pt x="7" y="27"/>
                  <a:pt x="9" y="29"/>
                  <a:pt x="9" y="29"/>
                </a:cubicBezTo>
                <a:cubicBezTo>
                  <a:pt x="9" y="29"/>
                  <a:pt x="9" y="30"/>
                  <a:pt x="10" y="30"/>
                </a:cubicBezTo>
                <a:cubicBezTo>
                  <a:pt x="10" y="30"/>
                  <a:pt x="10" y="30"/>
                  <a:pt x="11" y="31"/>
                </a:cubicBezTo>
                <a:cubicBezTo>
                  <a:pt x="11" y="31"/>
                  <a:pt x="11" y="32"/>
                  <a:pt x="11" y="33"/>
                </a:cubicBezTo>
                <a:cubicBezTo>
                  <a:pt x="11" y="34"/>
                  <a:pt x="12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435">
            <a:extLst>
              <a:ext uri="{FF2B5EF4-FFF2-40B4-BE49-F238E27FC236}">
                <a16:creationId xmlns:a16="http://schemas.microsoft.com/office/drawing/2014/main" id="{1373C210-53F0-49DD-95B0-3263DAD970BA}"/>
              </a:ext>
            </a:extLst>
          </p:cNvPr>
          <p:cNvSpPr>
            <a:spLocks/>
          </p:cNvSpPr>
          <p:nvPr/>
        </p:nvSpPr>
        <p:spPr bwMode="auto">
          <a:xfrm>
            <a:off x="9586165" y="4096368"/>
            <a:ext cx="806299" cy="425299"/>
          </a:xfrm>
          <a:custGeom>
            <a:avLst/>
            <a:gdLst>
              <a:gd name="T0" fmla="*/ 40 w 40"/>
              <a:gd name="T1" fmla="*/ 13 h 21"/>
              <a:gd name="T2" fmla="*/ 40 w 40"/>
              <a:gd name="T3" fmla="*/ 14 h 21"/>
              <a:gd name="T4" fmla="*/ 39 w 40"/>
              <a:gd name="T5" fmla="*/ 14 h 21"/>
              <a:gd name="T6" fmla="*/ 38 w 40"/>
              <a:gd name="T7" fmla="*/ 14 h 21"/>
              <a:gd name="T8" fmla="*/ 37 w 40"/>
              <a:gd name="T9" fmla="*/ 14 h 21"/>
              <a:gd name="T10" fmla="*/ 32 w 40"/>
              <a:gd name="T11" fmla="*/ 12 h 21"/>
              <a:gd name="T12" fmla="*/ 35 w 40"/>
              <a:gd name="T13" fmla="*/ 12 h 21"/>
              <a:gd name="T14" fmla="*/ 38 w 40"/>
              <a:gd name="T15" fmla="*/ 13 h 21"/>
              <a:gd name="T16" fmla="*/ 36 w 40"/>
              <a:gd name="T17" fmla="*/ 11 h 21"/>
              <a:gd name="T18" fmla="*/ 36 w 40"/>
              <a:gd name="T19" fmla="*/ 10 h 21"/>
              <a:gd name="T20" fmla="*/ 34 w 40"/>
              <a:gd name="T21" fmla="*/ 9 h 21"/>
              <a:gd name="T22" fmla="*/ 36 w 40"/>
              <a:gd name="T23" fmla="*/ 9 h 21"/>
              <a:gd name="T24" fmla="*/ 37 w 40"/>
              <a:gd name="T25" fmla="*/ 9 h 21"/>
              <a:gd name="T26" fmla="*/ 36 w 40"/>
              <a:gd name="T27" fmla="*/ 9 h 21"/>
              <a:gd name="T28" fmla="*/ 36 w 40"/>
              <a:gd name="T29" fmla="*/ 7 h 21"/>
              <a:gd name="T30" fmla="*/ 33 w 40"/>
              <a:gd name="T31" fmla="*/ 6 h 21"/>
              <a:gd name="T32" fmla="*/ 32 w 40"/>
              <a:gd name="T33" fmla="*/ 6 h 21"/>
              <a:gd name="T34" fmla="*/ 31 w 40"/>
              <a:gd name="T35" fmla="*/ 5 h 21"/>
              <a:gd name="T36" fmla="*/ 31 w 40"/>
              <a:gd name="T37" fmla="*/ 3 h 21"/>
              <a:gd name="T38" fmla="*/ 30 w 40"/>
              <a:gd name="T39" fmla="*/ 1 h 21"/>
              <a:gd name="T40" fmla="*/ 28 w 40"/>
              <a:gd name="T41" fmla="*/ 0 h 21"/>
              <a:gd name="T42" fmla="*/ 27 w 40"/>
              <a:gd name="T43" fmla="*/ 0 h 21"/>
              <a:gd name="T44" fmla="*/ 26 w 40"/>
              <a:gd name="T45" fmla="*/ 1 h 21"/>
              <a:gd name="T46" fmla="*/ 25 w 40"/>
              <a:gd name="T47" fmla="*/ 2 h 21"/>
              <a:gd name="T48" fmla="*/ 24 w 40"/>
              <a:gd name="T49" fmla="*/ 2 h 21"/>
              <a:gd name="T50" fmla="*/ 23 w 40"/>
              <a:gd name="T51" fmla="*/ 4 h 21"/>
              <a:gd name="T52" fmla="*/ 22 w 40"/>
              <a:gd name="T53" fmla="*/ 6 h 21"/>
              <a:gd name="T54" fmla="*/ 20 w 40"/>
              <a:gd name="T55" fmla="*/ 7 h 21"/>
              <a:gd name="T56" fmla="*/ 18 w 40"/>
              <a:gd name="T57" fmla="*/ 7 h 21"/>
              <a:gd name="T58" fmla="*/ 17 w 40"/>
              <a:gd name="T59" fmla="*/ 9 h 21"/>
              <a:gd name="T60" fmla="*/ 15 w 40"/>
              <a:gd name="T61" fmla="*/ 11 h 21"/>
              <a:gd name="T62" fmla="*/ 14 w 40"/>
              <a:gd name="T63" fmla="*/ 12 h 21"/>
              <a:gd name="T64" fmla="*/ 13 w 40"/>
              <a:gd name="T65" fmla="*/ 13 h 21"/>
              <a:gd name="T66" fmla="*/ 12 w 40"/>
              <a:gd name="T67" fmla="*/ 13 h 21"/>
              <a:gd name="T68" fmla="*/ 11 w 40"/>
              <a:gd name="T69" fmla="*/ 13 h 21"/>
              <a:gd name="T70" fmla="*/ 10 w 40"/>
              <a:gd name="T71" fmla="*/ 14 h 21"/>
              <a:gd name="T72" fmla="*/ 8 w 40"/>
              <a:gd name="T73" fmla="*/ 14 h 21"/>
              <a:gd name="T74" fmla="*/ 7 w 40"/>
              <a:gd name="T75" fmla="*/ 13 h 21"/>
              <a:gd name="T76" fmla="*/ 7 w 40"/>
              <a:gd name="T77" fmla="*/ 13 h 21"/>
              <a:gd name="T78" fmla="*/ 6 w 40"/>
              <a:gd name="T79" fmla="*/ 15 h 21"/>
              <a:gd name="T80" fmla="*/ 4 w 40"/>
              <a:gd name="T81" fmla="*/ 17 h 21"/>
              <a:gd name="T82" fmla="*/ 4 w 40"/>
              <a:gd name="T83" fmla="*/ 17 h 21"/>
              <a:gd name="T84" fmla="*/ 4 w 40"/>
              <a:gd name="T85" fmla="*/ 17 h 21"/>
              <a:gd name="T86" fmla="*/ 3 w 40"/>
              <a:gd name="T87" fmla="*/ 18 h 21"/>
              <a:gd name="T88" fmla="*/ 3 w 40"/>
              <a:gd name="T89" fmla="*/ 18 h 21"/>
              <a:gd name="T90" fmla="*/ 2 w 40"/>
              <a:gd name="T91" fmla="*/ 19 h 21"/>
              <a:gd name="T92" fmla="*/ 0 w 40"/>
              <a:gd name="T93" fmla="*/ 20 h 21"/>
              <a:gd name="T94" fmla="*/ 0 w 40"/>
              <a:gd name="T95" fmla="*/ 21 h 21"/>
              <a:gd name="T96" fmla="*/ 11 w 40"/>
              <a:gd name="T97" fmla="*/ 20 h 21"/>
              <a:gd name="T98" fmla="*/ 11 w 40"/>
              <a:gd name="T99" fmla="*/ 20 h 21"/>
              <a:gd name="T100" fmla="*/ 11 w 40"/>
              <a:gd name="T101" fmla="*/ 20 h 21"/>
              <a:gd name="T102" fmla="*/ 11 w 40"/>
              <a:gd name="T103" fmla="*/ 20 h 21"/>
              <a:gd name="T104" fmla="*/ 40 w 40"/>
              <a:gd name="T105" fmla="*/ 15 h 21"/>
              <a:gd name="T106" fmla="*/ 40 w 40"/>
              <a:gd name="T107" fmla="*/ 14 h 21"/>
              <a:gd name="T108" fmla="*/ 40 w 40"/>
              <a:gd name="T109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0" h="21">
                <a:moveTo>
                  <a:pt x="40" y="13"/>
                </a:moveTo>
                <a:cubicBezTo>
                  <a:pt x="40" y="13"/>
                  <a:pt x="40" y="14"/>
                  <a:pt x="40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3"/>
                  <a:pt x="38" y="13"/>
                  <a:pt x="38" y="14"/>
                </a:cubicBezTo>
                <a:cubicBezTo>
                  <a:pt x="38" y="14"/>
                  <a:pt x="37" y="14"/>
                  <a:pt x="37" y="14"/>
                </a:cubicBezTo>
                <a:cubicBezTo>
                  <a:pt x="36" y="13"/>
                  <a:pt x="35" y="12"/>
                  <a:pt x="32" y="12"/>
                </a:cubicBezTo>
                <a:cubicBezTo>
                  <a:pt x="32" y="12"/>
                  <a:pt x="34" y="11"/>
                  <a:pt x="35" y="12"/>
                </a:cubicBezTo>
                <a:cubicBezTo>
                  <a:pt x="37" y="12"/>
                  <a:pt x="37" y="13"/>
                  <a:pt x="38" y="13"/>
                </a:cubicBezTo>
                <a:cubicBezTo>
                  <a:pt x="38" y="13"/>
                  <a:pt x="38" y="12"/>
                  <a:pt x="36" y="11"/>
                </a:cubicBezTo>
                <a:cubicBezTo>
                  <a:pt x="36" y="11"/>
                  <a:pt x="37" y="11"/>
                  <a:pt x="36" y="10"/>
                </a:cubicBezTo>
                <a:cubicBezTo>
                  <a:pt x="34" y="10"/>
                  <a:pt x="34" y="10"/>
                  <a:pt x="34" y="9"/>
                </a:cubicBezTo>
                <a:cubicBezTo>
                  <a:pt x="34" y="9"/>
                  <a:pt x="35" y="9"/>
                  <a:pt x="36" y="9"/>
                </a:cubicBezTo>
                <a:cubicBezTo>
                  <a:pt x="36" y="9"/>
                  <a:pt x="36" y="10"/>
                  <a:pt x="37" y="9"/>
                </a:cubicBezTo>
                <a:cubicBezTo>
                  <a:pt x="37" y="9"/>
                  <a:pt x="37" y="9"/>
                  <a:pt x="36" y="9"/>
                </a:cubicBezTo>
                <a:cubicBezTo>
                  <a:pt x="36" y="9"/>
                  <a:pt x="36" y="8"/>
                  <a:pt x="36" y="7"/>
                </a:cubicBezTo>
                <a:cubicBezTo>
                  <a:pt x="35" y="6"/>
                  <a:pt x="34" y="7"/>
                  <a:pt x="33" y="6"/>
                </a:cubicBezTo>
                <a:cubicBezTo>
                  <a:pt x="32" y="6"/>
                  <a:pt x="32" y="5"/>
                  <a:pt x="32" y="6"/>
                </a:cubicBezTo>
                <a:cubicBezTo>
                  <a:pt x="31" y="6"/>
                  <a:pt x="31" y="6"/>
                  <a:pt x="31" y="5"/>
                </a:cubicBezTo>
                <a:cubicBezTo>
                  <a:pt x="30" y="4"/>
                  <a:pt x="31" y="4"/>
                  <a:pt x="31" y="3"/>
                </a:cubicBezTo>
                <a:cubicBezTo>
                  <a:pt x="31" y="2"/>
                  <a:pt x="30" y="1"/>
                  <a:pt x="30" y="1"/>
                </a:cubicBezTo>
                <a:cubicBezTo>
                  <a:pt x="29" y="1"/>
                  <a:pt x="29" y="1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6" y="0"/>
                  <a:pt x="26" y="1"/>
                </a:cubicBezTo>
                <a:cubicBezTo>
                  <a:pt x="26" y="1"/>
                  <a:pt x="26" y="1"/>
                  <a:pt x="25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3"/>
                  <a:pt x="23" y="4"/>
                  <a:pt x="23" y="4"/>
                </a:cubicBezTo>
                <a:cubicBezTo>
                  <a:pt x="22" y="4"/>
                  <a:pt x="22" y="5"/>
                  <a:pt x="22" y="6"/>
                </a:cubicBezTo>
                <a:cubicBezTo>
                  <a:pt x="22" y="6"/>
                  <a:pt x="20" y="7"/>
                  <a:pt x="20" y="7"/>
                </a:cubicBezTo>
                <a:cubicBezTo>
                  <a:pt x="19" y="6"/>
                  <a:pt x="18" y="6"/>
                  <a:pt x="18" y="7"/>
                </a:cubicBezTo>
                <a:cubicBezTo>
                  <a:pt x="19" y="8"/>
                  <a:pt x="18" y="9"/>
                  <a:pt x="17" y="9"/>
                </a:cubicBezTo>
                <a:cubicBezTo>
                  <a:pt x="16" y="9"/>
                  <a:pt x="15" y="10"/>
                  <a:pt x="15" y="11"/>
                </a:cubicBezTo>
                <a:cubicBezTo>
                  <a:pt x="15" y="12"/>
                  <a:pt x="15" y="12"/>
                  <a:pt x="14" y="12"/>
                </a:cubicBezTo>
                <a:cubicBezTo>
                  <a:pt x="13" y="12"/>
                  <a:pt x="13" y="13"/>
                  <a:pt x="13" y="13"/>
                </a:cubicBezTo>
                <a:cubicBezTo>
                  <a:pt x="13" y="13"/>
                  <a:pt x="12" y="13"/>
                  <a:pt x="12" y="13"/>
                </a:cubicBezTo>
                <a:cubicBezTo>
                  <a:pt x="12" y="13"/>
                  <a:pt x="12" y="13"/>
                  <a:pt x="11" y="13"/>
                </a:cubicBezTo>
                <a:cubicBezTo>
                  <a:pt x="11" y="13"/>
                  <a:pt x="10" y="14"/>
                  <a:pt x="10" y="14"/>
                </a:cubicBezTo>
                <a:cubicBezTo>
                  <a:pt x="10" y="15"/>
                  <a:pt x="8" y="14"/>
                  <a:pt x="8" y="14"/>
                </a:cubicBezTo>
                <a:cubicBezTo>
                  <a:pt x="8" y="14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4"/>
                  <a:pt x="6" y="15"/>
                </a:cubicBezTo>
                <a:cubicBezTo>
                  <a:pt x="5" y="15"/>
                  <a:pt x="4" y="16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2" y="19"/>
                </a:cubicBezTo>
                <a:cubicBezTo>
                  <a:pt x="2" y="19"/>
                  <a:pt x="1" y="20"/>
                  <a:pt x="0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3"/>
                  <a:pt x="40" y="13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436">
            <a:extLst>
              <a:ext uri="{FF2B5EF4-FFF2-40B4-BE49-F238E27FC236}">
                <a16:creationId xmlns:a16="http://schemas.microsoft.com/office/drawing/2014/main" id="{45202D2E-11AF-4734-8C63-9FE3EE286975}"/>
              </a:ext>
            </a:extLst>
          </p:cNvPr>
          <p:cNvSpPr>
            <a:spLocks/>
          </p:cNvSpPr>
          <p:nvPr/>
        </p:nvSpPr>
        <p:spPr bwMode="auto">
          <a:xfrm>
            <a:off x="8974800" y="4193829"/>
            <a:ext cx="753137" cy="381000"/>
          </a:xfrm>
          <a:custGeom>
            <a:avLst/>
            <a:gdLst>
              <a:gd name="T0" fmla="*/ 30 w 37"/>
              <a:gd name="T1" fmla="*/ 15 h 19"/>
              <a:gd name="T2" fmla="*/ 33 w 37"/>
              <a:gd name="T3" fmla="*/ 13 h 19"/>
              <a:gd name="T4" fmla="*/ 34 w 37"/>
              <a:gd name="T5" fmla="*/ 12 h 19"/>
              <a:gd name="T6" fmla="*/ 37 w 37"/>
              <a:gd name="T7" fmla="*/ 8 h 19"/>
              <a:gd name="T8" fmla="*/ 36 w 37"/>
              <a:gd name="T9" fmla="*/ 7 h 19"/>
              <a:gd name="T10" fmla="*/ 35 w 37"/>
              <a:gd name="T11" fmla="*/ 6 h 19"/>
              <a:gd name="T12" fmla="*/ 35 w 37"/>
              <a:gd name="T13" fmla="*/ 4 h 19"/>
              <a:gd name="T14" fmla="*/ 32 w 37"/>
              <a:gd name="T15" fmla="*/ 2 h 19"/>
              <a:gd name="T16" fmla="*/ 30 w 37"/>
              <a:gd name="T17" fmla="*/ 2 h 19"/>
              <a:gd name="T18" fmla="*/ 27 w 37"/>
              <a:gd name="T19" fmla="*/ 1 h 19"/>
              <a:gd name="T20" fmla="*/ 22 w 37"/>
              <a:gd name="T21" fmla="*/ 0 h 19"/>
              <a:gd name="T22" fmla="*/ 23 w 37"/>
              <a:gd name="T23" fmla="*/ 1 h 19"/>
              <a:gd name="T24" fmla="*/ 23 w 37"/>
              <a:gd name="T25" fmla="*/ 1 h 19"/>
              <a:gd name="T26" fmla="*/ 22 w 37"/>
              <a:gd name="T27" fmla="*/ 2 h 19"/>
              <a:gd name="T28" fmla="*/ 20 w 37"/>
              <a:gd name="T29" fmla="*/ 3 h 19"/>
              <a:gd name="T30" fmla="*/ 20 w 37"/>
              <a:gd name="T31" fmla="*/ 5 h 19"/>
              <a:gd name="T32" fmla="*/ 19 w 37"/>
              <a:gd name="T33" fmla="*/ 6 h 19"/>
              <a:gd name="T34" fmla="*/ 17 w 37"/>
              <a:gd name="T35" fmla="*/ 8 h 19"/>
              <a:gd name="T36" fmla="*/ 17 w 37"/>
              <a:gd name="T37" fmla="*/ 8 h 19"/>
              <a:gd name="T38" fmla="*/ 15 w 37"/>
              <a:gd name="T39" fmla="*/ 7 h 19"/>
              <a:gd name="T40" fmla="*/ 15 w 37"/>
              <a:gd name="T41" fmla="*/ 9 h 19"/>
              <a:gd name="T42" fmla="*/ 14 w 37"/>
              <a:gd name="T43" fmla="*/ 9 h 19"/>
              <a:gd name="T44" fmla="*/ 13 w 37"/>
              <a:gd name="T45" fmla="*/ 9 h 19"/>
              <a:gd name="T46" fmla="*/ 12 w 37"/>
              <a:gd name="T47" fmla="*/ 9 h 19"/>
              <a:gd name="T48" fmla="*/ 9 w 37"/>
              <a:gd name="T49" fmla="*/ 10 h 19"/>
              <a:gd name="T50" fmla="*/ 8 w 37"/>
              <a:gd name="T51" fmla="*/ 9 h 19"/>
              <a:gd name="T52" fmla="*/ 7 w 37"/>
              <a:gd name="T53" fmla="*/ 10 h 19"/>
              <a:gd name="T54" fmla="*/ 7 w 37"/>
              <a:gd name="T55" fmla="*/ 12 h 19"/>
              <a:gd name="T56" fmla="*/ 6 w 37"/>
              <a:gd name="T57" fmla="*/ 13 h 19"/>
              <a:gd name="T58" fmla="*/ 6 w 37"/>
              <a:gd name="T59" fmla="*/ 13 h 19"/>
              <a:gd name="T60" fmla="*/ 5 w 37"/>
              <a:gd name="T61" fmla="*/ 15 h 19"/>
              <a:gd name="T62" fmla="*/ 3 w 37"/>
              <a:gd name="T63" fmla="*/ 14 h 19"/>
              <a:gd name="T64" fmla="*/ 2 w 37"/>
              <a:gd name="T65" fmla="*/ 16 h 19"/>
              <a:gd name="T66" fmla="*/ 2 w 37"/>
              <a:gd name="T67" fmla="*/ 16 h 19"/>
              <a:gd name="T68" fmla="*/ 2 w 37"/>
              <a:gd name="T69" fmla="*/ 16 h 19"/>
              <a:gd name="T70" fmla="*/ 0 w 37"/>
              <a:gd name="T71" fmla="*/ 18 h 19"/>
              <a:gd name="T72" fmla="*/ 0 w 37"/>
              <a:gd name="T73" fmla="*/ 19 h 19"/>
              <a:gd name="T74" fmla="*/ 7 w 37"/>
              <a:gd name="T75" fmla="*/ 18 h 19"/>
              <a:gd name="T76" fmla="*/ 30 w 37"/>
              <a:gd name="T77" fmla="*/ 16 h 19"/>
              <a:gd name="T78" fmla="*/ 30 w 37"/>
              <a:gd name="T79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" h="19">
                <a:moveTo>
                  <a:pt x="30" y="16"/>
                </a:moveTo>
                <a:cubicBezTo>
                  <a:pt x="30" y="16"/>
                  <a:pt x="30" y="16"/>
                  <a:pt x="30" y="15"/>
                </a:cubicBezTo>
                <a:cubicBezTo>
                  <a:pt x="31" y="15"/>
                  <a:pt x="32" y="14"/>
                  <a:pt x="32" y="14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4" y="12"/>
                  <a:pt x="34" y="12"/>
                </a:cubicBezTo>
                <a:cubicBezTo>
                  <a:pt x="34" y="11"/>
                  <a:pt x="35" y="10"/>
                  <a:pt x="36" y="10"/>
                </a:cubicBezTo>
                <a:cubicBezTo>
                  <a:pt x="37" y="9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7"/>
                  <a:pt x="36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6"/>
                  <a:pt x="35" y="6"/>
                  <a:pt x="35" y="6"/>
                </a:cubicBezTo>
                <a:cubicBezTo>
                  <a:pt x="35" y="6"/>
                  <a:pt x="35" y="6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4" y="4"/>
                  <a:pt x="34" y="3"/>
                </a:cubicBezTo>
                <a:cubicBezTo>
                  <a:pt x="33" y="2"/>
                  <a:pt x="32" y="2"/>
                  <a:pt x="32" y="2"/>
                </a:cubicBezTo>
                <a:cubicBezTo>
                  <a:pt x="32" y="2"/>
                  <a:pt x="32" y="2"/>
                  <a:pt x="31" y="2"/>
                </a:cubicBezTo>
                <a:cubicBezTo>
                  <a:pt x="31" y="2"/>
                  <a:pt x="30" y="2"/>
                  <a:pt x="30" y="2"/>
                </a:cubicBezTo>
                <a:cubicBezTo>
                  <a:pt x="29" y="2"/>
                  <a:pt x="29" y="2"/>
                  <a:pt x="28" y="2"/>
                </a:cubicBezTo>
                <a:cubicBezTo>
                  <a:pt x="28" y="2"/>
                  <a:pt x="28" y="1"/>
                  <a:pt x="27" y="1"/>
                </a:cubicBezTo>
                <a:cubicBezTo>
                  <a:pt x="26" y="1"/>
                  <a:pt x="25" y="1"/>
                  <a:pt x="24" y="1"/>
                </a:cubicBezTo>
                <a:cubicBezTo>
                  <a:pt x="24" y="1"/>
                  <a:pt x="23" y="0"/>
                  <a:pt x="22" y="0"/>
                </a:cubicBezTo>
                <a:cubicBezTo>
                  <a:pt x="22" y="1"/>
                  <a:pt x="22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2" y="2"/>
                  <a:pt x="22" y="2"/>
                </a:cubicBezTo>
                <a:cubicBezTo>
                  <a:pt x="22" y="2"/>
                  <a:pt x="22" y="3"/>
                  <a:pt x="21" y="3"/>
                </a:cubicBezTo>
                <a:cubicBezTo>
                  <a:pt x="21" y="3"/>
                  <a:pt x="20" y="3"/>
                  <a:pt x="20" y="3"/>
                </a:cubicBezTo>
                <a:cubicBezTo>
                  <a:pt x="20" y="4"/>
                  <a:pt x="20" y="4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6"/>
                  <a:pt x="20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7"/>
                  <a:pt x="18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6" y="7"/>
                  <a:pt x="16" y="7"/>
                </a:cubicBezTo>
                <a:cubicBezTo>
                  <a:pt x="16" y="7"/>
                  <a:pt x="16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4" y="9"/>
                  <a:pt x="14" y="9"/>
                </a:cubicBezTo>
                <a:cubicBezTo>
                  <a:pt x="14" y="9"/>
                  <a:pt x="14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1" y="9"/>
                  <a:pt x="10" y="9"/>
                </a:cubicBezTo>
                <a:cubicBezTo>
                  <a:pt x="10" y="9"/>
                  <a:pt x="10" y="10"/>
                  <a:pt x="9" y="10"/>
                </a:cubicBezTo>
                <a:cubicBezTo>
                  <a:pt x="9" y="10"/>
                  <a:pt x="9" y="10"/>
                  <a:pt x="9" y="9"/>
                </a:cubicBezTo>
                <a:cubicBezTo>
                  <a:pt x="9" y="9"/>
                  <a:pt x="9" y="9"/>
                  <a:pt x="8" y="9"/>
                </a:cubicBezTo>
                <a:cubicBezTo>
                  <a:pt x="8" y="10"/>
                  <a:pt x="8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7" y="11"/>
                  <a:pt x="7" y="12"/>
                </a:cubicBezTo>
                <a:cubicBezTo>
                  <a:pt x="7" y="12"/>
                  <a:pt x="7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3"/>
                  <a:pt x="5" y="14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4" y="15"/>
                  <a:pt x="4" y="15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8"/>
                  <a:pt x="1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5"/>
                </a:cubicBezTo>
                <a:cubicBezTo>
                  <a:pt x="30" y="16"/>
                  <a:pt x="30" y="16"/>
                  <a:pt x="30" y="16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437">
            <a:extLst>
              <a:ext uri="{FF2B5EF4-FFF2-40B4-BE49-F238E27FC236}">
                <a16:creationId xmlns:a16="http://schemas.microsoft.com/office/drawing/2014/main" id="{B5E5EE96-CB38-4EEA-94B2-D86938FE7AE4}"/>
              </a:ext>
            </a:extLst>
          </p:cNvPr>
          <p:cNvSpPr>
            <a:spLocks/>
          </p:cNvSpPr>
          <p:nvPr/>
        </p:nvSpPr>
        <p:spPr bwMode="auto">
          <a:xfrm>
            <a:off x="8239384" y="3688790"/>
            <a:ext cx="637949" cy="407578"/>
          </a:xfrm>
          <a:custGeom>
            <a:avLst/>
            <a:gdLst>
              <a:gd name="T0" fmla="*/ 26 w 31"/>
              <a:gd name="T1" fmla="*/ 20 h 20"/>
              <a:gd name="T2" fmla="*/ 26 w 31"/>
              <a:gd name="T3" fmla="*/ 18 h 20"/>
              <a:gd name="T4" fmla="*/ 26 w 31"/>
              <a:gd name="T5" fmla="*/ 18 h 20"/>
              <a:gd name="T6" fmla="*/ 27 w 31"/>
              <a:gd name="T7" fmla="*/ 17 h 20"/>
              <a:gd name="T8" fmla="*/ 27 w 31"/>
              <a:gd name="T9" fmla="*/ 16 h 20"/>
              <a:gd name="T10" fmla="*/ 27 w 31"/>
              <a:gd name="T11" fmla="*/ 15 h 20"/>
              <a:gd name="T12" fmla="*/ 27 w 31"/>
              <a:gd name="T13" fmla="*/ 15 h 20"/>
              <a:gd name="T14" fmla="*/ 28 w 31"/>
              <a:gd name="T15" fmla="*/ 14 h 20"/>
              <a:gd name="T16" fmla="*/ 28 w 31"/>
              <a:gd name="T17" fmla="*/ 14 h 20"/>
              <a:gd name="T18" fmla="*/ 28 w 31"/>
              <a:gd name="T19" fmla="*/ 14 h 20"/>
              <a:gd name="T20" fmla="*/ 28 w 31"/>
              <a:gd name="T21" fmla="*/ 14 h 20"/>
              <a:gd name="T22" fmla="*/ 29 w 31"/>
              <a:gd name="T23" fmla="*/ 13 h 20"/>
              <a:gd name="T24" fmla="*/ 30 w 31"/>
              <a:gd name="T25" fmla="*/ 12 h 20"/>
              <a:gd name="T26" fmla="*/ 31 w 31"/>
              <a:gd name="T27" fmla="*/ 11 h 20"/>
              <a:gd name="T28" fmla="*/ 31 w 31"/>
              <a:gd name="T29" fmla="*/ 9 h 20"/>
              <a:gd name="T30" fmla="*/ 31 w 31"/>
              <a:gd name="T31" fmla="*/ 9 h 20"/>
              <a:gd name="T32" fmla="*/ 31 w 31"/>
              <a:gd name="T33" fmla="*/ 9 h 20"/>
              <a:gd name="T34" fmla="*/ 31 w 31"/>
              <a:gd name="T35" fmla="*/ 9 h 20"/>
              <a:gd name="T36" fmla="*/ 30 w 31"/>
              <a:gd name="T37" fmla="*/ 9 h 20"/>
              <a:gd name="T38" fmla="*/ 30 w 31"/>
              <a:gd name="T39" fmla="*/ 8 h 20"/>
              <a:gd name="T40" fmla="*/ 30 w 31"/>
              <a:gd name="T41" fmla="*/ 8 h 20"/>
              <a:gd name="T42" fmla="*/ 30 w 31"/>
              <a:gd name="T43" fmla="*/ 7 h 20"/>
              <a:gd name="T44" fmla="*/ 28 w 31"/>
              <a:gd name="T45" fmla="*/ 6 h 20"/>
              <a:gd name="T46" fmla="*/ 27 w 31"/>
              <a:gd name="T47" fmla="*/ 5 h 20"/>
              <a:gd name="T48" fmla="*/ 26 w 31"/>
              <a:gd name="T49" fmla="*/ 5 h 20"/>
              <a:gd name="T50" fmla="*/ 26 w 31"/>
              <a:gd name="T51" fmla="*/ 5 h 20"/>
              <a:gd name="T52" fmla="*/ 26 w 31"/>
              <a:gd name="T53" fmla="*/ 4 h 20"/>
              <a:gd name="T54" fmla="*/ 26 w 31"/>
              <a:gd name="T55" fmla="*/ 2 h 20"/>
              <a:gd name="T56" fmla="*/ 26 w 31"/>
              <a:gd name="T57" fmla="*/ 2 h 20"/>
              <a:gd name="T58" fmla="*/ 25 w 31"/>
              <a:gd name="T59" fmla="*/ 0 h 20"/>
              <a:gd name="T60" fmla="*/ 1 w 31"/>
              <a:gd name="T61" fmla="*/ 0 h 20"/>
              <a:gd name="T62" fmla="*/ 0 w 31"/>
              <a:gd name="T63" fmla="*/ 0 h 20"/>
              <a:gd name="T64" fmla="*/ 1 w 31"/>
              <a:gd name="T65" fmla="*/ 1 h 20"/>
              <a:gd name="T66" fmla="*/ 1 w 31"/>
              <a:gd name="T67" fmla="*/ 3 h 20"/>
              <a:gd name="T68" fmla="*/ 1 w 31"/>
              <a:gd name="T69" fmla="*/ 4 h 20"/>
              <a:gd name="T70" fmla="*/ 1 w 31"/>
              <a:gd name="T71" fmla="*/ 4 h 20"/>
              <a:gd name="T72" fmla="*/ 1 w 31"/>
              <a:gd name="T73" fmla="*/ 5 h 20"/>
              <a:gd name="T74" fmla="*/ 1 w 31"/>
              <a:gd name="T75" fmla="*/ 6 h 20"/>
              <a:gd name="T76" fmla="*/ 1 w 31"/>
              <a:gd name="T77" fmla="*/ 7 h 20"/>
              <a:gd name="T78" fmla="*/ 2 w 31"/>
              <a:gd name="T79" fmla="*/ 9 h 20"/>
              <a:gd name="T80" fmla="*/ 2 w 31"/>
              <a:gd name="T81" fmla="*/ 9 h 20"/>
              <a:gd name="T82" fmla="*/ 2 w 31"/>
              <a:gd name="T83" fmla="*/ 10 h 20"/>
              <a:gd name="T84" fmla="*/ 3 w 31"/>
              <a:gd name="T85" fmla="*/ 11 h 20"/>
              <a:gd name="T86" fmla="*/ 3 w 31"/>
              <a:gd name="T87" fmla="*/ 12 h 20"/>
              <a:gd name="T88" fmla="*/ 3 w 31"/>
              <a:gd name="T89" fmla="*/ 13 h 20"/>
              <a:gd name="T90" fmla="*/ 4 w 31"/>
              <a:gd name="T91" fmla="*/ 13 h 20"/>
              <a:gd name="T92" fmla="*/ 4 w 31"/>
              <a:gd name="T93" fmla="*/ 17 h 20"/>
              <a:gd name="T94" fmla="*/ 4 w 31"/>
              <a:gd name="T95" fmla="*/ 17 h 20"/>
              <a:gd name="T96" fmla="*/ 4 w 31"/>
              <a:gd name="T97" fmla="*/ 17 h 20"/>
              <a:gd name="T98" fmla="*/ 5 w 31"/>
              <a:gd name="T99" fmla="*/ 18 h 20"/>
              <a:gd name="T100" fmla="*/ 5 w 31"/>
              <a:gd name="T101" fmla="*/ 19 h 20"/>
              <a:gd name="T102" fmla="*/ 5 w 31"/>
              <a:gd name="T103" fmla="*/ 19 h 20"/>
              <a:gd name="T104" fmla="*/ 20 w 31"/>
              <a:gd name="T105" fmla="*/ 19 h 20"/>
              <a:gd name="T106" fmla="*/ 22 w 31"/>
              <a:gd name="T107" fmla="*/ 19 h 20"/>
              <a:gd name="T108" fmla="*/ 23 w 31"/>
              <a:gd name="T109" fmla="*/ 19 h 20"/>
              <a:gd name="T110" fmla="*/ 24 w 31"/>
              <a:gd name="T111" fmla="*/ 19 h 20"/>
              <a:gd name="T112" fmla="*/ 25 w 31"/>
              <a:gd name="T113" fmla="*/ 20 h 20"/>
              <a:gd name="T114" fmla="*/ 25 w 31"/>
              <a:gd name="T115" fmla="*/ 20 h 20"/>
              <a:gd name="T116" fmla="*/ 25 w 31"/>
              <a:gd name="T117" fmla="*/ 20 h 20"/>
              <a:gd name="T118" fmla="*/ 26 w 31"/>
              <a:gd name="T11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" h="20">
                <a:moveTo>
                  <a:pt x="26" y="20"/>
                </a:moveTo>
                <a:cubicBezTo>
                  <a:pt x="26" y="20"/>
                  <a:pt x="25" y="19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7" y="17"/>
                  <a:pt x="27" y="17"/>
                </a:cubicBezTo>
                <a:cubicBezTo>
                  <a:pt x="27" y="17"/>
                  <a:pt x="27" y="16"/>
                  <a:pt x="27" y="16"/>
                </a:cubicBezTo>
                <a:cubicBezTo>
                  <a:pt x="27" y="16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3"/>
                  <a:pt x="29" y="13"/>
                  <a:pt x="29" y="13"/>
                </a:cubicBezTo>
                <a:cubicBezTo>
                  <a:pt x="29" y="13"/>
                  <a:pt x="30" y="12"/>
                  <a:pt x="30" y="12"/>
                </a:cubicBezTo>
                <a:cubicBezTo>
                  <a:pt x="30" y="12"/>
                  <a:pt x="31" y="11"/>
                  <a:pt x="31" y="11"/>
                </a:cubicBezTo>
                <a:cubicBezTo>
                  <a:pt x="31" y="10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7"/>
                </a:cubicBezTo>
                <a:cubicBezTo>
                  <a:pt x="30" y="7"/>
                  <a:pt x="28" y="7"/>
                  <a:pt x="28" y="6"/>
                </a:cubicBezTo>
                <a:cubicBezTo>
                  <a:pt x="28" y="6"/>
                  <a:pt x="27" y="6"/>
                  <a:pt x="27" y="5"/>
                </a:cubicBezTo>
                <a:cubicBezTo>
                  <a:pt x="27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3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5" y="0"/>
                  <a:pt x="25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2" y="2"/>
                  <a:pt x="1" y="3"/>
                </a:cubicBezTo>
                <a:cubicBezTo>
                  <a:pt x="1" y="3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5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2" y="7"/>
                  <a:pt x="1" y="7"/>
                  <a:pt x="1" y="7"/>
                </a:cubicBezTo>
                <a:cubicBezTo>
                  <a:pt x="2" y="8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1"/>
                  <a:pt x="3" y="11"/>
                </a:cubicBezTo>
                <a:cubicBezTo>
                  <a:pt x="3" y="11"/>
                  <a:pt x="3" y="12"/>
                  <a:pt x="3" y="12"/>
                </a:cubicBezTo>
                <a:cubicBezTo>
                  <a:pt x="3" y="12"/>
                  <a:pt x="3" y="12"/>
                  <a:pt x="3" y="13"/>
                </a:cubicBezTo>
                <a:cubicBezTo>
                  <a:pt x="3" y="13"/>
                  <a:pt x="3" y="13"/>
                  <a:pt x="4" y="13"/>
                </a:cubicBezTo>
                <a:cubicBezTo>
                  <a:pt x="4" y="14"/>
                  <a:pt x="4" y="15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5" y="18"/>
                  <a:pt x="5" y="18"/>
                </a:cubicBezTo>
                <a:cubicBezTo>
                  <a:pt x="5" y="18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8"/>
                  <a:pt x="23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5" y="19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6" y="20"/>
                  <a:pt x="26" y="20"/>
                </a:cubicBezTo>
                <a:close/>
              </a:path>
            </a:pathLst>
          </a:custGeom>
          <a:solidFill>
            <a:srgbClr val="BD1A8D"/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0" name="Freeform 438">
            <a:extLst>
              <a:ext uri="{FF2B5EF4-FFF2-40B4-BE49-F238E27FC236}">
                <a16:creationId xmlns:a16="http://schemas.microsoft.com/office/drawing/2014/main" id="{33550F85-3D63-4D7A-9BB5-3E026B61D477}"/>
              </a:ext>
            </a:extLst>
          </p:cNvPr>
          <p:cNvSpPr>
            <a:spLocks/>
          </p:cNvSpPr>
          <p:nvPr/>
        </p:nvSpPr>
        <p:spPr bwMode="auto">
          <a:xfrm>
            <a:off x="7548273" y="3325511"/>
            <a:ext cx="735416" cy="505045"/>
          </a:xfrm>
          <a:custGeom>
            <a:avLst/>
            <a:gdLst>
              <a:gd name="T0" fmla="*/ 35 w 36"/>
              <a:gd name="T1" fmla="*/ 24 h 25"/>
              <a:gd name="T2" fmla="*/ 35 w 36"/>
              <a:gd name="T3" fmla="*/ 22 h 25"/>
              <a:gd name="T4" fmla="*/ 35 w 36"/>
              <a:gd name="T5" fmla="*/ 19 h 25"/>
              <a:gd name="T6" fmla="*/ 34 w 36"/>
              <a:gd name="T7" fmla="*/ 18 h 25"/>
              <a:gd name="T8" fmla="*/ 35 w 36"/>
              <a:gd name="T9" fmla="*/ 18 h 25"/>
              <a:gd name="T10" fmla="*/ 35 w 36"/>
              <a:gd name="T11" fmla="*/ 6 h 25"/>
              <a:gd name="T12" fmla="*/ 35 w 36"/>
              <a:gd name="T13" fmla="*/ 5 h 25"/>
              <a:gd name="T14" fmla="*/ 35 w 36"/>
              <a:gd name="T15" fmla="*/ 2 h 25"/>
              <a:gd name="T16" fmla="*/ 2 w 36"/>
              <a:gd name="T17" fmla="*/ 0 h 25"/>
              <a:gd name="T18" fmla="*/ 1 w 36"/>
              <a:gd name="T19" fmla="*/ 6 h 25"/>
              <a:gd name="T20" fmla="*/ 1 w 36"/>
              <a:gd name="T21" fmla="*/ 6 h 25"/>
              <a:gd name="T22" fmla="*/ 0 w 36"/>
              <a:gd name="T23" fmla="*/ 19 h 25"/>
              <a:gd name="T24" fmla="*/ 19 w 36"/>
              <a:gd name="T25" fmla="*/ 21 h 25"/>
              <a:gd name="T26" fmla="*/ 21 w 36"/>
              <a:gd name="T27" fmla="*/ 21 h 25"/>
              <a:gd name="T28" fmla="*/ 22 w 36"/>
              <a:gd name="T29" fmla="*/ 21 h 25"/>
              <a:gd name="T30" fmla="*/ 23 w 36"/>
              <a:gd name="T31" fmla="*/ 22 h 25"/>
              <a:gd name="T32" fmla="*/ 25 w 36"/>
              <a:gd name="T33" fmla="*/ 22 h 25"/>
              <a:gd name="T34" fmla="*/ 27 w 36"/>
              <a:gd name="T35" fmla="*/ 23 h 25"/>
              <a:gd name="T36" fmla="*/ 29 w 36"/>
              <a:gd name="T37" fmla="*/ 23 h 25"/>
              <a:gd name="T38" fmla="*/ 31 w 36"/>
              <a:gd name="T39" fmla="*/ 23 h 25"/>
              <a:gd name="T40" fmla="*/ 32 w 36"/>
              <a:gd name="T41" fmla="*/ 23 h 25"/>
              <a:gd name="T42" fmla="*/ 35 w 36"/>
              <a:gd name="T43" fmla="*/ 24 h 25"/>
              <a:gd name="T44" fmla="*/ 35 w 36"/>
              <a:gd name="T45" fmla="*/ 25 h 25"/>
              <a:gd name="T46" fmla="*/ 35 w 36"/>
              <a:gd name="T47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" h="25">
                <a:moveTo>
                  <a:pt x="35" y="24"/>
                </a:moveTo>
                <a:cubicBezTo>
                  <a:pt x="35" y="24"/>
                  <a:pt x="35" y="24"/>
                  <a:pt x="35" y="22"/>
                </a:cubicBezTo>
                <a:cubicBezTo>
                  <a:pt x="35" y="21"/>
                  <a:pt x="36" y="20"/>
                  <a:pt x="35" y="19"/>
                </a:cubicBezTo>
                <a:cubicBezTo>
                  <a:pt x="34" y="18"/>
                  <a:pt x="34" y="18"/>
                  <a:pt x="34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5"/>
                </a:cubicBezTo>
                <a:cubicBezTo>
                  <a:pt x="35" y="4"/>
                  <a:pt x="35" y="3"/>
                  <a:pt x="35" y="2"/>
                </a:cubicBezTo>
                <a:cubicBezTo>
                  <a:pt x="35" y="2"/>
                  <a:pt x="12" y="2"/>
                  <a:pt x="2" y="0"/>
                </a:cubicBezTo>
                <a:cubicBezTo>
                  <a:pt x="1" y="3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20" y="21"/>
                  <a:pt x="21" y="21"/>
                </a:cubicBezTo>
                <a:cubicBezTo>
                  <a:pt x="21" y="21"/>
                  <a:pt x="21" y="21"/>
                  <a:pt x="22" y="21"/>
                </a:cubicBezTo>
                <a:cubicBezTo>
                  <a:pt x="22" y="22"/>
                  <a:pt x="23" y="22"/>
                  <a:pt x="23" y="22"/>
                </a:cubicBezTo>
                <a:cubicBezTo>
                  <a:pt x="24" y="22"/>
                  <a:pt x="25" y="22"/>
                  <a:pt x="25" y="22"/>
                </a:cubicBezTo>
                <a:cubicBezTo>
                  <a:pt x="25" y="22"/>
                  <a:pt x="26" y="23"/>
                  <a:pt x="27" y="23"/>
                </a:cubicBezTo>
                <a:cubicBezTo>
                  <a:pt x="27" y="24"/>
                  <a:pt x="28" y="23"/>
                  <a:pt x="29" y="23"/>
                </a:cubicBezTo>
                <a:cubicBezTo>
                  <a:pt x="30" y="22"/>
                  <a:pt x="31" y="23"/>
                  <a:pt x="31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5" y="24"/>
                  <a:pt x="35" y="24"/>
                </a:cubicBezTo>
                <a:cubicBezTo>
                  <a:pt x="36" y="25"/>
                  <a:pt x="35" y="25"/>
                  <a:pt x="35" y="25"/>
                </a:cubicBezTo>
                <a:cubicBezTo>
                  <a:pt x="35" y="25"/>
                  <a:pt x="36" y="25"/>
                  <a:pt x="35" y="2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439">
            <a:extLst>
              <a:ext uri="{FF2B5EF4-FFF2-40B4-BE49-F238E27FC236}">
                <a16:creationId xmlns:a16="http://schemas.microsoft.com/office/drawing/2014/main" id="{0EDD2122-E274-4DB3-8FBA-6E8976FC2928}"/>
              </a:ext>
            </a:extLst>
          </p:cNvPr>
          <p:cNvSpPr>
            <a:spLocks/>
          </p:cNvSpPr>
          <p:nvPr/>
        </p:nvSpPr>
        <p:spPr bwMode="auto">
          <a:xfrm>
            <a:off x="9116566" y="3874855"/>
            <a:ext cx="327838" cy="522766"/>
          </a:xfrm>
          <a:custGeom>
            <a:avLst/>
            <a:gdLst>
              <a:gd name="T0" fmla="*/ 2 w 16"/>
              <a:gd name="T1" fmla="*/ 17 h 26"/>
              <a:gd name="T2" fmla="*/ 2 w 16"/>
              <a:gd name="T3" fmla="*/ 19 h 26"/>
              <a:gd name="T4" fmla="*/ 2 w 16"/>
              <a:gd name="T5" fmla="*/ 20 h 26"/>
              <a:gd name="T6" fmla="*/ 2 w 16"/>
              <a:gd name="T7" fmla="*/ 21 h 26"/>
              <a:gd name="T8" fmla="*/ 1 w 16"/>
              <a:gd name="T9" fmla="*/ 23 h 26"/>
              <a:gd name="T10" fmla="*/ 1 w 16"/>
              <a:gd name="T11" fmla="*/ 23 h 26"/>
              <a:gd name="T12" fmla="*/ 0 w 16"/>
              <a:gd name="T13" fmla="*/ 24 h 26"/>
              <a:gd name="T14" fmla="*/ 0 w 16"/>
              <a:gd name="T15" fmla="*/ 24 h 26"/>
              <a:gd name="T16" fmla="*/ 0 w 16"/>
              <a:gd name="T17" fmla="*/ 25 h 26"/>
              <a:gd name="T18" fmla="*/ 0 w 16"/>
              <a:gd name="T19" fmla="*/ 26 h 26"/>
              <a:gd name="T20" fmla="*/ 0 w 16"/>
              <a:gd name="T21" fmla="*/ 26 h 26"/>
              <a:gd name="T22" fmla="*/ 1 w 16"/>
              <a:gd name="T23" fmla="*/ 25 h 26"/>
              <a:gd name="T24" fmla="*/ 2 w 16"/>
              <a:gd name="T25" fmla="*/ 25 h 26"/>
              <a:gd name="T26" fmla="*/ 2 w 16"/>
              <a:gd name="T27" fmla="*/ 26 h 26"/>
              <a:gd name="T28" fmla="*/ 2 w 16"/>
              <a:gd name="T29" fmla="*/ 26 h 26"/>
              <a:gd name="T30" fmla="*/ 2 w 16"/>
              <a:gd name="T31" fmla="*/ 26 h 26"/>
              <a:gd name="T32" fmla="*/ 3 w 16"/>
              <a:gd name="T33" fmla="*/ 25 h 26"/>
              <a:gd name="T34" fmla="*/ 3 w 16"/>
              <a:gd name="T35" fmla="*/ 25 h 26"/>
              <a:gd name="T36" fmla="*/ 3 w 16"/>
              <a:gd name="T37" fmla="*/ 25 h 26"/>
              <a:gd name="T38" fmla="*/ 6 w 16"/>
              <a:gd name="T39" fmla="*/ 25 h 26"/>
              <a:gd name="T40" fmla="*/ 6 w 16"/>
              <a:gd name="T41" fmla="*/ 25 h 26"/>
              <a:gd name="T42" fmla="*/ 6 w 16"/>
              <a:gd name="T43" fmla="*/ 25 h 26"/>
              <a:gd name="T44" fmla="*/ 6 w 16"/>
              <a:gd name="T45" fmla="*/ 25 h 26"/>
              <a:gd name="T46" fmla="*/ 8 w 16"/>
              <a:gd name="T47" fmla="*/ 25 h 26"/>
              <a:gd name="T48" fmla="*/ 8 w 16"/>
              <a:gd name="T49" fmla="*/ 24 h 26"/>
              <a:gd name="T50" fmla="*/ 8 w 16"/>
              <a:gd name="T51" fmla="*/ 23 h 26"/>
              <a:gd name="T52" fmla="*/ 8 w 16"/>
              <a:gd name="T53" fmla="*/ 23 h 26"/>
              <a:gd name="T54" fmla="*/ 8 w 16"/>
              <a:gd name="T55" fmla="*/ 23 h 26"/>
              <a:gd name="T56" fmla="*/ 9 w 16"/>
              <a:gd name="T57" fmla="*/ 23 h 26"/>
              <a:gd name="T58" fmla="*/ 9 w 16"/>
              <a:gd name="T59" fmla="*/ 23 h 26"/>
              <a:gd name="T60" fmla="*/ 10 w 16"/>
              <a:gd name="T61" fmla="*/ 24 h 26"/>
              <a:gd name="T62" fmla="*/ 10 w 16"/>
              <a:gd name="T63" fmla="*/ 24 h 26"/>
              <a:gd name="T64" fmla="*/ 10 w 16"/>
              <a:gd name="T65" fmla="*/ 24 h 26"/>
              <a:gd name="T66" fmla="*/ 11 w 16"/>
              <a:gd name="T67" fmla="*/ 24 h 26"/>
              <a:gd name="T68" fmla="*/ 12 w 16"/>
              <a:gd name="T69" fmla="*/ 22 h 26"/>
              <a:gd name="T70" fmla="*/ 13 w 16"/>
              <a:gd name="T71" fmla="*/ 21 h 26"/>
              <a:gd name="T72" fmla="*/ 13 w 16"/>
              <a:gd name="T73" fmla="*/ 20 h 26"/>
              <a:gd name="T74" fmla="*/ 13 w 16"/>
              <a:gd name="T75" fmla="*/ 19 h 26"/>
              <a:gd name="T76" fmla="*/ 14 w 16"/>
              <a:gd name="T77" fmla="*/ 19 h 26"/>
              <a:gd name="T78" fmla="*/ 15 w 16"/>
              <a:gd name="T79" fmla="*/ 18 h 26"/>
              <a:gd name="T80" fmla="*/ 16 w 16"/>
              <a:gd name="T81" fmla="*/ 17 h 26"/>
              <a:gd name="T82" fmla="*/ 16 w 16"/>
              <a:gd name="T83" fmla="*/ 17 h 26"/>
              <a:gd name="T84" fmla="*/ 16 w 16"/>
              <a:gd name="T85" fmla="*/ 17 h 26"/>
              <a:gd name="T86" fmla="*/ 16 w 16"/>
              <a:gd name="T87" fmla="*/ 17 h 26"/>
              <a:gd name="T88" fmla="*/ 16 w 16"/>
              <a:gd name="T89" fmla="*/ 17 h 26"/>
              <a:gd name="T90" fmla="*/ 15 w 16"/>
              <a:gd name="T91" fmla="*/ 16 h 26"/>
              <a:gd name="T92" fmla="*/ 14 w 16"/>
              <a:gd name="T93" fmla="*/ 0 h 26"/>
              <a:gd name="T94" fmla="*/ 13 w 16"/>
              <a:gd name="T95" fmla="*/ 0 h 26"/>
              <a:gd name="T96" fmla="*/ 3 w 16"/>
              <a:gd name="T97" fmla="*/ 0 h 26"/>
              <a:gd name="T98" fmla="*/ 3 w 16"/>
              <a:gd name="T99" fmla="*/ 1 h 26"/>
              <a:gd name="T100" fmla="*/ 2 w 16"/>
              <a:gd name="T101" fmla="*/ 1 h 26"/>
              <a:gd name="T102" fmla="*/ 2 w 16"/>
              <a:gd name="T103" fmla="*/ 1 h 26"/>
              <a:gd name="T104" fmla="*/ 2 w 16"/>
              <a:gd name="T105" fmla="*/ 1 h 26"/>
              <a:gd name="T106" fmla="*/ 1 w 16"/>
              <a:gd name="T107" fmla="*/ 1 h 26"/>
              <a:gd name="T108" fmla="*/ 1 w 16"/>
              <a:gd name="T109" fmla="*/ 1 h 26"/>
              <a:gd name="T110" fmla="*/ 1 w 16"/>
              <a:gd name="T111" fmla="*/ 1 h 26"/>
              <a:gd name="T112" fmla="*/ 2 w 16"/>
              <a:gd name="T113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" h="26">
                <a:moveTo>
                  <a:pt x="2" y="17"/>
                </a:moveTo>
                <a:cubicBezTo>
                  <a:pt x="2" y="18"/>
                  <a:pt x="2" y="18"/>
                  <a:pt x="2" y="19"/>
                </a:cubicBezTo>
                <a:cubicBezTo>
                  <a:pt x="2" y="19"/>
                  <a:pt x="2" y="20"/>
                  <a:pt x="2" y="20"/>
                </a:cubicBezTo>
                <a:cubicBezTo>
                  <a:pt x="2" y="20"/>
                  <a:pt x="2" y="21"/>
                  <a:pt x="2" y="21"/>
                </a:cubicBezTo>
                <a:cubicBezTo>
                  <a:pt x="1" y="23"/>
                  <a:pt x="1" y="22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4"/>
                  <a:pt x="1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0" y="25"/>
                </a:cubicBezTo>
                <a:cubicBezTo>
                  <a:pt x="0" y="25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6"/>
                  <a:pt x="1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8" y="25"/>
                  <a:pt x="8" y="24"/>
                  <a:pt x="8" y="24"/>
                </a:cubicBezTo>
                <a:cubicBezTo>
                  <a:pt x="8" y="24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1" y="24"/>
                  <a:pt x="11" y="24"/>
                </a:cubicBezTo>
                <a:cubicBezTo>
                  <a:pt x="11" y="24"/>
                  <a:pt x="12" y="23"/>
                  <a:pt x="12" y="22"/>
                </a:cubicBezTo>
                <a:cubicBezTo>
                  <a:pt x="12" y="22"/>
                  <a:pt x="13" y="22"/>
                  <a:pt x="13" y="21"/>
                </a:cubicBezTo>
                <a:cubicBezTo>
                  <a:pt x="13" y="21"/>
                  <a:pt x="13" y="20"/>
                  <a:pt x="13" y="20"/>
                </a:cubicBezTo>
                <a:cubicBezTo>
                  <a:pt x="13" y="20"/>
                  <a:pt x="13" y="20"/>
                  <a:pt x="13" y="19"/>
                </a:cubicBezTo>
                <a:cubicBezTo>
                  <a:pt x="13" y="19"/>
                  <a:pt x="13" y="19"/>
                  <a:pt x="14" y="19"/>
                </a:cubicBezTo>
                <a:cubicBezTo>
                  <a:pt x="14" y="19"/>
                  <a:pt x="15" y="19"/>
                  <a:pt x="15" y="18"/>
                </a:cubicBezTo>
                <a:cubicBezTo>
                  <a:pt x="15" y="18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17"/>
                  <a:pt x="15" y="16"/>
                  <a:pt x="15" y="16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lnTo>
                  <a:pt x="2" y="17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440">
            <a:extLst>
              <a:ext uri="{FF2B5EF4-FFF2-40B4-BE49-F238E27FC236}">
                <a16:creationId xmlns:a16="http://schemas.microsoft.com/office/drawing/2014/main" id="{6B927F74-441E-403B-BB38-21359E40EAEF}"/>
              </a:ext>
            </a:extLst>
          </p:cNvPr>
          <p:cNvSpPr>
            <a:spLocks/>
          </p:cNvSpPr>
          <p:nvPr/>
        </p:nvSpPr>
        <p:spPr bwMode="auto">
          <a:xfrm>
            <a:off x="10339301" y="3972322"/>
            <a:ext cx="141766" cy="203792"/>
          </a:xfrm>
          <a:custGeom>
            <a:avLst/>
            <a:gdLst>
              <a:gd name="T0" fmla="*/ 6 w 7"/>
              <a:gd name="T1" fmla="*/ 9 h 10"/>
              <a:gd name="T2" fmla="*/ 5 w 7"/>
              <a:gd name="T3" fmla="*/ 9 h 10"/>
              <a:gd name="T4" fmla="*/ 6 w 7"/>
              <a:gd name="T5" fmla="*/ 8 h 10"/>
              <a:gd name="T6" fmla="*/ 6 w 7"/>
              <a:gd name="T7" fmla="*/ 8 h 10"/>
              <a:gd name="T8" fmla="*/ 6 w 7"/>
              <a:gd name="T9" fmla="*/ 8 h 10"/>
              <a:gd name="T10" fmla="*/ 6 w 7"/>
              <a:gd name="T11" fmla="*/ 7 h 10"/>
              <a:gd name="T12" fmla="*/ 4 w 7"/>
              <a:gd name="T13" fmla="*/ 6 h 10"/>
              <a:gd name="T14" fmla="*/ 4 w 7"/>
              <a:gd name="T15" fmla="*/ 6 h 10"/>
              <a:gd name="T16" fmla="*/ 4 w 7"/>
              <a:gd name="T17" fmla="*/ 5 h 10"/>
              <a:gd name="T18" fmla="*/ 3 w 7"/>
              <a:gd name="T19" fmla="*/ 4 h 10"/>
              <a:gd name="T20" fmla="*/ 2 w 7"/>
              <a:gd name="T21" fmla="*/ 3 h 10"/>
              <a:gd name="T22" fmla="*/ 2 w 7"/>
              <a:gd name="T23" fmla="*/ 2 h 10"/>
              <a:gd name="T24" fmla="*/ 2 w 7"/>
              <a:gd name="T25" fmla="*/ 2 h 10"/>
              <a:gd name="T26" fmla="*/ 1 w 7"/>
              <a:gd name="T27" fmla="*/ 1 h 10"/>
              <a:gd name="T28" fmla="*/ 1 w 7"/>
              <a:gd name="T29" fmla="*/ 0 h 10"/>
              <a:gd name="T30" fmla="*/ 0 w 7"/>
              <a:gd name="T31" fmla="*/ 1 h 10"/>
              <a:gd name="T32" fmla="*/ 0 w 7"/>
              <a:gd name="T33" fmla="*/ 1 h 10"/>
              <a:gd name="T34" fmla="*/ 1 w 7"/>
              <a:gd name="T35" fmla="*/ 0 h 10"/>
              <a:gd name="T36" fmla="*/ 0 w 7"/>
              <a:gd name="T37" fmla="*/ 1 h 10"/>
              <a:gd name="T38" fmla="*/ 0 w 7"/>
              <a:gd name="T39" fmla="*/ 1 h 10"/>
              <a:gd name="T40" fmla="*/ 3 w 7"/>
              <a:gd name="T41" fmla="*/ 10 h 10"/>
              <a:gd name="T42" fmla="*/ 6 w 7"/>
              <a:gd name="T43" fmla="*/ 9 h 10"/>
              <a:gd name="T44" fmla="*/ 7 w 7"/>
              <a:gd name="T45" fmla="*/ 9 h 10"/>
              <a:gd name="T46" fmla="*/ 6 w 7"/>
              <a:gd name="T4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" h="10">
                <a:moveTo>
                  <a:pt x="6" y="9"/>
                </a:moveTo>
                <a:cubicBezTo>
                  <a:pt x="6" y="9"/>
                  <a:pt x="5" y="9"/>
                  <a:pt x="5" y="9"/>
                </a:cubicBezTo>
                <a:cubicBezTo>
                  <a:pt x="5" y="8"/>
                  <a:pt x="5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6" y="8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5" y="7"/>
                  <a:pt x="5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3" y="4"/>
                  <a:pt x="3" y="4"/>
                </a:cubicBez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1" y="1"/>
                </a:cubicBezTo>
                <a:cubicBezTo>
                  <a:pt x="1" y="1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10"/>
                  <a:pt x="3" y="10"/>
                  <a:pt x="3" y="10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7" y="9"/>
                  <a:pt x="7" y="9"/>
                </a:cubicBezTo>
                <a:cubicBezTo>
                  <a:pt x="7" y="9"/>
                  <a:pt x="6" y="8"/>
                  <a:pt x="6" y="9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441">
            <a:extLst>
              <a:ext uri="{FF2B5EF4-FFF2-40B4-BE49-F238E27FC236}">
                <a16:creationId xmlns:a16="http://schemas.microsoft.com/office/drawing/2014/main" id="{8B83A686-FB8F-41B1-ADF3-0E459B9D1F5B}"/>
              </a:ext>
            </a:extLst>
          </p:cNvPr>
          <p:cNvSpPr>
            <a:spLocks/>
          </p:cNvSpPr>
          <p:nvPr/>
        </p:nvSpPr>
        <p:spPr bwMode="auto">
          <a:xfrm>
            <a:off x="9807677" y="3688790"/>
            <a:ext cx="584786" cy="381000"/>
          </a:xfrm>
          <a:custGeom>
            <a:avLst/>
            <a:gdLst>
              <a:gd name="T0" fmla="*/ 27 w 29"/>
              <a:gd name="T1" fmla="*/ 14 h 19"/>
              <a:gd name="T2" fmla="*/ 27 w 29"/>
              <a:gd name="T3" fmla="*/ 13 h 19"/>
              <a:gd name="T4" fmla="*/ 28 w 29"/>
              <a:gd name="T5" fmla="*/ 13 h 19"/>
              <a:gd name="T6" fmla="*/ 28 w 29"/>
              <a:gd name="T7" fmla="*/ 13 h 19"/>
              <a:gd name="T8" fmla="*/ 29 w 29"/>
              <a:gd name="T9" fmla="*/ 13 h 19"/>
              <a:gd name="T10" fmla="*/ 29 w 29"/>
              <a:gd name="T11" fmla="*/ 12 h 19"/>
              <a:gd name="T12" fmla="*/ 29 w 29"/>
              <a:gd name="T13" fmla="*/ 11 h 19"/>
              <a:gd name="T14" fmla="*/ 29 w 29"/>
              <a:gd name="T15" fmla="*/ 11 h 19"/>
              <a:gd name="T16" fmla="*/ 29 w 29"/>
              <a:gd name="T17" fmla="*/ 11 h 19"/>
              <a:gd name="T18" fmla="*/ 28 w 29"/>
              <a:gd name="T19" fmla="*/ 10 h 19"/>
              <a:gd name="T20" fmla="*/ 27 w 29"/>
              <a:gd name="T21" fmla="*/ 9 h 19"/>
              <a:gd name="T22" fmla="*/ 27 w 29"/>
              <a:gd name="T23" fmla="*/ 6 h 19"/>
              <a:gd name="T24" fmla="*/ 28 w 29"/>
              <a:gd name="T25" fmla="*/ 5 h 19"/>
              <a:gd name="T26" fmla="*/ 28 w 29"/>
              <a:gd name="T27" fmla="*/ 4 h 19"/>
              <a:gd name="T28" fmla="*/ 28 w 29"/>
              <a:gd name="T29" fmla="*/ 4 h 19"/>
              <a:gd name="T30" fmla="*/ 28 w 29"/>
              <a:gd name="T31" fmla="*/ 4 h 19"/>
              <a:gd name="T32" fmla="*/ 28 w 29"/>
              <a:gd name="T33" fmla="*/ 4 h 19"/>
              <a:gd name="T34" fmla="*/ 27 w 29"/>
              <a:gd name="T35" fmla="*/ 4 h 19"/>
              <a:gd name="T36" fmla="*/ 26 w 29"/>
              <a:gd name="T37" fmla="*/ 3 h 19"/>
              <a:gd name="T38" fmla="*/ 24 w 29"/>
              <a:gd name="T39" fmla="*/ 1 h 19"/>
              <a:gd name="T40" fmla="*/ 23 w 29"/>
              <a:gd name="T41" fmla="*/ 1 h 19"/>
              <a:gd name="T42" fmla="*/ 3 w 29"/>
              <a:gd name="T43" fmla="*/ 5 h 19"/>
              <a:gd name="T44" fmla="*/ 3 w 29"/>
              <a:gd name="T45" fmla="*/ 3 h 19"/>
              <a:gd name="T46" fmla="*/ 2 w 29"/>
              <a:gd name="T47" fmla="*/ 4 h 19"/>
              <a:gd name="T48" fmla="*/ 1 w 29"/>
              <a:gd name="T49" fmla="*/ 4 h 19"/>
              <a:gd name="T50" fmla="*/ 0 w 29"/>
              <a:gd name="T51" fmla="*/ 5 h 19"/>
              <a:gd name="T52" fmla="*/ 0 w 29"/>
              <a:gd name="T53" fmla="*/ 5 h 19"/>
              <a:gd name="T54" fmla="*/ 2 w 29"/>
              <a:gd name="T55" fmla="*/ 19 h 19"/>
              <a:gd name="T56" fmla="*/ 26 w 29"/>
              <a:gd name="T57" fmla="*/ 15 h 19"/>
              <a:gd name="T58" fmla="*/ 27 w 29"/>
              <a:gd name="T59" fmla="*/ 14 h 19"/>
              <a:gd name="T60" fmla="*/ 27 w 29"/>
              <a:gd name="T61" fmla="*/ 1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19">
                <a:moveTo>
                  <a:pt x="27" y="14"/>
                </a:moveTo>
                <a:cubicBezTo>
                  <a:pt x="27" y="14"/>
                  <a:pt x="27" y="14"/>
                  <a:pt x="27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9" y="13"/>
                </a:cubicBezTo>
                <a:cubicBezTo>
                  <a:pt x="29" y="13"/>
                  <a:pt x="29" y="12"/>
                  <a:pt x="29" y="12"/>
                </a:cubicBezTo>
                <a:cubicBezTo>
                  <a:pt x="29" y="12"/>
                  <a:pt x="29" y="12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8" y="10"/>
                  <a:pt x="28" y="10"/>
                </a:cubicBezTo>
                <a:cubicBezTo>
                  <a:pt x="27" y="10"/>
                  <a:pt x="27" y="10"/>
                  <a:pt x="27" y="9"/>
                </a:cubicBezTo>
                <a:cubicBezTo>
                  <a:pt x="26" y="8"/>
                  <a:pt x="26" y="6"/>
                  <a:pt x="27" y="6"/>
                </a:cubicBezTo>
                <a:cubicBezTo>
                  <a:pt x="27" y="5"/>
                  <a:pt x="27" y="5"/>
                  <a:pt x="28" y="5"/>
                </a:cubicBezTo>
                <a:cubicBezTo>
                  <a:pt x="28" y="5"/>
                  <a:pt x="28" y="5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4"/>
                  <a:pt x="27" y="4"/>
                </a:cubicBezTo>
                <a:cubicBezTo>
                  <a:pt x="27" y="4"/>
                  <a:pt x="27" y="4"/>
                  <a:pt x="26" y="3"/>
                </a:cubicBezTo>
                <a:cubicBezTo>
                  <a:pt x="26" y="3"/>
                  <a:pt x="25" y="2"/>
                  <a:pt x="24" y="1"/>
                </a:cubicBezTo>
                <a:cubicBezTo>
                  <a:pt x="24" y="0"/>
                  <a:pt x="23" y="1"/>
                  <a:pt x="23" y="1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2" y="4"/>
                  <a:pt x="2" y="4"/>
                </a:cubicBezTo>
                <a:cubicBezTo>
                  <a:pt x="2" y="4"/>
                  <a:pt x="2" y="4"/>
                  <a:pt x="1" y="4"/>
                </a:cubicBezTo>
                <a:cubicBezTo>
                  <a:pt x="1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2" y="19"/>
                  <a:pt x="2" y="19"/>
                  <a:pt x="2" y="19"/>
                </a:cubicBezTo>
                <a:cubicBezTo>
                  <a:pt x="26" y="15"/>
                  <a:pt x="26" y="15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442">
            <a:extLst>
              <a:ext uri="{FF2B5EF4-FFF2-40B4-BE49-F238E27FC236}">
                <a16:creationId xmlns:a16="http://schemas.microsoft.com/office/drawing/2014/main" id="{08C65D5F-304E-479A-AF40-C3508C125FA4}"/>
              </a:ext>
            </a:extLst>
          </p:cNvPr>
          <p:cNvSpPr>
            <a:spLocks noEditPoints="1"/>
          </p:cNvSpPr>
          <p:nvPr/>
        </p:nvSpPr>
        <p:spPr bwMode="auto">
          <a:xfrm>
            <a:off x="10357022" y="3768530"/>
            <a:ext cx="97467" cy="265812"/>
          </a:xfrm>
          <a:custGeom>
            <a:avLst/>
            <a:gdLst>
              <a:gd name="T0" fmla="*/ 1 w 5"/>
              <a:gd name="T1" fmla="*/ 1 h 13"/>
              <a:gd name="T2" fmla="*/ 0 w 5"/>
              <a:gd name="T3" fmla="*/ 2 h 13"/>
              <a:gd name="T4" fmla="*/ 0 w 5"/>
              <a:gd name="T5" fmla="*/ 4 h 13"/>
              <a:gd name="T6" fmla="*/ 0 w 5"/>
              <a:gd name="T7" fmla="*/ 5 h 13"/>
              <a:gd name="T8" fmla="*/ 1 w 5"/>
              <a:gd name="T9" fmla="*/ 6 h 13"/>
              <a:gd name="T10" fmla="*/ 2 w 5"/>
              <a:gd name="T11" fmla="*/ 7 h 13"/>
              <a:gd name="T12" fmla="*/ 2 w 5"/>
              <a:gd name="T13" fmla="*/ 7 h 13"/>
              <a:gd name="T14" fmla="*/ 2 w 5"/>
              <a:gd name="T15" fmla="*/ 7 h 13"/>
              <a:gd name="T16" fmla="*/ 2 w 5"/>
              <a:gd name="T17" fmla="*/ 8 h 13"/>
              <a:gd name="T18" fmla="*/ 2 w 5"/>
              <a:gd name="T19" fmla="*/ 8 h 13"/>
              <a:gd name="T20" fmla="*/ 2 w 5"/>
              <a:gd name="T21" fmla="*/ 9 h 13"/>
              <a:gd name="T22" fmla="*/ 2 w 5"/>
              <a:gd name="T23" fmla="*/ 9 h 13"/>
              <a:gd name="T24" fmla="*/ 1 w 5"/>
              <a:gd name="T25" fmla="*/ 9 h 13"/>
              <a:gd name="T26" fmla="*/ 0 w 5"/>
              <a:gd name="T27" fmla="*/ 9 h 13"/>
              <a:gd name="T28" fmla="*/ 0 w 5"/>
              <a:gd name="T29" fmla="*/ 10 h 13"/>
              <a:gd name="T30" fmla="*/ 0 w 5"/>
              <a:gd name="T31" fmla="*/ 10 h 13"/>
              <a:gd name="T32" fmla="*/ 0 w 5"/>
              <a:gd name="T33" fmla="*/ 11 h 13"/>
              <a:gd name="T34" fmla="*/ 1 w 5"/>
              <a:gd name="T35" fmla="*/ 12 h 13"/>
              <a:gd name="T36" fmla="*/ 1 w 5"/>
              <a:gd name="T37" fmla="*/ 12 h 13"/>
              <a:gd name="T38" fmla="*/ 2 w 5"/>
              <a:gd name="T39" fmla="*/ 12 h 13"/>
              <a:gd name="T40" fmla="*/ 2 w 5"/>
              <a:gd name="T41" fmla="*/ 12 h 13"/>
              <a:gd name="T42" fmla="*/ 3 w 5"/>
              <a:gd name="T43" fmla="*/ 12 h 13"/>
              <a:gd name="T44" fmla="*/ 3 w 5"/>
              <a:gd name="T45" fmla="*/ 12 h 13"/>
              <a:gd name="T46" fmla="*/ 3 w 5"/>
              <a:gd name="T47" fmla="*/ 13 h 13"/>
              <a:gd name="T48" fmla="*/ 4 w 5"/>
              <a:gd name="T49" fmla="*/ 12 h 13"/>
              <a:gd name="T50" fmla="*/ 4 w 5"/>
              <a:gd name="T51" fmla="*/ 11 h 13"/>
              <a:gd name="T52" fmla="*/ 4 w 5"/>
              <a:gd name="T53" fmla="*/ 11 h 13"/>
              <a:gd name="T54" fmla="*/ 4 w 5"/>
              <a:gd name="T55" fmla="*/ 11 h 13"/>
              <a:gd name="T56" fmla="*/ 5 w 5"/>
              <a:gd name="T57" fmla="*/ 10 h 13"/>
              <a:gd name="T58" fmla="*/ 4 w 5"/>
              <a:gd name="T59" fmla="*/ 10 h 13"/>
              <a:gd name="T60" fmla="*/ 5 w 5"/>
              <a:gd name="T61" fmla="*/ 9 h 13"/>
              <a:gd name="T62" fmla="*/ 5 w 5"/>
              <a:gd name="T63" fmla="*/ 8 h 13"/>
              <a:gd name="T64" fmla="*/ 5 w 5"/>
              <a:gd name="T65" fmla="*/ 7 h 13"/>
              <a:gd name="T66" fmla="*/ 5 w 5"/>
              <a:gd name="T67" fmla="*/ 6 h 13"/>
              <a:gd name="T68" fmla="*/ 5 w 5"/>
              <a:gd name="T69" fmla="*/ 5 h 13"/>
              <a:gd name="T70" fmla="*/ 5 w 5"/>
              <a:gd name="T71" fmla="*/ 4 h 13"/>
              <a:gd name="T72" fmla="*/ 4 w 5"/>
              <a:gd name="T73" fmla="*/ 5 h 13"/>
              <a:gd name="T74" fmla="*/ 4 w 5"/>
              <a:gd name="T75" fmla="*/ 4 h 13"/>
              <a:gd name="T76" fmla="*/ 4 w 5"/>
              <a:gd name="T77" fmla="*/ 4 h 13"/>
              <a:gd name="T78" fmla="*/ 4 w 5"/>
              <a:gd name="T79" fmla="*/ 3 h 13"/>
              <a:gd name="T80" fmla="*/ 5 w 5"/>
              <a:gd name="T81" fmla="*/ 2 h 13"/>
              <a:gd name="T82" fmla="*/ 5 w 5"/>
              <a:gd name="T83" fmla="*/ 1 h 13"/>
              <a:gd name="T84" fmla="*/ 1 w 5"/>
              <a:gd name="T85" fmla="*/ 0 h 13"/>
              <a:gd name="T86" fmla="*/ 1 w 5"/>
              <a:gd name="T87" fmla="*/ 0 h 13"/>
              <a:gd name="T88" fmla="*/ 1 w 5"/>
              <a:gd name="T89" fmla="*/ 1 h 13"/>
              <a:gd name="T90" fmla="*/ 1 w 5"/>
              <a:gd name="T91" fmla="*/ 12 h 13"/>
              <a:gd name="T92" fmla="*/ 0 w 5"/>
              <a:gd name="T93" fmla="*/ 11 h 13"/>
              <a:gd name="T94" fmla="*/ 0 w 5"/>
              <a:gd name="T95" fmla="*/ 10 h 13"/>
              <a:gd name="T96" fmla="*/ 0 w 5"/>
              <a:gd name="T97" fmla="*/ 11 h 13"/>
              <a:gd name="T98" fmla="*/ 1 w 5"/>
              <a:gd name="T9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" h="13">
                <a:moveTo>
                  <a:pt x="1" y="1"/>
                </a:move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0" y="9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4" y="12"/>
                  <a:pt x="4" y="12"/>
                </a:cubicBezTo>
                <a:cubicBezTo>
                  <a:pt x="4" y="12"/>
                  <a:pt x="4" y="12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10"/>
                  <a:pt x="4" y="10"/>
                </a:cubicBezTo>
                <a:cubicBezTo>
                  <a:pt x="4" y="10"/>
                  <a:pt x="4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8"/>
                  <a:pt x="5" y="7"/>
                  <a:pt x="5" y="7"/>
                </a:cubicBezTo>
                <a:cubicBezTo>
                  <a:pt x="5" y="7"/>
                  <a:pt x="5" y="7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5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5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2"/>
                </a:moveTo>
                <a:cubicBezTo>
                  <a:pt x="1" y="12"/>
                  <a:pt x="1" y="12"/>
                  <a:pt x="0" y="11"/>
                </a:cubicBezTo>
                <a:cubicBezTo>
                  <a:pt x="0" y="11"/>
                  <a:pt x="0" y="10"/>
                  <a:pt x="0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1" y="12"/>
                  <a:pt x="1" y="12"/>
                  <a:pt x="1" y="1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Freeform 443">
            <a:extLst>
              <a:ext uri="{FF2B5EF4-FFF2-40B4-BE49-F238E27FC236}">
                <a16:creationId xmlns:a16="http://schemas.microsoft.com/office/drawing/2014/main" id="{65D372B0-6232-4CBE-95BF-C1C4AC0B8DF5}"/>
              </a:ext>
            </a:extLst>
          </p:cNvPr>
          <p:cNvSpPr>
            <a:spLocks/>
          </p:cNvSpPr>
          <p:nvPr/>
        </p:nvSpPr>
        <p:spPr bwMode="auto">
          <a:xfrm>
            <a:off x="10622834" y="3609043"/>
            <a:ext cx="97467" cy="97467"/>
          </a:xfrm>
          <a:custGeom>
            <a:avLst/>
            <a:gdLst>
              <a:gd name="T0" fmla="*/ 3 w 5"/>
              <a:gd name="T1" fmla="*/ 1 h 5"/>
              <a:gd name="T2" fmla="*/ 3 w 5"/>
              <a:gd name="T3" fmla="*/ 0 h 5"/>
              <a:gd name="T4" fmla="*/ 2 w 5"/>
              <a:gd name="T5" fmla="*/ 0 h 5"/>
              <a:gd name="T6" fmla="*/ 0 w 5"/>
              <a:gd name="T7" fmla="*/ 0 h 5"/>
              <a:gd name="T8" fmla="*/ 1 w 5"/>
              <a:gd name="T9" fmla="*/ 4 h 5"/>
              <a:gd name="T10" fmla="*/ 1 w 5"/>
              <a:gd name="T11" fmla="*/ 5 h 5"/>
              <a:gd name="T12" fmla="*/ 2 w 5"/>
              <a:gd name="T13" fmla="*/ 5 h 5"/>
              <a:gd name="T14" fmla="*/ 3 w 5"/>
              <a:gd name="T15" fmla="*/ 4 h 5"/>
              <a:gd name="T16" fmla="*/ 3 w 5"/>
              <a:gd name="T17" fmla="*/ 3 h 5"/>
              <a:gd name="T18" fmla="*/ 3 w 5"/>
              <a:gd name="T19" fmla="*/ 2 h 5"/>
              <a:gd name="T20" fmla="*/ 3 w 5"/>
              <a:gd name="T21" fmla="*/ 2 h 5"/>
              <a:gd name="T22" fmla="*/ 4 w 5"/>
              <a:gd name="T23" fmla="*/ 3 h 5"/>
              <a:gd name="T24" fmla="*/ 4 w 5"/>
              <a:gd name="T25" fmla="*/ 3 h 5"/>
              <a:gd name="T26" fmla="*/ 5 w 5"/>
              <a:gd name="T27" fmla="*/ 3 h 5"/>
              <a:gd name="T28" fmla="*/ 4 w 5"/>
              <a:gd name="T29" fmla="*/ 1 h 5"/>
              <a:gd name="T30" fmla="*/ 3 w 5"/>
              <a:gd name="T3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" h="5">
                <a:moveTo>
                  <a:pt x="3" y="1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2" y="4"/>
                  <a:pt x="1" y="4"/>
                </a:cubicBezTo>
                <a:cubicBezTo>
                  <a:pt x="1" y="4"/>
                  <a:pt x="1" y="5"/>
                  <a:pt x="1" y="5"/>
                </a:cubicBezTo>
                <a:cubicBezTo>
                  <a:pt x="1" y="5"/>
                  <a:pt x="2" y="5"/>
                  <a:pt x="2" y="5"/>
                </a:cubicBezTo>
                <a:cubicBezTo>
                  <a:pt x="2" y="4"/>
                  <a:pt x="3" y="4"/>
                  <a:pt x="3" y="4"/>
                </a:cubicBezTo>
                <a:cubicBezTo>
                  <a:pt x="3" y="4"/>
                  <a:pt x="3" y="4"/>
                  <a:pt x="3" y="3"/>
                </a:cubicBezTo>
                <a:cubicBezTo>
                  <a:pt x="3" y="3"/>
                  <a:pt x="3" y="3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5" y="3"/>
                  <a:pt x="5" y="3"/>
                </a:cubicBezTo>
                <a:cubicBezTo>
                  <a:pt x="4" y="1"/>
                  <a:pt x="4" y="1"/>
                  <a:pt x="4" y="1"/>
                </a:cubicBezTo>
                <a:lnTo>
                  <a:pt x="3" y="1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Freeform 444">
            <a:extLst>
              <a:ext uri="{FF2B5EF4-FFF2-40B4-BE49-F238E27FC236}">
                <a16:creationId xmlns:a16="http://schemas.microsoft.com/office/drawing/2014/main" id="{8EC56C08-7A83-4539-B7A6-8FA2DC36CD29}"/>
              </a:ext>
            </a:extLst>
          </p:cNvPr>
          <p:cNvSpPr>
            <a:spLocks/>
          </p:cNvSpPr>
          <p:nvPr/>
        </p:nvSpPr>
        <p:spPr bwMode="auto">
          <a:xfrm>
            <a:off x="10454484" y="3484998"/>
            <a:ext cx="372137" cy="186071"/>
          </a:xfrm>
          <a:custGeom>
            <a:avLst/>
            <a:gdLst>
              <a:gd name="T0" fmla="*/ 18 w 18"/>
              <a:gd name="T1" fmla="*/ 6 h 9"/>
              <a:gd name="T2" fmla="*/ 17 w 18"/>
              <a:gd name="T3" fmla="*/ 5 h 9"/>
              <a:gd name="T4" fmla="*/ 17 w 18"/>
              <a:gd name="T5" fmla="*/ 4 h 9"/>
              <a:gd name="T6" fmla="*/ 16 w 18"/>
              <a:gd name="T7" fmla="*/ 4 h 9"/>
              <a:gd name="T8" fmla="*/ 16 w 18"/>
              <a:gd name="T9" fmla="*/ 4 h 9"/>
              <a:gd name="T10" fmla="*/ 17 w 18"/>
              <a:gd name="T11" fmla="*/ 4 h 9"/>
              <a:gd name="T12" fmla="*/ 17 w 18"/>
              <a:gd name="T13" fmla="*/ 5 h 9"/>
              <a:gd name="T14" fmla="*/ 17 w 18"/>
              <a:gd name="T15" fmla="*/ 5 h 9"/>
              <a:gd name="T16" fmla="*/ 17 w 18"/>
              <a:gd name="T17" fmla="*/ 6 h 9"/>
              <a:gd name="T18" fmla="*/ 16 w 18"/>
              <a:gd name="T19" fmla="*/ 6 h 9"/>
              <a:gd name="T20" fmla="*/ 16 w 18"/>
              <a:gd name="T21" fmla="*/ 6 h 9"/>
              <a:gd name="T22" fmla="*/ 15 w 18"/>
              <a:gd name="T23" fmla="*/ 6 h 9"/>
              <a:gd name="T24" fmla="*/ 14 w 18"/>
              <a:gd name="T25" fmla="*/ 5 h 9"/>
              <a:gd name="T26" fmla="*/ 14 w 18"/>
              <a:gd name="T27" fmla="*/ 5 h 9"/>
              <a:gd name="T28" fmla="*/ 14 w 18"/>
              <a:gd name="T29" fmla="*/ 4 h 9"/>
              <a:gd name="T30" fmla="*/ 13 w 18"/>
              <a:gd name="T31" fmla="*/ 4 h 9"/>
              <a:gd name="T32" fmla="*/ 13 w 18"/>
              <a:gd name="T33" fmla="*/ 4 h 9"/>
              <a:gd name="T34" fmla="*/ 12 w 18"/>
              <a:gd name="T35" fmla="*/ 4 h 9"/>
              <a:gd name="T36" fmla="*/ 12 w 18"/>
              <a:gd name="T37" fmla="*/ 4 h 9"/>
              <a:gd name="T38" fmla="*/ 11 w 18"/>
              <a:gd name="T39" fmla="*/ 3 h 9"/>
              <a:gd name="T40" fmla="*/ 11 w 18"/>
              <a:gd name="T41" fmla="*/ 3 h 9"/>
              <a:gd name="T42" fmla="*/ 12 w 18"/>
              <a:gd name="T43" fmla="*/ 2 h 9"/>
              <a:gd name="T44" fmla="*/ 12 w 18"/>
              <a:gd name="T45" fmla="*/ 2 h 9"/>
              <a:gd name="T46" fmla="*/ 12 w 18"/>
              <a:gd name="T47" fmla="*/ 1 h 9"/>
              <a:gd name="T48" fmla="*/ 12 w 18"/>
              <a:gd name="T49" fmla="*/ 1 h 9"/>
              <a:gd name="T50" fmla="*/ 11 w 18"/>
              <a:gd name="T51" fmla="*/ 0 h 9"/>
              <a:gd name="T52" fmla="*/ 11 w 18"/>
              <a:gd name="T53" fmla="*/ 0 h 9"/>
              <a:gd name="T54" fmla="*/ 11 w 18"/>
              <a:gd name="T55" fmla="*/ 0 h 9"/>
              <a:gd name="T56" fmla="*/ 10 w 18"/>
              <a:gd name="T57" fmla="*/ 0 h 9"/>
              <a:gd name="T58" fmla="*/ 10 w 18"/>
              <a:gd name="T59" fmla="*/ 0 h 9"/>
              <a:gd name="T60" fmla="*/ 10 w 18"/>
              <a:gd name="T61" fmla="*/ 0 h 9"/>
              <a:gd name="T62" fmla="*/ 10 w 18"/>
              <a:gd name="T63" fmla="*/ 0 h 9"/>
              <a:gd name="T64" fmla="*/ 9 w 18"/>
              <a:gd name="T65" fmla="*/ 1 h 9"/>
              <a:gd name="T66" fmla="*/ 0 w 18"/>
              <a:gd name="T67" fmla="*/ 3 h 9"/>
              <a:gd name="T68" fmla="*/ 0 w 18"/>
              <a:gd name="T69" fmla="*/ 5 h 9"/>
              <a:gd name="T70" fmla="*/ 0 w 18"/>
              <a:gd name="T71" fmla="*/ 8 h 9"/>
              <a:gd name="T72" fmla="*/ 3 w 18"/>
              <a:gd name="T73" fmla="*/ 7 h 9"/>
              <a:gd name="T74" fmla="*/ 3 w 18"/>
              <a:gd name="T75" fmla="*/ 8 h 9"/>
              <a:gd name="T76" fmla="*/ 4 w 18"/>
              <a:gd name="T77" fmla="*/ 8 h 9"/>
              <a:gd name="T78" fmla="*/ 4 w 18"/>
              <a:gd name="T79" fmla="*/ 7 h 9"/>
              <a:gd name="T80" fmla="*/ 8 w 18"/>
              <a:gd name="T81" fmla="*/ 6 h 9"/>
              <a:gd name="T82" fmla="*/ 10 w 18"/>
              <a:gd name="T83" fmla="*/ 6 h 9"/>
              <a:gd name="T84" fmla="*/ 11 w 18"/>
              <a:gd name="T85" fmla="*/ 6 h 9"/>
              <a:gd name="T86" fmla="*/ 11 w 18"/>
              <a:gd name="T87" fmla="*/ 7 h 9"/>
              <a:gd name="T88" fmla="*/ 12 w 18"/>
              <a:gd name="T89" fmla="*/ 7 h 9"/>
              <a:gd name="T90" fmla="*/ 13 w 18"/>
              <a:gd name="T91" fmla="*/ 9 h 9"/>
              <a:gd name="T92" fmla="*/ 13 w 18"/>
              <a:gd name="T93" fmla="*/ 9 h 9"/>
              <a:gd name="T94" fmla="*/ 13 w 18"/>
              <a:gd name="T95" fmla="*/ 8 h 9"/>
              <a:gd name="T96" fmla="*/ 14 w 18"/>
              <a:gd name="T97" fmla="*/ 8 h 9"/>
              <a:gd name="T98" fmla="*/ 14 w 18"/>
              <a:gd name="T99" fmla="*/ 7 h 9"/>
              <a:gd name="T100" fmla="*/ 14 w 18"/>
              <a:gd name="T101" fmla="*/ 7 h 9"/>
              <a:gd name="T102" fmla="*/ 15 w 18"/>
              <a:gd name="T103" fmla="*/ 7 h 9"/>
              <a:gd name="T104" fmla="*/ 15 w 18"/>
              <a:gd name="T105" fmla="*/ 8 h 9"/>
              <a:gd name="T106" fmla="*/ 16 w 18"/>
              <a:gd name="T107" fmla="*/ 7 h 9"/>
              <a:gd name="T108" fmla="*/ 17 w 18"/>
              <a:gd name="T109" fmla="*/ 7 h 9"/>
              <a:gd name="T110" fmla="*/ 17 w 18"/>
              <a:gd name="T111" fmla="*/ 6 h 9"/>
              <a:gd name="T112" fmla="*/ 18 w 18"/>
              <a:gd name="T113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" h="9">
                <a:moveTo>
                  <a:pt x="18" y="6"/>
                </a:moveTo>
                <a:cubicBezTo>
                  <a:pt x="18" y="6"/>
                  <a:pt x="18" y="6"/>
                  <a:pt x="17" y="5"/>
                </a:cubicBezTo>
                <a:cubicBezTo>
                  <a:pt x="17" y="5"/>
                  <a:pt x="17" y="4"/>
                  <a:pt x="17" y="4"/>
                </a:cubicBezTo>
                <a:cubicBezTo>
                  <a:pt x="17" y="4"/>
                  <a:pt x="16" y="3"/>
                  <a:pt x="16" y="4"/>
                </a:cubicBezTo>
                <a:cubicBezTo>
                  <a:pt x="15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6"/>
                  <a:pt x="17" y="6"/>
                </a:cubicBezTo>
                <a:cubicBezTo>
                  <a:pt x="17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5"/>
                  <a:pt x="14" y="5"/>
                  <a:pt x="14" y="4"/>
                </a:cubicBezTo>
                <a:cubicBezTo>
                  <a:pt x="14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3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1"/>
                  <a:pt x="9" y="1"/>
                  <a:pt x="9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5"/>
                </a:cubicBezTo>
                <a:cubicBezTo>
                  <a:pt x="0" y="6"/>
                  <a:pt x="0" y="8"/>
                  <a:pt x="0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8"/>
                  <a:pt x="3" y="8"/>
                </a:cubicBezTo>
                <a:cubicBezTo>
                  <a:pt x="3" y="8"/>
                  <a:pt x="3" y="8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8" y="6"/>
                  <a:pt x="8" y="6"/>
                  <a:pt x="8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4" y="8"/>
                </a:cubicBezTo>
                <a:cubicBezTo>
                  <a:pt x="14" y="8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8"/>
                  <a:pt x="15" y="8"/>
                </a:cubicBezTo>
                <a:cubicBezTo>
                  <a:pt x="15" y="8"/>
                  <a:pt x="16" y="7"/>
                  <a:pt x="16" y="7"/>
                </a:cubicBezTo>
                <a:cubicBezTo>
                  <a:pt x="16" y="7"/>
                  <a:pt x="16" y="7"/>
                  <a:pt x="17" y="7"/>
                </a:cubicBezTo>
                <a:cubicBezTo>
                  <a:pt x="17" y="7"/>
                  <a:pt x="17" y="6"/>
                  <a:pt x="17" y="6"/>
                </a:cubicBezTo>
                <a:cubicBezTo>
                  <a:pt x="18" y="7"/>
                  <a:pt x="18" y="7"/>
                  <a:pt x="18" y="6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445">
            <a:extLst>
              <a:ext uri="{FF2B5EF4-FFF2-40B4-BE49-F238E27FC236}">
                <a16:creationId xmlns:a16="http://schemas.microsoft.com/office/drawing/2014/main" id="{4DEE2FE4-E925-4D13-8AE7-5EC6677855DC}"/>
              </a:ext>
            </a:extLst>
          </p:cNvPr>
          <p:cNvSpPr>
            <a:spLocks/>
          </p:cNvSpPr>
          <p:nvPr/>
        </p:nvSpPr>
        <p:spPr bwMode="auto">
          <a:xfrm>
            <a:off x="10454484" y="3609043"/>
            <a:ext cx="203792" cy="177208"/>
          </a:xfrm>
          <a:custGeom>
            <a:avLst/>
            <a:gdLst>
              <a:gd name="T0" fmla="*/ 9 w 10"/>
              <a:gd name="T1" fmla="*/ 4 h 9"/>
              <a:gd name="T2" fmla="*/ 8 w 10"/>
              <a:gd name="T3" fmla="*/ 0 h 9"/>
              <a:gd name="T4" fmla="*/ 8 w 10"/>
              <a:gd name="T5" fmla="*/ 0 h 9"/>
              <a:gd name="T6" fmla="*/ 4 w 10"/>
              <a:gd name="T7" fmla="*/ 1 h 9"/>
              <a:gd name="T8" fmla="*/ 4 w 10"/>
              <a:gd name="T9" fmla="*/ 2 h 9"/>
              <a:gd name="T10" fmla="*/ 3 w 10"/>
              <a:gd name="T11" fmla="*/ 2 h 9"/>
              <a:gd name="T12" fmla="*/ 3 w 10"/>
              <a:gd name="T13" fmla="*/ 1 h 9"/>
              <a:gd name="T14" fmla="*/ 0 w 10"/>
              <a:gd name="T15" fmla="*/ 2 h 9"/>
              <a:gd name="T16" fmla="*/ 0 w 10"/>
              <a:gd name="T17" fmla="*/ 4 h 9"/>
              <a:gd name="T18" fmla="*/ 1 w 10"/>
              <a:gd name="T19" fmla="*/ 6 h 9"/>
              <a:gd name="T20" fmla="*/ 1 w 10"/>
              <a:gd name="T21" fmla="*/ 7 h 9"/>
              <a:gd name="T22" fmla="*/ 1 w 10"/>
              <a:gd name="T23" fmla="*/ 8 h 9"/>
              <a:gd name="T24" fmla="*/ 1 w 10"/>
              <a:gd name="T25" fmla="*/ 9 h 9"/>
              <a:gd name="T26" fmla="*/ 1 w 10"/>
              <a:gd name="T27" fmla="*/ 8 h 9"/>
              <a:gd name="T28" fmla="*/ 1 w 10"/>
              <a:gd name="T29" fmla="*/ 9 h 9"/>
              <a:gd name="T30" fmla="*/ 1 w 10"/>
              <a:gd name="T31" fmla="*/ 9 h 9"/>
              <a:gd name="T32" fmla="*/ 1 w 10"/>
              <a:gd name="T33" fmla="*/ 9 h 9"/>
              <a:gd name="T34" fmla="*/ 2 w 10"/>
              <a:gd name="T35" fmla="*/ 8 h 9"/>
              <a:gd name="T36" fmla="*/ 3 w 10"/>
              <a:gd name="T37" fmla="*/ 8 h 9"/>
              <a:gd name="T38" fmla="*/ 3 w 10"/>
              <a:gd name="T39" fmla="*/ 8 h 9"/>
              <a:gd name="T40" fmla="*/ 3 w 10"/>
              <a:gd name="T41" fmla="*/ 8 h 9"/>
              <a:gd name="T42" fmla="*/ 4 w 10"/>
              <a:gd name="T43" fmla="*/ 7 h 9"/>
              <a:gd name="T44" fmla="*/ 4 w 10"/>
              <a:gd name="T45" fmla="*/ 7 h 9"/>
              <a:gd name="T46" fmla="*/ 4 w 10"/>
              <a:gd name="T47" fmla="*/ 7 h 9"/>
              <a:gd name="T48" fmla="*/ 5 w 10"/>
              <a:gd name="T49" fmla="*/ 7 h 9"/>
              <a:gd name="T50" fmla="*/ 5 w 10"/>
              <a:gd name="T51" fmla="*/ 6 h 9"/>
              <a:gd name="T52" fmla="*/ 6 w 10"/>
              <a:gd name="T53" fmla="*/ 6 h 9"/>
              <a:gd name="T54" fmla="*/ 6 w 10"/>
              <a:gd name="T55" fmla="*/ 6 h 9"/>
              <a:gd name="T56" fmla="*/ 7 w 10"/>
              <a:gd name="T57" fmla="*/ 6 h 9"/>
              <a:gd name="T58" fmla="*/ 7 w 10"/>
              <a:gd name="T59" fmla="*/ 6 h 9"/>
              <a:gd name="T60" fmla="*/ 7 w 10"/>
              <a:gd name="T61" fmla="*/ 6 h 9"/>
              <a:gd name="T62" fmla="*/ 8 w 10"/>
              <a:gd name="T63" fmla="*/ 5 h 9"/>
              <a:gd name="T64" fmla="*/ 8 w 10"/>
              <a:gd name="T65" fmla="*/ 5 h 9"/>
              <a:gd name="T66" fmla="*/ 9 w 10"/>
              <a:gd name="T67" fmla="*/ 5 h 9"/>
              <a:gd name="T68" fmla="*/ 9 w 10"/>
              <a:gd name="T69" fmla="*/ 5 h 9"/>
              <a:gd name="T70" fmla="*/ 9 w 10"/>
              <a:gd name="T71" fmla="*/ 5 h 9"/>
              <a:gd name="T72" fmla="*/ 9 w 10"/>
              <a:gd name="T7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" h="9">
                <a:moveTo>
                  <a:pt x="9" y="4"/>
                </a:moveTo>
                <a:cubicBezTo>
                  <a:pt x="10" y="4"/>
                  <a:pt x="8" y="1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1" y="7"/>
                  <a:pt x="1" y="7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8"/>
                </a:cubicBezTo>
                <a:cubicBezTo>
                  <a:pt x="2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7"/>
                </a:cubicBezTo>
                <a:cubicBezTo>
                  <a:pt x="4" y="7"/>
                  <a:pt x="4" y="7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4"/>
                  <a:pt x="9" y="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Freeform 446">
            <a:extLst>
              <a:ext uri="{FF2B5EF4-FFF2-40B4-BE49-F238E27FC236}">
                <a16:creationId xmlns:a16="http://schemas.microsoft.com/office/drawing/2014/main" id="{0D2FE45A-F1CF-489D-B71B-4D8B27DAAB0D}"/>
              </a:ext>
            </a:extLst>
          </p:cNvPr>
          <p:cNvSpPr>
            <a:spLocks/>
          </p:cNvSpPr>
          <p:nvPr/>
        </p:nvSpPr>
        <p:spPr bwMode="auto">
          <a:xfrm>
            <a:off x="9683632" y="4052063"/>
            <a:ext cx="451883" cy="345558"/>
          </a:xfrm>
          <a:custGeom>
            <a:avLst/>
            <a:gdLst>
              <a:gd name="T0" fmla="*/ 22 w 22"/>
              <a:gd name="T1" fmla="*/ 1 h 17"/>
              <a:gd name="T2" fmla="*/ 21 w 22"/>
              <a:gd name="T3" fmla="*/ 0 h 17"/>
              <a:gd name="T4" fmla="*/ 20 w 22"/>
              <a:gd name="T5" fmla="*/ 0 h 17"/>
              <a:gd name="T6" fmla="*/ 17 w 22"/>
              <a:gd name="T7" fmla="*/ 0 h 17"/>
              <a:gd name="T8" fmla="*/ 16 w 22"/>
              <a:gd name="T9" fmla="*/ 2 h 17"/>
              <a:gd name="T10" fmla="*/ 14 w 22"/>
              <a:gd name="T11" fmla="*/ 4 h 17"/>
              <a:gd name="T12" fmla="*/ 14 w 22"/>
              <a:gd name="T13" fmla="*/ 4 h 17"/>
              <a:gd name="T14" fmla="*/ 14 w 22"/>
              <a:gd name="T15" fmla="*/ 4 h 17"/>
              <a:gd name="T16" fmla="*/ 13 w 22"/>
              <a:gd name="T17" fmla="*/ 0 h 17"/>
              <a:gd name="T18" fmla="*/ 8 w 22"/>
              <a:gd name="T19" fmla="*/ 1 h 17"/>
              <a:gd name="T20" fmla="*/ 8 w 22"/>
              <a:gd name="T21" fmla="*/ 0 h 17"/>
              <a:gd name="T22" fmla="*/ 7 w 22"/>
              <a:gd name="T23" fmla="*/ 0 h 17"/>
              <a:gd name="T24" fmla="*/ 7 w 22"/>
              <a:gd name="T25" fmla="*/ 0 h 17"/>
              <a:gd name="T26" fmla="*/ 6 w 22"/>
              <a:gd name="T27" fmla="*/ 1 h 17"/>
              <a:gd name="T28" fmla="*/ 6 w 22"/>
              <a:gd name="T29" fmla="*/ 2 h 17"/>
              <a:gd name="T30" fmla="*/ 6 w 22"/>
              <a:gd name="T31" fmla="*/ 2 h 17"/>
              <a:gd name="T32" fmla="*/ 6 w 22"/>
              <a:gd name="T33" fmla="*/ 2 h 17"/>
              <a:gd name="T34" fmla="*/ 6 w 22"/>
              <a:gd name="T35" fmla="*/ 3 h 17"/>
              <a:gd name="T36" fmla="*/ 6 w 22"/>
              <a:gd name="T37" fmla="*/ 3 h 17"/>
              <a:gd name="T38" fmla="*/ 6 w 22"/>
              <a:gd name="T39" fmla="*/ 3 h 17"/>
              <a:gd name="T40" fmla="*/ 6 w 22"/>
              <a:gd name="T41" fmla="*/ 3 h 17"/>
              <a:gd name="T42" fmla="*/ 5 w 22"/>
              <a:gd name="T43" fmla="*/ 3 h 17"/>
              <a:gd name="T44" fmla="*/ 5 w 22"/>
              <a:gd name="T45" fmla="*/ 4 h 17"/>
              <a:gd name="T46" fmla="*/ 4 w 22"/>
              <a:gd name="T47" fmla="*/ 4 h 17"/>
              <a:gd name="T48" fmla="*/ 4 w 22"/>
              <a:gd name="T49" fmla="*/ 4 h 17"/>
              <a:gd name="T50" fmla="*/ 4 w 22"/>
              <a:gd name="T51" fmla="*/ 4 h 17"/>
              <a:gd name="T52" fmla="*/ 4 w 22"/>
              <a:gd name="T53" fmla="*/ 4 h 17"/>
              <a:gd name="T54" fmla="*/ 3 w 22"/>
              <a:gd name="T55" fmla="*/ 6 h 17"/>
              <a:gd name="T56" fmla="*/ 3 w 22"/>
              <a:gd name="T57" fmla="*/ 7 h 17"/>
              <a:gd name="T58" fmla="*/ 3 w 22"/>
              <a:gd name="T59" fmla="*/ 7 h 17"/>
              <a:gd name="T60" fmla="*/ 3 w 22"/>
              <a:gd name="T61" fmla="*/ 7 h 17"/>
              <a:gd name="T62" fmla="*/ 3 w 22"/>
              <a:gd name="T63" fmla="*/ 7 h 17"/>
              <a:gd name="T64" fmla="*/ 2 w 22"/>
              <a:gd name="T65" fmla="*/ 8 h 17"/>
              <a:gd name="T66" fmla="*/ 2 w 22"/>
              <a:gd name="T67" fmla="*/ 8 h 17"/>
              <a:gd name="T68" fmla="*/ 1 w 22"/>
              <a:gd name="T69" fmla="*/ 8 h 17"/>
              <a:gd name="T70" fmla="*/ 1 w 22"/>
              <a:gd name="T71" fmla="*/ 9 h 17"/>
              <a:gd name="T72" fmla="*/ 1 w 22"/>
              <a:gd name="T73" fmla="*/ 9 h 17"/>
              <a:gd name="T74" fmla="*/ 1 w 22"/>
              <a:gd name="T75" fmla="*/ 10 h 17"/>
              <a:gd name="T76" fmla="*/ 0 w 22"/>
              <a:gd name="T77" fmla="*/ 11 h 17"/>
              <a:gd name="T78" fmla="*/ 0 w 22"/>
              <a:gd name="T79" fmla="*/ 12 h 17"/>
              <a:gd name="T80" fmla="*/ 0 w 22"/>
              <a:gd name="T81" fmla="*/ 13 h 17"/>
              <a:gd name="T82" fmla="*/ 1 w 22"/>
              <a:gd name="T83" fmla="*/ 14 h 17"/>
              <a:gd name="T84" fmla="*/ 1 w 22"/>
              <a:gd name="T85" fmla="*/ 14 h 17"/>
              <a:gd name="T86" fmla="*/ 2 w 22"/>
              <a:gd name="T87" fmla="*/ 15 h 17"/>
              <a:gd name="T88" fmla="*/ 3 w 22"/>
              <a:gd name="T89" fmla="*/ 16 h 17"/>
              <a:gd name="T90" fmla="*/ 5 w 22"/>
              <a:gd name="T91" fmla="*/ 16 h 17"/>
              <a:gd name="T92" fmla="*/ 6 w 22"/>
              <a:gd name="T93" fmla="*/ 15 h 17"/>
              <a:gd name="T94" fmla="*/ 7 w 22"/>
              <a:gd name="T95" fmla="*/ 15 h 17"/>
              <a:gd name="T96" fmla="*/ 8 w 22"/>
              <a:gd name="T97" fmla="*/ 15 h 17"/>
              <a:gd name="T98" fmla="*/ 9 w 22"/>
              <a:gd name="T99" fmla="*/ 14 h 17"/>
              <a:gd name="T100" fmla="*/ 10 w 22"/>
              <a:gd name="T101" fmla="*/ 13 h 17"/>
              <a:gd name="T102" fmla="*/ 12 w 22"/>
              <a:gd name="T103" fmla="*/ 11 h 17"/>
              <a:gd name="T104" fmla="*/ 13 w 22"/>
              <a:gd name="T105" fmla="*/ 9 h 17"/>
              <a:gd name="T106" fmla="*/ 15 w 22"/>
              <a:gd name="T107" fmla="*/ 9 h 17"/>
              <a:gd name="T108" fmla="*/ 17 w 22"/>
              <a:gd name="T109" fmla="*/ 8 h 17"/>
              <a:gd name="T110" fmla="*/ 18 w 22"/>
              <a:gd name="T111" fmla="*/ 6 h 17"/>
              <a:gd name="T112" fmla="*/ 19 w 22"/>
              <a:gd name="T113" fmla="*/ 4 h 17"/>
              <a:gd name="T114" fmla="*/ 20 w 22"/>
              <a:gd name="T115" fmla="*/ 4 h 17"/>
              <a:gd name="T116" fmla="*/ 21 w 22"/>
              <a:gd name="T117" fmla="*/ 3 h 17"/>
              <a:gd name="T118" fmla="*/ 22 w 22"/>
              <a:gd name="T119" fmla="*/ 2 h 17"/>
              <a:gd name="T120" fmla="*/ 22 w 22"/>
              <a:gd name="T121" fmla="*/ 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" h="17">
                <a:moveTo>
                  <a:pt x="22" y="1"/>
                </a:moveTo>
                <a:cubicBezTo>
                  <a:pt x="21" y="1"/>
                  <a:pt x="21" y="1"/>
                  <a:pt x="21" y="0"/>
                </a:cubicBezTo>
                <a:cubicBezTo>
                  <a:pt x="21" y="0"/>
                  <a:pt x="20" y="0"/>
                  <a:pt x="20" y="0"/>
                </a:cubicBezTo>
                <a:cubicBezTo>
                  <a:pt x="19" y="1"/>
                  <a:pt x="18" y="0"/>
                  <a:pt x="17" y="0"/>
                </a:cubicBezTo>
                <a:cubicBezTo>
                  <a:pt x="17" y="0"/>
                  <a:pt x="16" y="1"/>
                  <a:pt x="16" y="2"/>
                </a:cubicBezTo>
                <a:cubicBezTo>
                  <a:pt x="15" y="2"/>
                  <a:pt x="15" y="3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3" y="0"/>
                  <a:pt x="13" y="0"/>
                  <a:pt x="13" y="0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5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5"/>
                  <a:pt x="3" y="5"/>
                  <a:pt x="3" y="6"/>
                </a:cubicBezTo>
                <a:cubicBezTo>
                  <a:pt x="3" y="6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2" y="6"/>
                  <a:pt x="2" y="7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0" y="10"/>
                  <a:pt x="1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1" y="13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4"/>
                  <a:pt x="2" y="15"/>
                  <a:pt x="2" y="15"/>
                </a:cubicBezTo>
                <a:cubicBezTo>
                  <a:pt x="2" y="15"/>
                  <a:pt x="3" y="16"/>
                  <a:pt x="3" y="16"/>
                </a:cubicBezTo>
                <a:cubicBezTo>
                  <a:pt x="3" y="16"/>
                  <a:pt x="5" y="17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4"/>
                  <a:pt x="9" y="14"/>
                </a:cubicBezTo>
                <a:cubicBezTo>
                  <a:pt x="10" y="14"/>
                  <a:pt x="10" y="14"/>
                  <a:pt x="10" y="13"/>
                </a:cubicBezTo>
                <a:cubicBezTo>
                  <a:pt x="10" y="12"/>
                  <a:pt x="11" y="11"/>
                  <a:pt x="12" y="11"/>
                </a:cubicBezTo>
                <a:cubicBezTo>
                  <a:pt x="13" y="11"/>
                  <a:pt x="14" y="10"/>
                  <a:pt x="13" y="9"/>
                </a:cubicBezTo>
                <a:cubicBezTo>
                  <a:pt x="13" y="8"/>
                  <a:pt x="14" y="8"/>
                  <a:pt x="15" y="9"/>
                </a:cubicBezTo>
                <a:cubicBezTo>
                  <a:pt x="15" y="9"/>
                  <a:pt x="17" y="8"/>
                  <a:pt x="17" y="8"/>
                </a:cubicBezTo>
                <a:cubicBezTo>
                  <a:pt x="17" y="7"/>
                  <a:pt x="17" y="6"/>
                  <a:pt x="18" y="6"/>
                </a:cubicBezTo>
                <a:cubicBezTo>
                  <a:pt x="18" y="6"/>
                  <a:pt x="19" y="5"/>
                  <a:pt x="19" y="4"/>
                </a:cubicBezTo>
                <a:cubicBezTo>
                  <a:pt x="19" y="4"/>
                  <a:pt x="19" y="4"/>
                  <a:pt x="20" y="4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2"/>
                  <a:pt x="22" y="2"/>
                </a:cubicBezTo>
                <a:cubicBezTo>
                  <a:pt x="22" y="2"/>
                  <a:pt x="22" y="2"/>
                  <a:pt x="22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Freeform 447">
            <a:extLst>
              <a:ext uri="{FF2B5EF4-FFF2-40B4-BE49-F238E27FC236}">
                <a16:creationId xmlns:a16="http://schemas.microsoft.com/office/drawing/2014/main" id="{9DAEB47E-923F-466C-91A2-0DD597F147A7}"/>
              </a:ext>
            </a:extLst>
          </p:cNvPr>
          <p:cNvSpPr>
            <a:spLocks/>
          </p:cNvSpPr>
          <p:nvPr/>
        </p:nvSpPr>
        <p:spPr bwMode="auto">
          <a:xfrm>
            <a:off x="9400099" y="3786251"/>
            <a:ext cx="451883" cy="487325"/>
          </a:xfrm>
          <a:custGeom>
            <a:avLst/>
            <a:gdLst>
              <a:gd name="T0" fmla="*/ 15 w 22"/>
              <a:gd name="T1" fmla="*/ 22 h 24"/>
              <a:gd name="T2" fmla="*/ 15 w 22"/>
              <a:gd name="T3" fmla="*/ 22 h 24"/>
              <a:gd name="T4" fmla="*/ 15 w 22"/>
              <a:gd name="T5" fmla="*/ 22 h 24"/>
              <a:gd name="T6" fmla="*/ 16 w 22"/>
              <a:gd name="T7" fmla="*/ 21 h 24"/>
              <a:gd name="T8" fmla="*/ 16 w 22"/>
              <a:gd name="T9" fmla="*/ 20 h 24"/>
              <a:gd name="T10" fmla="*/ 17 w 22"/>
              <a:gd name="T11" fmla="*/ 20 h 24"/>
              <a:gd name="T12" fmla="*/ 17 w 22"/>
              <a:gd name="T13" fmla="*/ 20 h 24"/>
              <a:gd name="T14" fmla="*/ 17 w 22"/>
              <a:gd name="T15" fmla="*/ 18 h 24"/>
              <a:gd name="T16" fmla="*/ 18 w 22"/>
              <a:gd name="T17" fmla="*/ 17 h 24"/>
              <a:gd name="T18" fmla="*/ 18 w 22"/>
              <a:gd name="T19" fmla="*/ 17 h 24"/>
              <a:gd name="T20" fmla="*/ 18 w 22"/>
              <a:gd name="T21" fmla="*/ 17 h 24"/>
              <a:gd name="T22" fmla="*/ 18 w 22"/>
              <a:gd name="T23" fmla="*/ 17 h 24"/>
              <a:gd name="T24" fmla="*/ 18 w 22"/>
              <a:gd name="T25" fmla="*/ 17 h 24"/>
              <a:gd name="T26" fmla="*/ 19 w 22"/>
              <a:gd name="T27" fmla="*/ 16 h 24"/>
              <a:gd name="T28" fmla="*/ 20 w 22"/>
              <a:gd name="T29" fmla="*/ 16 h 24"/>
              <a:gd name="T30" fmla="*/ 20 w 22"/>
              <a:gd name="T31" fmla="*/ 16 h 24"/>
              <a:gd name="T32" fmla="*/ 20 w 22"/>
              <a:gd name="T33" fmla="*/ 16 h 24"/>
              <a:gd name="T34" fmla="*/ 20 w 22"/>
              <a:gd name="T35" fmla="*/ 16 h 24"/>
              <a:gd name="T36" fmla="*/ 20 w 22"/>
              <a:gd name="T37" fmla="*/ 16 h 24"/>
              <a:gd name="T38" fmla="*/ 20 w 22"/>
              <a:gd name="T39" fmla="*/ 15 h 24"/>
              <a:gd name="T40" fmla="*/ 20 w 22"/>
              <a:gd name="T41" fmla="*/ 14 h 24"/>
              <a:gd name="T42" fmla="*/ 20 w 22"/>
              <a:gd name="T43" fmla="*/ 14 h 24"/>
              <a:gd name="T44" fmla="*/ 21 w 22"/>
              <a:gd name="T45" fmla="*/ 14 h 24"/>
              <a:gd name="T46" fmla="*/ 21 w 22"/>
              <a:gd name="T47" fmla="*/ 13 h 24"/>
              <a:gd name="T48" fmla="*/ 21 w 22"/>
              <a:gd name="T49" fmla="*/ 13 h 24"/>
              <a:gd name="T50" fmla="*/ 22 w 22"/>
              <a:gd name="T51" fmla="*/ 13 h 24"/>
              <a:gd name="T52" fmla="*/ 21 w 22"/>
              <a:gd name="T53" fmla="*/ 13 h 24"/>
              <a:gd name="T54" fmla="*/ 22 w 22"/>
              <a:gd name="T55" fmla="*/ 13 h 24"/>
              <a:gd name="T56" fmla="*/ 20 w 22"/>
              <a:gd name="T57" fmla="*/ 0 h 24"/>
              <a:gd name="T58" fmla="*/ 19 w 22"/>
              <a:gd name="T59" fmla="*/ 0 h 24"/>
              <a:gd name="T60" fmla="*/ 18 w 22"/>
              <a:gd name="T61" fmla="*/ 1 h 24"/>
              <a:gd name="T62" fmla="*/ 17 w 22"/>
              <a:gd name="T63" fmla="*/ 2 h 24"/>
              <a:gd name="T64" fmla="*/ 15 w 22"/>
              <a:gd name="T65" fmla="*/ 2 h 24"/>
              <a:gd name="T66" fmla="*/ 14 w 22"/>
              <a:gd name="T67" fmla="*/ 3 h 24"/>
              <a:gd name="T68" fmla="*/ 13 w 22"/>
              <a:gd name="T69" fmla="*/ 3 h 24"/>
              <a:gd name="T70" fmla="*/ 12 w 22"/>
              <a:gd name="T71" fmla="*/ 4 h 24"/>
              <a:gd name="T72" fmla="*/ 11 w 22"/>
              <a:gd name="T73" fmla="*/ 4 h 24"/>
              <a:gd name="T74" fmla="*/ 10 w 22"/>
              <a:gd name="T75" fmla="*/ 5 h 24"/>
              <a:gd name="T76" fmla="*/ 9 w 22"/>
              <a:gd name="T77" fmla="*/ 5 h 24"/>
              <a:gd name="T78" fmla="*/ 10 w 22"/>
              <a:gd name="T79" fmla="*/ 4 h 24"/>
              <a:gd name="T80" fmla="*/ 10 w 22"/>
              <a:gd name="T81" fmla="*/ 4 h 24"/>
              <a:gd name="T82" fmla="*/ 9 w 22"/>
              <a:gd name="T83" fmla="*/ 4 h 24"/>
              <a:gd name="T84" fmla="*/ 8 w 22"/>
              <a:gd name="T85" fmla="*/ 4 h 24"/>
              <a:gd name="T86" fmla="*/ 0 w 22"/>
              <a:gd name="T87" fmla="*/ 4 h 24"/>
              <a:gd name="T88" fmla="*/ 1 w 22"/>
              <a:gd name="T89" fmla="*/ 20 h 24"/>
              <a:gd name="T90" fmla="*/ 3 w 22"/>
              <a:gd name="T91" fmla="*/ 21 h 24"/>
              <a:gd name="T92" fmla="*/ 6 w 22"/>
              <a:gd name="T93" fmla="*/ 21 h 24"/>
              <a:gd name="T94" fmla="*/ 7 w 22"/>
              <a:gd name="T95" fmla="*/ 22 h 24"/>
              <a:gd name="T96" fmla="*/ 9 w 22"/>
              <a:gd name="T97" fmla="*/ 22 h 24"/>
              <a:gd name="T98" fmla="*/ 10 w 22"/>
              <a:gd name="T99" fmla="*/ 22 h 24"/>
              <a:gd name="T100" fmla="*/ 11 w 22"/>
              <a:gd name="T101" fmla="*/ 22 h 24"/>
              <a:gd name="T102" fmla="*/ 13 w 22"/>
              <a:gd name="T103" fmla="*/ 23 h 24"/>
              <a:gd name="T104" fmla="*/ 14 w 22"/>
              <a:gd name="T105" fmla="*/ 24 h 24"/>
              <a:gd name="T106" fmla="*/ 14 w 22"/>
              <a:gd name="T107" fmla="*/ 23 h 24"/>
              <a:gd name="T108" fmla="*/ 14 w 22"/>
              <a:gd name="T109" fmla="*/ 24 h 24"/>
              <a:gd name="T110" fmla="*/ 15 w 22"/>
              <a:gd name="T111" fmla="*/ 23 h 24"/>
              <a:gd name="T112" fmla="*/ 15 w 22"/>
              <a:gd name="T113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" h="24"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1"/>
                  <a:pt x="15" y="21"/>
                  <a:pt x="16" y="21"/>
                </a:cubicBezTo>
                <a:cubicBezTo>
                  <a:pt x="16" y="21"/>
                  <a:pt x="16" y="20"/>
                  <a:pt x="16" y="20"/>
                </a:cubicBezTo>
                <a:cubicBezTo>
                  <a:pt x="16" y="20"/>
                  <a:pt x="16" y="19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19"/>
                  <a:pt x="17" y="18"/>
                  <a:pt x="17" y="18"/>
                </a:cubicBezTo>
                <a:cubicBezTo>
                  <a:pt x="17" y="18"/>
                  <a:pt x="18" y="18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9" y="17"/>
                  <a:pt x="19" y="17"/>
                  <a:pt x="19" y="16"/>
                </a:cubicBezTo>
                <a:cubicBezTo>
                  <a:pt x="19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2" y="13"/>
                  <a:pt x="22" y="13"/>
                </a:cubicBezTo>
                <a:cubicBezTo>
                  <a:pt x="22" y="13"/>
                  <a:pt x="21" y="13"/>
                  <a:pt x="21" y="13"/>
                </a:cubicBezTo>
                <a:cubicBezTo>
                  <a:pt x="21" y="13"/>
                  <a:pt x="21" y="13"/>
                  <a:pt x="22" y="13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19" y="0"/>
                  <a:pt x="19" y="0"/>
                </a:cubicBezTo>
                <a:cubicBezTo>
                  <a:pt x="19" y="0"/>
                  <a:pt x="18" y="0"/>
                  <a:pt x="18" y="1"/>
                </a:cubicBezTo>
                <a:cubicBezTo>
                  <a:pt x="17" y="1"/>
                  <a:pt x="17" y="2"/>
                  <a:pt x="17" y="2"/>
                </a:cubicBezTo>
                <a:cubicBezTo>
                  <a:pt x="16" y="2"/>
                  <a:pt x="16" y="2"/>
                  <a:pt x="15" y="2"/>
                </a:cubicBezTo>
                <a:cubicBezTo>
                  <a:pt x="15" y="3"/>
                  <a:pt x="14" y="3"/>
                  <a:pt x="14" y="3"/>
                </a:cubicBezTo>
                <a:cubicBezTo>
                  <a:pt x="14" y="3"/>
                  <a:pt x="13" y="3"/>
                  <a:pt x="13" y="3"/>
                </a:cubicBezTo>
                <a:cubicBezTo>
                  <a:pt x="12" y="3"/>
                  <a:pt x="12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0" y="5"/>
                  <a:pt x="10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0"/>
                  <a:pt x="3" y="21"/>
                  <a:pt x="3" y="21"/>
                </a:cubicBezTo>
                <a:cubicBezTo>
                  <a:pt x="4" y="21"/>
                  <a:pt x="5" y="21"/>
                  <a:pt x="6" y="21"/>
                </a:cubicBezTo>
                <a:cubicBezTo>
                  <a:pt x="7" y="21"/>
                  <a:pt x="7" y="22"/>
                  <a:pt x="7" y="22"/>
                </a:cubicBezTo>
                <a:cubicBezTo>
                  <a:pt x="8" y="22"/>
                  <a:pt x="8" y="22"/>
                  <a:pt x="9" y="22"/>
                </a:cubicBezTo>
                <a:cubicBezTo>
                  <a:pt x="9" y="22"/>
                  <a:pt x="10" y="22"/>
                  <a:pt x="10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2" y="22"/>
                  <a:pt x="13" y="23"/>
                </a:cubicBezTo>
                <a:cubicBezTo>
                  <a:pt x="13" y="24"/>
                  <a:pt x="14" y="24"/>
                  <a:pt x="14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4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4" y="22"/>
                  <a:pt x="15" y="2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Freeform 448">
            <a:extLst>
              <a:ext uri="{FF2B5EF4-FFF2-40B4-BE49-F238E27FC236}">
                <a16:creationId xmlns:a16="http://schemas.microsoft.com/office/drawing/2014/main" id="{EAF5089A-1627-4F46-95A7-7608F129EBBB}"/>
              </a:ext>
            </a:extLst>
          </p:cNvPr>
          <p:cNvSpPr>
            <a:spLocks/>
          </p:cNvSpPr>
          <p:nvPr/>
        </p:nvSpPr>
        <p:spPr bwMode="auto">
          <a:xfrm>
            <a:off x="9949444" y="3990043"/>
            <a:ext cx="531624" cy="265812"/>
          </a:xfrm>
          <a:custGeom>
            <a:avLst/>
            <a:gdLst>
              <a:gd name="T0" fmla="*/ 25 w 26"/>
              <a:gd name="T1" fmla="*/ 8 h 13"/>
              <a:gd name="T2" fmla="*/ 19 w 26"/>
              <a:gd name="T3" fmla="*/ 0 h 13"/>
              <a:gd name="T4" fmla="*/ 19 w 26"/>
              <a:gd name="T5" fmla="*/ 0 h 13"/>
              <a:gd name="T6" fmla="*/ 0 w 26"/>
              <a:gd name="T7" fmla="*/ 3 h 13"/>
              <a:gd name="T8" fmla="*/ 0 w 26"/>
              <a:gd name="T9" fmla="*/ 3 h 13"/>
              <a:gd name="T10" fmla="*/ 1 w 26"/>
              <a:gd name="T11" fmla="*/ 7 h 13"/>
              <a:gd name="T12" fmla="*/ 3 w 26"/>
              <a:gd name="T13" fmla="*/ 5 h 13"/>
              <a:gd name="T14" fmla="*/ 5 w 26"/>
              <a:gd name="T15" fmla="*/ 3 h 13"/>
              <a:gd name="T16" fmla="*/ 8 w 26"/>
              <a:gd name="T17" fmla="*/ 3 h 13"/>
              <a:gd name="T18" fmla="*/ 8 w 26"/>
              <a:gd name="T19" fmla="*/ 4 h 13"/>
              <a:gd name="T20" fmla="*/ 9 w 26"/>
              <a:gd name="T21" fmla="*/ 5 h 13"/>
              <a:gd name="T22" fmla="*/ 12 w 26"/>
              <a:gd name="T23" fmla="*/ 6 h 13"/>
              <a:gd name="T24" fmla="*/ 13 w 26"/>
              <a:gd name="T25" fmla="*/ 10 h 13"/>
              <a:gd name="T26" fmla="*/ 15 w 26"/>
              <a:gd name="T27" fmla="*/ 11 h 13"/>
              <a:gd name="T28" fmla="*/ 18 w 26"/>
              <a:gd name="T29" fmla="*/ 12 h 13"/>
              <a:gd name="T30" fmla="*/ 18 w 26"/>
              <a:gd name="T31" fmla="*/ 12 h 13"/>
              <a:gd name="T32" fmla="*/ 19 w 26"/>
              <a:gd name="T33" fmla="*/ 12 h 13"/>
              <a:gd name="T34" fmla="*/ 18 w 26"/>
              <a:gd name="T35" fmla="*/ 11 h 13"/>
              <a:gd name="T36" fmla="*/ 17 w 26"/>
              <a:gd name="T37" fmla="*/ 10 h 13"/>
              <a:gd name="T38" fmla="*/ 18 w 26"/>
              <a:gd name="T39" fmla="*/ 10 h 13"/>
              <a:gd name="T40" fmla="*/ 17 w 26"/>
              <a:gd name="T41" fmla="*/ 8 h 13"/>
              <a:gd name="T42" fmla="*/ 17 w 26"/>
              <a:gd name="T43" fmla="*/ 7 h 13"/>
              <a:gd name="T44" fmla="*/ 17 w 26"/>
              <a:gd name="T45" fmla="*/ 6 h 13"/>
              <a:gd name="T46" fmla="*/ 18 w 26"/>
              <a:gd name="T47" fmla="*/ 6 h 13"/>
              <a:gd name="T48" fmla="*/ 17 w 26"/>
              <a:gd name="T49" fmla="*/ 5 h 13"/>
              <a:gd name="T50" fmla="*/ 17 w 26"/>
              <a:gd name="T51" fmla="*/ 4 h 13"/>
              <a:gd name="T52" fmla="*/ 17 w 26"/>
              <a:gd name="T53" fmla="*/ 4 h 13"/>
              <a:gd name="T54" fmla="*/ 17 w 26"/>
              <a:gd name="T55" fmla="*/ 4 h 13"/>
              <a:gd name="T56" fmla="*/ 17 w 26"/>
              <a:gd name="T57" fmla="*/ 3 h 13"/>
              <a:gd name="T58" fmla="*/ 18 w 26"/>
              <a:gd name="T59" fmla="*/ 3 h 13"/>
              <a:gd name="T60" fmla="*/ 18 w 26"/>
              <a:gd name="T61" fmla="*/ 3 h 13"/>
              <a:gd name="T62" fmla="*/ 19 w 26"/>
              <a:gd name="T63" fmla="*/ 2 h 13"/>
              <a:gd name="T64" fmla="*/ 20 w 26"/>
              <a:gd name="T65" fmla="*/ 2 h 13"/>
              <a:gd name="T66" fmla="*/ 19 w 26"/>
              <a:gd name="T67" fmla="*/ 3 h 13"/>
              <a:gd name="T68" fmla="*/ 18 w 26"/>
              <a:gd name="T69" fmla="*/ 4 h 13"/>
              <a:gd name="T70" fmla="*/ 19 w 26"/>
              <a:gd name="T71" fmla="*/ 5 h 13"/>
              <a:gd name="T72" fmla="*/ 19 w 26"/>
              <a:gd name="T73" fmla="*/ 6 h 13"/>
              <a:gd name="T74" fmla="*/ 18 w 26"/>
              <a:gd name="T75" fmla="*/ 7 h 13"/>
              <a:gd name="T76" fmla="*/ 19 w 26"/>
              <a:gd name="T77" fmla="*/ 8 h 13"/>
              <a:gd name="T78" fmla="*/ 19 w 26"/>
              <a:gd name="T79" fmla="*/ 9 h 13"/>
              <a:gd name="T80" fmla="*/ 19 w 26"/>
              <a:gd name="T81" fmla="*/ 9 h 13"/>
              <a:gd name="T82" fmla="*/ 19 w 26"/>
              <a:gd name="T83" fmla="*/ 10 h 13"/>
              <a:gd name="T84" fmla="*/ 20 w 26"/>
              <a:gd name="T85" fmla="*/ 10 h 13"/>
              <a:gd name="T86" fmla="*/ 21 w 26"/>
              <a:gd name="T87" fmla="*/ 10 h 13"/>
              <a:gd name="T88" fmla="*/ 21 w 26"/>
              <a:gd name="T89" fmla="*/ 11 h 13"/>
              <a:gd name="T90" fmla="*/ 22 w 26"/>
              <a:gd name="T91" fmla="*/ 11 h 13"/>
              <a:gd name="T92" fmla="*/ 22 w 26"/>
              <a:gd name="T93" fmla="*/ 12 h 13"/>
              <a:gd name="T94" fmla="*/ 22 w 26"/>
              <a:gd name="T95" fmla="*/ 13 h 13"/>
              <a:gd name="T96" fmla="*/ 24 w 26"/>
              <a:gd name="T97" fmla="*/ 12 h 13"/>
              <a:gd name="T98" fmla="*/ 25 w 26"/>
              <a:gd name="T99" fmla="*/ 10 h 13"/>
              <a:gd name="T100" fmla="*/ 25 w 26"/>
              <a:gd name="T101" fmla="*/ 11 h 13"/>
              <a:gd name="T102" fmla="*/ 25 w 26"/>
              <a:gd name="T103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" h="13">
                <a:moveTo>
                  <a:pt x="26" y="9"/>
                </a:moveTo>
                <a:cubicBezTo>
                  <a:pt x="25" y="8"/>
                  <a:pt x="25" y="8"/>
                  <a:pt x="25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3"/>
                  <a:pt x="0" y="3"/>
                  <a:pt x="0" y="3"/>
                </a:cubicBezTo>
                <a:cubicBezTo>
                  <a:pt x="1" y="7"/>
                  <a:pt x="1" y="7"/>
                  <a:pt x="1" y="7"/>
                </a:cubicBezTo>
                <a:cubicBezTo>
                  <a:pt x="0" y="3"/>
                  <a:pt x="0" y="3"/>
                  <a:pt x="0" y="3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6"/>
                  <a:pt x="2" y="6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4" y="3"/>
                  <a:pt x="5" y="3"/>
                  <a:pt x="5" y="3"/>
                </a:cubicBezTo>
                <a:cubicBezTo>
                  <a:pt x="5" y="3"/>
                  <a:pt x="6" y="3"/>
                  <a:pt x="7" y="3"/>
                </a:cubicBezTo>
                <a:cubicBezTo>
                  <a:pt x="7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4"/>
                </a:cubicBezTo>
                <a:cubicBezTo>
                  <a:pt x="8" y="4"/>
                  <a:pt x="8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10" y="5"/>
                  <a:pt x="10" y="5"/>
                </a:cubicBezTo>
                <a:cubicBezTo>
                  <a:pt x="11" y="6"/>
                  <a:pt x="11" y="6"/>
                  <a:pt x="12" y="6"/>
                </a:cubicBezTo>
                <a:cubicBezTo>
                  <a:pt x="12" y="6"/>
                  <a:pt x="13" y="7"/>
                  <a:pt x="13" y="8"/>
                </a:cubicBezTo>
                <a:cubicBezTo>
                  <a:pt x="13" y="9"/>
                  <a:pt x="12" y="9"/>
                  <a:pt x="13" y="10"/>
                </a:cubicBezTo>
                <a:cubicBezTo>
                  <a:pt x="13" y="11"/>
                  <a:pt x="13" y="11"/>
                  <a:pt x="14" y="11"/>
                </a:cubicBezTo>
                <a:cubicBezTo>
                  <a:pt x="14" y="10"/>
                  <a:pt x="14" y="11"/>
                  <a:pt x="15" y="11"/>
                </a:cubicBezTo>
                <a:cubicBezTo>
                  <a:pt x="16" y="12"/>
                  <a:pt x="17" y="11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9" y="12"/>
                  <a:pt x="19" y="12"/>
                </a:cubicBezTo>
                <a:cubicBezTo>
                  <a:pt x="19" y="13"/>
                  <a:pt x="19" y="13"/>
                  <a:pt x="19" y="12"/>
                </a:cubicBezTo>
                <a:cubicBezTo>
                  <a:pt x="19" y="12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9" y="11"/>
                  <a:pt x="18" y="11"/>
                </a:cubicBezTo>
                <a:cubicBezTo>
                  <a:pt x="18" y="11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1"/>
                  <a:pt x="18" y="10"/>
                </a:cubicBezTo>
                <a:cubicBezTo>
                  <a:pt x="19" y="10"/>
                  <a:pt x="18" y="10"/>
                  <a:pt x="18" y="9"/>
                </a:cubicBezTo>
                <a:cubicBezTo>
                  <a:pt x="17" y="9"/>
                  <a:pt x="17" y="9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9" y="2"/>
                </a:cubicBezTo>
                <a:cubicBezTo>
                  <a:pt x="19" y="1"/>
                  <a:pt x="19" y="1"/>
                  <a:pt x="19" y="2"/>
                </a:cubicBezTo>
                <a:cubicBezTo>
                  <a:pt x="19" y="2"/>
                  <a:pt x="20" y="2"/>
                  <a:pt x="20" y="2"/>
                </a:cubicBezTo>
                <a:cubicBezTo>
                  <a:pt x="20" y="2"/>
                  <a:pt x="19" y="2"/>
                  <a:pt x="19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8" y="6"/>
                  <a:pt x="19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20" y="8"/>
                </a:cubicBezTo>
                <a:cubicBezTo>
                  <a:pt x="20" y="8"/>
                  <a:pt x="20" y="9"/>
                  <a:pt x="19" y="9"/>
                </a:cubicBezTo>
                <a:cubicBezTo>
                  <a:pt x="19" y="8"/>
                  <a:pt x="19" y="8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20" y="11"/>
                  <a:pt x="20" y="11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1"/>
                  <a:pt x="22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2"/>
                </a:cubicBezTo>
                <a:cubicBezTo>
                  <a:pt x="21" y="12"/>
                  <a:pt x="21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1" y="13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3" y="12"/>
                  <a:pt x="23" y="12"/>
                  <a:pt x="24" y="12"/>
                </a:cubicBezTo>
                <a:cubicBezTo>
                  <a:pt x="24" y="12"/>
                  <a:pt x="24" y="12"/>
                  <a:pt x="25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6" y="9"/>
                  <a:pt x="26" y="9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Freeform 449">
            <a:extLst>
              <a:ext uri="{FF2B5EF4-FFF2-40B4-BE49-F238E27FC236}">
                <a16:creationId xmlns:a16="http://schemas.microsoft.com/office/drawing/2014/main" id="{14C5F070-6647-48C8-82DD-2A4FBEAEDF5C}"/>
              </a:ext>
            </a:extLst>
          </p:cNvPr>
          <p:cNvSpPr>
            <a:spLocks/>
          </p:cNvSpPr>
          <p:nvPr/>
        </p:nvSpPr>
        <p:spPr bwMode="auto">
          <a:xfrm>
            <a:off x="8017877" y="2979958"/>
            <a:ext cx="859462" cy="708832"/>
          </a:xfrm>
          <a:custGeom>
            <a:avLst/>
            <a:gdLst>
              <a:gd name="T0" fmla="*/ 34 w 42"/>
              <a:gd name="T1" fmla="*/ 6 h 35"/>
              <a:gd name="T2" fmla="*/ 31 w 42"/>
              <a:gd name="T3" fmla="*/ 5 h 35"/>
              <a:gd name="T4" fmla="*/ 30 w 42"/>
              <a:gd name="T5" fmla="*/ 5 h 35"/>
              <a:gd name="T6" fmla="*/ 29 w 42"/>
              <a:gd name="T7" fmla="*/ 3 h 35"/>
              <a:gd name="T8" fmla="*/ 28 w 42"/>
              <a:gd name="T9" fmla="*/ 4 h 35"/>
              <a:gd name="T10" fmla="*/ 24 w 42"/>
              <a:gd name="T11" fmla="*/ 3 h 35"/>
              <a:gd name="T12" fmla="*/ 21 w 42"/>
              <a:gd name="T13" fmla="*/ 2 h 35"/>
              <a:gd name="T14" fmla="*/ 19 w 42"/>
              <a:gd name="T15" fmla="*/ 1 h 35"/>
              <a:gd name="T16" fmla="*/ 19 w 42"/>
              <a:gd name="T17" fmla="*/ 1 h 35"/>
              <a:gd name="T18" fmla="*/ 10 w 42"/>
              <a:gd name="T19" fmla="*/ 0 h 35"/>
              <a:gd name="T20" fmla="*/ 10 w 42"/>
              <a:gd name="T21" fmla="*/ 0 h 35"/>
              <a:gd name="T22" fmla="*/ 9 w 42"/>
              <a:gd name="T23" fmla="*/ 2 h 35"/>
              <a:gd name="T24" fmla="*/ 10 w 42"/>
              <a:gd name="T25" fmla="*/ 2 h 35"/>
              <a:gd name="T26" fmla="*/ 10 w 42"/>
              <a:gd name="T27" fmla="*/ 2 h 35"/>
              <a:gd name="T28" fmla="*/ 10 w 42"/>
              <a:gd name="T29" fmla="*/ 3 h 35"/>
              <a:gd name="T30" fmla="*/ 10 w 42"/>
              <a:gd name="T31" fmla="*/ 4 h 35"/>
              <a:gd name="T32" fmla="*/ 10 w 42"/>
              <a:gd name="T33" fmla="*/ 5 h 35"/>
              <a:gd name="T34" fmla="*/ 10 w 42"/>
              <a:gd name="T35" fmla="*/ 5 h 35"/>
              <a:gd name="T36" fmla="*/ 11 w 42"/>
              <a:gd name="T37" fmla="*/ 6 h 35"/>
              <a:gd name="T38" fmla="*/ 11 w 42"/>
              <a:gd name="T39" fmla="*/ 7 h 35"/>
              <a:gd name="T40" fmla="*/ 11 w 42"/>
              <a:gd name="T41" fmla="*/ 8 h 35"/>
              <a:gd name="T42" fmla="*/ 12 w 42"/>
              <a:gd name="T43" fmla="*/ 13 h 35"/>
              <a:gd name="T44" fmla="*/ 12 w 42"/>
              <a:gd name="T45" fmla="*/ 14 h 35"/>
              <a:gd name="T46" fmla="*/ 12 w 42"/>
              <a:gd name="T47" fmla="*/ 18 h 35"/>
              <a:gd name="T48" fmla="*/ 12 w 42"/>
              <a:gd name="T49" fmla="*/ 22 h 35"/>
              <a:gd name="T50" fmla="*/ 12 w 42"/>
              <a:gd name="T51" fmla="*/ 35 h 35"/>
              <a:gd name="T52" fmla="*/ 36 w 42"/>
              <a:gd name="T53" fmla="*/ 34 h 35"/>
              <a:gd name="T54" fmla="*/ 36 w 42"/>
              <a:gd name="T55" fmla="*/ 33 h 35"/>
              <a:gd name="T56" fmla="*/ 34 w 42"/>
              <a:gd name="T57" fmla="*/ 31 h 35"/>
              <a:gd name="T58" fmla="*/ 31 w 42"/>
              <a:gd name="T59" fmla="*/ 29 h 35"/>
              <a:gd name="T60" fmla="*/ 30 w 42"/>
              <a:gd name="T61" fmla="*/ 27 h 35"/>
              <a:gd name="T62" fmla="*/ 29 w 42"/>
              <a:gd name="T63" fmla="*/ 24 h 35"/>
              <a:gd name="T64" fmla="*/ 29 w 42"/>
              <a:gd name="T65" fmla="*/ 20 h 35"/>
              <a:gd name="T66" fmla="*/ 31 w 42"/>
              <a:gd name="T67" fmla="*/ 19 h 35"/>
              <a:gd name="T68" fmla="*/ 32 w 42"/>
              <a:gd name="T69" fmla="*/ 15 h 35"/>
              <a:gd name="T70" fmla="*/ 33 w 42"/>
              <a:gd name="T71" fmla="*/ 13 h 35"/>
              <a:gd name="T72" fmla="*/ 37 w 42"/>
              <a:gd name="T73" fmla="*/ 9 h 35"/>
              <a:gd name="T74" fmla="*/ 42 w 42"/>
              <a:gd name="T75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35">
                <a:moveTo>
                  <a:pt x="40" y="5"/>
                </a:moveTo>
                <a:cubicBezTo>
                  <a:pt x="38" y="5"/>
                  <a:pt x="37" y="6"/>
                  <a:pt x="34" y="6"/>
                </a:cubicBezTo>
                <a:cubicBezTo>
                  <a:pt x="34" y="6"/>
                  <a:pt x="34" y="6"/>
                  <a:pt x="33" y="6"/>
                </a:cubicBezTo>
                <a:cubicBezTo>
                  <a:pt x="33" y="5"/>
                  <a:pt x="32" y="5"/>
                  <a:pt x="31" y="5"/>
                </a:cubicBezTo>
                <a:cubicBezTo>
                  <a:pt x="31" y="5"/>
                  <a:pt x="31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5"/>
                  <a:pt x="29" y="5"/>
                  <a:pt x="29" y="4"/>
                </a:cubicBezTo>
                <a:cubicBezTo>
                  <a:pt x="30" y="4"/>
                  <a:pt x="30" y="4"/>
                  <a:pt x="29" y="3"/>
                </a:cubicBezTo>
                <a:cubicBezTo>
                  <a:pt x="29" y="2"/>
                  <a:pt x="29" y="3"/>
                  <a:pt x="29" y="3"/>
                </a:cubicBezTo>
                <a:cubicBezTo>
                  <a:pt x="29" y="3"/>
                  <a:pt x="28" y="3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6" y="3"/>
                  <a:pt x="24" y="3"/>
                </a:cubicBezTo>
                <a:cubicBezTo>
                  <a:pt x="24" y="3"/>
                  <a:pt x="24" y="2"/>
                  <a:pt x="23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"/>
                  <a:pt x="19" y="1"/>
                  <a:pt x="19" y="1"/>
                </a:cubicBezTo>
                <a:cubicBezTo>
                  <a:pt x="19" y="1"/>
                  <a:pt x="19" y="0"/>
                  <a:pt x="19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8" y="1"/>
                  <a:pt x="1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6" y="0"/>
                  <a:pt x="0" y="0"/>
                </a:cubicBezTo>
                <a:cubicBezTo>
                  <a:pt x="5" y="0"/>
                  <a:pt x="9" y="0"/>
                  <a:pt x="10" y="0"/>
                </a:cubicBezTo>
                <a:cubicBezTo>
                  <a:pt x="10" y="0"/>
                  <a:pt x="10" y="1"/>
                  <a:pt x="10" y="1"/>
                </a:cubicBezTo>
                <a:cubicBezTo>
                  <a:pt x="10" y="1"/>
                  <a:pt x="10" y="1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6"/>
                  <a:pt x="10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8"/>
                  <a:pt x="11" y="8"/>
                </a:cubicBezTo>
                <a:cubicBezTo>
                  <a:pt x="11" y="9"/>
                  <a:pt x="12" y="11"/>
                  <a:pt x="12" y="12"/>
                </a:cubicBezTo>
                <a:cubicBezTo>
                  <a:pt x="12" y="12"/>
                  <a:pt x="12" y="12"/>
                  <a:pt x="12" y="13"/>
                </a:cubicBezTo>
                <a:cubicBezTo>
                  <a:pt x="12" y="13"/>
                  <a:pt x="12" y="13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6"/>
                  <a:pt x="12" y="17"/>
                  <a:pt x="12" y="18"/>
                </a:cubicBezTo>
                <a:cubicBezTo>
                  <a:pt x="12" y="18"/>
                  <a:pt x="12" y="19"/>
                  <a:pt x="12" y="19"/>
                </a:cubicBezTo>
                <a:cubicBezTo>
                  <a:pt x="12" y="20"/>
                  <a:pt x="12" y="21"/>
                  <a:pt x="12" y="22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5"/>
                  <a:pt x="12" y="35"/>
                  <a:pt x="12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3"/>
                  <a:pt x="36" y="33"/>
                  <a:pt x="36" y="33"/>
                </a:cubicBezTo>
                <a:cubicBezTo>
                  <a:pt x="35" y="33"/>
                  <a:pt x="35" y="32"/>
                  <a:pt x="35" y="32"/>
                </a:cubicBezTo>
                <a:cubicBezTo>
                  <a:pt x="35" y="32"/>
                  <a:pt x="35" y="32"/>
                  <a:pt x="34" y="31"/>
                </a:cubicBezTo>
                <a:cubicBezTo>
                  <a:pt x="33" y="31"/>
                  <a:pt x="33" y="31"/>
                  <a:pt x="33" y="30"/>
                </a:cubicBezTo>
                <a:cubicBezTo>
                  <a:pt x="33" y="30"/>
                  <a:pt x="32" y="29"/>
                  <a:pt x="31" y="29"/>
                </a:cubicBezTo>
                <a:cubicBezTo>
                  <a:pt x="30" y="29"/>
                  <a:pt x="30" y="29"/>
                  <a:pt x="30" y="28"/>
                </a:cubicBezTo>
                <a:cubicBezTo>
                  <a:pt x="30" y="28"/>
                  <a:pt x="30" y="27"/>
                  <a:pt x="30" y="27"/>
                </a:cubicBezTo>
                <a:cubicBezTo>
                  <a:pt x="29" y="27"/>
                  <a:pt x="29" y="27"/>
                  <a:pt x="29" y="26"/>
                </a:cubicBezTo>
                <a:cubicBezTo>
                  <a:pt x="29" y="26"/>
                  <a:pt x="29" y="25"/>
                  <a:pt x="29" y="24"/>
                </a:cubicBezTo>
                <a:cubicBezTo>
                  <a:pt x="30" y="24"/>
                  <a:pt x="30" y="23"/>
                  <a:pt x="29" y="23"/>
                </a:cubicBezTo>
                <a:cubicBezTo>
                  <a:pt x="29" y="23"/>
                  <a:pt x="29" y="21"/>
                  <a:pt x="29" y="20"/>
                </a:cubicBezTo>
                <a:cubicBezTo>
                  <a:pt x="29" y="20"/>
                  <a:pt x="30" y="21"/>
                  <a:pt x="31" y="20"/>
                </a:cubicBezTo>
                <a:cubicBezTo>
                  <a:pt x="31" y="19"/>
                  <a:pt x="31" y="19"/>
                  <a:pt x="31" y="19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4"/>
                  <a:pt x="32" y="13"/>
                  <a:pt x="33" y="13"/>
                </a:cubicBezTo>
                <a:cubicBezTo>
                  <a:pt x="34" y="12"/>
                  <a:pt x="35" y="12"/>
                  <a:pt x="35" y="11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8"/>
                  <a:pt x="39" y="7"/>
                  <a:pt x="40" y="7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5"/>
                  <a:pt x="40" y="5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Freeform 450">
            <a:extLst>
              <a:ext uri="{FF2B5EF4-FFF2-40B4-BE49-F238E27FC236}">
                <a16:creationId xmlns:a16="http://schemas.microsoft.com/office/drawing/2014/main" id="{26C12831-A71F-44C2-910A-17965FBCEF2A}"/>
              </a:ext>
            </a:extLst>
          </p:cNvPr>
          <p:cNvSpPr>
            <a:spLocks/>
          </p:cNvSpPr>
          <p:nvPr/>
        </p:nvSpPr>
        <p:spPr bwMode="auto">
          <a:xfrm>
            <a:off x="6555908" y="2740725"/>
            <a:ext cx="1080969" cy="726552"/>
          </a:xfrm>
          <a:custGeom>
            <a:avLst/>
            <a:gdLst>
              <a:gd name="T0" fmla="*/ 0 w 53"/>
              <a:gd name="T1" fmla="*/ 0 h 36"/>
              <a:gd name="T2" fmla="*/ 4 w 53"/>
              <a:gd name="T3" fmla="*/ 1 h 36"/>
              <a:gd name="T4" fmla="*/ 3 w 53"/>
              <a:gd name="T5" fmla="*/ 4 h 36"/>
              <a:gd name="T6" fmla="*/ 3 w 53"/>
              <a:gd name="T7" fmla="*/ 4 h 36"/>
              <a:gd name="T8" fmla="*/ 2 w 53"/>
              <a:gd name="T9" fmla="*/ 6 h 36"/>
              <a:gd name="T10" fmla="*/ 2 w 53"/>
              <a:gd name="T11" fmla="*/ 7 h 36"/>
              <a:gd name="T12" fmla="*/ 4 w 53"/>
              <a:gd name="T13" fmla="*/ 9 h 36"/>
              <a:gd name="T14" fmla="*/ 4 w 53"/>
              <a:gd name="T15" fmla="*/ 10 h 36"/>
              <a:gd name="T16" fmla="*/ 5 w 53"/>
              <a:gd name="T17" fmla="*/ 12 h 36"/>
              <a:gd name="T18" fmla="*/ 5 w 53"/>
              <a:gd name="T19" fmla="*/ 12 h 36"/>
              <a:gd name="T20" fmla="*/ 5 w 53"/>
              <a:gd name="T21" fmla="*/ 14 h 36"/>
              <a:gd name="T22" fmla="*/ 6 w 53"/>
              <a:gd name="T23" fmla="*/ 15 h 36"/>
              <a:gd name="T24" fmla="*/ 6 w 53"/>
              <a:gd name="T25" fmla="*/ 16 h 36"/>
              <a:gd name="T26" fmla="*/ 7 w 53"/>
              <a:gd name="T27" fmla="*/ 19 h 36"/>
              <a:gd name="T28" fmla="*/ 5 w 53"/>
              <a:gd name="T29" fmla="*/ 21 h 36"/>
              <a:gd name="T30" fmla="*/ 5 w 53"/>
              <a:gd name="T31" fmla="*/ 22 h 36"/>
              <a:gd name="T32" fmla="*/ 5 w 53"/>
              <a:gd name="T33" fmla="*/ 23 h 36"/>
              <a:gd name="T34" fmla="*/ 6 w 53"/>
              <a:gd name="T35" fmla="*/ 23 h 36"/>
              <a:gd name="T36" fmla="*/ 7 w 53"/>
              <a:gd name="T37" fmla="*/ 23 h 36"/>
              <a:gd name="T38" fmla="*/ 7 w 53"/>
              <a:gd name="T39" fmla="*/ 24 h 36"/>
              <a:gd name="T40" fmla="*/ 7 w 53"/>
              <a:gd name="T41" fmla="*/ 28 h 36"/>
              <a:gd name="T42" fmla="*/ 8 w 53"/>
              <a:gd name="T43" fmla="*/ 28 h 36"/>
              <a:gd name="T44" fmla="*/ 9 w 53"/>
              <a:gd name="T45" fmla="*/ 30 h 36"/>
              <a:gd name="T46" fmla="*/ 9 w 53"/>
              <a:gd name="T47" fmla="*/ 30 h 36"/>
              <a:gd name="T48" fmla="*/ 9 w 53"/>
              <a:gd name="T49" fmla="*/ 31 h 36"/>
              <a:gd name="T50" fmla="*/ 10 w 53"/>
              <a:gd name="T51" fmla="*/ 32 h 36"/>
              <a:gd name="T52" fmla="*/ 13 w 53"/>
              <a:gd name="T53" fmla="*/ 32 h 36"/>
              <a:gd name="T54" fmla="*/ 14 w 53"/>
              <a:gd name="T55" fmla="*/ 33 h 36"/>
              <a:gd name="T56" fmla="*/ 15 w 53"/>
              <a:gd name="T57" fmla="*/ 33 h 36"/>
              <a:gd name="T58" fmla="*/ 17 w 53"/>
              <a:gd name="T59" fmla="*/ 33 h 36"/>
              <a:gd name="T60" fmla="*/ 17 w 53"/>
              <a:gd name="T61" fmla="*/ 34 h 36"/>
              <a:gd name="T62" fmla="*/ 17 w 53"/>
              <a:gd name="T63" fmla="*/ 34 h 36"/>
              <a:gd name="T64" fmla="*/ 17 w 53"/>
              <a:gd name="T65" fmla="*/ 34 h 36"/>
              <a:gd name="T66" fmla="*/ 17 w 53"/>
              <a:gd name="T67" fmla="*/ 34 h 36"/>
              <a:gd name="T68" fmla="*/ 17 w 53"/>
              <a:gd name="T69" fmla="*/ 34 h 36"/>
              <a:gd name="T70" fmla="*/ 19 w 53"/>
              <a:gd name="T71" fmla="*/ 31 h 36"/>
              <a:gd name="T72" fmla="*/ 50 w 53"/>
              <a:gd name="T73" fmla="*/ 35 h 36"/>
              <a:gd name="T74" fmla="*/ 50 w 53"/>
              <a:gd name="T75" fmla="*/ 35 h 36"/>
              <a:gd name="T76" fmla="*/ 51 w 53"/>
              <a:gd name="T77" fmla="*/ 29 h 36"/>
              <a:gd name="T78" fmla="*/ 51 w 53"/>
              <a:gd name="T79" fmla="*/ 29 h 36"/>
              <a:gd name="T80" fmla="*/ 51 w 53"/>
              <a:gd name="T81" fmla="*/ 29 h 36"/>
              <a:gd name="T82" fmla="*/ 4 w 53"/>
              <a:gd name="T83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36">
                <a:moveTo>
                  <a:pt x="4" y="1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3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4" y="2"/>
                  <a:pt x="4" y="2"/>
                </a:cubicBezTo>
                <a:cubicBezTo>
                  <a:pt x="4" y="2"/>
                  <a:pt x="3" y="3"/>
                  <a:pt x="3" y="4"/>
                </a:cubicBezTo>
                <a:cubicBezTo>
                  <a:pt x="3" y="4"/>
                  <a:pt x="3" y="4"/>
                  <a:pt x="3" y="5"/>
                </a:cubicBezTo>
                <a:cubicBezTo>
                  <a:pt x="3" y="5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3" y="8"/>
                  <a:pt x="3" y="8"/>
                  <a:pt x="3" y="9"/>
                </a:cubicBezTo>
                <a:cubicBezTo>
                  <a:pt x="3" y="9"/>
                  <a:pt x="4" y="9"/>
                  <a:pt x="4" y="9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1"/>
                  <a:pt x="4" y="11"/>
                </a:cubicBezTo>
                <a:cubicBezTo>
                  <a:pt x="5" y="11"/>
                  <a:pt x="5" y="11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6" y="12"/>
                  <a:pt x="5" y="13"/>
                </a:cubicBezTo>
                <a:cubicBezTo>
                  <a:pt x="5" y="13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7"/>
                  <a:pt x="6" y="17"/>
                </a:cubicBezTo>
                <a:cubicBezTo>
                  <a:pt x="7" y="18"/>
                  <a:pt x="7" y="18"/>
                  <a:pt x="7" y="19"/>
                </a:cubicBezTo>
                <a:cubicBezTo>
                  <a:pt x="7" y="19"/>
                  <a:pt x="7" y="19"/>
                  <a:pt x="6" y="20"/>
                </a:cubicBezTo>
                <a:cubicBezTo>
                  <a:pt x="6" y="20"/>
                  <a:pt x="6" y="20"/>
                  <a:pt x="5" y="21"/>
                </a:cubicBezTo>
                <a:cubicBezTo>
                  <a:pt x="5" y="21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7"/>
                  <a:pt x="7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9" y="29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2"/>
                  <a:pt x="10" y="32"/>
                </a:cubicBezTo>
                <a:cubicBezTo>
                  <a:pt x="10" y="32"/>
                  <a:pt x="11" y="33"/>
                  <a:pt x="12" y="33"/>
                </a:cubicBezTo>
                <a:cubicBezTo>
                  <a:pt x="13" y="33"/>
                  <a:pt x="13" y="32"/>
                  <a:pt x="13" y="32"/>
                </a:cubicBezTo>
                <a:cubicBezTo>
                  <a:pt x="13" y="32"/>
                  <a:pt x="14" y="32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1"/>
                  <a:pt x="19" y="31"/>
                  <a:pt x="19" y="31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6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2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2" y="22"/>
                  <a:pt x="53" y="10"/>
                  <a:pt x="53" y="10"/>
                </a:cubicBezTo>
                <a:cubicBezTo>
                  <a:pt x="53" y="10"/>
                  <a:pt x="52" y="22"/>
                  <a:pt x="51" y="29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20" y="6"/>
                  <a:pt x="4" y="1"/>
                </a:cubicBezTo>
                <a:close/>
              </a:path>
            </a:pathLst>
          </a:custGeom>
          <a:solidFill>
            <a:schemeClr val="tx1">
              <a:alpha val="25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3" name="Freeform 451">
            <a:extLst>
              <a:ext uri="{FF2B5EF4-FFF2-40B4-BE49-F238E27FC236}">
                <a16:creationId xmlns:a16="http://schemas.microsoft.com/office/drawing/2014/main" id="{FD5734DB-569D-4DD1-8909-3C3852FD065B}"/>
              </a:ext>
            </a:extLst>
          </p:cNvPr>
          <p:cNvSpPr>
            <a:spLocks/>
          </p:cNvSpPr>
          <p:nvPr/>
        </p:nvSpPr>
        <p:spPr bwMode="auto">
          <a:xfrm>
            <a:off x="7592578" y="2944516"/>
            <a:ext cx="673390" cy="425299"/>
          </a:xfrm>
          <a:custGeom>
            <a:avLst/>
            <a:gdLst>
              <a:gd name="T0" fmla="*/ 33 w 33"/>
              <a:gd name="T1" fmla="*/ 17 h 21"/>
              <a:gd name="T2" fmla="*/ 33 w 33"/>
              <a:gd name="T3" fmla="*/ 16 h 21"/>
              <a:gd name="T4" fmla="*/ 33 w 33"/>
              <a:gd name="T5" fmla="*/ 15 h 21"/>
              <a:gd name="T6" fmla="*/ 33 w 33"/>
              <a:gd name="T7" fmla="*/ 15 h 21"/>
              <a:gd name="T8" fmla="*/ 32 w 33"/>
              <a:gd name="T9" fmla="*/ 10 h 21"/>
              <a:gd name="T10" fmla="*/ 32 w 33"/>
              <a:gd name="T11" fmla="*/ 9 h 21"/>
              <a:gd name="T12" fmla="*/ 32 w 33"/>
              <a:gd name="T13" fmla="*/ 9 h 21"/>
              <a:gd name="T14" fmla="*/ 32 w 33"/>
              <a:gd name="T15" fmla="*/ 8 h 21"/>
              <a:gd name="T16" fmla="*/ 32 w 33"/>
              <a:gd name="T17" fmla="*/ 8 h 21"/>
              <a:gd name="T18" fmla="*/ 31 w 33"/>
              <a:gd name="T19" fmla="*/ 8 h 21"/>
              <a:gd name="T20" fmla="*/ 31 w 33"/>
              <a:gd name="T21" fmla="*/ 8 h 21"/>
              <a:gd name="T22" fmla="*/ 31 w 33"/>
              <a:gd name="T23" fmla="*/ 7 h 21"/>
              <a:gd name="T24" fmla="*/ 31 w 33"/>
              <a:gd name="T25" fmla="*/ 7 h 21"/>
              <a:gd name="T26" fmla="*/ 31 w 33"/>
              <a:gd name="T27" fmla="*/ 7 h 21"/>
              <a:gd name="T28" fmla="*/ 31 w 33"/>
              <a:gd name="T29" fmla="*/ 7 h 21"/>
              <a:gd name="T30" fmla="*/ 31 w 33"/>
              <a:gd name="T31" fmla="*/ 7 h 21"/>
              <a:gd name="T32" fmla="*/ 31 w 33"/>
              <a:gd name="T33" fmla="*/ 6 h 21"/>
              <a:gd name="T34" fmla="*/ 31 w 33"/>
              <a:gd name="T35" fmla="*/ 5 h 21"/>
              <a:gd name="T36" fmla="*/ 31 w 33"/>
              <a:gd name="T37" fmla="*/ 5 h 21"/>
              <a:gd name="T38" fmla="*/ 31 w 33"/>
              <a:gd name="T39" fmla="*/ 5 h 21"/>
              <a:gd name="T40" fmla="*/ 31 w 33"/>
              <a:gd name="T41" fmla="*/ 5 h 21"/>
              <a:gd name="T42" fmla="*/ 31 w 33"/>
              <a:gd name="T43" fmla="*/ 5 h 21"/>
              <a:gd name="T44" fmla="*/ 31 w 33"/>
              <a:gd name="T45" fmla="*/ 5 h 21"/>
              <a:gd name="T46" fmla="*/ 31 w 33"/>
              <a:gd name="T47" fmla="*/ 4 h 21"/>
              <a:gd name="T48" fmla="*/ 31 w 33"/>
              <a:gd name="T49" fmla="*/ 4 h 21"/>
              <a:gd name="T50" fmla="*/ 31 w 33"/>
              <a:gd name="T51" fmla="*/ 4 h 21"/>
              <a:gd name="T52" fmla="*/ 30 w 33"/>
              <a:gd name="T53" fmla="*/ 4 h 21"/>
              <a:gd name="T54" fmla="*/ 31 w 33"/>
              <a:gd name="T55" fmla="*/ 3 h 21"/>
              <a:gd name="T56" fmla="*/ 31 w 33"/>
              <a:gd name="T57" fmla="*/ 3 h 21"/>
              <a:gd name="T58" fmla="*/ 31 w 33"/>
              <a:gd name="T59" fmla="*/ 2 h 21"/>
              <a:gd name="T60" fmla="*/ 21 w 33"/>
              <a:gd name="T61" fmla="*/ 2 h 21"/>
              <a:gd name="T62" fmla="*/ 2 w 33"/>
              <a:gd name="T63" fmla="*/ 0 h 21"/>
              <a:gd name="T64" fmla="*/ 0 w 33"/>
              <a:gd name="T65" fmla="*/ 19 h 21"/>
              <a:gd name="T66" fmla="*/ 9 w 33"/>
              <a:gd name="T67" fmla="*/ 20 h 21"/>
              <a:gd name="T68" fmla="*/ 33 w 33"/>
              <a:gd name="T69" fmla="*/ 21 h 21"/>
              <a:gd name="T70" fmla="*/ 33 w 33"/>
              <a:gd name="T71" fmla="*/ 20 h 21"/>
              <a:gd name="T72" fmla="*/ 33 w 33"/>
              <a:gd name="T73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21">
                <a:moveTo>
                  <a:pt x="33" y="17"/>
                </a:moveTo>
                <a:cubicBezTo>
                  <a:pt x="33" y="17"/>
                  <a:pt x="33" y="16"/>
                  <a:pt x="33" y="16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2" y="13"/>
                  <a:pt x="32" y="11"/>
                  <a:pt x="32" y="10"/>
                </a:cubicBezTo>
                <a:cubicBezTo>
                  <a:pt x="32" y="10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6"/>
                </a:cubicBezTo>
                <a:cubicBezTo>
                  <a:pt x="31" y="6"/>
                  <a:pt x="31" y="6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2"/>
                  <a:pt x="31" y="2"/>
                </a:cubicBezTo>
                <a:cubicBezTo>
                  <a:pt x="30" y="2"/>
                  <a:pt x="26" y="2"/>
                  <a:pt x="21" y="2"/>
                </a:cubicBezTo>
                <a:cubicBezTo>
                  <a:pt x="15" y="1"/>
                  <a:pt x="7" y="1"/>
                  <a:pt x="2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2" y="20"/>
                  <a:pt x="6" y="20"/>
                  <a:pt x="9" y="20"/>
                </a:cubicBezTo>
                <a:cubicBezTo>
                  <a:pt x="20" y="21"/>
                  <a:pt x="33" y="21"/>
                  <a:pt x="33" y="21"/>
                </a:cubicBezTo>
                <a:cubicBezTo>
                  <a:pt x="33" y="21"/>
                  <a:pt x="33" y="20"/>
                  <a:pt x="33" y="20"/>
                </a:cubicBezTo>
                <a:cubicBezTo>
                  <a:pt x="33" y="19"/>
                  <a:pt x="33" y="18"/>
                  <a:pt x="33" y="17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9525">
            <a:solidFill>
              <a:schemeClr val="bg1">
                <a:lumMod val="85000"/>
                <a:alpha val="4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Freeform 452">
            <a:extLst>
              <a:ext uri="{FF2B5EF4-FFF2-40B4-BE49-F238E27FC236}">
                <a16:creationId xmlns:a16="http://schemas.microsoft.com/office/drawing/2014/main" id="{5130A735-17FF-446E-B918-DE2EB1A48242}"/>
              </a:ext>
            </a:extLst>
          </p:cNvPr>
          <p:cNvSpPr>
            <a:spLocks/>
          </p:cNvSpPr>
          <p:nvPr/>
        </p:nvSpPr>
        <p:spPr bwMode="auto">
          <a:xfrm>
            <a:off x="7592578" y="2944516"/>
            <a:ext cx="673390" cy="425299"/>
          </a:xfrm>
          <a:custGeom>
            <a:avLst/>
            <a:gdLst>
              <a:gd name="T0" fmla="*/ 33 w 33"/>
              <a:gd name="T1" fmla="*/ 17 h 21"/>
              <a:gd name="T2" fmla="*/ 33 w 33"/>
              <a:gd name="T3" fmla="*/ 16 h 21"/>
              <a:gd name="T4" fmla="*/ 33 w 33"/>
              <a:gd name="T5" fmla="*/ 15 h 21"/>
              <a:gd name="T6" fmla="*/ 33 w 33"/>
              <a:gd name="T7" fmla="*/ 15 h 21"/>
              <a:gd name="T8" fmla="*/ 32 w 33"/>
              <a:gd name="T9" fmla="*/ 10 h 21"/>
              <a:gd name="T10" fmla="*/ 32 w 33"/>
              <a:gd name="T11" fmla="*/ 9 h 21"/>
              <a:gd name="T12" fmla="*/ 32 w 33"/>
              <a:gd name="T13" fmla="*/ 9 h 21"/>
              <a:gd name="T14" fmla="*/ 32 w 33"/>
              <a:gd name="T15" fmla="*/ 8 h 21"/>
              <a:gd name="T16" fmla="*/ 32 w 33"/>
              <a:gd name="T17" fmla="*/ 8 h 21"/>
              <a:gd name="T18" fmla="*/ 31 w 33"/>
              <a:gd name="T19" fmla="*/ 8 h 21"/>
              <a:gd name="T20" fmla="*/ 31 w 33"/>
              <a:gd name="T21" fmla="*/ 8 h 21"/>
              <a:gd name="T22" fmla="*/ 31 w 33"/>
              <a:gd name="T23" fmla="*/ 7 h 21"/>
              <a:gd name="T24" fmla="*/ 31 w 33"/>
              <a:gd name="T25" fmla="*/ 7 h 21"/>
              <a:gd name="T26" fmla="*/ 31 w 33"/>
              <a:gd name="T27" fmla="*/ 7 h 21"/>
              <a:gd name="T28" fmla="*/ 31 w 33"/>
              <a:gd name="T29" fmla="*/ 7 h 21"/>
              <a:gd name="T30" fmla="*/ 31 w 33"/>
              <a:gd name="T31" fmla="*/ 7 h 21"/>
              <a:gd name="T32" fmla="*/ 31 w 33"/>
              <a:gd name="T33" fmla="*/ 6 h 21"/>
              <a:gd name="T34" fmla="*/ 31 w 33"/>
              <a:gd name="T35" fmla="*/ 5 h 21"/>
              <a:gd name="T36" fmla="*/ 31 w 33"/>
              <a:gd name="T37" fmla="*/ 5 h 21"/>
              <a:gd name="T38" fmla="*/ 31 w 33"/>
              <a:gd name="T39" fmla="*/ 5 h 21"/>
              <a:gd name="T40" fmla="*/ 31 w 33"/>
              <a:gd name="T41" fmla="*/ 5 h 21"/>
              <a:gd name="T42" fmla="*/ 31 w 33"/>
              <a:gd name="T43" fmla="*/ 5 h 21"/>
              <a:gd name="T44" fmla="*/ 31 w 33"/>
              <a:gd name="T45" fmla="*/ 5 h 21"/>
              <a:gd name="T46" fmla="*/ 31 w 33"/>
              <a:gd name="T47" fmla="*/ 4 h 21"/>
              <a:gd name="T48" fmla="*/ 31 w 33"/>
              <a:gd name="T49" fmla="*/ 4 h 21"/>
              <a:gd name="T50" fmla="*/ 31 w 33"/>
              <a:gd name="T51" fmla="*/ 4 h 21"/>
              <a:gd name="T52" fmla="*/ 30 w 33"/>
              <a:gd name="T53" fmla="*/ 4 h 21"/>
              <a:gd name="T54" fmla="*/ 31 w 33"/>
              <a:gd name="T55" fmla="*/ 3 h 21"/>
              <a:gd name="T56" fmla="*/ 31 w 33"/>
              <a:gd name="T57" fmla="*/ 3 h 21"/>
              <a:gd name="T58" fmla="*/ 31 w 33"/>
              <a:gd name="T59" fmla="*/ 2 h 21"/>
              <a:gd name="T60" fmla="*/ 21 w 33"/>
              <a:gd name="T61" fmla="*/ 2 h 21"/>
              <a:gd name="T62" fmla="*/ 2 w 33"/>
              <a:gd name="T63" fmla="*/ 0 h 21"/>
              <a:gd name="T64" fmla="*/ 0 w 33"/>
              <a:gd name="T65" fmla="*/ 19 h 21"/>
              <a:gd name="T66" fmla="*/ 9 w 33"/>
              <a:gd name="T67" fmla="*/ 20 h 21"/>
              <a:gd name="T68" fmla="*/ 33 w 33"/>
              <a:gd name="T69" fmla="*/ 21 h 21"/>
              <a:gd name="T70" fmla="*/ 33 w 33"/>
              <a:gd name="T71" fmla="*/ 20 h 21"/>
              <a:gd name="T72" fmla="*/ 33 w 33"/>
              <a:gd name="T73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21">
                <a:moveTo>
                  <a:pt x="33" y="17"/>
                </a:moveTo>
                <a:cubicBezTo>
                  <a:pt x="33" y="17"/>
                  <a:pt x="33" y="16"/>
                  <a:pt x="33" y="16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2" y="13"/>
                  <a:pt x="32" y="11"/>
                  <a:pt x="32" y="10"/>
                </a:cubicBezTo>
                <a:cubicBezTo>
                  <a:pt x="32" y="10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6"/>
                </a:cubicBezTo>
                <a:cubicBezTo>
                  <a:pt x="31" y="6"/>
                  <a:pt x="31" y="6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2"/>
                  <a:pt x="31" y="2"/>
                </a:cubicBezTo>
                <a:cubicBezTo>
                  <a:pt x="30" y="2"/>
                  <a:pt x="26" y="2"/>
                  <a:pt x="21" y="2"/>
                </a:cubicBezTo>
                <a:cubicBezTo>
                  <a:pt x="15" y="1"/>
                  <a:pt x="7" y="1"/>
                  <a:pt x="2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2" y="20"/>
                  <a:pt x="6" y="20"/>
                  <a:pt x="9" y="20"/>
                </a:cubicBezTo>
                <a:cubicBezTo>
                  <a:pt x="20" y="21"/>
                  <a:pt x="33" y="21"/>
                  <a:pt x="33" y="21"/>
                </a:cubicBezTo>
                <a:cubicBezTo>
                  <a:pt x="33" y="21"/>
                  <a:pt x="33" y="20"/>
                  <a:pt x="33" y="20"/>
                </a:cubicBezTo>
                <a:cubicBezTo>
                  <a:pt x="33" y="19"/>
                  <a:pt x="33" y="18"/>
                  <a:pt x="33" y="17"/>
                </a:cubicBez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453">
            <a:extLst>
              <a:ext uri="{FF2B5EF4-FFF2-40B4-BE49-F238E27FC236}">
                <a16:creationId xmlns:a16="http://schemas.microsoft.com/office/drawing/2014/main" id="{D94F7EF5-6288-49C2-A059-C3424D0B1924}"/>
              </a:ext>
            </a:extLst>
          </p:cNvPr>
          <p:cNvSpPr>
            <a:spLocks/>
          </p:cNvSpPr>
          <p:nvPr/>
        </p:nvSpPr>
        <p:spPr bwMode="auto">
          <a:xfrm>
            <a:off x="6316680" y="2740725"/>
            <a:ext cx="629091" cy="992364"/>
          </a:xfrm>
          <a:custGeom>
            <a:avLst/>
            <a:gdLst>
              <a:gd name="T0" fmla="*/ 29 w 31"/>
              <a:gd name="T1" fmla="*/ 34 h 49"/>
              <a:gd name="T2" fmla="*/ 29 w 31"/>
              <a:gd name="T3" fmla="*/ 34 h 49"/>
              <a:gd name="T4" fmla="*/ 29 w 31"/>
              <a:gd name="T5" fmla="*/ 34 h 49"/>
              <a:gd name="T6" fmla="*/ 29 w 31"/>
              <a:gd name="T7" fmla="*/ 34 h 49"/>
              <a:gd name="T8" fmla="*/ 28 w 31"/>
              <a:gd name="T9" fmla="*/ 33 h 49"/>
              <a:gd name="T10" fmla="*/ 27 w 31"/>
              <a:gd name="T11" fmla="*/ 33 h 49"/>
              <a:gd name="T12" fmla="*/ 26 w 31"/>
              <a:gd name="T13" fmla="*/ 32 h 49"/>
              <a:gd name="T14" fmla="*/ 25 w 31"/>
              <a:gd name="T15" fmla="*/ 32 h 49"/>
              <a:gd name="T16" fmla="*/ 24 w 31"/>
              <a:gd name="T17" fmla="*/ 33 h 49"/>
              <a:gd name="T18" fmla="*/ 22 w 31"/>
              <a:gd name="T19" fmla="*/ 32 h 49"/>
              <a:gd name="T20" fmla="*/ 21 w 31"/>
              <a:gd name="T21" fmla="*/ 31 h 49"/>
              <a:gd name="T22" fmla="*/ 21 w 31"/>
              <a:gd name="T23" fmla="*/ 30 h 49"/>
              <a:gd name="T24" fmla="*/ 21 w 31"/>
              <a:gd name="T25" fmla="*/ 30 h 49"/>
              <a:gd name="T26" fmla="*/ 20 w 31"/>
              <a:gd name="T27" fmla="*/ 29 h 49"/>
              <a:gd name="T28" fmla="*/ 20 w 31"/>
              <a:gd name="T29" fmla="*/ 28 h 49"/>
              <a:gd name="T30" fmla="*/ 19 w 31"/>
              <a:gd name="T31" fmla="*/ 25 h 49"/>
              <a:gd name="T32" fmla="*/ 19 w 31"/>
              <a:gd name="T33" fmla="*/ 23 h 49"/>
              <a:gd name="T34" fmla="*/ 18 w 31"/>
              <a:gd name="T35" fmla="*/ 23 h 49"/>
              <a:gd name="T36" fmla="*/ 17 w 31"/>
              <a:gd name="T37" fmla="*/ 24 h 49"/>
              <a:gd name="T38" fmla="*/ 17 w 31"/>
              <a:gd name="T39" fmla="*/ 22 h 49"/>
              <a:gd name="T40" fmla="*/ 19 w 31"/>
              <a:gd name="T41" fmla="*/ 19 h 49"/>
              <a:gd name="T42" fmla="*/ 18 w 31"/>
              <a:gd name="T43" fmla="*/ 17 h 49"/>
              <a:gd name="T44" fmla="*/ 18 w 31"/>
              <a:gd name="T45" fmla="*/ 16 h 49"/>
              <a:gd name="T46" fmla="*/ 18 w 31"/>
              <a:gd name="T47" fmla="*/ 14 h 49"/>
              <a:gd name="T48" fmla="*/ 17 w 31"/>
              <a:gd name="T49" fmla="*/ 12 h 49"/>
              <a:gd name="T50" fmla="*/ 17 w 31"/>
              <a:gd name="T51" fmla="*/ 12 h 49"/>
              <a:gd name="T52" fmla="*/ 16 w 31"/>
              <a:gd name="T53" fmla="*/ 10 h 49"/>
              <a:gd name="T54" fmla="*/ 16 w 31"/>
              <a:gd name="T55" fmla="*/ 9 h 49"/>
              <a:gd name="T56" fmla="*/ 14 w 31"/>
              <a:gd name="T57" fmla="*/ 7 h 49"/>
              <a:gd name="T58" fmla="*/ 14 w 31"/>
              <a:gd name="T59" fmla="*/ 6 h 49"/>
              <a:gd name="T60" fmla="*/ 14 w 31"/>
              <a:gd name="T61" fmla="*/ 6 h 49"/>
              <a:gd name="T62" fmla="*/ 15 w 31"/>
              <a:gd name="T63" fmla="*/ 5 h 49"/>
              <a:gd name="T64" fmla="*/ 15 w 31"/>
              <a:gd name="T65" fmla="*/ 4 h 49"/>
              <a:gd name="T66" fmla="*/ 13 w 31"/>
              <a:gd name="T67" fmla="*/ 1 h 49"/>
              <a:gd name="T68" fmla="*/ 6 w 31"/>
              <a:gd name="T69" fmla="*/ 19 h 49"/>
              <a:gd name="T70" fmla="*/ 6 w 31"/>
              <a:gd name="T71" fmla="*/ 20 h 49"/>
              <a:gd name="T72" fmla="*/ 7 w 31"/>
              <a:gd name="T73" fmla="*/ 21 h 49"/>
              <a:gd name="T74" fmla="*/ 8 w 31"/>
              <a:gd name="T75" fmla="*/ 23 h 49"/>
              <a:gd name="T76" fmla="*/ 7 w 31"/>
              <a:gd name="T77" fmla="*/ 23 h 49"/>
              <a:gd name="T78" fmla="*/ 7 w 31"/>
              <a:gd name="T79" fmla="*/ 24 h 49"/>
              <a:gd name="T80" fmla="*/ 6 w 31"/>
              <a:gd name="T81" fmla="*/ 24 h 49"/>
              <a:gd name="T82" fmla="*/ 5 w 31"/>
              <a:gd name="T83" fmla="*/ 25 h 49"/>
              <a:gd name="T84" fmla="*/ 5 w 31"/>
              <a:gd name="T85" fmla="*/ 27 h 49"/>
              <a:gd name="T86" fmla="*/ 4 w 31"/>
              <a:gd name="T87" fmla="*/ 29 h 49"/>
              <a:gd name="T88" fmla="*/ 3 w 31"/>
              <a:gd name="T89" fmla="*/ 30 h 49"/>
              <a:gd name="T90" fmla="*/ 3 w 31"/>
              <a:gd name="T91" fmla="*/ 32 h 49"/>
              <a:gd name="T92" fmla="*/ 13 w 31"/>
              <a:gd name="T93" fmla="*/ 47 h 49"/>
              <a:gd name="T94" fmla="*/ 31 w 31"/>
              <a:gd name="T95" fmla="*/ 34 h 49"/>
              <a:gd name="T96" fmla="*/ 31 w 31"/>
              <a:gd name="T97" fmla="*/ 34 h 49"/>
              <a:gd name="T98" fmla="*/ 29 w 31"/>
              <a:gd name="T99" fmla="*/ 3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" h="49">
                <a:moveTo>
                  <a:pt x="29" y="34"/>
                </a:move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3"/>
                  <a:pt x="29" y="33"/>
                  <a:pt x="28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3"/>
                  <a:pt x="27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2"/>
                  <a:pt x="26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0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9" y="28"/>
                  <a:pt x="19" y="27"/>
                </a:cubicBezTo>
                <a:cubicBezTo>
                  <a:pt x="19" y="27"/>
                  <a:pt x="19" y="26"/>
                  <a:pt x="19" y="25"/>
                </a:cubicBezTo>
                <a:cubicBezTo>
                  <a:pt x="19" y="25"/>
                  <a:pt x="19" y="25"/>
                  <a:pt x="19" y="24"/>
                </a:cubicBezTo>
                <a:cubicBezTo>
                  <a:pt x="19" y="24"/>
                  <a:pt x="19" y="24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9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4"/>
                  <a:pt x="17" y="24"/>
                  <a:pt x="17" y="24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1"/>
                  <a:pt x="18" y="20"/>
                </a:cubicBezTo>
                <a:cubicBezTo>
                  <a:pt x="18" y="20"/>
                  <a:pt x="18" y="20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8"/>
                  <a:pt x="19" y="18"/>
                  <a:pt x="18" y="17"/>
                </a:cubicBezTo>
                <a:cubicBezTo>
                  <a:pt x="18" y="17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4"/>
                </a:cubicBezTo>
                <a:cubicBezTo>
                  <a:pt x="18" y="14"/>
                  <a:pt x="17" y="14"/>
                  <a:pt x="17" y="14"/>
                </a:cubicBezTo>
                <a:cubicBezTo>
                  <a:pt x="17" y="13"/>
                  <a:pt x="18" y="13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6" y="11"/>
                </a:cubicBezTo>
                <a:cubicBezTo>
                  <a:pt x="16" y="11"/>
                  <a:pt x="16" y="10"/>
                  <a:pt x="16" y="10"/>
                </a:cubicBezTo>
                <a:cubicBezTo>
                  <a:pt x="16" y="10"/>
                  <a:pt x="16" y="10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9"/>
                </a:cubicBezTo>
                <a:cubicBezTo>
                  <a:pt x="15" y="8"/>
                  <a:pt x="15" y="8"/>
                  <a:pt x="14" y="7"/>
                </a:cubicBezTo>
                <a:cubicBezTo>
                  <a:pt x="14" y="7"/>
                  <a:pt x="14" y="7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6" y="1"/>
                  <a:pt x="16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20"/>
                </a:cubicBezTo>
                <a:cubicBezTo>
                  <a:pt x="7" y="20"/>
                  <a:pt x="7" y="20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8" y="22"/>
                </a:cubicBezTo>
                <a:cubicBezTo>
                  <a:pt x="8" y="22"/>
                  <a:pt x="8" y="23"/>
                  <a:pt x="8" y="23"/>
                </a:cubicBezTo>
                <a:cubicBezTo>
                  <a:pt x="8" y="23"/>
                  <a:pt x="8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4"/>
                  <a:pt x="7" y="24"/>
                </a:cubicBezTo>
                <a:cubicBezTo>
                  <a:pt x="7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6"/>
                  <a:pt x="5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4" y="29"/>
                  <a:pt x="4" y="29"/>
                </a:cubicBezTo>
                <a:cubicBezTo>
                  <a:pt x="4" y="29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1"/>
                  <a:pt x="3" y="31"/>
                </a:cubicBezTo>
                <a:cubicBezTo>
                  <a:pt x="3" y="31"/>
                  <a:pt x="3" y="32"/>
                  <a:pt x="3" y="32"/>
                </a:cubicBezTo>
                <a:cubicBezTo>
                  <a:pt x="0" y="43"/>
                  <a:pt x="0" y="43"/>
                  <a:pt x="0" y="43"/>
                </a:cubicBezTo>
                <a:cubicBezTo>
                  <a:pt x="13" y="47"/>
                  <a:pt x="13" y="47"/>
                  <a:pt x="13" y="47"/>
                </a:cubicBezTo>
                <a:cubicBezTo>
                  <a:pt x="27" y="49"/>
                  <a:pt x="27" y="49"/>
                  <a:pt x="27" y="49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0" y="34"/>
                  <a:pt x="30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454">
            <a:extLst>
              <a:ext uri="{FF2B5EF4-FFF2-40B4-BE49-F238E27FC236}">
                <a16:creationId xmlns:a16="http://schemas.microsoft.com/office/drawing/2014/main" id="{2DAF9D68-C702-4315-953F-118D5E767D4B}"/>
              </a:ext>
            </a:extLst>
          </p:cNvPr>
          <p:cNvSpPr>
            <a:spLocks/>
          </p:cNvSpPr>
          <p:nvPr/>
        </p:nvSpPr>
        <p:spPr bwMode="auto">
          <a:xfrm>
            <a:off x="5581264" y="2900212"/>
            <a:ext cx="894903" cy="708832"/>
          </a:xfrm>
          <a:custGeom>
            <a:avLst/>
            <a:gdLst>
              <a:gd name="T0" fmla="*/ 43 w 44"/>
              <a:gd name="T1" fmla="*/ 12 h 35"/>
              <a:gd name="T2" fmla="*/ 34 w 44"/>
              <a:gd name="T3" fmla="*/ 8 h 35"/>
              <a:gd name="T4" fmla="*/ 33 w 44"/>
              <a:gd name="T5" fmla="*/ 8 h 35"/>
              <a:gd name="T6" fmla="*/ 31 w 44"/>
              <a:gd name="T7" fmla="*/ 9 h 35"/>
              <a:gd name="T8" fmla="*/ 31 w 44"/>
              <a:gd name="T9" fmla="*/ 8 h 35"/>
              <a:gd name="T10" fmla="*/ 30 w 44"/>
              <a:gd name="T11" fmla="*/ 8 h 35"/>
              <a:gd name="T12" fmla="*/ 25 w 44"/>
              <a:gd name="T13" fmla="*/ 8 h 35"/>
              <a:gd name="T14" fmla="*/ 23 w 44"/>
              <a:gd name="T15" fmla="*/ 8 h 35"/>
              <a:gd name="T16" fmla="*/ 21 w 44"/>
              <a:gd name="T17" fmla="*/ 7 h 35"/>
              <a:gd name="T18" fmla="*/ 19 w 44"/>
              <a:gd name="T19" fmla="*/ 7 h 35"/>
              <a:gd name="T20" fmla="*/ 17 w 44"/>
              <a:gd name="T21" fmla="*/ 6 h 35"/>
              <a:gd name="T22" fmla="*/ 17 w 44"/>
              <a:gd name="T23" fmla="*/ 5 h 35"/>
              <a:gd name="T24" fmla="*/ 17 w 44"/>
              <a:gd name="T25" fmla="*/ 3 h 35"/>
              <a:gd name="T26" fmla="*/ 15 w 44"/>
              <a:gd name="T27" fmla="*/ 2 h 35"/>
              <a:gd name="T28" fmla="*/ 12 w 44"/>
              <a:gd name="T29" fmla="*/ 1 h 35"/>
              <a:gd name="T30" fmla="*/ 12 w 44"/>
              <a:gd name="T31" fmla="*/ 2 h 35"/>
              <a:gd name="T32" fmla="*/ 10 w 44"/>
              <a:gd name="T33" fmla="*/ 5 h 35"/>
              <a:gd name="T34" fmla="*/ 10 w 44"/>
              <a:gd name="T35" fmla="*/ 6 h 35"/>
              <a:gd name="T36" fmla="*/ 8 w 44"/>
              <a:gd name="T37" fmla="*/ 9 h 35"/>
              <a:gd name="T38" fmla="*/ 7 w 44"/>
              <a:gd name="T39" fmla="*/ 11 h 35"/>
              <a:gd name="T40" fmla="*/ 7 w 44"/>
              <a:gd name="T41" fmla="*/ 12 h 35"/>
              <a:gd name="T42" fmla="*/ 6 w 44"/>
              <a:gd name="T43" fmla="*/ 14 h 35"/>
              <a:gd name="T44" fmla="*/ 5 w 44"/>
              <a:gd name="T45" fmla="*/ 15 h 35"/>
              <a:gd name="T46" fmla="*/ 4 w 44"/>
              <a:gd name="T47" fmla="*/ 17 h 35"/>
              <a:gd name="T48" fmla="*/ 3 w 44"/>
              <a:gd name="T49" fmla="*/ 18 h 35"/>
              <a:gd name="T50" fmla="*/ 3 w 44"/>
              <a:gd name="T51" fmla="*/ 19 h 35"/>
              <a:gd name="T52" fmla="*/ 1 w 44"/>
              <a:gd name="T53" fmla="*/ 19 h 35"/>
              <a:gd name="T54" fmla="*/ 2 w 44"/>
              <a:gd name="T55" fmla="*/ 22 h 35"/>
              <a:gd name="T56" fmla="*/ 1 w 44"/>
              <a:gd name="T57" fmla="*/ 24 h 35"/>
              <a:gd name="T58" fmla="*/ 1 w 44"/>
              <a:gd name="T59" fmla="*/ 26 h 35"/>
              <a:gd name="T60" fmla="*/ 36 w 44"/>
              <a:gd name="T61" fmla="*/ 35 h 35"/>
              <a:gd name="T62" fmla="*/ 39 w 44"/>
              <a:gd name="T63" fmla="*/ 23 h 35"/>
              <a:gd name="T64" fmla="*/ 40 w 44"/>
              <a:gd name="T65" fmla="*/ 21 h 35"/>
              <a:gd name="T66" fmla="*/ 41 w 44"/>
              <a:gd name="T67" fmla="*/ 18 h 35"/>
              <a:gd name="T68" fmla="*/ 42 w 44"/>
              <a:gd name="T69" fmla="*/ 16 h 35"/>
              <a:gd name="T70" fmla="*/ 43 w 44"/>
              <a:gd name="T71" fmla="*/ 15 h 35"/>
              <a:gd name="T72" fmla="*/ 43 w 44"/>
              <a:gd name="T73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4" h="35">
                <a:moveTo>
                  <a:pt x="43" y="13"/>
                </a:moveTo>
                <a:cubicBezTo>
                  <a:pt x="43" y="13"/>
                  <a:pt x="43" y="13"/>
                  <a:pt x="43" y="12"/>
                </a:cubicBezTo>
                <a:cubicBezTo>
                  <a:pt x="42" y="12"/>
                  <a:pt x="42" y="11"/>
                  <a:pt x="42" y="11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1" y="9"/>
                  <a:pt x="31" y="9"/>
                </a:cubicBezTo>
                <a:cubicBezTo>
                  <a:pt x="31" y="9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9" y="9"/>
                  <a:pt x="27" y="9"/>
                  <a:pt x="26" y="8"/>
                </a:cubicBezTo>
                <a:cubicBezTo>
                  <a:pt x="26" y="8"/>
                  <a:pt x="25" y="8"/>
                  <a:pt x="25" y="8"/>
                </a:cubicBezTo>
                <a:cubicBezTo>
                  <a:pt x="24" y="8"/>
                  <a:pt x="24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2" y="7"/>
                  <a:pt x="22" y="7"/>
                </a:cubicBezTo>
                <a:cubicBezTo>
                  <a:pt x="22" y="7"/>
                  <a:pt x="21" y="7"/>
                  <a:pt x="21" y="7"/>
                </a:cubicBezTo>
                <a:cubicBezTo>
                  <a:pt x="21" y="7"/>
                  <a:pt x="21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8" y="6"/>
                  <a:pt x="17" y="6"/>
                </a:cubicBezTo>
                <a:cubicBezTo>
                  <a:pt x="17" y="6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2"/>
                  <a:pt x="15" y="2"/>
                </a:cubicBezTo>
                <a:cubicBezTo>
                  <a:pt x="15" y="2"/>
                  <a:pt x="14" y="2"/>
                  <a:pt x="14" y="1"/>
                </a:cubicBezTo>
                <a:cubicBezTo>
                  <a:pt x="13" y="1"/>
                  <a:pt x="12" y="1"/>
                  <a:pt x="12" y="1"/>
                </a:cubicBezTo>
                <a:cubicBezTo>
                  <a:pt x="12" y="1"/>
                  <a:pt x="12" y="0"/>
                  <a:pt x="12" y="1"/>
                </a:cubicBezTo>
                <a:cubicBezTo>
                  <a:pt x="12" y="1"/>
                  <a:pt x="12" y="1"/>
                  <a:pt x="12" y="2"/>
                </a:cubicBezTo>
                <a:cubicBezTo>
                  <a:pt x="12" y="2"/>
                  <a:pt x="12" y="3"/>
                  <a:pt x="11" y="3"/>
                </a:cubicBezTo>
                <a:cubicBezTo>
                  <a:pt x="11" y="4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9" y="7"/>
                  <a:pt x="9" y="7"/>
                </a:cubicBezTo>
                <a:cubicBezTo>
                  <a:pt x="9" y="8"/>
                  <a:pt x="8" y="8"/>
                  <a:pt x="8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11"/>
                  <a:pt x="7" y="11"/>
                  <a:pt x="7" y="11"/>
                </a:cubicBezTo>
                <a:cubicBezTo>
                  <a:pt x="7" y="11"/>
                  <a:pt x="7" y="11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3"/>
                  <a:pt x="6" y="13"/>
                  <a:pt x="6" y="13"/>
                </a:cubicBezTo>
                <a:cubicBezTo>
                  <a:pt x="6" y="13"/>
                  <a:pt x="7" y="14"/>
                  <a:pt x="6" y="14"/>
                </a:cubicBezTo>
                <a:cubicBezTo>
                  <a:pt x="6" y="14"/>
                  <a:pt x="6" y="14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4" y="16"/>
                  <a:pt x="4" y="16"/>
                </a:cubicBezTo>
                <a:cubicBezTo>
                  <a:pt x="4" y="16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3" y="17"/>
                  <a:pt x="3" y="18"/>
                  <a:pt x="3" y="18"/>
                </a:cubicBezTo>
                <a:cubicBezTo>
                  <a:pt x="3" y="18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20"/>
                  <a:pt x="2" y="20"/>
                </a:cubicBezTo>
                <a:cubicBezTo>
                  <a:pt x="2" y="20"/>
                  <a:pt x="1" y="19"/>
                  <a:pt x="1" y="19"/>
                </a:cubicBezTo>
                <a:cubicBezTo>
                  <a:pt x="1" y="20"/>
                  <a:pt x="0" y="20"/>
                  <a:pt x="1" y="21"/>
                </a:cubicBezTo>
                <a:cubicBezTo>
                  <a:pt x="1" y="21"/>
                  <a:pt x="2" y="21"/>
                  <a:pt x="2" y="22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3"/>
                  <a:pt x="1" y="23"/>
                  <a:pt x="1" y="24"/>
                </a:cubicBezTo>
                <a:cubicBezTo>
                  <a:pt x="1" y="24"/>
                  <a:pt x="1" y="25"/>
                  <a:pt x="1" y="25"/>
                </a:cubicBezTo>
                <a:cubicBezTo>
                  <a:pt x="1" y="25"/>
                  <a:pt x="1" y="25"/>
                  <a:pt x="1" y="26"/>
                </a:cubicBezTo>
                <a:cubicBezTo>
                  <a:pt x="21" y="31"/>
                  <a:pt x="21" y="31"/>
                  <a:pt x="21" y="31"/>
                </a:cubicBezTo>
                <a:cubicBezTo>
                  <a:pt x="36" y="35"/>
                  <a:pt x="36" y="35"/>
                  <a:pt x="36" y="35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3"/>
                  <a:pt x="39" y="23"/>
                </a:cubicBezTo>
                <a:cubicBezTo>
                  <a:pt x="39" y="23"/>
                  <a:pt x="39" y="22"/>
                  <a:pt x="39" y="22"/>
                </a:cubicBezTo>
                <a:cubicBezTo>
                  <a:pt x="39" y="22"/>
                  <a:pt x="40" y="21"/>
                  <a:pt x="40" y="21"/>
                </a:cubicBezTo>
                <a:cubicBezTo>
                  <a:pt x="40" y="21"/>
                  <a:pt x="40" y="20"/>
                  <a:pt x="40" y="20"/>
                </a:cubicBezTo>
                <a:cubicBezTo>
                  <a:pt x="40" y="20"/>
                  <a:pt x="41" y="18"/>
                  <a:pt x="41" y="18"/>
                </a:cubicBezTo>
                <a:cubicBezTo>
                  <a:pt x="41" y="18"/>
                  <a:pt x="42" y="17"/>
                  <a:pt x="42" y="17"/>
                </a:cubicBezTo>
                <a:cubicBezTo>
                  <a:pt x="42" y="17"/>
                  <a:pt x="42" y="16"/>
                  <a:pt x="42" y="16"/>
                </a:cubicBezTo>
                <a:cubicBezTo>
                  <a:pt x="42" y="16"/>
                  <a:pt x="43" y="16"/>
                  <a:pt x="43" y="16"/>
                </a:cubicBezTo>
                <a:cubicBezTo>
                  <a:pt x="43" y="15"/>
                  <a:pt x="43" y="15"/>
                  <a:pt x="43" y="15"/>
                </a:cubicBezTo>
                <a:cubicBezTo>
                  <a:pt x="44" y="15"/>
                  <a:pt x="44" y="15"/>
                  <a:pt x="44" y="14"/>
                </a:cubicBezTo>
                <a:cubicBezTo>
                  <a:pt x="43" y="14"/>
                  <a:pt x="43" y="13"/>
                  <a:pt x="43" y="13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Freeform 455">
            <a:extLst>
              <a:ext uri="{FF2B5EF4-FFF2-40B4-BE49-F238E27FC236}">
                <a16:creationId xmlns:a16="http://schemas.microsoft.com/office/drawing/2014/main" id="{10484C6C-5E82-4E18-B9FC-B04CF5E413BE}"/>
              </a:ext>
            </a:extLst>
          </p:cNvPr>
          <p:cNvSpPr>
            <a:spLocks/>
          </p:cNvSpPr>
          <p:nvPr/>
        </p:nvSpPr>
        <p:spPr bwMode="auto">
          <a:xfrm>
            <a:off x="5829355" y="2616679"/>
            <a:ext cx="726553" cy="505045"/>
          </a:xfrm>
          <a:custGeom>
            <a:avLst/>
            <a:gdLst>
              <a:gd name="T0" fmla="*/ 5 w 36"/>
              <a:gd name="T1" fmla="*/ 19 h 25"/>
              <a:gd name="T2" fmla="*/ 6 w 36"/>
              <a:gd name="T3" fmla="*/ 20 h 25"/>
              <a:gd name="T4" fmla="*/ 8 w 36"/>
              <a:gd name="T5" fmla="*/ 21 h 25"/>
              <a:gd name="T6" fmla="*/ 10 w 36"/>
              <a:gd name="T7" fmla="*/ 21 h 25"/>
              <a:gd name="T8" fmla="*/ 11 w 36"/>
              <a:gd name="T9" fmla="*/ 22 h 25"/>
              <a:gd name="T10" fmla="*/ 13 w 36"/>
              <a:gd name="T11" fmla="*/ 22 h 25"/>
              <a:gd name="T12" fmla="*/ 15 w 36"/>
              <a:gd name="T13" fmla="*/ 22 h 25"/>
              <a:gd name="T14" fmla="*/ 18 w 36"/>
              <a:gd name="T15" fmla="*/ 22 h 25"/>
              <a:gd name="T16" fmla="*/ 19 w 36"/>
              <a:gd name="T17" fmla="*/ 22 h 25"/>
              <a:gd name="T18" fmla="*/ 20 w 36"/>
              <a:gd name="T19" fmla="*/ 22 h 25"/>
              <a:gd name="T20" fmla="*/ 20 w 36"/>
              <a:gd name="T21" fmla="*/ 22 h 25"/>
              <a:gd name="T22" fmla="*/ 21 w 36"/>
              <a:gd name="T23" fmla="*/ 22 h 25"/>
              <a:gd name="T24" fmla="*/ 21 w 36"/>
              <a:gd name="T25" fmla="*/ 22 h 25"/>
              <a:gd name="T26" fmla="*/ 30 w 36"/>
              <a:gd name="T27" fmla="*/ 25 h 25"/>
              <a:gd name="T28" fmla="*/ 30 w 36"/>
              <a:gd name="T29" fmla="*/ 25 h 25"/>
              <a:gd name="T30" fmla="*/ 12 w 36"/>
              <a:gd name="T31" fmla="*/ 0 h 25"/>
              <a:gd name="T32" fmla="*/ 12 w 36"/>
              <a:gd name="T33" fmla="*/ 2 h 25"/>
              <a:gd name="T34" fmla="*/ 12 w 36"/>
              <a:gd name="T35" fmla="*/ 2 h 25"/>
              <a:gd name="T36" fmla="*/ 13 w 36"/>
              <a:gd name="T37" fmla="*/ 3 h 25"/>
              <a:gd name="T38" fmla="*/ 12 w 36"/>
              <a:gd name="T39" fmla="*/ 4 h 25"/>
              <a:gd name="T40" fmla="*/ 12 w 36"/>
              <a:gd name="T41" fmla="*/ 4 h 25"/>
              <a:gd name="T42" fmla="*/ 12 w 36"/>
              <a:gd name="T43" fmla="*/ 6 h 25"/>
              <a:gd name="T44" fmla="*/ 12 w 36"/>
              <a:gd name="T45" fmla="*/ 5 h 25"/>
              <a:gd name="T46" fmla="*/ 13 w 36"/>
              <a:gd name="T47" fmla="*/ 7 h 25"/>
              <a:gd name="T48" fmla="*/ 12 w 36"/>
              <a:gd name="T49" fmla="*/ 8 h 25"/>
              <a:gd name="T50" fmla="*/ 11 w 36"/>
              <a:gd name="T51" fmla="*/ 8 h 25"/>
              <a:gd name="T52" fmla="*/ 10 w 36"/>
              <a:gd name="T53" fmla="*/ 9 h 25"/>
              <a:gd name="T54" fmla="*/ 10 w 36"/>
              <a:gd name="T55" fmla="*/ 10 h 25"/>
              <a:gd name="T56" fmla="*/ 9 w 36"/>
              <a:gd name="T57" fmla="*/ 10 h 25"/>
              <a:gd name="T58" fmla="*/ 10 w 36"/>
              <a:gd name="T59" fmla="*/ 8 h 25"/>
              <a:gd name="T60" fmla="*/ 10 w 36"/>
              <a:gd name="T61" fmla="*/ 7 h 25"/>
              <a:gd name="T62" fmla="*/ 9 w 36"/>
              <a:gd name="T63" fmla="*/ 8 h 25"/>
              <a:gd name="T64" fmla="*/ 10 w 36"/>
              <a:gd name="T65" fmla="*/ 6 h 25"/>
              <a:gd name="T66" fmla="*/ 10 w 36"/>
              <a:gd name="T67" fmla="*/ 6 h 25"/>
              <a:gd name="T68" fmla="*/ 9 w 36"/>
              <a:gd name="T69" fmla="*/ 4 h 25"/>
              <a:gd name="T70" fmla="*/ 9 w 36"/>
              <a:gd name="T71" fmla="*/ 5 h 25"/>
              <a:gd name="T72" fmla="*/ 8 w 36"/>
              <a:gd name="T73" fmla="*/ 4 h 25"/>
              <a:gd name="T74" fmla="*/ 6 w 36"/>
              <a:gd name="T75" fmla="*/ 4 h 25"/>
              <a:gd name="T76" fmla="*/ 5 w 36"/>
              <a:gd name="T77" fmla="*/ 3 h 25"/>
              <a:gd name="T78" fmla="*/ 2 w 36"/>
              <a:gd name="T79" fmla="*/ 1 h 25"/>
              <a:gd name="T80" fmla="*/ 2 w 36"/>
              <a:gd name="T81" fmla="*/ 3 h 25"/>
              <a:gd name="T82" fmla="*/ 2 w 36"/>
              <a:gd name="T83" fmla="*/ 5 h 25"/>
              <a:gd name="T84" fmla="*/ 2 w 36"/>
              <a:gd name="T85" fmla="*/ 7 h 25"/>
              <a:gd name="T86" fmla="*/ 2 w 36"/>
              <a:gd name="T87" fmla="*/ 9 h 25"/>
              <a:gd name="T88" fmla="*/ 1 w 36"/>
              <a:gd name="T89" fmla="*/ 10 h 25"/>
              <a:gd name="T90" fmla="*/ 2 w 36"/>
              <a:gd name="T91" fmla="*/ 10 h 25"/>
              <a:gd name="T92" fmla="*/ 1 w 36"/>
              <a:gd name="T93" fmla="*/ 11 h 25"/>
              <a:gd name="T94" fmla="*/ 1 w 36"/>
              <a:gd name="T95" fmla="*/ 12 h 25"/>
              <a:gd name="T96" fmla="*/ 1 w 36"/>
              <a:gd name="T97" fmla="*/ 14 h 25"/>
              <a:gd name="T98" fmla="*/ 0 w 36"/>
              <a:gd name="T99" fmla="*/ 12 h 25"/>
              <a:gd name="T100" fmla="*/ 0 w 36"/>
              <a:gd name="T101" fmla="*/ 11 h 25"/>
              <a:gd name="T102" fmla="*/ 0 w 36"/>
              <a:gd name="T103" fmla="*/ 12 h 25"/>
              <a:gd name="T104" fmla="*/ 0 w 36"/>
              <a:gd name="T105" fmla="*/ 14 h 25"/>
              <a:gd name="T106" fmla="*/ 2 w 36"/>
              <a:gd name="T107" fmla="*/ 15 h 25"/>
              <a:gd name="T108" fmla="*/ 5 w 36"/>
              <a:gd name="T109" fmla="*/ 17 h 25"/>
              <a:gd name="T110" fmla="*/ 5 w 36"/>
              <a:gd name="T111" fmla="*/ 1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" h="25">
                <a:moveTo>
                  <a:pt x="5" y="18"/>
                </a:moveTo>
                <a:cubicBezTo>
                  <a:pt x="5" y="18"/>
                  <a:pt x="5" y="19"/>
                  <a:pt x="5" y="19"/>
                </a:cubicBezTo>
                <a:cubicBezTo>
                  <a:pt x="5" y="19"/>
                  <a:pt x="5" y="19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2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4" y="22"/>
                  <a:pt x="15" y="22"/>
                </a:cubicBezTo>
                <a:cubicBezTo>
                  <a:pt x="15" y="23"/>
                  <a:pt x="16" y="23"/>
                  <a:pt x="16" y="23"/>
                </a:cubicBezTo>
                <a:cubicBezTo>
                  <a:pt x="16" y="23"/>
                  <a:pt x="18" y="23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3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3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6" y="6"/>
                  <a:pt x="36" y="6"/>
                  <a:pt x="36" y="6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1"/>
                  <a:pt x="12" y="1"/>
                </a:cubicBezTo>
                <a:cubicBezTo>
                  <a:pt x="12" y="1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3" y="2"/>
                  <a:pt x="13" y="2"/>
                </a:cubicBezTo>
                <a:cubicBezTo>
                  <a:pt x="13" y="2"/>
                  <a:pt x="13" y="2"/>
                  <a:pt x="13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3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5"/>
                  <a:pt x="12" y="5"/>
                </a:cubicBezTo>
                <a:cubicBezTo>
                  <a:pt x="12" y="5"/>
                  <a:pt x="11" y="5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3" y="7"/>
                  <a:pt x="13" y="7"/>
                </a:cubicBezTo>
                <a:cubicBezTo>
                  <a:pt x="13" y="7"/>
                  <a:pt x="13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0" y="9"/>
                  <a:pt x="10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1"/>
                  <a:pt x="10" y="11"/>
                </a:cubicBezTo>
                <a:cubicBezTo>
                  <a:pt x="10" y="11"/>
                  <a:pt x="9" y="10"/>
                  <a:pt x="9" y="10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7"/>
                  <a:pt x="11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5"/>
                  <a:pt x="10" y="5"/>
                </a:cubicBezTo>
                <a:cubicBezTo>
                  <a:pt x="10" y="5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8" y="4"/>
                  <a:pt x="8" y="4"/>
                </a:cubicBezTo>
                <a:cubicBezTo>
                  <a:pt x="8" y="4"/>
                  <a:pt x="7" y="4"/>
                  <a:pt x="7" y="4"/>
                </a:cubicBezTo>
                <a:cubicBezTo>
                  <a:pt x="7" y="4"/>
                  <a:pt x="7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3"/>
                  <a:pt x="5" y="3"/>
                </a:cubicBezTo>
                <a:cubicBezTo>
                  <a:pt x="5" y="3"/>
                  <a:pt x="5" y="3"/>
                  <a:pt x="4" y="3"/>
                </a:cubicBezTo>
                <a:cubicBezTo>
                  <a:pt x="4" y="2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3"/>
                  <a:pt x="1" y="3"/>
                  <a:pt x="2" y="4"/>
                </a:cubicBezTo>
                <a:cubicBezTo>
                  <a:pt x="2" y="4"/>
                  <a:pt x="2" y="5"/>
                  <a:pt x="2" y="5"/>
                </a:cubicBez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7"/>
                  <a:pt x="2" y="7"/>
                </a:cubicBezTo>
                <a:cubicBezTo>
                  <a:pt x="2" y="7"/>
                  <a:pt x="2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1" y="10"/>
                  <a:pt x="1" y="10"/>
                </a:cubicBezTo>
                <a:cubicBezTo>
                  <a:pt x="1" y="10"/>
                  <a:pt x="1" y="11"/>
                  <a:pt x="1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11"/>
                  <a:pt x="2" y="11"/>
                </a:cubicBezTo>
                <a:cubicBezTo>
                  <a:pt x="2" y="11"/>
                  <a:pt x="1" y="11"/>
                  <a:pt x="1" y="11"/>
                </a:cubicBezTo>
                <a:cubicBezTo>
                  <a:pt x="1" y="11"/>
                  <a:pt x="2" y="12"/>
                  <a:pt x="2" y="12"/>
                </a:cubicBezTo>
                <a:cubicBezTo>
                  <a:pt x="2" y="12"/>
                  <a:pt x="2" y="12"/>
                  <a:pt x="1" y="12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4"/>
                  <a:pt x="1" y="14"/>
                </a:cubicBezTo>
                <a:cubicBezTo>
                  <a:pt x="0" y="14"/>
                  <a:pt x="0" y="13"/>
                  <a:pt x="0" y="13"/>
                </a:cubicBezTo>
                <a:cubicBezTo>
                  <a:pt x="1" y="13"/>
                  <a:pt x="0" y="12"/>
                  <a:pt x="0" y="12"/>
                </a:cubicBezTo>
                <a:cubicBezTo>
                  <a:pt x="1" y="12"/>
                  <a:pt x="1" y="12"/>
                  <a:pt x="1" y="11"/>
                </a:cubicBezTo>
                <a:cubicBezTo>
                  <a:pt x="1" y="11"/>
                  <a:pt x="1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4"/>
                  <a:pt x="0" y="14"/>
                </a:cubicBezTo>
                <a:cubicBezTo>
                  <a:pt x="0" y="14"/>
                  <a:pt x="1" y="14"/>
                  <a:pt x="1" y="14"/>
                </a:cubicBezTo>
                <a:cubicBezTo>
                  <a:pt x="2" y="14"/>
                  <a:pt x="2" y="15"/>
                  <a:pt x="2" y="15"/>
                </a:cubicBezTo>
                <a:cubicBezTo>
                  <a:pt x="2" y="15"/>
                  <a:pt x="3" y="15"/>
                  <a:pt x="4" y="16"/>
                </a:cubicBezTo>
                <a:cubicBezTo>
                  <a:pt x="4" y="16"/>
                  <a:pt x="5" y="16"/>
                  <a:pt x="5" y="17"/>
                </a:cubicBezTo>
                <a:cubicBezTo>
                  <a:pt x="5" y="17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" name="Freeform 456">
            <a:extLst>
              <a:ext uri="{FF2B5EF4-FFF2-40B4-BE49-F238E27FC236}">
                <a16:creationId xmlns:a16="http://schemas.microsoft.com/office/drawing/2014/main" id="{4ABE4A89-AD60-4287-A31E-5BD9A8D7F6DF}"/>
              </a:ext>
            </a:extLst>
          </p:cNvPr>
          <p:cNvSpPr>
            <a:spLocks/>
          </p:cNvSpPr>
          <p:nvPr/>
        </p:nvSpPr>
        <p:spPr bwMode="auto">
          <a:xfrm>
            <a:off x="9400099" y="4397621"/>
            <a:ext cx="1054390" cy="407578"/>
          </a:xfrm>
          <a:custGeom>
            <a:avLst/>
            <a:gdLst>
              <a:gd name="T0" fmla="*/ 20 w 52"/>
              <a:gd name="T1" fmla="*/ 5 h 20"/>
              <a:gd name="T2" fmla="*/ 19 w 52"/>
              <a:gd name="T3" fmla="*/ 7 h 20"/>
              <a:gd name="T4" fmla="*/ 17 w 52"/>
              <a:gd name="T5" fmla="*/ 8 h 20"/>
              <a:gd name="T6" fmla="*/ 15 w 52"/>
              <a:gd name="T7" fmla="*/ 10 h 20"/>
              <a:gd name="T8" fmla="*/ 15 w 52"/>
              <a:gd name="T9" fmla="*/ 10 h 20"/>
              <a:gd name="T10" fmla="*/ 15 w 52"/>
              <a:gd name="T11" fmla="*/ 10 h 20"/>
              <a:gd name="T12" fmla="*/ 13 w 52"/>
              <a:gd name="T13" fmla="*/ 11 h 20"/>
              <a:gd name="T14" fmla="*/ 12 w 52"/>
              <a:gd name="T15" fmla="*/ 12 h 20"/>
              <a:gd name="T16" fmla="*/ 9 w 52"/>
              <a:gd name="T17" fmla="*/ 14 h 20"/>
              <a:gd name="T18" fmla="*/ 8 w 52"/>
              <a:gd name="T19" fmla="*/ 14 h 20"/>
              <a:gd name="T20" fmla="*/ 6 w 52"/>
              <a:gd name="T21" fmla="*/ 15 h 20"/>
              <a:gd name="T22" fmla="*/ 6 w 52"/>
              <a:gd name="T23" fmla="*/ 16 h 20"/>
              <a:gd name="T24" fmla="*/ 6 w 52"/>
              <a:gd name="T25" fmla="*/ 16 h 20"/>
              <a:gd name="T26" fmla="*/ 0 w 52"/>
              <a:gd name="T27" fmla="*/ 17 h 20"/>
              <a:gd name="T28" fmla="*/ 17 w 52"/>
              <a:gd name="T29" fmla="*/ 14 h 20"/>
              <a:gd name="T30" fmla="*/ 26 w 52"/>
              <a:gd name="T31" fmla="*/ 15 h 20"/>
              <a:gd name="T32" fmla="*/ 38 w 52"/>
              <a:gd name="T33" fmla="*/ 20 h 20"/>
              <a:gd name="T34" fmla="*/ 39 w 52"/>
              <a:gd name="T35" fmla="*/ 20 h 20"/>
              <a:gd name="T36" fmla="*/ 40 w 52"/>
              <a:gd name="T37" fmla="*/ 19 h 20"/>
              <a:gd name="T38" fmla="*/ 40 w 52"/>
              <a:gd name="T39" fmla="*/ 18 h 20"/>
              <a:gd name="T40" fmla="*/ 42 w 52"/>
              <a:gd name="T41" fmla="*/ 19 h 20"/>
              <a:gd name="T42" fmla="*/ 43 w 52"/>
              <a:gd name="T43" fmla="*/ 17 h 20"/>
              <a:gd name="T44" fmla="*/ 43 w 52"/>
              <a:gd name="T45" fmla="*/ 16 h 20"/>
              <a:gd name="T46" fmla="*/ 44 w 52"/>
              <a:gd name="T47" fmla="*/ 14 h 20"/>
              <a:gd name="T48" fmla="*/ 43 w 52"/>
              <a:gd name="T49" fmla="*/ 14 h 20"/>
              <a:gd name="T50" fmla="*/ 46 w 52"/>
              <a:gd name="T51" fmla="*/ 13 h 20"/>
              <a:gd name="T52" fmla="*/ 47 w 52"/>
              <a:gd name="T53" fmla="*/ 12 h 20"/>
              <a:gd name="T54" fmla="*/ 49 w 52"/>
              <a:gd name="T55" fmla="*/ 10 h 20"/>
              <a:gd name="T56" fmla="*/ 46 w 52"/>
              <a:gd name="T57" fmla="*/ 11 h 20"/>
              <a:gd name="T58" fmla="*/ 46 w 52"/>
              <a:gd name="T59" fmla="*/ 11 h 20"/>
              <a:gd name="T60" fmla="*/ 47 w 52"/>
              <a:gd name="T61" fmla="*/ 10 h 20"/>
              <a:gd name="T62" fmla="*/ 47 w 52"/>
              <a:gd name="T63" fmla="*/ 9 h 20"/>
              <a:gd name="T64" fmla="*/ 45 w 52"/>
              <a:gd name="T65" fmla="*/ 9 h 20"/>
              <a:gd name="T66" fmla="*/ 45 w 52"/>
              <a:gd name="T67" fmla="*/ 9 h 20"/>
              <a:gd name="T68" fmla="*/ 46 w 52"/>
              <a:gd name="T69" fmla="*/ 9 h 20"/>
              <a:gd name="T70" fmla="*/ 47 w 52"/>
              <a:gd name="T71" fmla="*/ 8 h 20"/>
              <a:gd name="T72" fmla="*/ 47 w 52"/>
              <a:gd name="T73" fmla="*/ 8 h 20"/>
              <a:gd name="T74" fmla="*/ 48 w 52"/>
              <a:gd name="T75" fmla="*/ 9 h 20"/>
              <a:gd name="T76" fmla="*/ 50 w 52"/>
              <a:gd name="T77" fmla="*/ 7 h 20"/>
              <a:gd name="T78" fmla="*/ 48 w 52"/>
              <a:gd name="T79" fmla="*/ 7 h 20"/>
              <a:gd name="T80" fmla="*/ 51 w 52"/>
              <a:gd name="T81" fmla="*/ 5 h 20"/>
              <a:gd name="T82" fmla="*/ 49 w 52"/>
              <a:gd name="T83" fmla="*/ 5 h 20"/>
              <a:gd name="T84" fmla="*/ 49 w 52"/>
              <a:gd name="T85" fmla="*/ 5 h 20"/>
              <a:gd name="T86" fmla="*/ 48 w 52"/>
              <a:gd name="T87" fmla="*/ 4 h 20"/>
              <a:gd name="T88" fmla="*/ 46 w 52"/>
              <a:gd name="T89" fmla="*/ 5 h 20"/>
              <a:gd name="T90" fmla="*/ 46 w 52"/>
              <a:gd name="T91" fmla="*/ 4 h 20"/>
              <a:gd name="T92" fmla="*/ 47 w 52"/>
              <a:gd name="T93" fmla="*/ 3 h 20"/>
              <a:gd name="T94" fmla="*/ 49 w 52"/>
              <a:gd name="T95" fmla="*/ 3 h 20"/>
              <a:gd name="T96" fmla="*/ 48 w 52"/>
              <a:gd name="T97" fmla="*/ 1 h 20"/>
              <a:gd name="T98" fmla="*/ 50 w 52"/>
              <a:gd name="T99" fmla="*/ 2 h 20"/>
              <a:gd name="T100" fmla="*/ 52 w 52"/>
              <a:gd name="T101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" h="20">
                <a:moveTo>
                  <a:pt x="49" y="0"/>
                </a:moveTo>
                <a:cubicBezTo>
                  <a:pt x="20" y="5"/>
                  <a:pt x="20" y="5"/>
                  <a:pt x="20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3" y="11"/>
                  <a:pt x="13" y="11"/>
                </a:cubicBezTo>
                <a:cubicBezTo>
                  <a:pt x="13" y="11"/>
                  <a:pt x="13" y="12"/>
                  <a:pt x="13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0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7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7" y="14"/>
                  <a:pt x="17" y="14"/>
                  <a:pt x="17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4"/>
                  <a:pt x="31" y="14"/>
                  <a:pt x="31" y="14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19"/>
                </a:cubicBezTo>
                <a:cubicBezTo>
                  <a:pt x="39" y="19"/>
                  <a:pt x="39" y="19"/>
                  <a:pt x="40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40" y="18"/>
                  <a:pt x="40" y="18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7"/>
                  <a:pt x="42" y="17"/>
                  <a:pt x="43" y="17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2" y="16"/>
                  <a:pt x="43" y="15"/>
                  <a:pt x="43" y="15"/>
                </a:cubicBezTo>
                <a:cubicBezTo>
                  <a:pt x="43" y="15"/>
                  <a:pt x="43" y="14"/>
                  <a:pt x="44" y="14"/>
                </a:cubicBezTo>
                <a:cubicBezTo>
                  <a:pt x="44" y="14"/>
                  <a:pt x="43" y="15"/>
                  <a:pt x="43" y="15"/>
                </a:cubicBezTo>
                <a:cubicBezTo>
                  <a:pt x="43" y="15"/>
                  <a:pt x="43" y="15"/>
                  <a:pt x="43" y="14"/>
                </a:cubicBezTo>
                <a:cubicBezTo>
                  <a:pt x="43" y="14"/>
                  <a:pt x="43" y="13"/>
                  <a:pt x="44" y="13"/>
                </a:cubicBezTo>
                <a:cubicBezTo>
                  <a:pt x="45" y="13"/>
                  <a:pt x="45" y="13"/>
                  <a:pt x="46" y="13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7" y="12"/>
                  <a:pt x="47" y="12"/>
                </a:cubicBezTo>
                <a:cubicBezTo>
                  <a:pt x="48" y="12"/>
                  <a:pt x="48" y="12"/>
                  <a:pt x="49" y="11"/>
                </a:cubicBezTo>
                <a:cubicBezTo>
                  <a:pt x="49" y="11"/>
                  <a:pt x="49" y="10"/>
                  <a:pt x="49" y="10"/>
                </a:cubicBezTo>
                <a:cubicBezTo>
                  <a:pt x="49" y="10"/>
                  <a:pt x="48" y="10"/>
                  <a:pt x="48" y="10"/>
                </a:cubicBezTo>
                <a:cubicBezTo>
                  <a:pt x="47" y="11"/>
                  <a:pt x="47" y="11"/>
                  <a:pt x="46" y="11"/>
                </a:cubicBezTo>
                <a:cubicBezTo>
                  <a:pt x="46" y="11"/>
                  <a:pt x="45" y="11"/>
                  <a:pt x="45" y="10"/>
                </a:cubicBezTo>
                <a:cubicBezTo>
                  <a:pt x="45" y="10"/>
                  <a:pt x="45" y="10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7" y="11"/>
                  <a:pt x="47" y="11"/>
                  <a:pt x="47" y="10"/>
                </a:cubicBezTo>
                <a:cubicBezTo>
                  <a:pt x="48" y="10"/>
                  <a:pt x="48" y="10"/>
                  <a:pt x="48" y="9"/>
                </a:cubicBezTo>
                <a:cubicBezTo>
                  <a:pt x="48" y="9"/>
                  <a:pt x="48" y="9"/>
                  <a:pt x="47" y="9"/>
                </a:cubicBezTo>
                <a:cubicBezTo>
                  <a:pt x="47" y="9"/>
                  <a:pt x="47" y="10"/>
                  <a:pt x="47" y="10"/>
                </a:cubicBezTo>
                <a:cubicBezTo>
                  <a:pt x="46" y="10"/>
                  <a:pt x="46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8"/>
                  <a:pt x="45" y="8"/>
                </a:cubicBezTo>
                <a:cubicBezTo>
                  <a:pt x="46" y="8"/>
                  <a:pt x="46" y="9"/>
                  <a:pt x="46" y="9"/>
                </a:cubicBezTo>
                <a:cubicBezTo>
                  <a:pt x="46" y="9"/>
                  <a:pt x="47" y="9"/>
                  <a:pt x="47" y="9"/>
                </a:cubicBezTo>
                <a:cubicBezTo>
                  <a:pt x="47" y="9"/>
                  <a:pt x="47" y="9"/>
                  <a:pt x="47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7" y="7"/>
                  <a:pt x="47" y="8"/>
                  <a:pt x="47" y="8"/>
                </a:cubicBezTo>
                <a:cubicBezTo>
                  <a:pt x="47" y="8"/>
                  <a:pt x="48" y="9"/>
                  <a:pt x="48" y="9"/>
                </a:cubicBezTo>
                <a:cubicBezTo>
                  <a:pt x="49" y="9"/>
                  <a:pt x="48" y="9"/>
                  <a:pt x="48" y="9"/>
                </a:cubicBezTo>
                <a:cubicBezTo>
                  <a:pt x="48" y="8"/>
                  <a:pt x="48" y="8"/>
                  <a:pt x="49" y="8"/>
                </a:cubicBezTo>
                <a:cubicBezTo>
                  <a:pt x="49" y="8"/>
                  <a:pt x="50" y="8"/>
                  <a:pt x="50" y="7"/>
                </a:cubicBezTo>
                <a:cubicBezTo>
                  <a:pt x="50" y="7"/>
                  <a:pt x="50" y="7"/>
                  <a:pt x="49" y="7"/>
                </a:cubicBezTo>
                <a:cubicBezTo>
                  <a:pt x="49" y="7"/>
                  <a:pt x="48" y="7"/>
                  <a:pt x="48" y="7"/>
                </a:cubicBezTo>
                <a:cubicBezTo>
                  <a:pt x="48" y="7"/>
                  <a:pt x="48" y="6"/>
                  <a:pt x="49" y="6"/>
                </a:cubicBezTo>
                <a:cubicBezTo>
                  <a:pt x="50" y="7"/>
                  <a:pt x="51" y="6"/>
                  <a:pt x="51" y="5"/>
                </a:cubicBezTo>
                <a:cubicBezTo>
                  <a:pt x="51" y="5"/>
                  <a:pt x="50" y="3"/>
                  <a:pt x="50" y="4"/>
                </a:cubicBezTo>
                <a:cubicBezTo>
                  <a:pt x="49" y="4"/>
                  <a:pt x="49" y="5"/>
                  <a:pt x="49" y="5"/>
                </a:cubicBezTo>
                <a:cubicBezTo>
                  <a:pt x="50" y="5"/>
                  <a:pt x="50" y="6"/>
                  <a:pt x="49" y="6"/>
                </a:cubicBezTo>
                <a:cubicBezTo>
                  <a:pt x="49" y="6"/>
                  <a:pt x="49" y="5"/>
                  <a:pt x="49" y="5"/>
                </a:cubicBezTo>
                <a:cubicBezTo>
                  <a:pt x="49" y="5"/>
                  <a:pt x="49" y="4"/>
                  <a:pt x="49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5"/>
                  <a:pt x="47" y="4"/>
                  <a:pt x="47" y="4"/>
                </a:cubicBezTo>
                <a:cubicBezTo>
                  <a:pt x="47" y="4"/>
                  <a:pt x="46" y="5"/>
                  <a:pt x="46" y="5"/>
                </a:cubicBezTo>
                <a:cubicBezTo>
                  <a:pt x="46" y="5"/>
                  <a:pt x="45" y="6"/>
                  <a:pt x="45" y="5"/>
                </a:cubicBezTo>
                <a:cubicBezTo>
                  <a:pt x="45" y="4"/>
                  <a:pt x="46" y="4"/>
                  <a:pt x="46" y="4"/>
                </a:cubicBezTo>
                <a:cubicBezTo>
                  <a:pt x="46" y="4"/>
                  <a:pt x="47" y="4"/>
                  <a:pt x="47" y="4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2"/>
                  <a:pt x="48" y="3"/>
                </a:cubicBezTo>
                <a:cubicBezTo>
                  <a:pt x="48" y="3"/>
                  <a:pt x="49" y="3"/>
                  <a:pt x="49" y="3"/>
                </a:cubicBezTo>
                <a:cubicBezTo>
                  <a:pt x="49" y="3"/>
                  <a:pt x="49" y="2"/>
                  <a:pt x="48" y="2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1"/>
                  <a:pt x="49" y="1"/>
                  <a:pt x="49" y="1"/>
                </a:cubicBezTo>
                <a:cubicBezTo>
                  <a:pt x="49" y="1"/>
                  <a:pt x="50" y="2"/>
                  <a:pt x="50" y="2"/>
                </a:cubicBezTo>
                <a:cubicBezTo>
                  <a:pt x="50" y="3"/>
                  <a:pt x="51" y="3"/>
                  <a:pt x="51" y="4"/>
                </a:cubicBezTo>
                <a:cubicBezTo>
                  <a:pt x="51" y="4"/>
                  <a:pt x="51" y="5"/>
                  <a:pt x="52" y="5"/>
                </a:cubicBezTo>
                <a:lnTo>
                  <a:pt x="49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Freeform 457">
            <a:extLst>
              <a:ext uri="{FF2B5EF4-FFF2-40B4-BE49-F238E27FC236}">
                <a16:creationId xmlns:a16="http://schemas.microsoft.com/office/drawing/2014/main" id="{65B85BAE-73A7-422A-ABBE-8ECE877C9D90}"/>
              </a:ext>
            </a:extLst>
          </p:cNvPr>
          <p:cNvSpPr>
            <a:spLocks/>
          </p:cNvSpPr>
          <p:nvPr/>
        </p:nvSpPr>
        <p:spPr bwMode="auto">
          <a:xfrm>
            <a:off x="8912774" y="4495083"/>
            <a:ext cx="894903" cy="265812"/>
          </a:xfrm>
          <a:custGeom>
            <a:avLst/>
            <a:gdLst>
              <a:gd name="T0" fmla="*/ 30 w 44"/>
              <a:gd name="T1" fmla="*/ 11 h 13"/>
              <a:gd name="T2" fmla="*/ 30 w 44"/>
              <a:gd name="T3" fmla="*/ 11 h 13"/>
              <a:gd name="T4" fmla="*/ 30 w 44"/>
              <a:gd name="T5" fmla="*/ 10 h 13"/>
              <a:gd name="T6" fmla="*/ 31 w 44"/>
              <a:gd name="T7" fmla="*/ 10 h 13"/>
              <a:gd name="T8" fmla="*/ 32 w 44"/>
              <a:gd name="T9" fmla="*/ 9 h 13"/>
              <a:gd name="T10" fmla="*/ 32 w 44"/>
              <a:gd name="T11" fmla="*/ 9 h 13"/>
              <a:gd name="T12" fmla="*/ 33 w 44"/>
              <a:gd name="T13" fmla="*/ 9 h 13"/>
              <a:gd name="T14" fmla="*/ 33 w 44"/>
              <a:gd name="T15" fmla="*/ 9 h 13"/>
              <a:gd name="T16" fmla="*/ 37 w 44"/>
              <a:gd name="T17" fmla="*/ 7 h 13"/>
              <a:gd name="T18" fmla="*/ 37 w 44"/>
              <a:gd name="T19" fmla="*/ 6 h 13"/>
              <a:gd name="T20" fmla="*/ 37 w 44"/>
              <a:gd name="T21" fmla="*/ 6 h 13"/>
              <a:gd name="T22" fmla="*/ 38 w 44"/>
              <a:gd name="T23" fmla="*/ 5 h 13"/>
              <a:gd name="T24" fmla="*/ 39 w 44"/>
              <a:gd name="T25" fmla="*/ 5 h 13"/>
              <a:gd name="T26" fmla="*/ 39 w 44"/>
              <a:gd name="T27" fmla="*/ 5 h 13"/>
              <a:gd name="T28" fmla="*/ 39 w 44"/>
              <a:gd name="T29" fmla="*/ 4 h 13"/>
              <a:gd name="T30" fmla="*/ 41 w 44"/>
              <a:gd name="T31" fmla="*/ 3 h 13"/>
              <a:gd name="T32" fmla="*/ 41 w 44"/>
              <a:gd name="T33" fmla="*/ 3 h 13"/>
              <a:gd name="T34" fmla="*/ 42 w 44"/>
              <a:gd name="T35" fmla="*/ 2 h 13"/>
              <a:gd name="T36" fmla="*/ 42 w 44"/>
              <a:gd name="T37" fmla="*/ 2 h 13"/>
              <a:gd name="T38" fmla="*/ 42 w 44"/>
              <a:gd name="T39" fmla="*/ 2 h 13"/>
              <a:gd name="T40" fmla="*/ 43 w 44"/>
              <a:gd name="T41" fmla="*/ 2 h 13"/>
              <a:gd name="T42" fmla="*/ 43 w 44"/>
              <a:gd name="T43" fmla="*/ 1 h 13"/>
              <a:gd name="T44" fmla="*/ 44 w 44"/>
              <a:gd name="T45" fmla="*/ 0 h 13"/>
              <a:gd name="T46" fmla="*/ 44 w 44"/>
              <a:gd name="T47" fmla="*/ 0 h 13"/>
              <a:gd name="T48" fmla="*/ 33 w 44"/>
              <a:gd name="T49" fmla="*/ 1 h 13"/>
              <a:gd name="T50" fmla="*/ 31 w 44"/>
              <a:gd name="T51" fmla="*/ 1 h 13"/>
              <a:gd name="T52" fmla="*/ 10 w 44"/>
              <a:gd name="T53" fmla="*/ 3 h 13"/>
              <a:gd name="T54" fmla="*/ 10 w 44"/>
              <a:gd name="T55" fmla="*/ 3 h 13"/>
              <a:gd name="T56" fmla="*/ 10 w 44"/>
              <a:gd name="T57" fmla="*/ 3 h 13"/>
              <a:gd name="T58" fmla="*/ 3 w 44"/>
              <a:gd name="T59" fmla="*/ 4 h 13"/>
              <a:gd name="T60" fmla="*/ 3 w 44"/>
              <a:gd name="T61" fmla="*/ 5 h 13"/>
              <a:gd name="T62" fmla="*/ 3 w 44"/>
              <a:gd name="T63" fmla="*/ 5 h 13"/>
              <a:gd name="T64" fmla="*/ 3 w 44"/>
              <a:gd name="T65" fmla="*/ 6 h 13"/>
              <a:gd name="T66" fmla="*/ 3 w 44"/>
              <a:gd name="T67" fmla="*/ 6 h 13"/>
              <a:gd name="T68" fmla="*/ 2 w 44"/>
              <a:gd name="T69" fmla="*/ 6 h 13"/>
              <a:gd name="T70" fmla="*/ 2 w 44"/>
              <a:gd name="T71" fmla="*/ 7 h 13"/>
              <a:gd name="T72" fmla="*/ 2 w 44"/>
              <a:gd name="T73" fmla="*/ 7 h 13"/>
              <a:gd name="T74" fmla="*/ 3 w 44"/>
              <a:gd name="T75" fmla="*/ 8 h 13"/>
              <a:gd name="T76" fmla="*/ 3 w 44"/>
              <a:gd name="T77" fmla="*/ 8 h 13"/>
              <a:gd name="T78" fmla="*/ 2 w 44"/>
              <a:gd name="T79" fmla="*/ 8 h 13"/>
              <a:gd name="T80" fmla="*/ 2 w 44"/>
              <a:gd name="T81" fmla="*/ 9 h 13"/>
              <a:gd name="T82" fmla="*/ 2 w 44"/>
              <a:gd name="T83" fmla="*/ 9 h 13"/>
              <a:gd name="T84" fmla="*/ 1 w 44"/>
              <a:gd name="T85" fmla="*/ 10 h 13"/>
              <a:gd name="T86" fmla="*/ 1 w 44"/>
              <a:gd name="T87" fmla="*/ 12 h 13"/>
              <a:gd name="T88" fmla="*/ 0 w 44"/>
              <a:gd name="T89" fmla="*/ 13 h 13"/>
              <a:gd name="T90" fmla="*/ 10 w 44"/>
              <a:gd name="T91" fmla="*/ 13 h 13"/>
              <a:gd name="T92" fmla="*/ 24 w 44"/>
              <a:gd name="T93" fmla="*/ 12 h 13"/>
              <a:gd name="T94" fmla="*/ 29 w 44"/>
              <a:gd name="T95" fmla="*/ 12 h 13"/>
              <a:gd name="T96" fmla="*/ 30 w 44"/>
              <a:gd name="T97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" h="13">
                <a:moveTo>
                  <a:pt x="30" y="11"/>
                </a:moveTo>
                <a:cubicBezTo>
                  <a:pt x="30" y="11"/>
                  <a:pt x="30" y="11"/>
                  <a:pt x="30" y="11"/>
                </a:cubicBezTo>
                <a:cubicBezTo>
                  <a:pt x="30" y="11"/>
                  <a:pt x="30" y="11"/>
                  <a:pt x="30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0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4" y="9"/>
                  <a:pt x="36" y="8"/>
                  <a:pt x="37" y="7"/>
                </a:cubicBezTo>
                <a:cubicBezTo>
                  <a:pt x="37" y="7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8" y="6"/>
                  <a:pt x="38" y="5"/>
                </a:cubicBezTo>
                <a:cubicBezTo>
                  <a:pt x="38" y="5"/>
                  <a:pt x="38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4"/>
                </a:cubicBezTo>
                <a:cubicBezTo>
                  <a:pt x="40" y="4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2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2"/>
                  <a:pt x="42" y="2"/>
                  <a:pt x="43" y="2"/>
                </a:cubicBezTo>
                <a:cubicBezTo>
                  <a:pt x="43" y="1"/>
                  <a:pt x="43" y="1"/>
                  <a:pt x="43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2" y="6"/>
                  <a:pt x="2" y="6"/>
                </a:cubicBezTo>
                <a:cubicBezTo>
                  <a:pt x="2" y="6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10"/>
                  <a:pt x="1" y="10"/>
                </a:cubicBezTo>
                <a:cubicBezTo>
                  <a:pt x="1" y="11"/>
                  <a:pt x="1" y="11"/>
                  <a:pt x="1" y="12"/>
                </a:cubicBezTo>
                <a:cubicBezTo>
                  <a:pt x="1" y="12"/>
                  <a:pt x="1" y="13"/>
                  <a:pt x="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1"/>
                  <a:pt x="30" y="11"/>
                  <a:pt x="30" y="1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Freeform 458">
            <a:extLst>
              <a:ext uri="{FF2B5EF4-FFF2-40B4-BE49-F238E27FC236}">
                <a16:creationId xmlns:a16="http://schemas.microsoft.com/office/drawing/2014/main" id="{630771D6-4BF3-4C01-9FDB-6ECDE0D47522}"/>
              </a:ext>
            </a:extLst>
          </p:cNvPr>
          <p:cNvSpPr>
            <a:spLocks/>
          </p:cNvSpPr>
          <p:nvPr/>
        </p:nvSpPr>
        <p:spPr bwMode="auto">
          <a:xfrm>
            <a:off x="9869697" y="3228049"/>
            <a:ext cx="788578" cy="620228"/>
          </a:xfrm>
          <a:custGeom>
            <a:avLst/>
            <a:gdLst>
              <a:gd name="T0" fmla="*/ 28 w 39"/>
              <a:gd name="T1" fmla="*/ 12 h 31"/>
              <a:gd name="T2" fmla="*/ 28 w 39"/>
              <a:gd name="T3" fmla="*/ 11 h 31"/>
              <a:gd name="T4" fmla="*/ 27 w 39"/>
              <a:gd name="T5" fmla="*/ 12 h 31"/>
              <a:gd name="T6" fmla="*/ 27 w 39"/>
              <a:gd name="T7" fmla="*/ 10 h 31"/>
              <a:gd name="T8" fmla="*/ 26 w 39"/>
              <a:gd name="T9" fmla="*/ 8 h 31"/>
              <a:gd name="T10" fmla="*/ 25 w 39"/>
              <a:gd name="T11" fmla="*/ 5 h 31"/>
              <a:gd name="T12" fmla="*/ 25 w 39"/>
              <a:gd name="T13" fmla="*/ 4 h 31"/>
              <a:gd name="T14" fmla="*/ 25 w 39"/>
              <a:gd name="T15" fmla="*/ 4 h 31"/>
              <a:gd name="T16" fmla="*/ 33 w 39"/>
              <a:gd name="T17" fmla="*/ 0 h 31"/>
              <a:gd name="T18" fmla="*/ 19 w 39"/>
              <a:gd name="T19" fmla="*/ 4 h 31"/>
              <a:gd name="T20" fmla="*/ 17 w 39"/>
              <a:gd name="T21" fmla="*/ 5 h 31"/>
              <a:gd name="T22" fmla="*/ 15 w 39"/>
              <a:gd name="T23" fmla="*/ 7 h 31"/>
              <a:gd name="T24" fmla="*/ 15 w 39"/>
              <a:gd name="T25" fmla="*/ 9 h 31"/>
              <a:gd name="T26" fmla="*/ 14 w 39"/>
              <a:gd name="T27" fmla="*/ 12 h 31"/>
              <a:gd name="T28" fmla="*/ 14 w 39"/>
              <a:gd name="T29" fmla="*/ 12 h 31"/>
              <a:gd name="T30" fmla="*/ 14 w 39"/>
              <a:gd name="T31" fmla="*/ 13 h 31"/>
              <a:gd name="T32" fmla="*/ 14 w 39"/>
              <a:gd name="T33" fmla="*/ 15 h 31"/>
              <a:gd name="T34" fmla="*/ 13 w 39"/>
              <a:gd name="T35" fmla="*/ 16 h 31"/>
              <a:gd name="T36" fmla="*/ 12 w 39"/>
              <a:gd name="T37" fmla="*/ 17 h 31"/>
              <a:gd name="T38" fmla="*/ 9 w 39"/>
              <a:gd name="T39" fmla="*/ 18 h 31"/>
              <a:gd name="T40" fmla="*/ 7 w 39"/>
              <a:gd name="T41" fmla="*/ 17 h 31"/>
              <a:gd name="T42" fmla="*/ 3 w 39"/>
              <a:gd name="T43" fmla="*/ 18 h 31"/>
              <a:gd name="T44" fmla="*/ 2 w 39"/>
              <a:gd name="T45" fmla="*/ 20 h 31"/>
              <a:gd name="T46" fmla="*/ 3 w 39"/>
              <a:gd name="T47" fmla="*/ 21 h 31"/>
              <a:gd name="T48" fmla="*/ 4 w 39"/>
              <a:gd name="T49" fmla="*/ 22 h 31"/>
              <a:gd name="T50" fmla="*/ 3 w 39"/>
              <a:gd name="T51" fmla="*/ 23 h 31"/>
              <a:gd name="T52" fmla="*/ 0 w 39"/>
              <a:gd name="T53" fmla="*/ 25 h 31"/>
              <a:gd name="T54" fmla="*/ 0 w 39"/>
              <a:gd name="T55" fmla="*/ 28 h 31"/>
              <a:gd name="T56" fmla="*/ 21 w 39"/>
              <a:gd name="T57" fmla="*/ 24 h 31"/>
              <a:gd name="T58" fmla="*/ 24 w 39"/>
              <a:gd name="T59" fmla="*/ 27 h 31"/>
              <a:gd name="T60" fmla="*/ 29 w 39"/>
              <a:gd name="T61" fmla="*/ 29 h 31"/>
              <a:gd name="T62" fmla="*/ 29 w 39"/>
              <a:gd name="T63" fmla="*/ 29 h 31"/>
              <a:gd name="T64" fmla="*/ 29 w 39"/>
              <a:gd name="T65" fmla="*/ 31 h 31"/>
              <a:gd name="T66" fmla="*/ 30 w 39"/>
              <a:gd name="T67" fmla="*/ 30 h 31"/>
              <a:gd name="T68" fmla="*/ 30 w 39"/>
              <a:gd name="T69" fmla="*/ 30 h 31"/>
              <a:gd name="T70" fmla="*/ 33 w 39"/>
              <a:gd name="T71" fmla="*/ 29 h 31"/>
              <a:gd name="T72" fmla="*/ 35 w 39"/>
              <a:gd name="T73" fmla="*/ 28 h 31"/>
              <a:gd name="T74" fmla="*/ 33 w 39"/>
              <a:gd name="T75" fmla="*/ 30 h 31"/>
              <a:gd name="T76" fmla="*/ 37 w 39"/>
              <a:gd name="T77" fmla="*/ 27 h 31"/>
              <a:gd name="T78" fmla="*/ 37 w 39"/>
              <a:gd name="T79" fmla="*/ 26 h 31"/>
              <a:gd name="T80" fmla="*/ 37 w 39"/>
              <a:gd name="T81" fmla="*/ 26 h 31"/>
              <a:gd name="T82" fmla="*/ 36 w 39"/>
              <a:gd name="T83" fmla="*/ 27 h 31"/>
              <a:gd name="T84" fmla="*/ 35 w 39"/>
              <a:gd name="T85" fmla="*/ 27 h 31"/>
              <a:gd name="T86" fmla="*/ 36 w 39"/>
              <a:gd name="T87" fmla="*/ 26 h 31"/>
              <a:gd name="T88" fmla="*/ 36 w 39"/>
              <a:gd name="T89" fmla="*/ 26 h 31"/>
              <a:gd name="T90" fmla="*/ 36 w 39"/>
              <a:gd name="T91" fmla="*/ 25 h 31"/>
              <a:gd name="T92" fmla="*/ 34 w 39"/>
              <a:gd name="T93" fmla="*/ 27 h 31"/>
              <a:gd name="T94" fmla="*/ 32 w 39"/>
              <a:gd name="T95" fmla="*/ 27 h 31"/>
              <a:gd name="T96" fmla="*/ 31 w 39"/>
              <a:gd name="T97" fmla="*/ 28 h 31"/>
              <a:gd name="T98" fmla="*/ 30 w 39"/>
              <a:gd name="T99" fmla="*/ 29 h 31"/>
              <a:gd name="T100" fmla="*/ 30 w 39"/>
              <a:gd name="T101" fmla="*/ 29 h 31"/>
              <a:gd name="T102" fmla="*/ 29 w 39"/>
              <a:gd name="T103" fmla="*/ 29 h 31"/>
              <a:gd name="T104" fmla="*/ 30 w 39"/>
              <a:gd name="T105" fmla="*/ 28 h 31"/>
              <a:gd name="T106" fmla="*/ 30 w 39"/>
              <a:gd name="T107" fmla="*/ 26 h 31"/>
              <a:gd name="T108" fmla="*/ 30 w 39"/>
              <a:gd name="T109" fmla="*/ 25 h 31"/>
              <a:gd name="T110" fmla="*/ 29 w 39"/>
              <a:gd name="T111" fmla="*/ 21 h 31"/>
              <a:gd name="T112" fmla="*/ 29 w 39"/>
              <a:gd name="T113" fmla="*/ 16 h 31"/>
              <a:gd name="T114" fmla="*/ 29 w 39"/>
              <a:gd name="T115" fmla="*/ 16 h 31"/>
              <a:gd name="T116" fmla="*/ 28 w 39"/>
              <a:gd name="T117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" h="31">
                <a:moveTo>
                  <a:pt x="28" y="13"/>
                </a:move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1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7" y="12"/>
                  <a:pt x="27" y="11"/>
                  <a:pt x="27" y="11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9"/>
                  <a:pt x="26" y="9"/>
                </a:cubicBezTo>
                <a:cubicBezTo>
                  <a:pt x="26" y="9"/>
                  <a:pt x="26" y="8"/>
                  <a:pt x="26" y="8"/>
                </a:cubicBezTo>
                <a:cubicBezTo>
                  <a:pt x="26" y="7"/>
                  <a:pt x="26" y="6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3"/>
                  <a:pt x="25" y="3"/>
                  <a:pt x="25" y="3"/>
                </a:cubicBezTo>
                <a:cubicBezTo>
                  <a:pt x="33" y="0"/>
                  <a:pt x="33" y="0"/>
                  <a:pt x="33" y="0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8" y="4"/>
                </a:cubicBezTo>
                <a:cubicBezTo>
                  <a:pt x="18" y="4"/>
                  <a:pt x="17" y="5"/>
                  <a:pt x="17" y="5"/>
                </a:cubicBezTo>
                <a:cubicBezTo>
                  <a:pt x="17" y="6"/>
                  <a:pt x="16" y="6"/>
                  <a:pt x="16" y="6"/>
                </a:cubicBezTo>
                <a:cubicBezTo>
                  <a:pt x="16" y="7"/>
                  <a:pt x="16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3" y="11"/>
                  <a:pt x="13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5" y="14"/>
                  <a:pt x="15" y="14"/>
                </a:cubicBezTo>
                <a:cubicBezTo>
                  <a:pt x="15" y="14"/>
                  <a:pt x="15" y="15"/>
                  <a:pt x="14" y="15"/>
                </a:cubicBezTo>
                <a:cubicBezTo>
                  <a:pt x="14" y="15"/>
                  <a:pt x="13" y="15"/>
                  <a:pt x="13" y="15"/>
                </a:cubicBezTo>
                <a:cubicBezTo>
                  <a:pt x="13" y="15"/>
                  <a:pt x="13" y="16"/>
                  <a:pt x="13" y="16"/>
                </a:cubicBezTo>
                <a:cubicBezTo>
                  <a:pt x="13" y="16"/>
                  <a:pt x="13" y="16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1" y="17"/>
                  <a:pt x="10" y="17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8" y="18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7"/>
                  <a:pt x="6" y="18"/>
                  <a:pt x="5" y="18"/>
                </a:cubicBezTo>
                <a:cubicBezTo>
                  <a:pt x="5" y="18"/>
                  <a:pt x="4" y="18"/>
                  <a:pt x="3" y="18"/>
                </a:cubicBezTo>
                <a:cubicBezTo>
                  <a:pt x="3" y="19"/>
                  <a:pt x="2" y="19"/>
                  <a:pt x="2" y="19"/>
                </a:cubicBezTo>
                <a:cubicBezTo>
                  <a:pt x="2" y="19"/>
                  <a:pt x="2" y="20"/>
                  <a:pt x="2" y="20"/>
                </a:cubicBezTo>
                <a:cubicBezTo>
                  <a:pt x="2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4" y="22"/>
                  <a:pt x="4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2" y="24"/>
                  <a:pt x="2" y="24"/>
                </a:cubicBezTo>
                <a:cubicBezTo>
                  <a:pt x="2" y="24"/>
                  <a:pt x="1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8"/>
                  <a:pt x="0" y="28"/>
                  <a:pt x="0" y="28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1" y="23"/>
                  <a:pt x="21" y="24"/>
                </a:cubicBezTo>
                <a:cubicBezTo>
                  <a:pt x="22" y="25"/>
                  <a:pt x="23" y="26"/>
                  <a:pt x="23" y="26"/>
                </a:cubicBezTo>
                <a:cubicBezTo>
                  <a:pt x="24" y="27"/>
                  <a:pt x="24" y="27"/>
                  <a:pt x="24" y="27"/>
                </a:cubicBezTo>
                <a:cubicBezTo>
                  <a:pt x="25" y="27"/>
                  <a:pt x="29" y="28"/>
                  <a:pt x="29" y="28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30"/>
                  <a:pt x="29" y="30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0"/>
                  <a:pt x="30" y="30"/>
                  <a:pt x="30" y="30"/>
                </a:cubicBezTo>
                <a:cubicBezTo>
                  <a:pt x="30" y="30"/>
                  <a:pt x="30" y="31"/>
                  <a:pt x="30" y="31"/>
                </a:cubicBezTo>
                <a:cubicBezTo>
                  <a:pt x="30" y="31"/>
                  <a:pt x="30" y="31"/>
                  <a:pt x="30" y="30"/>
                </a:cubicBezTo>
                <a:cubicBezTo>
                  <a:pt x="30" y="30"/>
                  <a:pt x="31" y="30"/>
                  <a:pt x="31" y="30"/>
                </a:cubicBezTo>
                <a:cubicBezTo>
                  <a:pt x="32" y="30"/>
                  <a:pt x="33" y="29"/>
                  <a:pt x="33" y="29"/>
                </a:cubicBezTo>
                <a:cubicBezTo>
                  <a:pt x="33" y="29"/>
                  <a:pt x="34" y="29"/>
                  <a:pt x="34" y="28"/>
                </a:cubicBezTo>
                <a:cubicBezTo>
                  <a:pt x="34" y="28"/>
                  <a:pt x="35" y="28"/>
                  <a:pt x="35" y="28"/>
                </a:cubicBezTo>
                <a:cubicBezTo>
                  <a:pt x="35" y="28"/>
                  <a:pt x="35" y="28"/>
                  <a:pt x="34" y="29"/>
                </a:cubicBezTo>
                <a:cubicBezTo>
                  <a:pt x="33" y="29"/>
                  <a:pt x="32" y="29"/>
                  <a:pt x="33" y="30"/>
                </a:cubicBezTo>
                <a:cubicBezTo>
                  <a:pt x="33" y="30"/>
                  <a:pt x="34" y="30"/>
                  <a:pt x="35" y="28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6"/>
                  <a:pt x="39" y="26"/>
                  <a:pt x="38" y="25"/>
                </a:cubicBezTo>
                <a:cubicBezTo>
                  <a:pt x="38" y="25"/>
                  <a:pt x="38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8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6" y="27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5"/>
                  <a:pt x="37" y="26"/>
                  <a:pt x="37" y="25"/>
                </a:cubicBezTo>
                <a:cubicBezTo>
                  <a:pt x="37" y="25"/>
                  <a:pt x="36" y="25"/>
                  <a:pt x="36" y="25"/>
                </a:cubicBezTo>
                <a:cubicBezTo>
                  <a:pt x="36" y="25"/>
                  <a:pt x="35" y="26"/>
                  <a:pt x="35" y="26"/>
                </a:cubicBezTo>
                <a:cubicBezTo>
                  <a:pt x="35" y="26"/>
                  <a:pt x="35" y="27"/>
                  <a:pt x="34" y="27"/>
                </a:cubicBezTo>
                <a:cubicBezTo>
                  <a:pt x="34" y="27"/>
                  <a:pt x="33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8"/>
                  <a:pt x="32" y="28"/>
                </a:cubicBezTo>
                <a:cubicBezTo>
                  <a:pt x="32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0" y="28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30" y="28"/>
                  <a:pt x="30" y="28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4"/>
                  <a:pt x="29" y="24"/>
                  <a:pt x="29" y="24"/>
                </a:cubicBezTo>
                <a:cubicBezTo>
                  <a:pt x="29" y="23"/>
                  <a:pt x="29" y="22"/>
                  <a:pt x="29" y="21"/>
                </a:cubicBezTo>
                <a:cubicBezTo>
                  <a:pt x="29" y="21"/>
                  <a:pt x="29" y="17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8" y="15"/>
                  <a:pt x="28" y="14"/>
                </a:cubicBezTo>
                <a:cubicBezTo>
                  <a:pt x="28" y="14"/>
                  <a:pt x="28" y="13"/>
                  <a:pt x="28" y="13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Freeform 459">
            <a:extLst>
              <a:ext uri="{FF2B5EF4-FFF2-40B4-BE49-F238E27FC236}">
                <a16:creationId xmlns:a16="http://schemas.microsoft.com/office/drawing/2014/main" id="{C1515896-6CA0-4590-9931-FAD37D48DC2C}"/>
              </a:ext>
            </a:extLst>
          </p:cNvPr>
          <p:cNvSpPr>
            <a:spLocks/>
          </p:cNvSpPr>
          <p:nvPr/>
        </p:nvSpPr>
        <p:spPr bwMode="auto">
          <a:xfrm>
            <a:off x="10516509" y="3183744"/>
            <a:ext cx="186071" cy="345558"/>
          </a:xfrm>
          <a:custGeom>
            <a:avLst/>
            <a:gdLst>
              <a:gd name="T0" fmla="*/ 7 w 9"/>
              <a:gd name="T1" fmla="*/ 13 h 17"/>
              <a:gd name="T2" fmla="*/ 3 w 9"/>
              <a:gd name="T3" fmla="*/ 0 h 17"/>
              <a:gd name="T4" fmla="*/ 2 w 9"/>
              <a:gd name="T5" fmla="*/ 1 h 17"/>
              <a:gd name="T6" fmla="*/ 2 w 9"/>
              <a:gd name="T7" fmla="*/ 0 h 17"/>
              <a:gd name="T8" fmla="*/ 1 w 9"/>
              <a:gd name="T9" fmla="*/ 1 h 17"/>
              <a:gd name="T10" fmla="*/ 1 w 9"/>
              <a:gd name="T11" fmla="*/ 1 h 17"/>
              <a:gd name="T12" fmla="*/ 1 w 9"/>
              <a:gd name="T13" fmla="*/ 2 h 17"/>
              <a:gd name="T14" fmla="*/ 1 w 9"/>
              <a:gd name="T15" fmla="*/ 2 h 17"/>
              <a:gd name="T16" fmla="*/ 1 w 9"/>
              <a:gd name="T17" fmla="*/ 3 h 17"/>
              <a:gd name="T18" fmla="*/ 2 w 9"/>
              <a:gd name="T19" fmla="*/ 4 h 17"/>
              <a:gd name="T20" fmla="*/ 2 w 9"/>
              <a:gd name="T21" fmla="*/ 4 h 17"/>
              <a:gd name="T22" fmla="*/ 2 w 9"/>
              <a:gd name="T23" fmla="*/ 5 h 17"/>
              <a:gd name="T24" fmla="*/ 2 w 9"/>
              <a:gd name="T25" fmla="*/ 5 h 17"/>
              <a:gd name="T26" fmla="*/ 1 w 9"/>
              <a:gd name="T27" fmla="*/ 7 h 17"/>
              <a:gd name="T28" fmla="*/ 1 w 9"/>
              <a:gd name="T29" fmla="*/ 7 h 17"/>
              <a:gd name="T30" fmla="*/ 1 w 9"/>
              <a:gd name="T31" fmla="*/ 7 h 17"/>
              <a:gd name="T32" fmla="*/ 1 w 9"/>
              <a:gd name="T33" fmla="*/ 7 h 17"/>
              <a:gd name="T34" fmla="*/ 1 w 9"/>
              <a:gd name="T35" fmla="*/ 8 h 17"/>
              <a:gd name="T36" fmla="*/ 1 w 9"/>
              <a:gd name="T37" fmla="*/ 9 h 17"/>
              <a:gd name="T38" fmla="*/ 1 w 9"/>
              <a:gd name="T39" fmla="*/ 10 h 17"/>
              <a:gd name="T40" fmla="*/ 1 w 9"/>
              <a:gd name="T41" fmla="*/ 11 h 17"/>
              <a:gd name="T42" fmla="*/ 1 w 9"/>
              <a:gd name="T43" fmla="*/ 11 h 17"/>
              <a:gd name="T44" fmla="*/ 1 w 9"/>
              <a:gd name="T45" fmla="*/ 11 h 17"/>
              <a:gd name="T46" fmla="*/ 0 w 9"/>
              <a:gd name="T47" fmla="*/ 11 h 17"/>
              <a:gd name="T48" fmla="*/ 0 w 9"/>
              <a:gd name="T49" fmla="*/ 12 h 17"/>
              <a:gd name="T50" fmla="*/ 0 w 9"/>
              <a:gd name="T51" fmla="*/ 12 h 17"/>
              <a:gd name="T52" fmla="*/ 0 w 9"/>
              <a:gd name="T53" fmla="*/ 12 h 17"/>
              <a:gd name="T54" fmla="*/ 0 w 9"/>
              <a:gd name="T55" fmla="*/ 13 h 17"/>
              <a:gd name="T56" fmla="*/ 0 w 9"/>
              <a:gd name="T57" fmla="*/ 13 h 17"/>
              <a:gd name="T58" fmla="*/ 0 w 9"/>
              <a:gd name="T59" fmla="*/ 13 h 17"/>
              <a:gd name="T60" fmla="*/ 0 w 9"/>
              <a:gd name="T61" fmla="*/ 13 h 17"/>
              <a:gd name="T62" fmla="*/ 0 w 9"/>
              <a:gd name="T63" fmla="*/ 14 h 17"/>
              <a:gd name="T64" fmla="*/ 1 w 9"/>
              <a:gd name="T65" fmla="*/ 14 h 17"/>
              <a:gd name="T66" fmla="*/ 1 w 9"/>
              <a:gd name="T67" fmla="*/ 15 h 17"/>
              <a:gd name="T68" fmla="*/ 1 w 9"/>
              <a:gd name="T69" fmla="*/ 15 h 17"/>
              <a:gd name="T70" fmla="*/ 1 w 9"/>
              <a:gd name="T71" fmla="*/ 15 h 17"/>
              <a:gd name="T72" fmla="*/ 1 w 9"/>
              <a:gd name="T73" fmla="*/ 15 h 17"/>
              <a:gd name="T74" fmla="*/ 1 w 9"/>
              <a:gd name="T75" fmla="*/ 16 h 17"/>
              <a:gd name="T76" fmla="*/ 1 w 9"/>
              <a:gd name="T77" fmla="*/ 16 h 17"/>
              <a:gd name="T78" fmla="*/ 1 w 9"/>
              <a:gd name="T79" fmla="*/ 16 h 17"/>
              <a:gd name="T80" fmla="*/ 1 w 9"/>
              <a:gd name="T81" fmla="*/ 17 h 17"/>
              <a:gd name="T82" fmla="*/ 1 w 9"/>
              <a:gd name="T83" fmla="*/ 17 h 17"/>
              <a:gd name="T84" fmla="*/ 1 w 9"/>
              <a:gd name="T85" fmla="*/ 16 h 17"/>
              <a:gd name="T86" fmla="*/ 1 w 9"/>
              <a:gd name="T87" fmla="*/ 16 h 17"/>
              <a:gd name="T88" fmla="*/ 1 w 9"/>
              <a:gd name="T89" fmla="*/ 16 h 17"/>
              <a:gd name="T90" fmla="*/ 1 w 9"/>
              <a:gd name="T91" fmla="*/ 17 h 17"/>
              <a:gd name="T92" fmla="*/ 6 w 9"/>
              <a:gd name="T93" fmla="*/ 16 h 17"/>
              <a:gd name="T94" fmla="*/ 7 w 9"/>
              <a:gd name="T95" fmla="*/ 15 h 17"/>
              <a:gd name="T96" fmla="*/ 7 w 9"/>
              <a:gd name="T97" fmla="*/ 15 h 17"/>
              <a:gd name="T98" fmla="*/ 7 w 9"/>
              <a:gd name="T99" fmla="*/ 15 h 17"/>
              <a:gd name="T100" fmla="*/ 7 w 9"/>
              <a:gd name="T101" fmla="*/ 15 h 17"/>
              <a:gd name="T102" fmla="*/ 7 w 9"/>
              <a:gd name="T103" fmla="*/ 15 h 17"/>
              <a:gd name="T104" fmla="*/ 7 w 9"/>
              <a:gd name="T105" fmla="*/ 15 h 17"/>
              <a:gd name="T106" fmla="*/ 8 w 9"/>
              <a:gd name="T107" fmla="*/ 15 h 17"/>
              <a:gd name="T108" fmla="*/ 8 w 9"/>
              <a:gd name="T109" fmla="*/ 15 h 17"/>
              <a:gd name="T110" fmla="*/ 8 w 9"/>
              <a:gd name="T111" fmla="*/ 15 h 17"/>
              <a:gd name="T112" fmla="*/ 7 w 9"/>
              <a:gd name="T113" fmla="*/ 15 h 17"/>
              <a:gd name="T114" fmla="*/ 8 w 9"/>
              <a:gd name="T115" fmla="*/ 15 h 17"/>
              <a:gd name="T116" fmla="*/ 8 w 9"/>
              <a:gd name="T117" fmla="*/ 15 h 17"/>
              <a:gd name="T118" fmla="*/ 9 w 9"/>
              <a:gd name="T119" fmla="*/ 14 h 17"/>
              <a:gd name="T120" fmla="*/ 7 w 9"/>
              <a:gd name="T121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" h="17">
                <a:moveTo>
                  <a:pt x="7" y="13"/>
                </a:moveTo>
                <a:cubicBezTo>
                  <a:pt x="3" y="0"/>
                  <a:pt x="3" y="0"/>
                  <a:pt x="3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3"/>
                  <a:pt x="1" y="3"/>
                </a:cubicBezTo>
                <a:cubicBezTo>
                  <a:pt x="2" y="3"/>
                  <a:pt x="2" y="3"/>
                  <a:pt x="2" y="4"/>
                </a:cubicBezTo>
                <a:cubicBezTo>
                  <a:pt x="1" y="4"/>
                  <a:pt x="1" y="4"/>
                  <a:pt x="2" y="4"/>
                </a:cubicBezTo>
                <a:cubicBezTo>
                  <a:pt x="2" y="4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9"/>
                </a:cubicBezTo>
                <a:cubicBezTo>
                  <a:pt x="1" y="9"/>
                  <a:pt x="1" y="10"/>
                  <a:pt x="1" y="10"/>
                </a:cubicBezTo>
                <a:cubicBezTo>
                  <a:pt x="1" y="10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4"/>
                  <a:pt x="0" y="14"/>
                </a:cubicBezTo>
                <a:cubicBezTo>
                  <a:pt x="0" y="14"/>
                  <a:pt x="1" y="14"/>
                  <a:pt x="1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7"/>
                  <a:pt x="1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4"/>
                  <a:pt x="9" y="14"/>
                </a:cubicBezTo>
                <a:cubicBezTo>
                  <a:pt x="8" y="15"/>
                  <a:pt x="7" y="13"/>
                  <a:pt x="7" y="13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Freeform 460">
            <a:extLst>
              <a:ext uri="{FF2B5EF4-FFF2-40B4-BE49-F238E27FC236}">
                <a16:creationId xmlns:a16="http://schemas.microsoft.com/office/drawing/2014/main" id="{EE8B2C37-2E1F-4018-83F1-4B77C5CF4D69}"/>
              </a:ext>
            </a:extLst>
          </p:cNvPr>
          <p:cNvSpPr>
            <a:spLocks/>
          </p:cNvSpPr>
          <p:nvPr/>
        </p:nvSpPr>
        <p:spPr bwMode="auto">
          <a:xfrm>
            <a:off x="10374743" y="3228049"/>
            <a:ext cx="186071" cy="318974"/>
          </a:xfrm>
          <a:custGeom>
            <a:avLst/>
            <a:gdLst>
              <a:gd name="T0" fmla="*/ 8 w 9"/>
              <a:gd name="T1" fmla="*/ 14 h 16"/>
              <a:gd name="T2" fmla="*/ 8 w 9"/>
              <a:gd name="T3" fmla="*/ 14 h 16"/>
              <a:gd name="T4" fmla="*/ 8 w 9"/>
              <a:gd name="T5" fmla="*/ 13 h 16"/>
              <a:gd name="T6" fmla="*/ 7 w 9"/>
              <a:gd name="T7" fmla="*/ 12 h 16"/>
              <a:gd name="T8" fmla="*/ 7 w 9"/>
              <a:gd name="T9" fmla="*/ 11 h 16"/>
              <a:gd name="T10" fmla="*/ 7 w 9"/>
              <a:gd name="T11" fmla="*/ 11 h 16"/>
              <a:gd name="T12" fmla="*/ 7 w 9"/>
              <a:gd name="T13" fmla="*/ 10 h 16"/>
              <a:gd name="T14" fmla="*/ 7 w 9"/>
              <a:gd name="T15" fmla="*/ 10 h 16"/>
              <a:gd name="T16" fmla="*/ 7 w 9"/>
              <a:gd name="T17" fmla="*/ 9 h 16"/>
              <a:gd name="T18" fmla="*/ 8 w 9"/>
              <a:gd name="T19" fmla="*/ 9 h 16"/>
              <a:gd name="T20" fmla="*/ 8 w 9"/>
              <a:gd name="T21" fmla="*/ 6 h 16"/>
              <a:gd name="T22" fmla="*/ 8 w 9"/>
              <a:gd name="T23" fmla="*/ 6 h 16"/>
              <a:gd name="T24" fmla="*/ 8 w 9"/>
              <a:gd name="T25" fmla="*/ 5 h 16"/>
              <a:gd name="T26" fmla="*/ 8 w 9"/>
              <a:gd name="T27" fmla="*/ 5 h 16"/>
              <a:gd name="T28" fmla="*/ 8 w 9"/>
              <a:gd name="T29" fmla="*/ 5 h 16"/>
              <a:gd name="T30" fmla="*/ 9 w 9"/>
              <a:gd name="T31" fmla="*/ 4 h 16"/>
              <a:gd name="T32" fmla="*/ 9 w 9"/>
              <a:gd name="T33" fmla="*/ 3 h 16"/>
              <a:gd name="T34" fmla="*/ 9 w 9"/>
              <a:gd name="T35" fmla="*/ 2 h 16"/>
              <a:gd name="T36" fmla="*/ 9 w 9"/>
              <a:gd name="T37" fmla="*/ 2 h 16"/>
              <a:gd name="T38" fmla="*/ 8 w 9"/>
              <a:gd name="T39" fmla="*/ 1 h 16"/>
              <a:gd name="T40" fmla="*/ 0 w 9"/>
              <a:gd name="T41" fmla="*/ 3 h 16"/>
              <a:gd name="T42" fmla="*/ 0 w 9"/>
              <a:gd name="T43" fmla="*/ 3 h 16"/>
              <a:gd name="T44" fmla="*/ 0 w 9"/>
              <a:gd name="T45" fmla="*/ 4 h 16"/>
              <a:gd name="T46" fmla="*/ 0 w 9"/>
              <a:gd name="T47" fmla="*/ 4 h 16"/>
              <a:gd name="T48" fmla="*/ 1 w 9"/>
              <a:gd name="T49" fmla="*/ 6 h 16"/>
              <a:gd name="T50" fmla="*/ 1 w 9"/>
              <a:gd name="T51" fmla="*/ 8 h 16"/>
              <a:gd name="T52" fmla="*/ 2 w 9"/>
              <a:gd name="T53" fmla="*/ 9 h 16"/>
              <a:gd name="T54" fmla="*/ 2 w 9"/>
              <a:gd name="T55" fmla="*/ 10 h 16"/>
              <a:gd name="T56" fmla="*/ 2 w 9"/>
              <a:gd name="T57" fmla="*/ 11 h 16"/>
              <a:gd name="T58" fmla="*/ 2 w 9"/>
              <a:gd name="T59" fmla="*/ 11 h 16"/>
              <a:gd name="T60" fmla="*/ 2 w 9"/>
              <a:gd name="T61" fmla="*/ 11 h 16"/>
              <a:gd name="T62" fmla="*/ 3 w 9"/>
              <a:gd name="T63" fmla="*/ 11 h 16"/>
              <a:gd name="T64" fmla="*/ 3 w 9"/>
              <a:gd name="T65" fmla="*/ 12 h 16"/>
              <a:gd name="T66" fmla="*/ 3 w 9"/>
              <a:gd name="T67" fmla="*/ 14 h 16"/>
              <a:gd name="T68" fmla="*/ 4 w 9"/>
              <a:gd name="T69" fmla="*/ 15 h 16"/>
              <a:gd name="T70" fmla="*/ 4 w 9"/>
              <a:gd name="T71" fmla="*/ 16 h 16"/>
              <a:gd name="T72" fmla="*/ 8 w 9"/>
              <a:gd name="T73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" h="16">
                <a:moveTo>
                  <a:pt x="8" y="14"/>
                </a:move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4"/>
                  <a:pt x="9" y="4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9" y="2"/>
                </a:cubicBezTo>
                <a:cubicBezTo>
                  <a:pt x="9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8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6"/>
                  <a:pt x="1" y="6"/>
                </a:cubicBezTo>
                <a:cubicBezTo>
                  <a:pt x="1" y="7"/>
                  <a:pt x="1" y="7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9"/>
                  <a:pt x="1" y="9"/>
                </a:cubicBezTo>
                <a:cubicBezTo>
                  <a:pt x="1" y="9"/>
                  <a:pt x="2" y="9"/>
                  <a:pt x="2" y="9"/>
                </a:cubicBezTo>
                <a:cubicBezTo>
                  <a:pt x="2" y="9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3"/>
                </a:cubicBezTo>
                <a:cubicBezTo>
                  <a:pt x="3" y="13"/>
                  <a:pt x="3" y="13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4" y="15"/>
                  <a:pt x="4" y="15"/>
                </a:cubicBezTo>
                <a:cubicBezTo>
                  <a:pt x="4" y="15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4"/>
                  <a:pt x="8" y="1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Freeform 461">
            <a:extLst>
              <a:ext uri="{FF2B5EF4-FFF2-40B4-BE49-F238E27FC236}">
                <a16:creationId xmlns:a16="http://schemas.microsoft.com/office/drawing/2014/main" id="{162A38EC-77D9-49B0-A0B4-166D6B608DCD}"/>
              </a:ext>
            </a:extLst>
          </p:cNvPr>
          <p:cNvSpPr>
            <a:spLocks/>
          </p:cNvSpPr>
          <p:nvPr/>
        </p:nvSpPr>
        <p:spPr bwMode="auto">
          <a:xfrm>
            <a:off x="8611521" y="3245770"/>
            <a:ext cx="522766" cy="567065"/>
          </a:xfrm>
          <a:custGeom>
            <a:avLst/>
            <a:gdLst>
              <a:gd name="T0" fmla="*/ 23 w 26"/>
              <a:gd name="T1" fmla="*/ 11 h 28"/>
              <a:gd name="T2" fmla="*/ 22 w 26"/>
              <a:gd name="T3" fmla="*/ 10 h 28"/>
              <a:gd name="T4" fmla="*/ 22 w 26"/>
              <a:gd name="T5" fmla="*/ 9 h 28"/>
              <a:gd name="T6" fmla="*/ 22 w 26"/>
              <a:gd name="T7" fmla="*/ 8 h 28"/>
              <a:gd name="T8" fmla="*/ 22 w 26"/>
              <a:gd name="T9" fmla="*/ 8 h 28"/>
              <a:gd name="T10" fmla="*/ 20 w 26"/>
              <a:gd name="T11" fmla="*/ 6 h 28"/>
              <a:gd name="T12" fmla="*/ 16 w 26"/>
              <a:gd name="T13" fmla="*/ 5 h 28"/>
              <a:gd name="T14" fmla="*/ 16 w 26"/>
              <a:gd name="T15" fmla="*/ 5 h 28"/>
              <a:gd name="T16" fmla="*/ 16 w 26"/>
              <a:gd name="T17" fmla="*/ 4 h 28"/>
              <a:gd name="T18" fmla="*/ 15 w 26"/>
              <a:gd name="T19" fmla="*/ 4 h 28"/>
              <a:gd name="T20" fmla="*/ 14 w 26"/>
              <a:gd name="T21" fmla="*/ 4 h 28"/>
              <a:gd name="T22" fmla="*/ 13 w 26"/>
              <a:gd name="T23" fmla="*/ 4 h 28"/>
              <a:gd name="T24" fmla="*/ 12 w 26"/>
              <a:gd name="T25" fmla="*/ 3 h 28"/>
              <a:gd name="T26" fmla="*/ 11 w 26"/>
              <a:gd name="T27" fmla="*/ 3 h 28"/>
              <a:gd name="T28" fmla="*/ 10 w 26"/>
              <a:gd name="T29" fmla="*/ 2 h 28"/>
              <a:gd name="T30" fmla="*/ 9 w 26"/>
              <a:gd name="T31" fmla="*/ 1 h 28"/>
              <a:gd name="T32" fmla="*/ 8 w 26"/>
              <a:gd name="T33" fmla="*/ 0 h 28"/>
              <a:gd name="T34" fmla="*/ 6 w 26"/>
              <a:gd name="T35" fmla="*/ 1 h 28"/>
              <a:gd name="T36" fmla="*/ 3 w 26"/>
              <a:gd name="T37" fmla="*/ 2 h 28"/>
              <a:gd name="T38" fmla="*/ 2 w 26"/>
              <a:gd name="T39" fmla="*/ 6 h 28"/>
              <a:gd name="T40" fmla="*/ 0 w 26"/>
              <a:gd name="T41" fmla="*/ 7 h 28"/>
              <a:gd name="T42" fmla="*/ 0 w 26"/>
              <a:gd name="T43" fmla="*/ 11 h 28"/>
              <a:gd name="T44" fmla="*/ 1 w 26"/>
              <a:gd name="T45" fmla="*/ 14 h 28"/>
              <a:gd name="T46" fmla="*/ 2 w 26"/>
              <a:gd name="T47" fmla="*/ 16 h 28"/>
              <a:gd name="T48" fmla="*/ 5 w 26"/>
              <a:gd name="T49" fmla="*/ 18 h 28"/>
              <a:gd name="T50" fmla="*/ 7 w 26"/>
              <a:gd name="T51" fmla="*/ 20 h 28"/>
              <a:gd name="T52" fmla="*/ 7 w 26"/>
              <a:gd name="T53" fmla="*/ 21 h 28"/>
              <a:gd name="T54" fmla="*/ 8 w 26"/>
              <a:gd name="T55" fmla="*/ 24 h 28"/>
              <a:gd name="T56" fmla="*/ 8 w 26"/>
              <a:gd name="T57" fmla="*/ 25 h 28"/>
              <a:gd name="T58" fmla="*/ 9 w 26"/>
              <a:gd name="T59" fmla="*/ 27 h 28"/>
              <a:gd name="T60" fmla="*/ 10 w 26"/>
              <a:gd name="T61" fmla="*/ 28 h 28"/>
              <a:gd name="T62" fmla="*/ 23 w 26"/>
              <a:gd name="T63" fmla="*/ 28 h 28"/>
              <a:gd name="T64" fmla="*/ 23 w 26"/>
              <a:gd name="T65" fmla="*/ 27 h 28"/>
              <a:gd name="T66" fmla="*/ 23 w 26"/>
              <a:gd name="T67" fmla="*/ 25 h 28"/>
              <a:gd name="T68" fmla="*/ 23 w 26"/>
              <a:gd name="T69" fmla="*/ 23 h 28"/>
              <a:gd name="T70" fmla="*/ 23 w 26"/>
              <a:gd name="T71" fmla="*/ 19 h 28"/>
              <a:gd name="T72" fmla="*/ 23 w 26"/>
              <a:gd name="T73" fmla="*/ 17 h 28"/>
              <a:gd name="T74" fmla="*/ 24 w 26"/>
              <a:gd name="T75" fmla="*/ 15 h 28"/>
              <a:gd name="T76" fmla="*/ 26 w 26"/>
              <a:gd name="T77" fmla="*/ 9 h 28"/>
              <a:gd name="T78" fmla="*/ 25 w 26"/>
              <a:gd name="T79" fmla="*/ 10 h 28"/>
              <a:gd name="T80" fmla="*/ 25 w 26"/>
              <a:gd name="T81" fmla="*/ 11 h 28"/>
              <a:gd name="T82" fmla="*/ 24 w 26"/>
              <a:gd name="T83" fmla="*/ 13 h 28"/>
              <a:gd name="T84" fmla="*/ 22 w 26"/>
              <a:gd name="T85" fmla="*/ 16 h 28"/>
              <a:gd name="T86" fmla="*/ 21 w 26"/>
              <a:gd name="T87" fmla="*/ 16 h 28"/>
              <a:gd name="T88" fmla="*/ 21 w 26"/>
              <a:gd name="T89" fmla="*/ 15 h 28"/>
              <a:gd name="T90" fmla="*/ 22 w 26"/>
              <a:gd name="T91" fmla="*/ 14 h 28"/>
              <a:gd name="T92" fmla="*/ 22 w 26"/>
              <a:gd name="T93" fmla="*/ 13 h 28"/>
              <a:gd name="T94" fmla="*/ 23 w 26"/>
              <a:gd name="T95" fmla="*/ 11 h 28"/>
              <a:gd name="T96" fmla="*/ 23 w 26"/>
              <a:gd name="T97" fmla="*/ 11 h 28"/>
              <a:gd name="T98" fmla="*/ 23 w 26"/>
              <a:gd name="T99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" h="28">
                <a:moveTo>
                  <a:pt x="23" y="12"/>
                </a:moveTo>
                <a:cubicBezTo>
                  <a:pt x="23" y="12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7"/>
                  <a:pt x="21" y="7"/>
                </a:cubicBezTo>
                <a:cubicBezTo>
                  <a:pt x="21" y="6"/>
                  <a:pt x="20" y="6"/>
                  <a:pt x="20" y="6"/>
                </a:cubicBezTo>
                <a:cubicBezTo>
                  <a:pt x="20" y="6"/>
                  <a:pt x="19" y="6"/>
                  <a:pt x="19" y="6"/>
                </a:cubicBezTo>
                <a:cubicBezTo>
                  <a:pt x="18" y="5"/>
                  <a:pt x="17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4" y="4"/>
                  <a:pt x="14" y="4"/>
                </a:cubicBezTo>
                <a:cubicBezTo>
                  <a:pt x="14" y="4"/>
                  <a:pt x="14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2" y="4"/>
                </a:cubicBezTo>
                <a:cubicBezTo>
                  <a:pt x="12" y="4"/>
                  <a:pt x="12" y="4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1" y="3"/>
                  <a:pt x="11" y="3"/>
                </a:cubicBezTo>
                <a:cubicBezTo>
                  <a:pt x="11" y="3"/>
                  <a:pt x="11" y="2"/>
                  <a:pt x="11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9" y="2"/>
                  <a:pt x="9" y="2"/>
                </a:cubicBezTo>
                <a:cubicBezTo>
                  <a:pt x="9" y="2"/>
                  <a:pt x="9" y="2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0"/>
                  <a:pt x="8" y="0"/>
                </a:cubicBezTo>
                <a:cubicBezTo>
                  <a:pt x="8" y="0"/>
                  <a:pt x="7" y="1"/>
                  <a:pt x="7" y="1"/>
                </a:cubicBezTo>
                <a:cubicBezTo>
                  <a:pt x="7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7"/>
                </a:cubicBezTo>
                <a:cubicBezTo>
                  <a:pt x="1" y="8"/>
                  <a:pt x="0" y="7"/>
                  <a:pt x="0" y="7"/>
                </a:cubicBezTo>
                <a:cubicBezTo>
                  <a:pt x="0" y="8"/>
                  <a:pt x="0" y="10"/>
                  <a:pt x="0" y="10"/>
                </a:cubicBezTo>
                <a:cubicBezTo>
                  <a:pt x="1" y="10"/>
                  <a:pt x="1" y="11"/>
                  <a:pt x="0" y="11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6"/>
                  <a:pt x="1" y="16"/>
                  <a:pt x="2" y="16"/>
                </a:cubicBezTo>
                <a:cubicBezTo>
                  <a:pt x="3" y="16"/>
                  <a:pt x="4" y="17"/>
                  <a:pt x="4" y="17"/>
                </a:cubicBezTo>
                <a:cubicBezTo>
                  <a:pt x="4" y="18"/>
                  <a:pt x="4" y="18"/>
                  <a:pt x="5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20"/>
                  <a:pt x="7" y="20"/>
                </a:cubicBezTo>
                <a:cubicBezTo>
                  <a:pt x="7" y="20"/>
                  <a:pt x="7" y="20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8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5"/>
                  <a:pt x="8" y="25"/>
                </a:cubicBezTo>
                <a:cubicBezTo>
                  <a:pt x="8" y="26"/>
                  <a:pt x="8" y="26"/>
                  <a:pt x="8" y="27"/>
                </a:cubicBezTo>
                <a:cubicBezTo>
                  <a:pt x="8" y="27"/>
                  <a:pt x="9" y="27"/>
                  <a:pt x="9" y="27"/>
                </a:cubicBezTo>
                <a:cubicBezTo>
                  <a:pt x="9" y="27"/>
                  <a:pt x="9" y="27"/>
                  <a:pt x="9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4" y="26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2"/>
                  <a:pt x="23" y="21"/>
                  <a:pt x="23" y="20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7"/>
                  <a:pt x="24" y="16"/>
                  <a:pt x="24" y="16"/>
                </a:cubicBezTo>
                <a:cubicBezTo>
                  <a:pt x="24" y="16"/>
                  <a:pt x="24" y="16"/>
                  <a:pt x="24" y="15"/>
                </a:cubicBezTo>
                <a:cubicBezTo>
                  <a:pt x="24" y="15"/>
                  <a:pt x="24" y="14"/>
                  <a:pt x="25" y="13"/>
                </a:cubicBezTo>
                <a:cubicBezTo>
                  <a:pt x="26" y="12"/>
                  <a:pt x="26" y="10"/>
                  <a:pt x="26" y="9"/>
                </a:cubicBezTo>
                <a:cubicBezTo>
                  <a:pt x="26" y="8"/>
                  <a:pt x="26" y="9"/>
                  <a:pt x="26" y="9"/>
                </a:cubicBezTo>
                <a:cubicBezTo>
                  <a:pt x="26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1"/>
                  <a:pt x="25" y="11"/>
                </a:cubicBezTo>
                <a:cubicBezTo>
                  <a:pt x="24" y="11"/>
                  <a:pt x="24" y="12"/>
                  <a:pt x="24" y="12"/>
                </a:cubicBezTo>
                <a:cubicBezTo>
                  <a:pt x="24" y="12"/>
                  <a:pt x="24" y="12"/>
                  <a:pt x="24" y="13"/>
                </a:cubicBezTo>
                <a:cubicBezTo>
                  <a:pt x="23" y="13"/>
                  <a:pt x="23" y="14"/>
                  <a:pt x="23" y="14"/>
                </a:cubicBezTo>
                <a:cubicBezTo>
                  <a:pt x="22" y="14"/>
                  <a:pt x="22" y="15"/>
                  <a:pt x="22" y="16"/>
                </a:cubicBezTo>
                <a:cubicBezTo>
                  <a:pt x="22" y="16"/>
                  <a:pt x="22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3"/>
                </a:cubicBez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3" y="12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2"/>
                  <a:pt x="23" y="1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Freeform 462">
            <a:extLst>
              <a:ext uri="{FF2B5EF4-FFF2-40B4-BE49-F238E27FC236}">
                <a16:creationId xmlns:a16="http://schemas.microsoft.com/office/drawing/2014/main" id="{3FB06D28-7C68-483A-A69D-DF0113F24F1F}"/>
              </a:ext>
            </a:extLst>
          </p:cNvPr>
          <p:cNvSpPr>
            <a:spLocks/>
          </p:cNvSpPr>
          <p:nvPr/>
        </p:nvSpPr>
        <p:spPr bwMode="auto">
          <a:xfrm>
            <a:off x="8833033" y="3139445"/>
            <a:ext cx="584786" cy="327837"/>
          </a:xfrm>
          <a:custGeom>
            <a:avLst/>
            <a:gdLst>
              <a:gd name="T0" fmla="*/ 28 w 29"/>
              <a:gd name="T1" fmla="*/ 8 h 16"/>
              <a:gd name="T2" fmla="*/ 26 w 29"/>
              <a:gd name="T3" fmla="*/ 7 h 16"/>
              <a:gd name="T4" fmla="*/ 25 w 29"/>
              <a:gd name="T5" fmla="*/ 6 h 16"/>
              <a:gd name="T6" fmla="*/ 24 w 29"/>
              <a:gd name="T7" fmla="*/ 6 h 16"/>
              <a:gd name="T8" fmla="*/ 23 w 29"/>
              <a:gd name="T9" fmla="*/ 5 h 16"/>
              <a:gd name="T10" fmla="*/ 22 w 29"/>
              <a:gd name="T11" fmla="*/ 4 h 16"/>
              <a:gd name="T12" fmla="*/ 21 w 29"/>
              <a:gd name="T13" fmla="*/ 4 h 16"/>
              <a:gd name="T14" fmla="*/ 20 w 29"/>
              <a:gd name="T15" fmla="*/ 5 h 16"/>
              <a:gd name="T16" fmla="*/ 17 w 29"/>
              <a:gd name="T17" fmla="*/ 5 h 16"/>
              <a:gd name="T18" fmla="*/ 16 w 29"/>
              <a:gd name="T19" fmla="*/ 7 h 16"/>
              <a:gd name="T20" fmla="*/ 13 w 29"/>
              <a:gd name="T21" fmla="*/ 7 h 16"/>
              <a:gd name="T22" fmla="*/ 11 w 29"/>
              <a:gd name="T23" fmla="*/ 5 h 16"/>
              <a:gd name="T24" fmla="*/ 10 w 29"/>
              <a:gd name="T25" fmla="*/ 5 h 16"/>
              <a:gd name="T26" fmla="*/ 9 w 29"/>
              <a:gd name="T27" fmla="*/ 5 h 16"/>
              <a:gd name="T28" fmla="*/ 8 w 29"/>
              <a:gd name="T29" fmla="*/ 5 h 16"/>
              <a:gd name="T30" fmla="*/ 7 w 29"/>
              <a:gd name="T31" fmla="*/ 6 h 16"/>
              <a:gd name="T32" fmla="*/ 8 w 29"/>
              <a:gd name="T33" fmla="*/ 3 h 16"/>
              <a:gd name="T34" fmla="*/ 10 w 29"/>
              <a:gd name="T35" fmla="*/ 2 h 16"/>
              <a:gd name="T36" fmla="*/ 10 w 29"/>
              <a:gd name="T37" fmla="*/ 0 h 16"/>
              <a:gd name="T38" fmla="*/ 8 w 29"/>
              <a:gd name="T39" fmla="*/ 1 h 16"/>
              <a:gd name="T40" fmla="*/ 7 w 29"/>
              <a:gd name="T41" fmla="*/ 2 h 16"/>
              <a:gd name="T42" fmla="*/ 5 w 29"/>
              <a:gd name="T43" fmla="*/ 3 h 16"/>
              <a:gd name="T44" fmla="*/ 5 w 29"/>
              <a:gd name="T45" fmla="*/ 4 h 16"/>
              <a:gd name="T46" fmla="*/ 4 w 29"/>
              <a:gd name="T47" fmla="*/ 5 h 16"/>
              <a:gd name="T48" fmla="*/ 3 w 29"/>
              <a:gd name="T49" fmla="*/ 5 h 16"/>
              <a:gd name="T50" fmla="*/ 1 w 29"/>
              <a:gd name="T51" fmla="*/ 6 h 16"/>
              <a:gd name="T52" fmla="*/ 0 w 29"/>
              <a:gd name="T53" fmla="*/ 7 h 16"/>
              <a:gd name="T54" fmla="*/ 1 w 29"/>
              <a:gd name="T55" fmla="*/ 8 h 16"/>
              <a:gd name="T56" fmla="*/ 2 w 29"/>
              <a:gd name="T57" fmla="*/ 9 h 16"/>
              <a:gd name="T58" fmla="*/ 4 w 29"/>
              <a:gd name="T59" fmla="*/ 9 h 16"/>
              <a:gd name="T60" fmla="*/ 5 w 29"/>
              <a:gd name="T61" fmla="*/ 9 h 16"/>
              <a:gd name="T62" fmla="*/ 6 w 29"/>
              <a:gd name="T63" fmla="*/ 10 h 16"/>
              <a:gd name="T64" fmla="*/ 11 w 29"/>
              <a:gd name="T65" fmla="*/ 13 h 16"/>
              <a:gd name="T66" fmla="*/ 11 w 29"/>
              <a:gd name="T67" fmla="*/ 14 h 16"/>
              <a:gd name="T68" fmla="*/ 12 w 29"/>
              <a:gd name="T69" fmla="*/ 16 h 16"/>
              <a:gd name="T70" fmla="*/ 12 w 29"/>
              <a:gd name="T71" fmla="*/ 16 h 16"/>
              <a:gd name="T72" fmla="*/ 12 w 29"/>
              <a:gd name="T73" fmla="*/ 15 h 16"/>
              <a:gd name="T74" fmla="*/ 13 w 29"/>
              <a:gd name="T75" fmla="*/ 13 h 16"/>
              <a:gd name="T76" fmla="*/ 16 w 29"/>
              <a:gd name="T77" fmla="*/ 10 h 16"/>
              <a:gd name="T78" fmla="*/ 16 w 29"/>
              <a:gd name="T79" fmla="*/ 11 h 16"/>
              <a:gd name="T80" fmla="*/ 16 w 29"/>
              <a:gd name="T81" fmla="*/ 12 h 16"/>
              <a:gd name="T82" fmla="*/ 17 w 29"/>
              <a:gd name="T83" fmla="*/ 11 h 16"/>
              <a:gd name="T84" fmla="*/ 21 w 29"/>
              <a:gd name="T85" fmla="*/ 8 h 16"/>
              <a:gd name="T86" fmla="*/ 24 w 29"/>
              <a:gd name="T87" fmla="*/ 10 h 16"/>
              <a:gd name="T88" fmla="*/ 24 w 29"/>
              <a:gd name="T89" fmla="*/ 10 h 16"/>
              <a:gd name="T90" fmla="*/ 24 w 29"/>
              <a:gd name="T91" fmla="*/ 10 h 16"/>
              <a:gd name="T92" fmla="*/ 25 w 29"/>
              <a:gd name="T93" fmla="*/ 9 h 16"/>
              <a:gd name="T94" fmla="*/ 25 w 29"/>
              <a:gd name="T95" fmla="*/ 9 h 16"/>
              <a:gd name="T96" fmla="*/ 26 w 29"/>
              <a:gd name="T97" fmla="*/ 9 h 16"/>
              <a:gd name="T98" fmla="*/ 27 w 29"/>
              <a:gd name="T99" fmla="*/ 9 h 16"/>
              <a:gd name="T100" fmla="*/ 29 w 29"/>
              <a:gd name="T101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" h="16">
                <a:moveTo>
                  <a:pt x="29" y="8"/>
                </a:moveTo>
                <a:cubicBezTo>
                  <a:pt x="29" y="8"/>
                  <a:pt x="28" y="8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6"/>
                </a:cubicBezTo>
                <a:cubicBezTo>
                  <a:pt x="26" y="6"/>
                  <a:pt x="25" y="6"/>
                  <a:pt x="25" y="6"/>
                </a:cubicBezTo>
                <a:cubicBezTo>
                  <a:pt x="25" y="6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6"/>
                  <a:pt x="24" y="6"/>
                  <a:pt x="24" y="6"/>
                </a:cubicBezTo>
                <a:cubicBezTo>
                  <a:pt x="24" y="6"/>
                  <a:pt x="24" y="6"/>
                  <a:pt x="23" y="6"/>
                </a:cubicBezTo>
                <a:cubicBezTo>
                  <a:pt x="23" y="6"/>
                  <a:pt x="22" y="6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7" y="5"/>
                  <a:pt x="17" y="5"/>
                </a:cubicBezTo>
                <a:cubicBezTo>
                  <a:pt x="17" y="5"/>
                  <a:pt x="17" y="5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6"/>
                  <a:pt x="16" y="6"/>
                  <a:pt x="16" y="7"/>
                </a:cubicBezTo>
                <a:cubicBezTo>
                  <a:pt x="16" y="7"/>
                  <a:pt x="16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4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2" y="7"/>
                  <a:pt x="12" y="6"/>
                </a:cubicBezTo>
                <a:cubicBezTo>
                  <a:pt x="12" y="6"/>
                  <a:pt x="11" y="6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7" y="4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0"/>
                </a:cubicBezTo>
                <a:cubicBezTo>
                  <a:pt x="10" y="0"/>
                  <a:pt x="9" y="0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4" y="4"/>
                  <a:pt x="4" y="5"/>
                </a:cubicBezTo>
                <a:cubicBezTo>
                  <a:pt x="4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0" y="6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3" y="9"/>
                  <a:pt x="3" y="9"/>
                </a:cubicBezTo>
                <a:cubicBezTo>
                  <a:pt x="3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10"/>
                  <a:pt x="5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10"/>
                  <a:pt x="8" y="11"/>
                  <a:pt x="9" y="11"/>
                </a:cubicBezTo>
                <a:cubicBezTo>
                  <a:pt x="9" y="11"/>
                  <a:pt x="10" y="11"/>
                  <a:pt x="10" y="12"/>
                </a:cubicBezTo>
                <a:cubicBezTo>
                  <a:pt x="10" y="12"/>
                  <a:pt x="10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5"/>
                </a:cubicBezTo>
                <a:cubicBezTo>
                  <a:pt x="11" y="15"/>
                  <a:pt x="11" y="15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5"/>
                </a:cubicBezTo>
                <a:cubicBezTo>
                  <a:pt x="12" y="15"/>
                  <a:pt x="13" y="14"/>
                  <a:pt x="13" y="14"/>
                </a:cubicBezTo>
                <a:cubicBezTo>
                  <a:pt x="13" y="14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2"/>
                  <a:pt x="14" y="11"/>
                  <a:pt x="15" y="11"/>
                </a:cubicBezTo>
                <a:cubicBezTo>
                  <a:pt x="15" y="11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2"/>
                  <a:pt x="16" y="13"/>
                  <a:pt x="16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2"/>
                  <a:pt x="16" y="12"/>
                  <a:pt x="16" y="12"/>
                </a:cubicBezTo>
                <a:cubicBezTo>
                  <a:pt x="16" y="12"/>
                  <a:pt x="16" y="12"/>
                  <a:pt x="17" y="12"/>
                </a:cubicBezTo>
                <a:cubicBezTo>
                  <a:pt x="17" y="12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0"/>
                  <a:pt x="17" y="10"/>
                </a:cubicBezTo>
                <a:cubicBezTo>
                  <a:pt x="17" y="10"/>
                  <a:pt x="18" y="10"/>
                  <a:pt x="19" y="9"/>
                </a:cubicBezTo>
                <a:cubicBezTo>
                  <a:pt x="20" y="9"/>
                  <a:pt x="20" y="9"/>
                  <a:pt x="21" y="8"/>
                </a:cubicBezTo>
                <a:cubicBezTo>
                  <a:pt x="21" y="8"/>
                  <a:pt x="21" y="8"/>
                  <a:pt x="22" y="8"/>
                </a:cubicBezTo>
                <a:cubicBezTo>
                  <a:pt x="22" y="8"/>
                  <a:pt x="22" y="8"/>
                  <a:pt x="23" y="9"/>
                </a:cubicBezTo>
                <a:cubicBezTo>
                  <a:pt x="24" y="9"/>
                  <a:pt x="24" y="9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8"/>
                  <a:pt x="29" y="8"/>
                  <a:pt x="29" y="8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8EB3A2-C43E-40EE-97B4-53613C6E8270}"/>
              </a:ext>
            </a:extLst>
          </p:cNvPr>
          <p:cNvSpPr txBox="1"/>
          <p:nvPr/>
        </p:nvSpPr>
        <p:spPr>
          <a:xfrm>
            <a:off x="1223613" y="5007098"/>
            <a:ext cx="2642344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2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can't gathered waters had winged. Creepiest subdue which </a:t>
            </a:r>
            <a:r>
              <a:rPr lang="en-US" sz="900" i="1" dirty="0" err="1">
                <a:solidFill>
                  <a:schemeClr val="bg2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900" i="1" dirty="0">
                <a:solidFill>
                  <a:schemeClr val="bg2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two set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C0C44B0-0F8D-449E-9337-26B771D3F90D}"/>
              </a:ext>
            </a:extLst>
          </p:cNvPr>
          <p:cNvSpPr/>
          <p:nvPr/>
        </p:nvSpPr>
        <p:spPr>
          <a:xfrm>
            <a:off x="1313037" y="3220404"/>
            <a:ext cx="1598428" cy="95250"/>
          </a:xfrm>
          <a:prstGeom prst="rect">
            <a:avLst/>
          </a:prstGeom>
          <a:solidFill>
            <a:srgbClr val="F37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A2D1565-F332-41B8-B94E-5AAAEE5607BF}"/>
              </a:ext>
            </a:extLst>
          </p:cNvPr>
          <p:cNvSpPr/>
          <p:nvPr/>
        </p:nvSpPr>
        <p:spPr>
          <a:xfrm>
            <a:off x="2911465" y="3220404"/>
            <a:ext cx="1092016" cy="95250"/>
          </a:xfrm>
          <a:prstGeom prst="rect">
            <a:avLst/>
          </a:prstGeom>
          <a:solidFill>
            <a:schemeClr val="accent2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EFBEFDA-AEAB-41AA-BD1D-DEEAA3EA7A3D}"/>
              </a:ext>
            </a:extLst>
          </p:cNvPr>
          <p:cNvSpPr txBox="1"/>
          <p:nvPr/>
        </p:nvSpPr>
        <p:spPr>
          <a:xfrm>
            <a:off x="1227013" y="2813088"/>
            <a:ext cx="641768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dirty="0">
                <a:solidFill>
                  <a:schemeClr val="bg2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SKILLS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943C08D-7FBE-45DF-BB63-28E1AFC37788}"/>
              </a:ext>
            </a:extLst>
          </p:cNvPr>
          <p:cNvSpPr txBox="1"/>
          <p:nvPr/>
        </p:nvSpPr>
        <p:spPr>
          <a:xfrm>
            <a:off x="2486694" y="3160306"/>
            <a:ext cx="424771" cy="215444"/>
          </a:xfrm>
          <a:prstGeom prst="rect">
            <a:avLst/>
          </a:prstGeom>
          <a:solidFill>
            <a:srgbClr val="FFC814"/>
          </a:solidFill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7E35B42-0E3E-4B5E-9C8B-CCDFB54F9B5C}"/>
              </a:ext>
            </a:extLst>
          </p:cNvPr>
          <p:cNvSpPr txBox="1"/>
          <p:nvPr/>
        </p:nvSpPr>
        <p:spPr>
          <a:xfrm>
            <a:off x="3592811" y="3160306"/>
            <a:ext cx="424771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40%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1B3E87D-E075-4DC1-A446-F0094098A097}"/>
              </a:ext>
            </a:extLst>
          </p:cNvPr>
          <p:cNvGrpSpPr/>
          <p:nvPr/>
        </p:nvGrpSpPr>
        <p:grpSpPr>
          <a:xfrm>
            <a:off x="1227013" y="3639186"/>
            <a:ext cx="2790569" cy="562662"/>
            <a:chOff x="918254" y="2075022"/>
            <a:chExt cx="2790569" cy="56266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B8883AE-38E0-4243-8474-E5367BDA9743}"/>
                </a:ext>
              </a:extLst>
            </p:cNvPr>
            <p:cNvSpPr/>
            <p:nvPr/>
          </p:nvSpPr>
          <p:spPr>
            <a:xfrm>
              <a:off x="1004278" y="2482338"/>
              <a:ext cx="1598428" cy="9525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18AE535-BBDF-415C-94F4-678B58B23D40}"/>
                </a:ext>
              </a:extLst>
            </p:cNvPr>
            <p:cNvSpPr/>
            <p:nvPr/>
          </p:nvSpPr>
          <p:spPr>
            <a:xfrm>
              <a:off x="2602706" y="2482338"/>
              <a:ext cx="1092016" cy="9525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9EC24EC-5AE7-45A4-82A1-C8A494242D7D}"/>
                </a:ext>
              </a:extLst>
            </p:cNvPr>
            <p:cNvSpPr txBox="1"/>
            <p:nvPr/>
          </p:nvSpPr>
          <p:spPr>
            <a:xfrm>
              <a:off x="918254" y="2075022"/>
              <a:ext cx="641768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000" dirty="0">
                  <a:solidFill>
                    <a:schemeClr val="bg2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SKILLS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8D04E3B-9749-43BC-BB84-C5DDE5A33830}"/>
                </a:ext>
              </a:extLst>
            </p:cNvPr>
            <p:cNvSpPr txBox="1"/>
            <p:nvPr/>
          </p:nvSpPr>
          <p:spPr>
            <a:xfrm>
              <a:off x="2177935" y="2422240"/>
              <a:ext cx="424771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800" dirty="0">
                  <a:solidFill>
                    <a:schemeClr val="bg2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60%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EF761DB-D25E-4E1D-8CB3-0DA3DAE9F6F0}"/>
                </a:ext>
              </a:extLst>
            </p:cNvPr>
            <p:cNvSpPr txBox="1"/>
            <p:nvPr/>
          </p:nvSpPr>
          <p:spPr>
            <a:xfrm>
              <a:off x="3284052" y="2422240"/>
              <a:ext cx="424771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800" dirty="0">
                  <a:solidFill>
                    <a:schemeClr val="bg2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</a:p>
          </p:txBody>
        </p:sp>
      </p:grpSp>
      <p:sp>
        <p:nvSpPr>
          <p:cNvPr id="135" name="TextBox 134">
            <a:extLst>
              <a:ext uri="{FF2B5EF4-FFF2-40B4-BE49-F238E27FC236}">
                <a16:creationId xmlns:a16="http://schemas.microsoft.com/office/drawing/2014/main" id="{CB4B6F9B-A350-4B33-A8AB-BC1E34A48149}"/>
              </a:ext>
            </a:extLst>
          </p:cNvPr>
          <p:cNvSpPr txBox="1"/>
          <p:nvPr/>
        </p:nvSpPr>
        <p:spPr>
          <a:xfrm>
            <a:off x="4914900" y="1637664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Open Sans 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gathered</a:t>
            </a:r>
          </a:p>
        </p:txBody>
      </p:sp>
    </p:spTree>
    <p:extLst>
      <p:ext uri="{BB962C8B-B14F-4D97-AF65-F5344CB8AC3E}">
        <p14:creationId xmlns:p14="http://schemas.microsoft.com/office/powerpoint/2010/main" val="1509578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2" y="-3063"/>
            <a:ext cx="4765674" cy="6924563"/>
          </a:xfrm>
          <a:custGeom>
            <a:avLst/>
            <a:gdLst>
              <a:gd name="T0" fmla="*/ 6163 w 6682"/>
              <a:gd name="T1" fmla="*/ 0 h 9709"/>
              <a:gd name="T2" fmla="*/ 0 w 6682"/>
              <a:gd name="T3" fmla="*/ 2830 h 9709"/>
              <a:gd name="T4" fmla="*/ 0 w 6682"/>
              <a:gd name="T5" fmla="*/ 9709 h 9709"/>
              <a:gd name="T6" fmla="*/ 2124 w 6682"/>
              <a:gd name="T7" fmla="*/ 9709 h 9709"/>
              <a:gd name="T8" fmla="*/ 6682 w 6682"/>
              <a:gd name="T9" fmla="*/ 0 h 9709"/>
              <a:gd name="T10" fmla="*/ 6163 w 6682"/>
              <a:gd name="T11" fmla="*/ 0 h 9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82" h="9709">
                <a:moveTo>
                  <a:pt x="6163" y="0"/>
                </a:moveTo>
                <a:lnTo>
                  <a:pt x="0" y="2830"/>
                </a:lnTo>
                <a:lnTo>
                  <a:pt x="0" y="9709"/>
                </a:lnTo>
                <a:lnTo>
                  <a:pt x="2124" y="9709"/>
                </a:lnTo>
                <a:lnTo>
                  <a:pt x="6682" y="0"/>
                </a:lnTo>
                <a:lnTo>
                  <a:pt x="6163" y="0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0">
                <a:srgbClr val="F37032"/>
              </a:gs>
              <a:gs pos="100000">
                <a:srgbClr val="FFC814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067DA7-5FDE-495F-9614-0C91FD742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5662"/>
            <a:ext cx="10515600" cy="1325563"/>
          </a:xfrm>
        </p:spPr>
        <p:txBody>
          <a:bodyPr/>
          <a:lstStyle/>
          <a:p>
            <a:r>
              <a:rPr lang="en-US" b="1" dirty="0" smtClean="0"/>
              <a:t>Our Team Member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FF2FE3-F225-4F55-A705-2FF458F31968}"/>
              </a:ext>
            </a:extLst>
          </p:cNvPr>
          <p:cNvSpPr txBox="1"/>
          <p:nvPr/>
        </p:nvSpPr>
        <p:spPr>
          <a:xfrm>
            <a:off x="4914900" y="1615002"/>
            <a:ext cx="2362200" cy="331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gathered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8F1B5A0-EE0E-4433-97F2-8DF6BCCFE0A1}"/>
              </a:ext>
            </a:extLst>
          </p:cNvPr>
          <p:cNvSpPr txBox="1"/>
          <p:nvPr/>
        </p:nvSpPr>
        <p:spPr>
          <a:xfrm>
            <a:off x="2554572" y="4722153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8F1B5A0-EE0E-4433-97F2-8DF6BCCFE0A1}"/>
              </a:ext>
            </a:extLst>
          </p:cNvPr>
          <p:cNvSpPr txBox="1"/>
          <p:nvPr/>
        </p:nvSpPr>
        <p:spPr>
          <a:xfrm>
            <a:off x="5259670" y="4722153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8F1B5A0-EE0E-4433-97F2-8DF6BCCFE0A1}"/>
              </a:ext>
            </a:extLst>
          </p:cNvPr>
          <p:cNvSpPr txBox="1"/>
          <p:nvPr/>
        </p:nvSpPr>
        <p:spPr>
          <a:xfrm>
            <a:off x="7964770" y="4722153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6" r="12166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1" b="4871"/>
          <a:stretch>
            <a:fillRect/>
          </a:stretch>
        </p:blipFill>
        <p:spPr/>
      </p:pic>
      <p:pic>
        <p:nvPicPr>
          <p:cNvPr id="8" name="Picture Placeholder 7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8" r="121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3535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" b="30"/>
          <a:stretch>
            <a:fillRect/>
          </a:stretch>
        </p:blipFill>
        <p:spPr/>
      </p:pic>
      <p:pic>
        <p:nvPicPr>
          <p:cNvPr id="16" name="Picture Placeholder 15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" b="30"/>
          <a:stretch>
            <a:fillRect/>
          </a:stretch>
        </p:blipFill>
        <p:spPr/>
      </p:pic>
      <p:pic>
        <p:nvPicPr>
          <p:cNvPr id="18" name="Picture Placeholder 17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" b="30"/>
          <a:stretch>
            <a:fillRect/>
          </a:stretch>
        </p:blipFill>
        <p:spPr/>
      </p:pic>
      <p:pic>
        <p:nvPicPr>
          <p:cNvPr id="20" name="Picture Placeholder 19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" b="30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9F13B9F-9EFB-43F2-A350-00291609FC3F}"/>
              </a:ext>
            </a:extLst>
          </p:cNvPr>
          <p:cNvSpPr txBox="1"/>
          <p:nvPr/>
        </p:nvSpPr>
        <p:spPr>
          <a:xfrm>
            <a:off x="5233325" y="1302914"/>
            <a:ext cx="519974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endParaRPr lang="en-US" sz="1000" dirty="0" smtClean="0">
              <a:latin typeface="Montserrat Light" panose="00000400000000000000" pitchFamily="50" charset="0"/>
            </a:endParaRPr>
          </a:p>
          <a:p>
            <a:pPr marL="171450" indent="-171450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latin typeface="Montserrat Light" panose="00000400000000000000" pitchFamily="50" charset="0"/>
              </a:rPr>
              <a:t>Sydney College in Virginia, looked up one of the more obscure Latin words</a:t>
            </a:r>
          </a:p>
          <a:p>
            <a:pPr marL="171450" indent="-171450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latin typeface="Montserrat Light" panose="00000400000000000000" pitchFamily="50" charset="0"/>
              </a:rPr>
              <a:t>consectetur, from a Lorem Ipsum of "de Finibus Bonorum example</a:t>
            </a:r>
          </a:p>
          <a:p>
            <a:pPr marL="171450" indent="-171450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latin typeface="Montserrat Light" panose="00000400000000000000" pitchFamily="50" charset="0"/>
              </a:rPr>
              <a:t>The Extremes of Good and Evil) by Cicero, written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47409C-44D3-4F44-A66C-D89930409E1C}"/>
              </a:ext>
            </a:extLst>
          </p:cNvPr>
          <p:cNvSpPr txBox="1"/>
          <p:nvPr/>
        </p:nvSpPr>
        <p:spPr>
          <a:xfrm>
            <a:off x="5233325" y="1003260"/>
            <a:ext cx="26034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Example Title Here</a:t>
            </a:r>
          </a:p>
        </p:txBody>
      </p:sp>
      <p:sp>
        <p:nvSpPr>
          <p:cNvPr id="12" name="Diagonal Stripe 11"/>
          <p:cNvSpPr/>
          <p:nvPr/>
        </p:nvSpPr>
        <p:spPr>
          <a:xfrm flipH="1">
            <a:off x="2785125" y="734441"/>
            <a:ext cx="1764214" cy="1540115"/>
          </a:xfrm>
          <a:prstGeom prst="diagStripe">
            <a:avLst/>
          </a:prstGeom>
          <a:gradFill flip="none" rotWithShape="1">
            <a:gsLst>
              <a:gs pos="0">
                <a:srgbClr val="FFC814"/>
              </a:gs>
              <a:gs pos="0">
                <a:srgbClr val="F37032"/>
              </a:gs>
              <a:gs pos="100000">
                <a:srgbClr val="FFCB0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9213F0-511F-4302-AF19-F39BAE35561D}"/>
              </a:ext>
            </a:extLst>
          </p:cNvPr>
          <p:cNvSpPr txBox="1"/>
          <p:nvPr/>
        </p:nvSpPr>
        <p:spPr>
          <a:xfrm>
            <a:off x="1601472" y="904335"/>
            <a:ext cx="294786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3600" b="1" dirty="0" smtClean="0">
                <a:latin typeface="Montserrat Bold"/>
                <a:ea typeface="Montserrat Black" charset="0"/>
                <a:cs typeface="Montserrat Black" charset="0"/>
              </a:rPr>
              <a:t>Our </a:t>
            </a:r>
            <a:endParaRPr lang="en-US" sz="3600" b="1" dirty="0" smtClean="0">
              <a:latin typeface="Montserrat Bold"/>
              <a:ea typeface="Montserrat Black" charset="0"/>
              <a:cs typeface="Montserrat Black" charset="0"/>
            </a:endParaRPr>
          </a:p>
          <a:p>
            <a:pPr algn="r"/>
            <a:r>
              <a:rPr lang="en-US" sz="3600" b="1" dirty="0" smtClean="0">
                <a:latin typeface="Montserrat Bold"/>
                <a:ea typeface="Montserrat Black" charset="0"/>
                <a:cs typeface="Montserrat Black" charset="0"/>
              </a:rPr>
              <a:t>Team</a:t>
            </a:r>
            <a:endParaRPr lang="en-US" sz="3600" b="1" dirty="0">
              <a:latin typeface="Montserrat Bold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703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A7E3EDB4-1694-42D8-8085-2B055DB8AA4D}"/>
              </a:ext>
            </a:extLst>
          </p:cNvPr>
          <p:cNvSpPr/>
          <p:nvPr/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0857730-62FC-4651-8D5C-AA48394167FE}"/>
              </a:ext>
            </a:extLst>
          </p:cNvPr>
          <p:cNvSpPr txBox="1"/>
          <p:nvPr/>
        </p:nvSpPr>
        <p:spPr>
          <a:xfrm>
            <a:off x="907362" y="4700558"/>
            <a:ext cx="2249276" cy="885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Creepiest don't subdue which </a:t>
            </a:r>
            <a:r>
              <a:rPr lang="en-US" sz="8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FB09F2-58D1-432A-AE37-3CFD52B2FDCB}"/>
              </a:ext>
            </a:extLst>
          </p:cNvPr>
          <p:cNvSpPr txBox="1"/>
          <p:nvPr/>
        </p:nvSpPr>
        <p:spPr>
          <a:xfrm>
            <a:off x="4971362" y="1276350"/>
            <a:ext cx="2249276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Creepiest don't subdue which </a:t>
            </a:r>
            <a:r>
              <a:rPr lang="en-US" sz="8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F8C76CE-49F7-4542-BB92-9156DA12FE92}"/>
              </a:ext>
            </a:extLst>
          </p:cNvPr>
          <p:cNvSpPr txBox="1"/>
          <p:nvPr/>
        </p:nvSpPr>
        <p:spPr>
          <a:xfrm>
            <a:off x="9035362" y="4700558"/>
            <a:ext cx="2249276" cy="885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Creepiest don't subdue which </a:t>
            </a:r>
            <a:r>
              <a:rPr lang="en-US" sz="8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" r="667"/>
          <a:stretch>
            <a:fillRect/>
          </a:stretch>
        </p:blipFill>
        <p:spPr/>
      </p:pic>
      <p:pic>
        <p:nvPicPr>
          <p:cNvPr id="9" name="Picture Placeholder 8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r="14384"/>
          <a:stretch>
            <a:fillRect/>
          </a:stretch>
        </p:blipFill>
        <p:spPr/>
      </p:pic>
      <p:pic>
        <p:nvPicPr>
          <p:cNvPr id="11" name="Picture Placeholder 10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9" b="116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99785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gonal Stripe 4"/>
          <p:cNvSpPr/>
          <p:nvPr/>
        </p:nvSpPr>
        <p:spPr>
          <a:xfrm flipH="1">
            <a:off x="3356624" y="2007197"/>
            <a:ext cx="4560007" cy="3980773"/>
          </a:xfrm>
          <a:prstGeom prst="diagStripe">
            <a:avLst/>
          </a:prstGeom>
          <a:gradFill flip="none" rotWithShape="1">
            <a:gsLst>
              <a:gs pos="0">
                <a:srgbClr val="FFC814"/>
              </a:gs>
              <a:gs pos="0">
                <a:srgbClr val="F37032"/>
              </a:gs>
              <a:gs pos="100000">
                <a:srgbClr val="FFCB0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2CC918A-5EED-45F2-A6A6-A5EE053944AE}"/>
              </a:ext>
            </a:extLst>
          </p:cNvPr>
          <p:cNvGrpSpPr/>
          <p:nvPr/>
        </p:nvGrpSpPr>
        <p:grpSpPr>
          <a:xfrm>
            <a:off x="4590695" y="2657014"/>
            <a:ext cx="3010611" cy="1633760"/>
            <a:chOff x="7533859" y="2612120"/>
            <a:chExt cx="3010611" cy="163376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05489BF-C283-457D-B15D-989E3C4E885D}"/>
                </a:ext>
              </a:extLst>
            </p:cNvPr>
            <p:cNvSpPr txBox="1"/>
            <p:nvPr/>
          </p:nvSpPr>
          <p:spPr>
            <a:xfrm>
              <a:off x="7533859" y="2612120"/>
              <a:ext cx="3010611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5000" b="1" dirty="0" smtClean="0">
                  <a:latin typeface="+mj-lt"/>
                  <a:ea typeface="Montserrat Black" charset="0"/>
                  <a:cs typeface="Montserrat Black" charset="0"/>
                </a:rPr>
                <a:t>The End</a:t>
              </a:r>
              <a:endParaRPr lang="en-US" sz="5000" b="1" dirty="0">
                <a:latin typeface="+mj-lt"/>
                <a:ea typeface="Montserrat Black" charset="0"/>
                <a:cs typeface="Montserrat Black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6AA3BDA-B330-4A67-9551-6730D3941C4E}"/>
                </a:ext>
              </a:extLst>
            </p:cNvPr>
            <p:cNvSpPr txBox="1"/>
            <p:nvPr/>
          </p:nvSpPr>
          <p:spPr>
            <a:xfrm>
              <a:off x="7790030" y="3659501"/>
              <a:ext cx="2498266" cy="5863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500" dirty="0">
                  <a:latin typeface="Montserrat "/>
                  <a:ea typeface="Montserrat Black" charset="0"/>
                  <a:cs typeface="Montserrat Black" charset="0"/>
                </a:rPr>
                <a:t>SIMPLE PRESENTATION</a:t>
              </a:r>
            </a:p>
            <a:p>
              <a:pPr algn="ctr">
                <a:lnSpc>
                  <a:spcPts val="2000"/>
                </a:lnSpc>
              </a:pPr>
              <a:r>
                <a:rPr lang="en-US" sz="1500" dirty="0">
                  <a:latin typeface="Montserrat "/>
                  <a:ea typeface="Montserrat Black" charset="0"/>
                  <a:cs typeface="Montserrat Black" charset="0"/>
                </a:rPr>
                <a:t>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0725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3" b="17553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8ECE312-39E7-425B-A244-25B3A38BF4FD}"/>
              </a:ext>
            </a:extLst>
          </p:cNvPr>
          <p:cNvSpPr/>
          <p:nvPr/>
        </p:nvSpPr>
        <p:spPr>
          <a:xfrm>
            <a:off x="5192314" y="0"/>
            <a:ext cx="2026644" cy="4246402"/>
          </a:xfrm>
          <a:prstGeom prst="rect">
            <a:avLst/>
          </a:prstGeom>
          <a:solidFill>
            <a:srgbClr val="FFC81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55CAF58-FCD9-4BD0-8585-9E556482AB5C}"/>
              </a:ext>
            </a:extLst>
          </p:cNvPr>
          <p:cNvSpPr/>
          <p:nvPr/>
        </p:nvSpPr>
        <p:spPr>
          <a:xfrm>
            <a:off x="7218958" y="993024"/>
            <a:ext cx="2946398" cy="5864976"/>
          </a:xfrm>
          <a:prstGeom prst="rect">
            <a:avLst/>
          </a:prstGeom>
          <a:solidFill>
            <a:srgbClr val="A232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D4A022-312D-4B5D-AE85-9E566FEC299E}"/>
              </a:ext>
            </a:extLst>
          </p:cNvPr>
          <p:cNvSpPr/>
          <p:nvPr/>
        </p:nvSpPr>
        <p:spPr>
          <a:xfrm>
            <a:off x="10165356" y="0"/>
            <a:ext cx="2026644" cy="424640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1183201" y="3731128"/>
            <a:ext cx="328294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  <p:sp>
        <p:nvSpPr>
          <p:cNvPr id="15" name="Diagonal Stripe 14"/>
          <p:cNvSpPr/>
          <p:nvPr/>
        </p:nvSpPr>
        <p:spPr>
          <a:xfrm>
            <a:off x="1183201" y="1531737"/>
            <a:ext cx="1764214" cy="1540115"/>
          </a:xfrm>
          <a:prstGeom prst="diagStripe">
            <a:avLst/>
          </a:prstGeom>
          <a:gradFill flip="none" rotWithShape="1">
            <a:gsLst>
              <a:gs pos="0">
                <a:srgbClr val="FFC814"/>
              </a:gs>
              <a:gs pos="0">
                <a:srgbClr val="F37032"/>
              </a:gs>
              <a:gs pos="100000">
                <a:srgbClr val="FFCB0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9213F0-511F-4302-AF19-F39BAE35561D}"/>
              </a:ext>
            </a:extLst>
          </p:cNvPr>
          <p:cNvSpPr txBox="1"/>
          <p:nvPr/>
        </p:nvSpPr>
        <p:spPr>
          <a:xfrm>
            <a:off x="1073823" y="1701631"/>
            <a:ext cx="294786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600" b="1" dirty="0" smtClean="0">
                <a:latin typeface="Montserrat Bold"/>
                <a:ea typeface="Montserrat Black" charset="0"/>
                <a:cs typeface="Montserrat Black" charset="0"/>
              </a:rPr>
              <a:t>About </a:t>
            </a:r>
          </a:p>
          <a:p>
            <a:r>
              <a:rPr lang="en-US" sz="3600" b="1" dirty="0" smtClean="0">
                <a:latin typeface="Montserrat Bold"/>
                <a:ea typeface="Montserrat Black" charset="0"/>
                <a:cs typeface="Montserrat Black" charset="0"/>
              </a:rPr>
              <a:t>US:</a:t>
            </a:r>
            <a:endParaRPr lang="en-US" sz="3600" b="1" dirty="0">
              <a:latin typeface="Montserrat Bold"/>
              <a:ea typeface="Montserrat Black" charset="0"/>
              <a:cs typeface="Montserrat Black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E76F1A-AA5E-4898-9C47-69DE0B25A4FD}"/>
              </a:ext>
            </a:extLst>
          </p:cNvPr>
          <p:cNvSpPr txBox="1"/>
          <p:nvPr/>
        </p:nvSpPr>
        <p:spPr>
          <a:xfrm>
            <a:off x="1183201" y="3392574"/>
            <a:ext cx="26907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dirty="0" smtClean="0">
                <a:latin typeface="Montserrat "/>
                <a:ea typeface="Montserrat Black" charset="0"/>
                <a:cs typeface="Montserrat Black" charset="0"/>
              </a:rPr>
              <a:t>Your Example Text Here</a:t>
            </a:r>
            <a:endParaRPr lang="en-US" sz="1600" dirty="0">
              <a:latin typeface="Montserrat "/>
              <a:ea typeface="Montserrat Black" charset="0"/>
              <a:cs typeface="Montserrat Black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1183201" y="5046995"/>
            <a:ext cx="386132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</p:spTree>
    <p:extLst>
      <p:ext uri="{BB962C8B-B14F-4D97-AF65-F5344CB8AC3E}">
        <p14:creationId xmlns:p14="http://schemas.microsoft.com/office/powerpoint/2010/main" val="2460394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3" name="Diagonal Stripe 12"/>
          <p:cNvSpPr/>
          <p:nvPr/>
        </p:nvSpPr>
        <p:spPr>
          <a:xfrm>
            <a:off x="1278956" y="2390658"/>
            <a:ext cx="2116529" cy="2116529"/>
          </a:xfrm>
          <a:prstGeom prst="diagStripe">
            <a:avLst/>
          </a:prstGeom>
          <a:gradFill flip="none" rotWithShape="1">
            <a:gsLst>
              <a:gs pos="0">
                <a:srgbClr val="FFC814"/>
              </a:gs>
              <a:gs pos="0">
                <a:srgbClr val="F37032"/>
              </a:gs>
              <a:gs pos="100000">
                <a:srgbClr val="FFCB0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4F2C8-85B7-44B7-A6AC-FA6443914691}"/>
              </a:ext>
            </a:extLst>
          </p:cNvPr>
          <p:cNvSpPr txBox="1"/>
          <p:nvPr/>
        </p:nvSpPr>
        <p:spPr>
          <a:xfrm>
            <a:off x="1013436" y="3041472"/>
            <a:ext cx="31623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latin typeface="+mj-lt"/>
                <a:ea typeface="Montserrat Black" charset="0"/>
                <a:cs typeface="Montserrat Black" charset="0"/>
              </a:rPr>
              <a:t>Welcome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1278956" y="3761672"/>
            <a:ext cx="2731425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</p:spTree>
    <p:extLst>
      <p:ext uri="{BB962C8B-B14F-4D97-AF65-F5344CB8AC3E}">
        <p14:creationId xmlns:p14="http://schemas.microsoft.com/office/powerpoint/2010/main" val="1379484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iagonal Stripe 40"/>
          <p:cNvSpPr/>
          <p:nvPr/>
        </p:nvSpPr>
        <p:spPr>
          <a:xfrm>
            <a:off x="7381612" y="1274432"/>
            <a:ext cx="1540115" cy="1540115"/>
          </a:xfrm>
          <a:prstGeom prst="diagStripe">
            <a:avLst/>
          </a:prstGeom>
          <a:gradFill flip="none" rotWithShape="1">
            <a:gsLst>
              <a:gs pos="0">
                <a:srgbClr val="FFC814"/>
              </a:gs>
              <a:gs pos="0">
                <a:srgbClr val="F37032"/>
              </a:gs>
              <a:gs pos="100000">
                <a:srgbClr val="FFCB0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0" r="19850"/>
          <a:stretch>
            <a:fillRect/>
          </a:stretch>
        </p:blipFill>
        <p:spPr/>
      </p:pic>
      <p:sp>
        <p:nvSpPr>
          <p:cNvPr id="34" name="Slide Number Placeholder 9">
            <a:extLst>
              <a:ext uri="{FF2B5EF4-FFF2-40B4-BE49-F238E27FC236}">
                <a16:creationId xmlns:a16="http://schemas.microsoft.com/office/drawing/2014/main" id="{2A6BEAD6-0468-435C-866C-D32928C62C32}"/>
              </a:ext>
            </a:extLst>
          </p:cNvPr>
          <p:cNvSpPr txBox="1">
            <a:spLocks/>
          </p:cNvSpPr>
          <p:nvPr/>
        </p:nvSpPr>
        <p:spPr>
          <a:xfrm>
            <a:off x="10960493" y="6338093"/>
            <a:ext cx="449155" cy="4016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2B8170-242D-42EF-8B64-B507C79780AD}" type="slidenum">
              <a:rPr lang="en-US" sz="1000" smtClean="0">
                <a:latin typeface="Raleway" panose="020B0503030101060003" pitchFamily="34" charset="0"/>
                <a:ea typeface="Roboto Slab" pitchFamily="2" charset="0"/>
              </a:rPr>
              <a:pPr/>
              <a:t>4</a:t>
            </a:fld>
            <a:endParaRPr lang="en-US" sz="1000" dirty="0">
              <a:latin typeface="Raleway" panose="020B0503030101060003" pitchFamily="34" charset="0"/>
              <a:ea typeface="Roboto Slab" pitchFamily="2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8ECE312-39E7-425B-A244-25B3A38BF4FD}"/>
              </a:ext>
            </a:extLst>
          </p:cNvPr>
          <p:cNvSpPr/>
          <p:nvPr/>
        </p:nvSpPr>
        <p:spPr>
          <a:xfrm>
            <a:off x="5357" y="3911518"/>
            <a:ext cx="2026644" cy="1883309"/>
          </a:xfrm>
          <a:prstGeom prst="rect">
            <a:avLst/>
          </a:prstGeom>
          <a:solidFill>
            <a:srgbClr val="FFC814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755CAF58-FCD9-4BD0-8585-9E556482AB5C}"/>
              </a:ext>
            </a:extLst>
          </p:cNvPr>
          <p:cNvSpPr/>
          <p:nvPr/>
        </p:nvSpPr>
        <p:spPr>
          <a:xfrm>
            <a:off x="2032000" y="4256842"/>
            <a:ext cx="2941041" cy="2601158"/>
          </a:xfrm>
          <a:prstGeom prst="rect">
            <a:avLst/>
          </a:prstGeom>
          <a:solidFill>
            <a:srgbClr val="A2329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ED4A022-312D-4B5D-AE85-9E566FEC299E}"/>
              </a:ext>
            </a:extLst>
          </p:cNvPr>
          <p:cNvSpPr/>
          <p:nvPr/>
        </p:nvSpPr>
        <p:spPr>
          <a:xfrm>
            <a:off x="4978399" y="3911518"/>
            <a:ext cx="2026644" cy="1883310"/>
          </a:xfrm>
          <a:prstGeom prst="rect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FFB7756-7737-4072-930E-4EBACCECD07E}"/>
              </a:ext>
            </a:extLst>
          </p:cNvPr>
          <p:cNvGrpSpPr/>
          <p:nvPr/>
        </p:nvGrpSpPr>
        <p:grpSpPr>
          <a:xfrm>
            <a:off x="2650757" y="4938162"/>
            <a:ext cx="1703526" cy="1238518"/>
            <a:chOff x="2650758" y="3698343"/>
            <a:chExt cx="1703526" cy="1238518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4B11FD8-3510-49E9-B24F-CE331EA4FEB7}"/>
                </a:ext>
              </a:extLst>
            </p:cNvPr>
            <p:cNvSpPr txBox="1"/>
            <p:nvPr/>
          </p:nvSpPr>
          <p:spPr>
            <a:xfrm>
              <a:off x="2650758" y="4459807"/>
              <a:ext cx="170352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Text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CABC8F0-849C-4E8E-A564-A6118F24D23C}"/>
                </a:ext>
              </a:extLst>
            </p:cNvPr>
            <p:cNvGrpSpPr/>
            <p:nvPr/>
          </p:nvGrpSpPr>
          <p:grpSpPr>
            <a:xfrm>
              <a:off x="3252224" y="3698343"/>
              <a:ext cx="500594" cy="641782"/>
              <a:chOff x="2522538" y="3189288"/>
              <a:chExt cx="371475" cy="476250"/>
            </a:xfrm>
            <a:solidFill>
              <a:schemeClr val="bg1"/>
            </a:solidFill>
          </p:grpSpPr>
          <p:sp>
            <p:nvSpPr>
              <p:cNvPr id="54" name="Freeform 5">
                <a:extLst>
                  <a:ext uri="{FF2B5EF4-FFF2-40B4-BE49-F238E27FC236}">
                    <a16:creationId xmlns:a16="http://schemas.microsoft.com/office/drawing/2014/main" id="{50763A92-7E27-4457-9653-BAB071BF4E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13025" y="3189288"/>
                <a:ext cx="192088" cy="238125"/>
              </a:xfrm>
              <a:custGeom>
                <a:avLst/>
                <a:gdLst>
                  <a:gd name="T0" fmla="*/ 2 w 53"/>
                  <a:gd name="T1" fmla="*/ 65 h 65"/>
                  <a:gd name="T2" fmla="*/ 5 w 53"/>
                  <a:gd name="T3" fmla="*/ 62 h 65"/>
                  <a:gd name="T4" fmla="*/ 5 w 53"/>
                  <a:gd name="T5" fmla="*/ 27 h 65"/>
                  <a:gd name="T6" fmla="*/ 26 w 53"/>
                  <a:gd name="T7" fmla="*/ 6 h 65"/>
                  <a:gd name="T8" fmla="*/ 48 w 53"/>
                  <a:gd name="T9" fmla="*/ 27 h 65"/>
                  <a:gd name="T10" fmla="*/ 48 w 53"/>
                  <a:gd name="T11" fmla="*/ 62 h 65"/>
                  <a:gd name="T12" fmla="*/ 50 w 53"/>
                  <a:gd name="T13" fmla="*/ 65 h 65"/>
                  <a:gd name="T14" fmla="*/ 53 w 53"/>
                  <a:gd name="T15" fmla="*/ 62 h 65"/>
                  <a:gd name="T16" fmla="*/ 53 w 53"/>
                  <a:gd name="T17" fmla="*/ 27 h 65"/>
                  <a:gd name="T18" fmla="*/ 26 w 53"/>
                  <a:gd name="T19" fmla="*/ 0 h 65"/>
                  <a:gd name="T20" fmla="*/ 0 w 53"/>
                  <a:gd name="T21" fmla="*/ 27 h 65"/>
                  <a:gd name="T22" fmla="*/ 0 w 53"/>
                  <a:gd name="T23" fmla="*/ 62 h 65"/>
                  <a:gd name="T24" fmla="*/ 2 w 53"/>
                  <a:gd name="T25" fmla="*/ 65 h 65"/>
                  <a:gd name="T26" fmla="*/ 2 w 53"/>
                  <a:gd name="T27" fmla="*/ 65 h 65"/>
                  <a:gd name="T28" fmla="*/ 2 w 53"/>
                  <a:gd name="T2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65">
                    <a:moveTo>
                      <a:pt x="2" y="65"/>
                    </a:moveTo>
                    <a:cubicBezTo>
                      <a:pt x="4" y="65"/>
                      <a:pt x="5" y="63"/>
                      <a:pt x="5" y="62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15"/>
                      <a:pt x="15" y="6"/>
                      <a:pt x="26" y="6"/>
                    </a:cubicBezTo>
                    <a:cubicBezTo>
                      <a:pt x="38" y="6"/>
                      <a:pt x="48" y="15"/>
                      <a:pt x="48" y="27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3"/>
                      <a:pt x="49" y="65"/>
                      <a:pt x="50" y="65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12"/>
                      <a:pt x="41" y="0"/>
                      <a:pt x="26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1" y="65"/>
                      <a:pt x="2" y="65"/>
                    </a:cubicBezTo>
                    <a:close/>
                    <a:moveTo>
                      <a:pt x="2" y="65"/>
                    </a:moveTo>
                    <a:cubicBezTo>
                      <a:pt x="2" y="65"/>
                      <a:pt x="2" y="65"/>
                      <a:pt x="2" y="65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6">
                <a:extLst>
                  <a:ext uri="{FF2B5EF4-FFF2-40B4-BE49-F238E27FC236}">
                    <a16:creationId xmlns:a16="http://schemas.microsoft.com/office/drawing/2014/main" id="{5BA2C790-DEC5-4293-871D-90C6FAD0AF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22538" y="3332163"/>
                <a:ext cx="371475" cy="333375"/>
              </a:xfrm>
              <a:custGeom>
                <a:avLst/>
                <a:gdLst>
                  <a:gd name="T0" fmla="*/ 102 w 103"/>
                  <a:gd name="T1" fmla="*/ 79 h 91"/>
                  <a:gd name="T2" fmla="*/ 95 w 103"/>
                  <a:gd name="T3" fmla="*/ 0 h 91"/>
                  <a:gd name="T4" fmla="*/ 83 w 103"/>
                  <a:gd name="T5" fmla="*/ 0 h 91"/>
                  <a:gd name="T6" fmla="*/ 83 w 103"/>
                  <a:gd name="T7" fmla="*/ 25 h 91"/>
                  <a:gd name="T8" fmla="*/ 75 w 103"/>
                  <a:gd name="T9" fmla="*/ 34 h 91"/>
                  <a:gd name="T10" fmla="*/ 67 w 103"/>
                  <a:gd name="T11" fmla="*/ 25 h 91"/>
                  <a:gd name="T12" fmla="*/ 67 w 103"/>
                  <a:gd name="T13" fmla="*/ 0 h 91"/>
                  <a:gd name="T14" fmla="*/ 35 w 103"/>
                  <a:gd name="T15" fmla="*/ 0 h 91"/>
                  <a:gd name="T16" fmla="*/ 35 w 103"/>
                  <a:gd name="T17" fmla="*/ 25 h 91"/>
                  <a:gd name="T18" fmla="*/ 28 w 103"/>
                  <a:gd name="T19" fmla="*/ 34 h 91"/>
                  <a:gd name="T20" fmla="*/ 19 w 103"/>
                  <a:gd name="T21" fmla="*/ 26 h 91"/>
                  <a:gd name="T22" fmla="*/ 19 w 103"/>
                  <a:gd name="T23" fmla="*/ 0 h 91"/>
                  <a:gd name="T24" fmla="*/ 8 w 103"/>
                  <a:gd name="T25" fmla="*/ 0 h 91"/>
                  <a:gd name="T26" fmla="*/ 1 w 103"/>
                  <a:gd name="T27" fmla="*/ 79 h 91"/>
                  <a:gd name="T28" fmla="*/ 11 w 103"/>
                  <a:gd name="T29" fmla="*/ 91 h 91"/>
                  <a:gd name="T30" fmla="*/ 92 w 103"/>
                  <a:gd name="T31" fmla="*/ 91 h 91"/>
                  <a:gd name="T32" fmla="*/ 102 w 103"/>
                  <a:gd name="T33" fmla="*/ 79 h 91"/>
                  <a:gd name="T34" fmla="*/ 51 w 103"/>
                  <a:gd name="T35" fmla="*/ 83 h 91"/>
                  <a:gd name="T36" fmla="*/ 29 w 103"/>
                  <a:gd name="T37" fmla="*/ 60 h 91"/>
                  <a:gd name="T38" fmla="*/ 51 w 103"/>
                  <a:gd name="T39" fmla="*/ 37 h 91"/>
                  <a:gd name="T40" fmla="*/ 74 w 103"/>
                  <a:gd name="T41" fmla="*/ 60 h 91"/>
                  <a:gd name="T42" fmla="*/ 51 w 103"/>
                  <a:gd name="T43" fmla="*/ 83 h 91"/>
                  <a:gd name="T44" fmla="*/ 51 w 103"/>
                  <a:gd name="T45" fmla="*/ 83 h 91"/>
                  <a:gd name="T46" fmla="*/ 51 w 103"/>
                  <a:gd name="T47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3" h="91">
                    <a:moveTo>
                      <a:pt x="102" y="79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30"/>
                      <a:pt x="80" y="34"/>
                      <a:pt x="75" y="34"/>
                    </a:cubicBezTo>
                    <a:cubicBezTo>
                      <a:pt x="71" y="34"/>
                      <a:pt x="67" y="30"/>
                      <a:pt x="67" y="2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30"/>
                      <a:pt x="32" y="33"/>
                      <a:pt x="28" y="34"/>
                    </a:cubicBezTo>
                    <a:cubicBezTo>
                      <a:pt x="23" y="34"/>
                      <a:pt x="19" y="30"/>
                      <a:pt x="19" y="26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0" y="85"/>
                      <a:pt x="5" y="91"/>
                      <a:pt x="11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8" y="91"/>
                      <a:pt x="103" y="85"/>
                      <a:pt x="102" y="79"/>
                    </a:cubicBezTo>
                    <a:close/>
                    <a:moveTo>
                      <a:pt x="51" y="83"/>
                    </a:moveTo>
                    <a:cubicBezTo>
                      <a:pt x="39" y="83"/>
                      <a:pt x="29" y="73"/>
                      <a:pt x="29" y="60"/>
                    </a:cubicBezTo>
                    <a:cubicBezTo>
                      <a:pt x="29" y="48"/>
                      <a:pt x="39" y="37"/>
                      <a:pt x="51" y="37"/>
                    </a:cubicBezTo>
                    <a:cubicBezTo>
                      <a:pt x="64" y="37"/>
                      <a:pt x="74" y="48"/>
                      <a:pt x="74" y="60"/>
                    </a:cubicBezTo>
                    <a:cubicBezTo>
                      <a:pt x="74" y="73"/>
                      <a:pt x="64" y="83"/>
                      <a:pt x="51" y="83"/>
                    </a:cubicBezTo>
                    <a:close/>
                    <a:moveTo>
                      <a:pt x="51" y="83"/>
                    </a:moveTo>
                    <a:cubicBezTo>
                      <a:pt x="51" y="83"/>
                      <a:pt x="51" y="83"/>
                      <a:pt x="51" y="83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7">
                <a:extLst>
                  <a:ext uri="{FF2B5EF4-FFF2-40B4-BE49-F238E27FC236}">
                    <a16:creationId xmlns:a16="http://schemas.microsoft.com/office/drawing/2014/main" id="{BB1E3601-EB12-41A8-848E-13D9A04616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46363" y="3489326"/>
                <a:ext cx="125413" cy="128588"/>
              </a:xfrm>
              <a:custGeom>
                <a:avLst/>
                <a:gdLst>
                  <a:gd name="T0" fmla="*/ 17 w 35"/>
                  <a:gd name="T1" fmla="*/ 0 h 35"/>
                  <a:gd name="T2" fmla="*/ 0 w 35"/>
                  <a:gd name="T3" fmla="*/ 17 h 35"/>
                  <a:gd name="T4" fmla="*/ 17 w 35"/>
                  <a:gd name="T5" fmla="*/ 35 h 35"/>
                  <a:gd name="T6" fmla="*/ 35 w 35"/>
                  <a:gd name="T7" fmla="*/ 17 h 35"/>
                  <a:gd name="T8" fmla="*/ 17 w 35"/>
                  <a:gd name="T9" fmla="*/ 0 h 35"/>
                  <a:gd name="T10" fmla="*/ 19 w 35"/>
                  <a:gd name="T11" fmla="*/ 26 h 35"/>
                  <a:gd name="T12" fmla="*/ 19 w 35"/>
                  <a:gd name="T13" fmla="*/ 27 h 35"/>
                  <a:gd name="T14" fmla="*/ 17 w 35"/>
                  <a:gd name="T15" fmla="*/ 29 h 35"/>
                  <a:gd name="T16" fmla="*/ 16 w 35"/>
                  <a:gd name="T17" fmla="*/ 27 h 35"/>
                  <a:gd name="T18" fmla="*/ 16 w 35"/>
                  <a:gd name="T19" fmla="*/ 26 h 35"/>
                  <a:gd name="T20" fmla="*/ 14 w 35"/>
                  <a:gd name="T21" fmla="*/ 25 h 35"/>
                  <a:gd name="T22" fmla="*/ 14 w 35"/>
                  <a:gd name="T23" fmla="*/ 23 h 35"/>
                  <a:gd name="T24" fmla="*/ 16 w 35"/>
                  <a:gd name="T25" fmla="*/ 23 h 35"/>
                  <a:gd name="T26" fmla="*/ 17 w 35"/>
                  <a:gd name="T27" fmla="*/ 24 h 35"/>
                  <a:gd name="T28" fmla="*/ 18 w 35"/>
                  <a:gd name="T29" fmla="*/ 24 h 35"/>
                  <a:gd name="T30" fmla="*/ 20 w 35"/>
                  <a:gd name="T31" fmla="*/ 21 h 35"/>
                  <a:gd name="T32" fmla="*/ 17 w 35"/>
                  <a:gd name="T33" fmla="*/ 19 h 35"/>
                  <a:gd name="T34" fmla="*/ 17 w 35"/>
                  <a:gd name="T35" fmla="*/ 19 h 35"/>
                  <a:gd name="T36" fmla="*/ 12 w 35"/>
                  <a:gd name="T37" fmla="*/ 14 h 35"/>
                  <a:gd name="T38" fmla="*/ 16 w 35"/>
                  <a:gd name="T39" fmla="*/ 8 h 35"/>
                  <a:gd name="T40" fmla="*/ 16 w 35"/>
                  <a:gd name="T41" fmla="*/ 7 h 35"/>
                  <a:gd name="T42" fmla="*/ 17 w 35"/>
                  <a:gd name="T43" fmla="*/ 6 h 35"/>
                  <a:gd name="T44" fmla="*/ 19 w 35"/>
                  <a:gd name="T45" fmla="*/ 7 h 35"/>
                  <a:gd name="T46" fmla="*/ 19 w 35"/>
                  <a:gd name="T47" fmla="*/ 8 h 35"/>
                  <a:gd name="T48" fmla="*/ 21 w 35"/>
                  <a:gd name="T49" fmla="*/ 10 h 35"/>
                  <a:gd name="T50" fmla="*/ 21 w 35"/>
                  <a:gd name="T51" fmla="*/ 12 h 35"/>
                  <a:gd name="T52" fmla="*/ 19 w 35"/>
                  <a:gd name="T53" fmla="*/ 12 h 35"/>
                  <a:gd name="T54" fmla="*/ 18 w 35"/>
                  <a:gd name="T55" fmla="*/ 11 h 35"/>
                  <a:gd name="T56" fmla="*/ 17 w 35"/>
                  <a:gd name="T57" fmla="*/ 11 h 35"/>
                  <a:gd name="T58" fmla="*/ 15 w 35"/>
                  <a:gd name="T59" fmla="*/ 14 h 35"/>
                  <a:gd name="T60" fmla="*/ 17 w 35"/>
                  <a:gd name="T61" fmla="*/ 16 h 35"/>
                  <a:gd name="T62" fmla="*/ 18 w 35"/>
                  <a:gd name="T63" fmla="*/ 16 h 35"/>
                  <a:gd name="T64" fmla="*/ 23 w 35"/>
                  <a:gd name="T65" fmla="*/ 21 h 35"/>
                  <a:gd name="T66" fmla="*/ 19 w 35"/>
                  <a:gd name="T67" fmla="*/ 26 h 35"/>
                  <a:gd name="T68" fmla="*/ 19 w 35"/>
                  <a:gd name="T69" fmla="*/ 26 h 35"/>
                  <a:gd name="T70" fmla="*/ 19 w 35"/>
                  <a:gd name="T71" fmla="*/ 2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8"/>
                      <a:pt x="27" y="0"/>
                      <a:pt x="17" y="0"/>
                    </a:cubicBezTo>
                    <a:close/>
                    <a:moveTo>
                      <a:pt x="19" y="26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8" y="29"/>
                      <a:pt x="17" y="29"/>
                    </a:cubicBezTo>
                    <a:cubicBezTo>
                      <a:pt x="17" y="29"/>
                      <a:pt x="16" y="28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4" y="26"/>
                      <a:pt x="14" y="25"/>
                    </a:cubicBezTo>
                    <a:cubicBezTo>
                      <a:pt x="13" y="24"/>
                      <a:pt x="13" y="23"/>
                      <a:pt x="14" y="23"/>
                    </a:cubicBezTo>
                    <a:cubicBezTo>
                      <a:pt x="14" y="22"/>
                      <a:pt x="15" y="22"/>
                      <a:pt x="16" y="23"/>
                    </a:cubicBezTo>
                    <a:cubicBezTo>
                      <a:pt x="16" y="23"/>
                      <a:pt x="17" y="23"/>
                      <a:pt x="17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3"/>
                      <a:pt x="20" y="22"/>
                      <a:pt x="20" y="21"/>
                    </a:cubicBezTo>
                    <a:cubicBezTo>
                      <a:pt x="20" y="20"/>
                      <a:pt x="19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4" y="19"/>
                      <a:pt x="12" y="16"/>
                      <a:pt x="12" y="14"/>
                    </a:cubicBezTo>
                    <a:cubicBezTo>
                      <a:pt x="12" y="11"/>
                      <a:pt x="14" y="9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7" y="6"/>
                      <a:pt x="17" y="6"/>
                    </a:cubicBezTo>
                    <a:cubicBezTo>
                      <a:pt x="18" y="6"/>
                      <a:pt x="19" y="6"/>
                      <a:pt x="19" y="7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9"/>
                      <a:pt x="21" y="9"/>
                      <a:pt x="21" y="10"/>
                    </a:cubicBezTo>
                    <a:cubicBezTo>
                      <a:pt x="22" y="10"/>
                      <a:pt x="22" y="11"/>
                      <a:pt x="21" y="12"/>
                    </a:cubicBezTo>
                    <a:cubicBezTo>
                      <a:pt x="21" y="13"/>
                      <a:pt x="20" y="13"/>
                      <a:pt x="19" y="12"/>
                    </a:cubicBezTo>
                    <a:cubicBezTo>
                      <a:pt x="19" y="12"/>
                      <a:pt x="18" y="11"/>
                      <a:pt x="18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1"/>
                      <a:pt x="15" y="12"/>
                      <a:pt x="15" y="14"/>
                    </a:cubicBezTo>
                    <a:cubicBezTo>
                      <a:pt x="15" y="15"/>
                      <a:pt x="16" y="16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0" y="16"/>
                      <a:pt x="23" y="18"/>
                      <a:pt x="23" y="21"/>
                    </a:cubicBezTo>
                    <a:cubicBezTo>
                      <a:pt x="23" y="24"/>
                      <a:pt x="21" y="26"/>
                      <a:pt x="19" y="26"/>
                    </a:cubicBezTo>
                    <a:close/>
                    <a:moveTo>
                      <a:pt x="19" y="26"/>
                    </a:moveTo>
                    <a:cubicBezTo>
                      <a:pt x="19" y="26"/>
                      <a:pt x="19" y="26"/>
                      <a:pt x="19" y="2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FA0DD16A-D83C-43FA-B4A4-6517E591139A}"/>
              </a:ext>
            </a:extLst>
          </p:cNvPr>
          <p:cNvGrpSpPr/>
          <p:nvPr/>
        </p:nvGrpSpPr>
        <p:grpSpPr>
          <a:xfrm>
            <a:off x="5428547" y="4469234"/>
            <a:ext cx="1126349" cy="767878"/>
            <a:chOff x="17309175" y="4947123"/>
            <a:chExt cx="1126349" cy="767878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109E270-A643-4150-A424-C46AAE2E194D}"/>
                </a:ext>
              </a:extLst>
            </p:cNvPr>
            <p:cNvSpPr txBox="1"/>
            <p:nvPr/>
          </p:nvSpPr>
          <p:spPr>
            <a:xfrm>
              <a:off x="17309175" y="5376447"/>
              <a:ext cx="1126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Text</a:t>
              </a:r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F905B61B-2E27-4197-B154-AEE6FDA19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93554" y="4947123"/>
              <a:ext cx="357591" cy="371201"/>
            </a:xfrm>
            <a:custGeom>
              <a:avLst/>
              <a:gdLst>
                <a:gd name="T0" fmla="*/ 118 w 127"/>
                <a:gd name="T1" fmla="*/ 106 h 130"/>
                <a:gd name="T2" fmla="*/ 78 w 127"/>
                <a:gd name="T3" fmla="*/ 52 h 130"/>
                <a:gd name="T4" fmla="*/ 78 w 127"/>
                <a:gd name="T5" fmla="*/ 13 h 130"/>
                <a:gd name="T6" fmla="*/ 83 w 127"/>
                <a:gd name="T7" fmla="*/ 6 h 130"/>
                <a:gd name="T8" fmla="*/ 77 w 127"/>
                <a:gd name="T9" fmla="*/ 0 h 130"/>
                <a:gd name="T10" fmla="*/ 51 w 127"/>
                <a:gd name="T11" fmla="*/ 0 h 130"/>
                <a:gd name="T12" fmla="*/ 44 w 127"/>
                <a:gd name="T13" fmla="*/ 6 h 130"/>
                <a:gd name="T14" fmla="*/ 49 w 127"/>
                <a:gd name="T15" fmla="*/ 13 h 130"/>
                <a:gd name="T16" fmla="*/ 49 w 127"/>
                <a:gd name="T17" fmla="*/ 52 h 130"/>
                <a:gd name="T18" fmla="*/ 10 w 127"/>
                <a:gd name="T19" fmla="*/ 106 h 130"/>
                <a:gd name="T20" fmla="*/ 21 w 127"/>
                <a:gd name="T21" fmla="*/ 130 h 130"/>
                <a:gd name="T22" fmla="*/ 106 w 127"/>
                <a:gd name="T23" fmla="*/ 130 h 130"/>
                <a:gd name="T24" fmla="*/ 118 w 127"/>
                <a:gd name="T25" fmla="*/ 106 h 130"/>
                <a:gd name="T26" fmla="*/ 98 w 127"/>
                <a:gd name="T27" fmla="*/ 124 h 130"/>
                <a:gd name="T28" fmla="*/ 30 w 127"/>
                <a:gd name="T29" fmla="*/ 124 h 130"/>
                <a:gd name="T30" fmla="*/ 21 w 127"/>
                <a:gd name="T31" fmla="*/ 105 h 130"/>
                <a:gd name="T32" fmla="*/ 38 w 127"/>
                <a:gd name="T33" fmla="*/ 81 h 130"/>
                <a:gd name="T34" fmla="*/ 90 w 127"/>
                <a:gd name="T35" fmla="*/ 81 h 130"/>
                <a:gd name="T36" fmla="*/ 107 w 127"/>
                <a:gd name="T37" fmla="*/ 105 h 130"/>
                <a:gd name="T38" fmla="*/ 98 w 127"/>
                <a:gd name="T39" fmla="*/ 124 h 130"/>
                <a:gd name="T40" fmla="*/ 80 w 127"/>
                <a:gd name="T41" fmla="*/ 89 h 130"/>
                <a:gd name="T42" fmla="*/ 48 w 127"/>
                <a:gd name="T43" fmla="*/ 89 h 130"/>
                <a:gd name="T44" fmla="*/ 37 w 127"/>
                <a:gd name="T45" fmla="*/ 104 h 130"/>
                <a:gd name="T46" fmla="*/ 43 w 127"/>
                <a:gd name="T47" fmla="*/ 116 h 130"/>
                <a:gd name="T48" fmla="*/ 85 w 127"/>
                <a:gd name="T49" fmla="*/ 116 h 130"/>
                <a:gd name="T50" fmla="*/ 91 w 127"/>
                <a:gd name="T51" fmla="*/ 104 h 130"/>
                <a:gd name="T52" fmla="*/ 80 w 127"/>
                <a:gd name="T53" fmla="*/ 8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7" h="130">
                  <a:moveTo>
                    <a:pt x="118" y="106"/>
                  </a:moveTo>
                  <a:cubicBezTo>
                    <a:pt x="105" y="87"/>
                    <a:pt x="80" y="55"/>
                    <a:pt x="78" y="5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81" y="12"/>
                    <a:pt x="83" y="9"/>
                    <a:pt x="83" y="6"/>
                  </a:cubicBezTo>
                  <a:cubicBezTo>
                    <a:pt x="83" y="3"/>
                    <a:pt x="80" y="0"/>
                    <a:pt x="7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4" y="3"/>
                    <a:pt x="44" y="6"/>
                  </a:cubicBezTo>
                  <a:cubicBezTo>
                    <a:pt x="44" y="9"/>
                    <a:pt x="46" y="12"/>
                    <a:pt x="49" y="1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5"/>
                    <a:pt x="23" y="87"/>
                    <a:pt x="10" y="106"/>
                  </a:cubicBezTo>
                  <a:cubicBezTo>
                    <a:pt x="0" y="121"/>
                    <a:pt x="10" y="130"/>
                    <a:pt x="21" y="130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18" y="130"/>
                    <a:pt x="127" y="121"/>
                    <a:pt x="118" y="106"/>
                  </a:cubicBezTo>
                  <a:close/>
                  <a:moveTo>
                    <a:pt x="98" y="124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21" y="124"/>
                    <a:pt x="13" y="117"/>
                    <a:pt x="21" y="105"/>
                  </a:cubicBezTo>
                  <a:cubicBezTo>
                    <a:pt x="25" y="98"/>
                    <a:pt x="32" y="89"/>
                    <a:pt x="38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6" y="89"/>
                    <a:pt x="102" y="98"/>
                    <a:pt x="107" y="105"/>
                  </a:cubicBezTo>
                  <a:cubicBezTo>
                    <a:pt x="115" y="117"/>
                    <a:pt x="107" y="124"/>
                    <a:pt x="98" y="124"/>
                  </a:cubicBezTo>
                  <a:close/>
                  <a:moveTo>
                    <a:pt x="80" y="89"/>
                  </a:moveTo>
                  <a:cubicBezTo>
                    <a:pt x="48" y="89"/>
                    <a:pt x="48" y="89"/>
                    <a:pt x="48" y="89"/>
                  </a:cubicBezTo>
                  <a:cubicBezTo>
                    <a:pt x="44" y="94"/>
                    <a:pt x="40" y="100"/>
                    <a:pt x="37" y="104"/>
                  </a:cubicBezTo>
                  <a:cubicBezTo>
                    <a:pt x="32" y="111"/>
                    <a:pt x="37" y="116"/>
                    <a:pt x="43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91" y="116"/>
                    <a:pt x="95" y="111"/>
                    <a:pt x="91" y="104"/>
                  </a:cubicBezTo>
                  <a:cubicBezTo>
                    <a:pt x="88" y="100"/>
                    <a:pt x="84" y="94"/>
                    <a:pt x="80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952B0D5-F3A9-4CB5-8418-AE4B54571E10}"/>
              </a:ext>
            </a:extLst>
          </p:cNvPr>
          <p:cNvGrpSpPr/>
          <p:nvPr/>
        </p:nvGrpSpPr>
        <p:grpSpPr>
          <a:xfrm>
            <a:off x="448575" y="4476348"/>
            <a:ext cx="1140209" cy="753649"/>
            <a:chOff x="14982326" y="4954237"/>
            <a:chExt cx="1140209" cy="753649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23F025E-205D-4446-BEE7-E2B481094D20}"/>
                </a:ext>
              </a:extLst>
            </p:cNvPr>
            <p:cNvSpPr txBox="1"/>
            <p:nvPr/>
          </p:nvSpPr>
          <p:spPr>
            <a:xfrm>
              <a:off x="14982326" y="5369332"/>
              <a:ext cx="11402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Text</a:t>
              </a:r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CE89DE7C-0830-4EE9-A30C-09F9E6BCB0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69304" y="4954237"/>
              <a:ext cx="366252" cy="342742"/>
            </a:xfrm>
            <a:custGeom>
              <a:avLst/>
              <a:gdLst>
                <a:gd name="T0" fmla="*/ 129 w 130"/>
                <a:gd name="T1" fmla="*/ 35 h 120"/>
                <a:gd name="T2" fmla="*/ 94 w 130"/>
                <a:gd name="T3" fmla="*/ 0 h 120"/>
                <a:gd name="T4" fmla="*/ 64 w 130"/>
                <a:gd name="T5" fmla="*/ 17 h 120"/>
                <a:gd name="T6" fmla="*/ 35 w 130"/>
                <a:gd name="T7" fmla="*/ 0 h 120"/>
                <a:gd name="T8" fmla="*/ 0 w 130"/>
                <a:gd name="T9" fmla="*/ 35 h 120"/>
                <a:gd name="T10" fmla="*/ 2 w 130"/>
                <a:gd name="T11" fmla="*/ 49 h 120"/>
                <a:gd name="T12" fmla="*/ 19 w 130"/>
                <a:gd name="T13" fmla="*/ 79 h 120"/>
                <a:gd name="T14" fmla="*/ 64 w 130"/>
                <a:gd name="T15" fmla="*/ 120 h 120"/>
                <a:gd name="T16" fmla="*/ 110 w 130"/>
                <a:gd name="T17" fmla="*/ 79 h 120"/>
                <a:gd name="T18" fmla="*/ 128 w 130"/>
                <a:gd name="T19" fmla="*/ 49 h 120"/>
                <a:gd name="T20" fmla="*/ 129 w 130"/>
                <a:gd name="T21" fmla="*/ 35 h 120"/>
                <a:gd name="T22" fmla="*/ 123 w 130"/>
                <a:gd name="T23" fmla="*/ 48 h 120"/>
                <a:gd name="T24" fmla="*/ 107 w 130"/>
                <a:gd name="T25" fmla="*/ 75 h 120"/>
                <a:gd name="T26" fmla="*/ 64 w 130"/>
                <a:gd name="T27" fmla="*/ 113 h 120"/>
                <a:gd name="T28" fmla="*/ 23 w 130"/>
                <a:gd name="T29" fmla="*/ 75 h 120"/>
                <a:gd name="T30" fmla="*/ 6 w 130"/>
                <a:gd name="T31" fmla="*/ 48 h 120"/>
                <a:gd name="T32" fmla="*/ 5 w 130"/>
                <a:gd name="T33" fmla="*/ 36 h 120"/>
                <a:gd name="T34" fmla="*/ 5 w 130"/>
                <a:gd name="T35" fmla="*/ 36 h 120"/>
                <a:gd name="T36" fmla="*/ 35 w 130"/>
                <a:gd name="T37" fmla="*/ 5 h 120"/>
                <a:gd name="T38" fmla="*/ 62 w 130"/>
                <a:gd name="T39" fmla="*/ 23 h 120"/>
                <a:gd name="T40" fmla="*/ 64 w 130"/>
                <a:gd name="T41" fmla="*/ 29 h 120"/>
                <a:gd name="T42" fmla="*/ 67 w 130"/>
                <a:gd name="T43" fmla="*/ 23 h 120"/>
                <a:gd name="T44" fmla="*/ 94 w 130"/>
                <a:gd name="T45" fmla="*/ 5 h 120"/>
                <a:gd name="T46" fmla="*/ 124 w 130"/>
                <a:gd name="T47" fmla="*/ 36 h 120"/>
                <a:gd name="T48" fmla="*/ 123 w 130"/>
                <a:gd name="T49" fmla="*/ 48 h 120"/>
                <a:gd name="T50" fmla="*/ 123 w 130"/>
                <a:gd name="T51" fmla="*/ 48 h 120"/>
                <a:gd name="T52" fmla="*/ 123 w 130"/>
                <a:gd name="T5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120">
                  <a:moveTo>
                    <a:pt x="129" y="35"/>
                  </a:moveTo>
                  <a:cubicBezTo>
                    <a:pt x="127" y="15"/>
                    <a:pt x="113" y="0"/>
                    <a:pt x="94" y="0"/>
                  </a:cubicBezTo>
                  <a:cubicBezTo>
                    <a:pt x="82" y="0"/>
                    <a:pt x="71" y="6"/>
                    <a:pt x="64" y="17"/>
                  </a:cubicBezTo>
                  <a:cubicBezTo>
                    <a:pt x="58" y="6"/>
                    <a:pt x="47" y="0"/>
                    <a:pt x="35" y="0"/>
                  </a:cubicBezTo>
                  <a:cubicBezTo>
                    <a:pt x="17" y="0"/>
                    <a:pt x="2" y="15"/>
                    <a:pt x="0" y="35"/>
                  </a:cubicBezTo>
                  <a:cubicBezTo>
                    <a:pt x="0" y="36"/>
                    <a:pt x="0" y="41"/>
                    <a:pt x="2" y="49"/>
                  </a:cubicBezTo>
                  <a:cubicBezTo>
                    <a:pt x="4" y="60"/>
                    <a:pt x="10" y="71"/>
                    <a:pt x="19" y="79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9" y="71"/>
                    <a:pt x="126" y="60"/>
                    <a:pt x="128" y="49"/>
                  </a:cubicBezTo>
                  <a:cubicBezTo>
                    <a:pt x="130" y="41"/>
                    <a:pt x="129" y="36"/>
                    <a:pt x="129" y="35"/>
                  </a:cubicBezTo>
                  <a:close/>
                  <a:moveTo>
                    <a:pt x="123" y="48"/>
                  </a:moveTo>
                  <a:cubicBezTo>
                    <a:pt x="121" y="58"/>
                    <a:pt x="115" y="68"/>
                    <a:pt x="107" y="75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14" y="68"/>
                    <a:pt x="9" y="58"/>
                    <a:pt x="6" y="48"/>
                  </a:cubicBezTo>
                  <a:cubicBezTo>
                    <a:pt x="5" y="40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7" y="18"/>
                    <a:pt x="20" y="5"/>
                    <a:pt x="35" y="5"/>
                  </a:cubicBezTo>
                  <a:cubicBezTo>
                    <a:pt x="47" y="5"/>
                    <a:pt x="57" y="12"/>
                    <a:pt x="62" y="23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72" y="12"/>
                    <a:pt x="82" y="5"/>
                    <a:pt x="94" y="5"/>
                  </a:cubicBezTo>
                  <a:cubicBezTo>
                    <a:pt x="110" y="5"/>
                    <a:pt x="123" y="18"/>
                    <a:pt x="124" y="36"/>
                  </a:cubicBezTo>
                  <a:cubicBezTo>
                    <a:pt x="124" y="36"/>
                    <a:pt x="125" y="40"/>
                    <a:pt x="123" y="48"/>
                  </a:cubicBezTo>
                  <a:close/>
                  <a:moveTo>
                    <a:pt x="123" y="48"/>
                  </a:moveTo>
                  <a:cubicBezTo>
                    <a:pt x="123" y="48"/>
                    <a:pt x="123" y="48"/>
                    <a:pt x="123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BA78F463-B8FC-45BC-B40F-133E96FDFDC4}"/>
              </a:ext>
            </a:extLst>
          </p:cNvPr>
          <p:cNvSpPr txBox="1"/>
          <p:nvPr/>
        </p:nvSpPr>
        <p:spPr>
          <a:xfrm>
            <a:off x="7721944" y="1154555"/>
            <a:ext cx="375051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b="1" dirty="0" smtClean="0">
                <a:latin typeface="+mj-lt"/>
                <a:ea typeface="Montserrat Black" charset="0"/>
                <a:cs typeface="Montserrat Black" charset="0"/>
              </a:rPr>
              <a:t>Your Company </a:t>
            </a:r>
          </a:p>
          <a:p>
            <a:r>
              <a:rPr lang="en-US" sz="3200" b="1" dirty="0" smtClean="0">
                <a:latin typeface="+mj-lt"/>
                <a:ea typeface="Montserrat Black" charset="0"/>
                <a:cs typeface="Montserrat Black" charset="0"/>
              </a:rPr>
              <a:t>About US</a:t>
            </a:r>
            <a:endParaRPr lang="en-US" sz="3200" b="1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7675550" y="2456579"/>
            <a:ext cx="3651762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7629156" y="3937904"/>
            <a:ext cx="4174276" cy="1856924"/>
            <a:chOff x="7757886" y="3937904"/>
            <a:chExt cx="4174276" cy="1856924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79367F9-22B1-412E-9A33-06A5BABE8004}"/>
                </a:ext>
              </a:extLst>
            </p:cNvPr>
            <p:cNvSpPr/>
            <p:nvPr/>
          </p:nvSpPr>
          <p:spPr>
            <a:xfrm>
              <a:off x="7757886" y="4412579"/>
              <a:ext cx="402002" cy="402002"/>
            </a:xfrm>
            <a:prstGeom prst="ellipse">
              <a:avLst/>
            </a:prstGeom>
            <a:solidFill>
              <a:srgbClr val="F370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8099B4D-A247-45D5-93C2-DFD37EFACE73}"/>
                </a:ext>
              </a:extLst>
            </p:cNvPr>
            <p:cNvSpPr txBox="1"/>
            <p:nvPr/>
          </p:nvSpPr>
          <p:spPr>
            <a:xfrm>
              <a:off x="7804280" y="4451998"/>
              <a:ext cx="30921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3028F133-9518-4EB5-B584-A053A79240A4}"/>
                </a:ext>
              </a:extLst>
            </p:cNvPr>
            <p:cNvSpPr/>
            <p:nvPr/>
          </p:nvSpPr>
          <p:spPr>
            <a:xfrm>
              <a:off x="7757886" y="5307858"/>
              <a:ext cx="402002" cy="402002"/>
            </a:xfrm>
            <a:prstGeom prst="ellipse">
              <a:avLst/>
            </a:prstGeom>
            <a:solidFill>
              <a:srgbClr val="BD1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19BF94F-4AC1-4879-A65E-25355E9C79E6}"/>
                </a:ext>
              </a:extLst>
            </p:cNvPr>
            <p:cNvSpPr txBox="1"/>
            <p:nvPr/>
          </p:nvSpPr>
          <p:spPr>
            <a:xfrm>
              <a:off x="7804280" y="5347277"/>
              <a:ext cx="30921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BAF23F56-FFFB-40F6-A280-55CFD26AF822}"/>
                </a:ext>
              </a:extLst>
            </p:cNvPr>
            <p:cNvCxnSpPr>
              <a:cxnSpLocks/>
            </p:cNvCxnSpPr>
            <p:nvPr/>
          </p:nvCxnSpPr>
          <p:spPr>
            <a:xfrm>
              <a:off x="7757886" y="3937904"/>
              <a:ext cx="3657600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FA68774-D49E-45DE-B44C-B7E79AC9EC5C}"/>
                </a:ext>
              </a:extLst>
            </p:cNvPr>
            <p:cNvSpPr txBox="1"/>
            <p:nvPr/>
          </p:nvSpPr>
          <p:spPr>
            <a:xfrm>
              <a:off x="8280400" y="5138238"/>
              <a:ext cx="3651762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which </a:t>
              </a:r>
              <a:r>
                <a:rPr lang="en-US" sz="9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FA68774-D49E-45DE-B44C-B7E79AC9EC5C}"/>
                </a:ext>
              </a:extLst>
            </p:cNvPr>
            <p:cNvSpPr txBox="1"/>
            <p:nvPr/>
          </p:nvSpPr>
          <p:spPr>
            <a:xfrm>
              <a:off x="8280400" y="4256842"/>
              <a:ext cx="3651762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which </a:t>
              </a:r>
              <a:r>
                <a:rPr lang="en-US" sz="9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8510376"/>
      </p:ext>
    </p:extLst>
  </p:cSld>
  <p:clrMapOvr>
    <a:masterClrMapping/>
  </p:clrMapOvr>
  <p:transition spd="slow"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F8ECE312-39E7-425B-A244-25B3A38BF4FD}"/>
              </a:ext>
            </a:extLst>
          </p:cNvPr>
          <p:cNvSpPr/>
          <p:nvPr/>
        </p:nvSpPr>
        <p:spPr>
          <a:xfrm flipV="1">
            <a:off x="-1" y="-892905"/>
            <a:ext cx="12192000" cy="4349038"/>
          </a:xfrm>
          <a:custGeom>
            <a:avLst/>
            <a:gdLst>
              <a:gd name="connsiteX0" fmla="*/ 5356 w 12192000"/>
              <a:gd name="connsiteY0" fmla="*/ 4349038 h 4349038"/>
              <a:gd name="connsiteX1" fmla="*/ 5356 w 12192000"/>
              <a:gd name="connsiteY1" fmla="*/ 3456132 h 4349038"/>
              <a:gd name="connsiteX2" fmla="*/ 12191999 w 12192000"/>
              <a:gd name="connsiteY2" fmla="*/ 3456132 h 4349038"/>
              <a:gd name="connsiteX3" fmla="*/ 12191999 w 12192000"/>
              <a:gd name="connsiteY3" fmla="*/ 4346720 h 4349038"/>
              <a:gd name="connsiteX4" fmla="*/ 12192000 w 12192000"/>
              <a:gd name="connsiteY4" fmla="*/ 4346720 h 4349038"/>
              <a:gd name="connsiteX5" fmla="*/ 12192000 w 12192000"/>
              <a:gd name="connsiteY5" fmla="*/ 279545 h 4349038"/>
              <a:gd name="connsiteX6" fmla="*/ 6096000 w 12192000"/>
              <a:gd name="connsiteY6" fmla="*/ 279545 h 4349038"/>
              <a:gd name="connsiteX7" fmla="*/ 0 w 12192000"/>
              <a:gd name="connsiteY7" fmla="*/ 279545 h 4349038"/>
              <a:gd name="connsiteX8" fmla="*/ 0 w 12192000"/>
              <a:gd name="connsiteY8" fmla="*/ 4346720 h 4349038"/>
              <a:gd name="connsiteX9" fmla="*/ 5356 w 12192000"/>
              <a:gd name="connsiteY9" fmla="*/ 4349038 h 434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49038">
                <a:moveTo>
                  <a:pt x="5356" y="4349038"/>
                </a:moveTo>
                <a:lnTo>
                  <a:pt x="5356" y="3456132"/>
                </a:lnTo>
                <a:lnTo>
                  <a:pt x="12191999" y="3456132"/>
                </a:lnTo>
                <a:lnTo>
                  <a:pt x="12191999" y="4346720"/>
                </a:lnTo>
                <a:lnTo>
                  <a:pt x="12192000" y="4346720"/>
                </a:lnTo>
                <a:lnTo>
                  <a:pt x="12192000" y="279545"/>
                </a:lnTo>
                <a:cubicBezTo>
                  <a:pt x="10160000" y="-688830"/>
                  <a:pt x="8128000" y="1247920"/>
                  <a:pt x="6096000" y="279545"/>
                </a:cubicBezTo>
                <a:cubicBezTo>
                  <a:pt x="4064000" y="-688830"/>
                  <a:pt x="2032000" y="1247920"/>
                  <a:pt x="0" y="279545"/>
                </a:cubicBezTo>
                <a:lnTo>
                  <a:pt x="0" y="4346720"/>
                </a:lnTo>
                <a:lnTo>
                  <a:pt x="5356" y="4349038"/>
                </a:lnTo>
                <a:close/>
              </a:path>
            </a:pathLst>
          </a:custGeom>
          <a:gradFill flip="none" rotWithShape="1">
            <a:gsLst>
              <a:gs pos="0">
                <a:srgbClr val="FFC814"/>
              </a:gs>
              <a:gs pos="100000">
                <a:srgbClr val="F37032"/>
              </a:gs>
              <a:gs pos="100000">
                <a:srgbClr val="FFC814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8093519" y="1214837"/>
            <a:ext cx="3651762" cy="613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7027720" y="4603140"/>
            <a:ext cx="4174276" cy="1537986"/>
            <a:chOff x="7381506" y="4731517"/>
            <a:chExt cx="4174276" cy="153798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79367F9-22B1-412E-9A33-06A5BABE8004}"/>
                </a:ext>
              </a:extLst>
            </p:cNvPr>
            <p:cNvSpPr/>
            <p:nvPr/>
          </p:nvSpPr>
          <p:spPr>
            <a:xfrm>
              <a:off x="7381506" y="4887254"/>
              <a:ext cx="402002" cy="402002"/>
            </a:xfrm>
            <a:prstGeom prst="ellipse">
              <a:avLst/>
            </a:prstGeom>
            <a:solidFill>
              <a:srgbClr val="F370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8099B4D-A247-45D5-93C2-DFD37EFACE73}"/>
                </a:ext>
              </a:extLst>
            </p:cNvPr>
            <p:cNvSpPr txBox="1"/>
            <p:nvPr/>
          </p:nvSpPr>
          <p:spPr>
            <a:xfrm>
              <a:off x="7427900" y="4926673"/>
              <a:ext cx="30921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  <a:endParaRPr lang="en-US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028F133-9518-4EB5-B584-A053A79240A4}"/>
                </a:ext>
              </a:extLst>
            </p:cNvPr>
            <p:cNvSpPr/>
            <p:nvPr/>
          </p:nvSpPr>
          <p:spPr>
            <a:xfrm>
              <a:off x="7381506" y="5782533"/>
              <a:ext cx="402002" cy="402002"/>
            </a:xfrm>
            <a:prstGeom prst="ellipse">
              <a:avLst/>
            </a:prstGeom>
            <a:solidFill>
              <a:srgbClr val="BD1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9BF94F-4AC1-4879-A65E-25355E9C79E6}"/>
                </a:ext>
              </a:extLst>
            </p:cNvPr>
            <p:cNvSpPr txBox="1"/>
            <p:nvPr/>
          </p:nvSpPr>
          <p:spPr>
            <a:xfrm>
              <a:off x="7427900" y="5821952"/>
              <a:ext cx="30921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  <a:endParaRPr lang="en-US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FA68774-D49E-45DE-B44C-B7E79AC9EC5C}"/>
                </a:ext>
              </a:extLst>
            </p:cNvPr>
            <p:cNvSpPr txBox="1"/>
            <p:nvPr/>
          </p:nvSpPr>
          <p:spPr>
            <a:xfrm>
              <a:off x="7904020" y="5612913"/>
              <a:ext cx="3651762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which </a:t>
              </a:r>
              <a:r>
                <a:rPr lang="en-US" sz="9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FA68774-D49E-45DE-B44C-B7E79AC9EC5C}"/>
                </a:ext>
              </a:extLst>
            </p:cNvPr>
            <p:cNvSpPr txBox="1"/>
            <p:nvPr/>
          </p:nvSpPr>
          <p:spPr>
            <a:xfrm>
              <a:off x="7904020" y="4731517"/>
              <a:ext cx="3651762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which </a:t>
              </a:r>
              <a:r>
                <a:rPr lang="en-US" sz="9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</a:t>
              </a:r>
            </a:p>
          </p:txBody>
        </p:sp>
      </p:grpSp>
      <p:sp>
        <p:nvSpPr>
          <p:cNvPr id="25" name="Diagonal Stripe 24"/>
          <p:cNvSpPr/>
          <p:nvPr/>
        </p:nvSpPr>
        <p:spPr>
          <a:xfrm>
            <a:off x="1106229" y="890929"/>
            <a:ext cx="1157789" cy="1157789"/>
          </a:xfrm>
          <a:prstGeom prst="diagStripe">
            <a:avLst/>
          </a:prstGeom>
          <a:solidFill>
            <a:srgbClr val="BD1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78F463-B8FC-45BC-B40F-133E96FDFDC4}"/>
              </a:ext>
            </a:extLst>
          </p:cNvPr>
          <p:cNvSpPr txBox="1"/>
          <p:nvPr/>
        </p:nvSpPr>
        <p:spPr>
          <a:xfrm>
            <a:off x="1106229" y="1184059"/>
            <a:ext cx="258236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+mj-lt"/>
                <a:ea typeface="Montserrat Black" charset="0"/>
                <a:cs typeface="Montserrat Black" charset="0"/>
              </a:rPr>
              <a:t>About </a:t>
            </a:r>
            <a:r>
              <a:rPr lang="en-US" sz="3600" b="1" dirty="0" smtClean="0">
                <a:solidFill>
                  <a:schemeClr val="bg1"/>
                </a:solidFill>
                <a:latin typeface="+mj-lt"/>
                <a:ea typeface="Montserrat Black" charset="0"/>
                <a:cs typeface="Montserrat Black" charset="0"/>
              </a:rPr>
              <a:t>US</a:t>
            </a:r>
            <a:endParaRPr lang="en-US" sz="3600" b="1" dirty="0">
              <a:solidFill>
                <a:schemeClr val="bg1"/>
              </a:solidFill>
              <a:latin typeface="+mj-lt"/>
              <a:ea typeface="Montserrat Black" charset="0"/>
              <a:cs typeface="Montserrat Black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894598" y="4603140"/>
            <a:ext cx="4217911" cy="1494577"/>
            <a:chOff x="1582350" y="4646549"/>
            <a:chExt cx="4217911" cy="1494577"/>
          </a:xfrm>
        </p:grpSpPr>
        <p:grpSp>
          <p:nvGrpSpPr>
            <p:cNvPr id="35" name="Group 34"/>
            <p:cNvGrpSpPr/>
            <p:nvPr/>
          </p:nvGrpSpPr>
          <p:grpSpPr>
            <a:xfrm>
              <a:off x="5398259" y="4802286"/>
              <a:ext cx="402002" cy="1297281"/>
              <a:chOff x="1059836" y="4802286"/>
              <a:chExt cx="402002" cy="1297281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479367F9-22B1-412E-9A33-06A5BABE8004}"/>
                  </a:ext>
                </a:extLst>
              </p:cNvPr>
              <p:cNvSpPr/>
              <p:nvPr/>
            </p:nvSpPr>
            <p:spPr>
              <a:xfrm>
                <a:off x="1059836" y="4802286"/>
                <a:ext cx="402002" cy="402002"/>
              </a:xfrm>
              <a:prstGeom prst="ellipse">
                <a:avLst/>
              </a:prstGeom>
              <a:solidFill>
                <a:srgbClr val="F370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8099B4D-A247-45D5-93C2-DFD37EFACE73}"/>
                  </a:ext>
                </a:extLst>
              </p:cNvPr>
              <p:cNvSpPr txBox="1"/>
              <p:nvPr/>
            </p:nvSpPr>
            <p:spPr>
              <a:xfrm>
                <a:off x="1106230" y="4841705"/>
                <a:ext cx="30921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1</a:t>
                </a: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3028F133-9518-4EB5-B584-A053A79240A4}"/>
                  </a:ext>
                </a:extLst>
              </p:cNvPr>
              <p:cNvSpPr/>
              <p:nvPr/>
            </p:nvSpPr>
            <p:spPr>
              <a:xfrm>
                <a:off x="1059836" y="5697565"/>
                <a:ext cx="402002" cy="402002"/>
              </a:xfrm>
              <a:prstGeom prst="ellipse">
                <a:avLst/>
              </a:prstGeom>
              <a:solidFill>
                <a:srgbClr val="BD1A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19BF94F-4AC1-4879-A65E-25355E9C79E6}"/>
                  </a:ext>
                </a:extLst>
              </p:cNvPr>
              <p:cNvSpPr txBox="1"/>
              <p:nvPr/>
            </p:nvSpPr>
            <p:spPr>
              <a:xfrm>
                <a:off x="1106230" y="5736984"/>
                <a:ext cx="30921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2</a:t>
                </a: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FA68774-D49E-45DE-B44C-B7E79AC9EC5C}"/>
                </a:ext>
              </a:extLst>
            </p:cNvPr>
            <p:cNvSpPr txBox="1"/>
            <p:nvPr/>
          </p:nvSpPr>
          <p:spPr>
            <a:xfrm>
              <a:off x="1582350" y="5527945"/>
              <a:ext cx="3651762" cy="613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200"/>
                </a:lnSpc>
              </a:pP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which </a:t>
              </a:r>
              <a:r>
                <a:rPr lang="en-US" sz="9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FA68774-D49E-45DE-B44C-B7E79AC9EC5C}"/>
                </a:ext>
              </a:extLst>
            </p:cNvPr>
            <p:cNvSpPr txBox="1"/>
            <p:nvPr/>
          </p:nvSpPr>
          <p:spPr>
            <a:xfrm>
              <a:off x="1582350" y="4646549"/>
              <a:ext cx="3651762" cy="613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200"/>
                </a:lnSpc>
              </a:pP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which </a:t>
              </a:r>
              <a:r>
                <a:rPr lang="en-US" sz="9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</a:t>
              </a:r>
            </a:p>
          </p:txBody>
        </p:sp>
      </p:grpSp>
      <p:sp>
        <p:nvSpPr>
          <p:cNvPr id="37" name="Isosceles Triangle 36"/>
          <p:cNvSpPr/>
          <p:nvPr/>
        </p:nvSpPr>
        <p:spPr>
          <a:xfrm>
            <a:off x="5669120" y="4914045"/>
            <a:ext cx="801989" cy="691370"/>
          </a:xfrm>
          <a:prstGeom prst="triangle">
            <a:avLst/>
          </a:prstGeom>
          <a:solidFill>
            <a:srgbClr val="BD1A8D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3" name="Picture Placeholder 4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3" r="4583"/>
          <a:stretch/>
        </p:blipFill>
        <p:spPr/>
      </p:pic>
    </p:spTree>
    <p:extLst>
      <p:ext uri="{BB962C8B-B14F-4D97-AF65-F5344CB8AC3E}">
        <p14:creationId xmlns:p14="http://schemas.microsoft.com/office/powerpoint/2010/main" val="4146663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1" b="7801"/>
          <a:stretch>
            <a:fillRect/>
          </a:stretch>
        </p:blipFill>
        <p:spPr/>
      </p:pic>
      <p:sp>
        <p:nvSpPr>
          <p:cNvPr id="4" name="Double Wave 3"/>
          <p:cNvSpPr/>
          <p:nvPr/>
        </p:nvSpPr>
        <p:spPr>
          <a:xfrm>
            <a:off x="-64397" y="2124075"/>
            <a:ext cx="12256397" cy="2609850"/>
          </a:xfrm>
          <a:prstGeom prst="doubleWave">
            <a:avLst/>
          </a:prstGeom>
          <a:solidFill>
            <a:srgbClr val="FFC81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3805290" y="3894712"/>
            <a:ext cx="410046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12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12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12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78F463-B8FC-45BC-B40F-133E96FDFDC4}"/>
              </a:ext>
            </a:extLst>
          </p:cNvPr>
          <p:cNvSpPr txBox="1"/>
          <p:nvPr/>
        </p:nvSpPr>
        <p:spPr>
          <a:xfrm>
            <a:off x="4347683" y="2134490"/>
            <a:ext cx="301567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 smtClean="0">
                <a:latin typeface="+mj-lt"/>
                <a:ea typeface="Montserrat Black" charset="0"/>
                <a:cs typeface="Montserrat Black" charset="0"/>
              </a:rPr>
              <a:t>About </a:t>
            </a:r>
            <a:r>
              <a:rPr lang="en-US" sz="4000" b="1" dirty="0" smtClean="0">
                <a:latin typeface="+mj-lt"/>
                <a:ea typeface="Montserrat Black" charset="0"/>
                <a:cs typeface="Montserrat Black" charset="0"/>
              </a:rPr>
              <a:t>US</a:t>
            </a:r>
            <a:endParaRPr lang="en-US" sz="4000" b="1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16" name="Isosceles Triangle 15"/>
          <p:cNvSpPr/>
          <p:nvPr/>
        </p:nvSpPr>
        <p:spPr>
          <a:xfrm rot="10800000">
            <a:off x="5454526" y="3022859"/>
            <a:ext cx="801989" cy="691370"/>
          </a:xfrm>
          <a:prstGeom prst="triangle">
            <a:avLst/>
          </a:prstGeom>
          <a:solidFill>
            <a:srgbClr val="BD1A8D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564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BA78F463-B8FC-45BC-B40F-133E96FDFDC4}"/>
              </a:ext>
            </a:extLst>
          </p:cNvPr>
          <p:cNvSpPr txBox="1"/>
          <p:nvPr/>
        </p:nvSpPr>
        <p:spPr>
          <a:xfrm>
            <a:off x="1034037" y="1558249"/>
            <a:ext cx="301567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000" b="1" dirty="0" smtClean="0">
                <a:latin typeface="+mj-lt"/>
                <a:ea typeface="Montserrat Black" charset="0"/>
                <a:cs typeface="Montserrat Black" charset="0"/>
              </a:rPr>
              <a:t>About </a:t>
            </a:r>
            <a:r>
              <a:rPr lang="en-US" sz="4000" b="1" dirty="0" smtClean="0">
                <a:latin typeface="+mj-lt"/>
                <a:ea typeface="Montserrat Black" charset="0"/>
                <a:cs typeface="Montserrat Black" charset="0"/>
              </a:rPr>
              <a:t>US</a:t>
            </a:r>
            <a:endParaRPr lang="en-US" sz="4000" b="1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18" name="Isosceles Triangle 17"/>
          <p:cNvSpPr/>
          <p:nvPr/>
        </p:nvSpPr>
        <p:spPr>
          <a:xfrm rot="10800000">
            <a:off x="1129454" y="2506441"/>
            <a:ext cx="661058" cy="569878"/>
          </a:xfrm>
          <a:prstGeom prst="triangle">
            <a:avLst/>
          </a:prstGeom>
          <a:solidFill>
            <a:srgbClr val="F37032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2" name="Picture Placeholder 11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2" r="17152"/>
          <a:stretch>
            <a:fillRect/>
          </a:stretch>
        </p:blipFill>
        <p:spPr/>
      </p:pic>
      <p:grpSp>
        <p:nvGrpSpPr>
          <p:cNvPr id="20" name="Group 19"/>
          <p:cNvGrpSpPr/>
          <p:nvPr/>
        </p:nvGrpSpPr>
        <p:grpSpPr>
          <a:xfrm>
            <a:off x="1258982" y="3468240"/>
            <a:ext cx="4174276" cy="1856924"/>
            <a:chOff x="7757886" y="3937904"/>
            <a:chExt cx="4174276" cy="1856924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79367F9-22B1-412E-9A33-06A5BABE8004}"/>
                </a:ext>
              </a:extLst>
            </p:cNvPr>
            <p:cNvSpPr/>
            <p:nvPr/>
          </p:nvSpPr>
          <p:spPr>
            <a:xfrm>
              <a:off x="7757886" y="4412579"/>
              <a:ext cx="402002" cy="402002"/>
            </a:xfrm>
            <a:prstGeom prst="ellipse">
              <a:avLst/>
            </a:prstGeom>
            <a:solidFill>
              <a:srgbClr val="F370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8099B4D-A247-45D5-93C2-DFD37EFACE73}"/>
                </a:ext>
              </a:extLst>
            </p:cNvPr>
            <p:cNvSpPr txBox="1"/>
            <p:nvPr/>
          </p:nvSpPr>
          <p:spPr>
            <a:xfrm>
              <a:off x="7804280" y="4451998"/>
              <a:ext cx="30921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028F133-9518-4EB5-B584-A053A79240A4}"/>
                </a:ext>
              </a:extLst>
            </p:cNvPr>
            <p:cNvSpPr/>
            <p:nvPr/>
          </p:nvSpPr>
          <p:spPr>
            <a:xfrm>
              <a:off x="7757886" y="5307858"/>
              <a:ext cx="402002" cy="402002"/>
            </a:xfrm>
            <a:prstGeom prst="ellipse">
              <a:avLst/>
            </a:prstGeom>
            <a:solidFill>
              <a:srgbClr val="BD1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19BF94F-4AC1-4879-A65E-25355E9C79E6}"/>
                </a:ext>
              </a:extLst>
            </p:cNvPr>
            <p:cNvSpPr txBox="1"/>
            <p:nvPr/>
          </p:nvSpPr>
          <p:spPr>
            <a:xfrm>
              <a:off x="7804280" y="5347277"/>
              <a:ext cx="30921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AF23F56-FFFB-40F6-A280-55CFD26AF822}"/>
                </a:ext>
              </a:extLst>
            </p:cNvPr>
            <p:cNvCxnSpPr>
              <a:cxnSpLocks/>
            </p:cNvCxnSpPr>
            <p:nvPr/>
          </p:nvCxnSpPr>
          <p:spPr>
            <a:xfrm>
              <a:off x="7757886" y="3937904"/>
              <a:ext cx="3657600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FA68774-D49E-45DE-B44C-B7E79AC9EC5C}"/>
                </a:ext>
              </a:extLst>
            </p:cNvPr>
            <p:cNvSpPr txBox="1"/>
            <p:nvPr/>
          </p:nvSpPr>
          <p:spPr>
            <a:xfrm>
              <a:off x="8280400" y="5138238"/>
              <a:ext cx="3651762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which </a:t>
              </a:r>
              <a:r>
                <a:rPr lang="en-US" sz="9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FA68774-D49E-45DE-B44C-B7E79AC9EC5C}"/>
                </a:ext>
              </a:extLst>
            </p:cNvPr>
            <p:cNvSpPr txBox="1"/>
            <p:nvPr/>
          </p:nvSpPr>
          <p:spPr>
            <a:xfrm>
              <a:off x="8280400" y="4256842"/>
              <a:ext cx="3651762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which </a:t>
              </a:r>
              <a:r>
                <a:rPr lang="en-US" sz="9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6976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3" r="21081" b="14899"/>
          <a:stretch/>
        </p:blipFill>
        <p:spPr/>
      </p:pic>
      <p:grpSp>
        <p:nvGrpSpPr>
          <p:cNvPr id="42" name="Group 41"/>
          <p:cNvGrpSpPr/>
          <p:nvPr/>
        </p:nvGrpSpPr>
        <p:grpSpPr>
          <a:xfrm>
            <a:off x="1163713" y="1279367"/>
            <a:ext cx="3883638" cy="1754326"/>
            <a:chOff x="738523" y="1279367"/>
            <a:chExt cx="3883638" cy="1754326"/>
          </a:xfrm>
        </p:grpSpPr>
        <p:sp>
          <p:nvSpPr>
            <p:cNvPr id="27" name="Diagonal Stripe 26"/>
            <p:cNvSpPr/>
            <p:nvPr/>
          </p:nvSpPr>
          <p:spPr>
            <a:xfrm>
              <a:off x="738523" y="1304416"/>
              <a:ext cx="1540115" cy="1540115"/>
            </a:xfrm>
            <a:prstGeom prst="diagStripe">
              <a:avLst/>
            </a:prstGeom>
            <a:gradFill flip="none" rotWithShape="1">
              <a:gsLst>
                <a:gs pos="0">
                  <a:srgbClr val="FFC814"/>
                </a:gs>
                <a:gs pos="0">
                  <a:srgbClr val="F37032"/>
                </a:gs>
                <a:gs pos="100000">
                  <a:srgbClr val="FFCB0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A78F463-B8FC-45BC-B40F-133E96FDFDC4}"/>
                </a:ext>
              </a:extLst>
            </p:cNvPr>
            <p:cNvSpPr txBox="1"/>
            <p:nvPr/>
          </p:nvSpPr>
          <p:spPr>
            <a:xfrm>
              <a:off x="871650" y="1279367"/>
              <a:ext cx="3750511" cy="175432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We Will Help</a:t>
              </a:r>
            </a:p>
            <a:p>
              <a:r>
                <a:rPr 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Manager Your </a:t>
              </a:r>
            </a:p>
            <a:p>
              <a:r>
                <a:rPr 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Business</a:t>
              </a:r>
              <a:endPara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Montserrat Black" charset="0"/>
                <a:cs typeface="Montserrat Black" charset="0"/>
              </a:endParaRPr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479367F9-22B1-412E-9A33-06A5BABE8004}"/>
              </a:ext>
            </a:extLst>
          </p:cNvPr>
          <p:cNvSpPr/>
          <p:nvPr/>
        </p:nvSpPr>
        <p:spPr>
          <a:xfrm>
            <a:off x="1298265" y="4529936"/>
            <a:ext cx="402002" cy="402002"/>
          </a:xfrm>
          <a:prstGeom prst="ellipse">
            <a:avLst/>
          </a:prstGeom>
          <a:solidFill>
            <a:srgbClr val="F37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099B4D-A247-45D5-93C2-DFD37EFACE73}"/>
              </a:ext>
            </a:extLst>
          </p:cNvPr>
          <p:cNvSpPr txBox="1"/>
          <p:nvPr/>
        </p:nvSpPr>
        <p:spPr>
          <a:xfrm>
            <a:off x="1344659" y="4569355"/>
            <a:ext cx="3092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028F133-9518-4EB5-B584-A053A79240A4}"/>
              </a:ext>
            </a:extLst>
          </p:cNvPr>
          <p:cNvSpPr/>
          <p:nvPr/>
        </p:nvSpPr>
        <p:spPr>
          <a:xfrm>
            <a:off x="1298265" y="5425215"/>
            <a:ext cx="402002" cy="402002"/>
          </a:xfrm>
          <a:prstGeom prst="ellipse">
            <a:avLst/>
          </a:prstGeom>
          <a:solidFill>
            <a:srgbClr val="BD1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9BF94F-4AC1-4879-A65E-25355E9C79E6}"/>
              </a:ext>
            </a:extLst>
          </p:cNvPr>
          <p:cNvSpPr txBox="1"/>
          <p:nvPr/>
        </p:nvSpPr>
        <p:spPr>
          <a:xfrm>
            <a:off x="1344659" y="5464634"/>
            <a:ext cx="3092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1820779" y="5255595"/>
            <a:ext cx="3651762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1820779" y="4374199"/>
            <a:ext cx="3651762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E76F1A-AA5E-4898-9C47-69DE0B25A4FD}"/>
              </a:ext>
            </a:extLst>
          </p:cNvPr>
          <p:cNvSpPr txBox="1"/>
          <p:nvPr/>
        </p:nvSpPr>
        <p:spPr>
          <a:xfrm>
            <a:off x="1296840" y="3848643"/>
            <a:ext cx="26907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dirty="0" smtClean="0">
                <a:latin typeface="Montserrat "/>
                <a:ea typeface="Montserrat Black" charset="0"/>
                <a:cs typeface="Montserrat Black" charset="0"/>
              </a:rPr>
              <a:t>Your Example Text Here</a:t>
            </a:r>
            <a:endParaRPr lang="en-US" sz="1600" dirty="0">
              <a:latin typeface="Montserrat 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977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Diagonal Stripe 36"/>
          <p:cNvSpPr/>
          <p:nvPr/>
        </p:nvSpPr>
        <p:spPr>
          <a:xfrm>
            <a:off x="1776737" y="959650"/>
            <a:ext cx="1764214" cy="1540115"/>
          </a:xfrm>
          <a:prstGeom prst="diagStripe">
            <a:avLst/>
          </a:prstGeom>
          <a:gradFill flip="none" rotWithShape="1">
            <a:gsLst>
              <a:gs pos="0">
                <a:srgbClr val="FFC814"/>
              </a:gs>
              <a:gs pos="0">
                <a:srgbClr val="F37032"/>
              </a:gs>
              <a:gs pos="100000">
                <a:srgbClr val="FFCB0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 flipH="1">
            <a:off x="6059574" y="-3063"/>
            <a:ext cx="4765674" cy="6924563"/>
          </a:xfrm>
          <a:custGeom>
            <a:avLst/>
            <a:gdLst>
              <a:gd name="T0" fmla="*/ 6163 w 6682"/>
              <a:gd name="T1" fmla="*/ 0 h 9709"/>
              <a:gd name="T2" fmla="*/ 0 w 6682"/>
              <a:gd name="T3" fmla="*/ 2830 h 9709"/>
              <a:gd name="T4" fmla="*/ 0 w 6682"/>
              <a:gd name="T5" fmla="*/ 9709 h 9709"/>
              <a:gd name="T6" fmla="*/ 2124 w 6682"/>
              <a:gd name="T7" fmla="*/ 9709 h 9709"/>
              <a:gd name="T8" fmla="*/ 6682 w 6682"/>
              <a:gd name="T9" fmla="*/ 0 h 9709"/>
              <a:gd name="T10" fmla="*/ 6163 w 6682"/>
              <a:gd name="T11" fmla="*/ 0 h 9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82" h="9709">
                <a:moveTo>
                  <a:pt x="6163" y="0"/>
                </a:moveTo>
                <a:lnTo>
                  <a:pt x="0" y="2830"/>
                </a:lnTo>
                <a:lnTo>
                  <a:pt x="0" y="9709"/>
                </a:lnTo>
                <a:lnTo>
                  <a:pt x="2124" y="9709"/>
                </a:lnTo>
                <a:lnTo>
                  <a:pt x="6682" y="0"/>
                </a:lnTo>
                <a:lnTo>
                  <a:pt x="6163" y="0"/>
                </a:lnTo>
                <a:close/>
              </a:path>
            </a:pathLst>
          </a:custGeom>
          <a:gradFill flip="none" rotWithShape="1">
            <a:gsLst>
              <a:gs pos="0">
                <a:srgbClr val="FFFF00"/>
              </a:gs>
              <a:gs pos="100000">
                <a:srgbClr val="F37032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9213F0-511F-4302-AF19-F39BAE35561D}"/>
              </a:ext>
            </a:extLst>
          </p:cNvPr>
          <p:cNvSpPr txBox="1"/>
          <p:nvPr/>
        </p:nvSpPr>
        <p:spPr>
          <a:xfrm>
            <a:off x="1790102" y="1129544"/>
            <a:ext cx="294786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600" b="1" dirty="0" smtClean="0">
                <a:latin typeface="Montserrat Bold"/>
                <a:ea typeface="Montserrat Black" charset="0"/>
                <a:cs typeface="Montserrat Black" charset="0"/>
              </a:rPr>
              <a:t>Our </a:t>
            </a:r>
            <a:endParaRPr lang="en-US" sz="3600" b="1" dirty="0" smtClean="0">
              <a:latin typeface="Montserrat Bold"/>
              <a:ea typeface="Montserrat Black" charset="0"/>
              <a:cs typeface="Montserrat Black" charset="0"/>
            </a:endParaRPr>
          </a:p>
          <a:p>
            <a:r>
              <a:rPr lang="en-US" sz="3600" b="1" dirty="0" smtClean="0">
                <a:latin typeface="Montserrat Bold"/>
                <a:ea typeface="Montserrat Black" charset="0"/>
                <a:cs typeface="Montserrat Black" charset="0"/>
              </a:rPr>
              <a:t>Mission</a:t>
            </a:r>
            <a:endParaRPr lang="en-US" sz="3600" b="1" dirty="0">
              <a:latin typeface="Montserrat Bold"/>
              <a:ea typeface="Montserrat Black" charset="0"/>
              <a:cs typeface="Montserrat Black" charset="0"/>
            </a:endParaRP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8" r="15718"/>
          <a:stretch/>
        </p:blipFill>
        <p:spPr/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5F27C275-FCD8-40D2-B4C1-384D65746705}"/>
              </a:ext>
            </a:extLst>
          </p:cNvPr>
          <p:cNvGrpSpPr/>
          <p:nvPr/>
        </p:nvGrpSpPr>
        <p:grpSpPr>
          <a:xfrm>
            <a:off x="1586428" y="2930882"/>
            <a:ext cx="899283" cy="770486"/>
            <a:chOff x="2591937" y="2052801"/>
            <a:chExt cx="1258201" cy="1078000"/>
          </a:xfrm>
        </p:grpSpPr>
        <p:sp>
          <p:nvSpPr>
            <p:cNvPr id="22" name="Rectangle 17">
              <a:extLst>
                <a:ext uri="{FF2B5EF4-FFF2-40B4-BE49-F238E27FC236}">
                  <a16:creationId xmlns:a16="http://schemas.microsoft.com/office/drawing/2014/main" id="{E2D8D038-A8C7-4AB1-AF40-000B1B20B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937" y="2736078"/>
              <a:ext cx="1258201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i="1" dirty="0">
                  <a:solidFill>
                    <a:sysClr val="windowText" lastClr="000000"/>
                  </a:solidFill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minimal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31B71B1-C2A6-4355-906D-80F76725C355}"/>
                </a:ext>
              </a:extLst>
            </p:cNvPr>
            <p:cNvGrpSpPr/>
            <p:nvPr/>
          </p:nvGrpSpPr>
          <p:grpSpPr>
            <a:xfrm>
              <a:off x="2876901" y="2052801"/>
              <a:ext cx="688272" cy="608778"/>
              <a:chOff x="-3121026" y="1930400"/>
              <a:chExt cx="2693988" cy="2382838"/>
            </a:xfrm>
          </p:grpSpPr>
          <p:sp>
            <p:nvSpPr>
              <p:cNvPr id="24" name="Freeform 10">
                <a:extLst>
                  <a:ext uri="{FF2B5EF4-FFF2-40B4-BE49-F238E27FC236}">
                    <a16:creationId xmlns:a16="http://schemas.microsoft.com/office/drawing/2014/main" id="{994E83F7-17A4-4545-90FA-FD65495AA6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21026" y="1930400"/>
                <a:ext cx="2693988" cy="1077913"/>
              </a:xfrm>
              <a:custGeom>
                <a:avLst/>
                <a:gdLst>
                  <a:gd name="T0" fmla="*/ 1627 w 1650"/>
                  <a:gd name="T1" fmla="*/ 579 h 662"/>
                  <a:gd name="T2" fmla="*/ 850 w 1650"/>
                  <a:gd name="T3" fmla="*/ 11 h 662"/>
                  <a:gd name="T4" fmla="*/ 800 w 1650"/>
                  <a:gd name="T5" fmla="*/ 11 h 662"/>
                  <a:gd name="T6" fmla="*/ 23 w 1650"/>
                  <a:gd name="T7" fmla="*/ 579 h 662"/>
                  <a:gd name="T8" fmla="*/ 14 w 1650"/>
                  <a:gd name="T9" fmla="*/ 639 h 662"/>
                  <a:gd name="T10" fmla="*/ 74 w 1650"/>
                  <a:gd name="T11" fmla="*/ 648 h 662"/>
                  <a:gd name="T12" fmla="*/ 825 w 1650"/>
                  <a:gd name="T13" fmla="*/ 98 h 662"/>
                  <a:gd name="T14" fmla="*/ 1577 w 1650"/>
                  <a:gd name="T15" fmla="*/ 648 h 662"/>
                  <a:gd name="T16" fmla="*/ 1602 w 1650"/>
                  <a:gd name="T17" fmla="*/ 656 h 662"/>
                  <a:gd name="T18" fmla="*/ 1636 w 1650"/>
                  <a:gd name="T19" fmla="*/ 639 h 662"/>
                  <a:gd name="T20" fmla="*/ 1627 w 1650"/>
                  <a:gd name="T21" fmla="*/ 579 h 662"/>
                  <a:gd name="T22" fmla="*/ 1627 w 1650"/>
                  <a:gd name="T23" fmla="*/ 579 h 662"/>
                  <a:gd name="T24" fmla="*/ 1627 w 1650"/>
                  <a:gd name="T25" fmla="*/ 579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50" h="662">
                    <a:moveTo>
                      <a:pt x="1627" y="579"/>
                    </a:moveTo>
                    <a:cubicBezTo>
                      <a:pt x="850" y="11"/>
                      <a:pt x="850" y="11"/>
                      <a:pt x="850" y="11"/>
                    </a:cubicBezTo>
                    <a:cubicBezTo>
                      <a:pt x="835" y="0"/>
                      <a:pt x="815" y="0"/>
                      <a:pt x="800" y="11"/>
                    </a:cubicBezTo>
                    <a:cubicBezTo>
                      <a:pt x="23" y="579"/>
                      <a:pt x="23" y="579"/>
                      <a:pt x="23" y="579"/>
                    </a:cubicBezTo>
                    <a:cubicBezTo>
                      <a:pt x="4" y="593"/>
                      <a:pt x="0" y="620"/>
                      <a:pt x="14" y="639"/>
                    </a:cubicBezTo>
                    <a:cubicBezTo>
                      <a:pt x="28" y="658"/>
                      <a:pt x="55" y="662"/>
                      <a:pt x="74" y="648"/>
                    </a:cubicBezTo>
                    <a:cubicBezTo>
                      <a:pt x="825" y="98"/>
                      <a:pt x="825" y="98"/>
                      <a:pt x="825" y="98"/>
                    </a:cubicBezTo>
                    <a:cubicBezTo>
                      <a:pt x="1577" y="648"/>
                      <a:pt x="1577" y="648"/>
                      <a:pt x="1577" y="648"/>
                    </a:cubicBezTo>
                    <a:cubicBezTo>
                      <a:pt x="1584" y="654"/>
                      <a:pt x="1593" y="656"/>
                      <a:pt x="1602" y="656"/>
                    </a:cubicBezTo>
                    <a:cubicBezTo>
                      <a:pt x="1615" y="656"/>
                      <a:pt x="1628" y="650"/>
                      <a:pt x="1636" y="639"/>
                    </a:cubicBezTo>
                    <a:cubicBezTo>
                      <a:pt x="1650" y="620"/>
                      <a:pt x="1646" y="593"/>
                      <a:pt x="1627" y="579"/>
                    </a:cubicBezTo>
                    <a:close/>
                    <a:moveTo>
                      <a:pt x="1627" y="579"/>
                    </a:moveTo>
                    <a:cubicBezTo>
                      <a:pt x="1627" y="579"/>
                      <a:pt x="1627" y="579"/>
                      <a:pt x="1627" y="579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1">
                <a:extLst>
                  <a:ext uri="{FF2B5EF4-FFF2-40B4-BE49-F238E27FC236}">
                    <a16:creationId xmlns:a16="http://schemas.microsoft.com/office/drawing/2014/main" id="{3836F036-0AAB-4F95-AE87-0EDEE8D65B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816225" y="3001963"/>
                <a:ext cx="2085975" cy="1311275"/>
              </a:xfrm>
              <a:custGeom>
                <a:avLst/>
                <a:gdLst>
                  <a:gd name="T0" fmla="*/ 1234 w 1277"/>
                  <a:gd name="T1" fmla="*/ 0 h 805"/>
                  <a:gd name="T2" fmla="*/ 1192 w 1277"/>
                  <a:gd name="T3" fmla="*/ 42 h 805"/>
                  <a:gd name="T4" fmla="*/ 1192 w 1277"/>
                  <a:gd name="T5" fmla="*/ 720 h 805"/>
                  <a:gd name="T6" fmla="*/ 851 w 1277"/>
                  <a:gd name="T7" fmla="*/ 720 h 805"/>
                  <a:gd name="T8" fmla="*/ 851 w 1277"/>
                  <a:gd name="T9" fmla="*/ 350 h 805"/>
                  <a:gd name="T10" fmla="*/ 638 w 1277"/>
                  <a:gd name="T11" fmla="*/ 137 h 805"/>
                  <a:gd name="T12" fmla="*/ 425 w 1277"/>
                  <a:gd name="T13" fmla="*/ 350 h 805"/>
                  <a:gd name="T14" fmla="*/ 425 w 1277"/>
                  <a:gd name="T15" fmla="*/ 720 h 805"/>
                  <a:gd name="T16" fmla="*/ 85 w 1277"/>
                  <a:gd name="T17" fmla="*/ 720 h 805"/>
                  <a:gd name="T18" fmla="*/ 85 w 1277"/>
                  <a:gd name="T19" fmla="*/ 42 h 805"/>
                  <a:gd name="T20" fmla="*/ 42 w 1277"/>
                  <a:gd name="T21" fmla="*/ 0 h 805"/>
                  <a:gd name="T22" fmla="*/ 0 w 1277"/>
                  <a:gd name="T23" fmla="*/ 42 h 805"/>
                  <a:gd name="T24" fmla="*/ 0 w 1277"/>
                  <a:gd name="T25" fmla="*/ 762 h 805"/>
                  <a:gd name="T26" fmla="*/ 42 w 1277"/>
                  <a:gd name="T27" fmla="*/ 805 h 805"/>
                  <a:gd name="T28" fmla="*/ 468 w 1277"/>
                  <a:gd name="T29" fmla="*/ 805 h 805"/>
                  <a:gd name="T30" fmla="*/ 510 w 1277"/>
                  <a:gd name="T31" fmla="*/ 766 h 805"/>
                  <a:gd name="T32" fmla="*/ 510 w 1277"/>
                  <a:gd name="T33" fmla="*/ 762 h 805"/>
                  <a:gd name="T34" fmla="*/ 510 w 1277"/>
                  <a:gd name="T35" fmla="*/ 350 h 805"/>
                  <a:gd name="T36" fmla="*/ 638 w 1277"/>
                  <a:gd name="T37" fmla="*/ 222 h 805"/>
                  <a:gd name="T38" fmla="*/ 766 w 1277"/>
                  <a:gd name="T39" fmla="*/ 350 h 805"/>
                  <a:gd name="T40" fmla="*/ 766 w 1277"/>
                  <a:gd name="T41" fmla="*/ 762 h 805"/>
                  <a:gd name="T42" fmla="*/ 766 w 1277"/>
                  <a:gd name="T43" fmla="*/ 766 h 805"/>
                  <a:gd name="T44" fmla="*/ 809 w 1277"/>
                  <a:gd name="T45" fmla="*/ 805 h 805"/>
                  <a:gd name="T46" fmla="*/ 1234 w 1277"/>
                  <a:gd name="T47" fmla="*/ 805 h 805"/>
                  <a:gd name="T48" fmla="*/ 1277 w 1277"/>
                  <a:gd name="T49" fmla="*/ 762 h 805"/>
                  <a:gd name="T50" fmla="*/ 1277 w 1277"/>
                  <a:gd name="T51" fmla="*/ 42 h 805"/>
                  <a:gd name="T52" fmla="*/ 1234 w 1277"/>
                  <a:gd name="T53" fmla="*/ 0 h 805"/>
                  <a:gd name="T54" fmla="*/ 1234 w 1277"/>
                  <a:gd name="T55" fmla="*/ 0 h 805"/>
                  <a:gd name="T56" fmla="*/ 1234 w 1277"/>
                  <a:gd name="T57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77" h="805">
                    <a:moveTo>
                      <a:pt x="1234" y="0"/>
                    </a:moveTo>
                    <a:cubicBezTo>
                      <a:pt x="1211" y="0"/>
                      <a:pt x="1192" y="19"/>
                      <a:pt x="1192" y="42"/>
                    </a:cubicBezTo>
                    <a:cubicBezTo>
                      <a:pt x="1192" y="720"/>
                      <a:pt x="1192" y="720"/>
                      <a:pt x="1192" y="720"/>
                    </a:cubicBezTo>
                    <a:cubicBezTo>
                      <a:pt x="851" y="720"/>
                      <a:pt x="851" y="720"/>
                      <a:pt x="851" y="720"/>
                    </a:cubicBezTo>
                    <a:cubicBezTo>
                      <a:pt x="851" y="350"/>
                      <a:pt x="851" y="350"/>
                      <a:pt x="851" y="350"/>
                    </a:cubicBezTo>
                    <a:cubicBezTo>
                      <a:pt x="851" y="233"/>
                      <a:pt x="756" y="137"/>
                      <a:pt x="638" y="137"/>
                    </a:cubicBezTo>
                    <a:cubicBezTo>
                      <a:pt x="521" y="137"/>
                      <a:pt x="425" y="233"/>
                      <a:pt x="425" y="350"/>
                    </a:cubicBezTo>
                    <a:cubicBezTo>
                      <a:pt x="425" y="720"/>
                      <a:pt x="425" y="720"/>
                      <a:pt x="425" y="720"/>
                    </a:cubicBezTo>
                    <a:cubicBezTo>
                      <a:pt x="85" y="720"/>
                      <a:pt x="85" y="720"/>
                      <a:pt x="85" y="720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762"/>
                      <a:pt x="0" y="762"/>
                      <a:pt x="0" y="762"/>
                    </a:cubicBezTo>
                    <a:cubicBezTo>
                      <a:pt x="0" y="786"/>
                      <a:pt x="19" y="805"/>
                      <a:pt x="42" y="805"/>
                    </a:cubicBezTo>
                    <a:cubicBezTo>
                      <a:pt x="468" y="805"/>
                      <a:pt x="468" y="805"/>
                      <a:pt x="468" y="805"/>
                    </a:cubicBezTo>
                    <a:cubicBezTo>
                      <a:pt x="490" y="805"/>
                      <a:pt x="509" y="788"/>
                      <a:pt x="510" y="766"/>
                    </a:cubicBezTo>
                    <a:cubicBezTo>
                      <a:pt x="510" y="765"/>
                      <a:pt x="510" y="764"/>
                      <a:pt x="510" y="762"/>
                    </a:cubicBezTo>
                    <a:cubicBezTo>
                      <a:pt x="510" y="350"/>
                      <a:pt x="510" y="350"/>
                      <a:pt x="510" y="350"/>
                    </a:cubicBezTo>
                    <a:cubicBezTo>
                      <a:pt x="510" y="280"/>
                      <a:pt x="568" y="222"/>
                      <a:pt x="638" y="222"/>
                    </a:cubicBezTo>
                    <a:cubicBezTo>
                      <a:pt x="709" y="222"/>
                      <a:pt x="766" y="280"/>
                      <a:pt x="766" y="350"/>
                    </a:cubicBezTo>
                    <a:cubicBezTo>
                      <a:pt x="766" y="762"/>
                      <a:pt x="766" y="762"/>
                      <a:pt x="766" y="762"/>
                    </a:cubicBezTo>
                    <a:cubicBezTo>
                      <a:pt x="766" y="764"/>
                      <a:pt x="766" y="765"/>
                      <a:pt x="766" y="766"/>
                    </a:cubicBezTo>
                    <a:cubicBezTo>
                      <a:pt x="768" y="788"/>
                      <a:pt x="786" y="805"/>
                      <a:pt x="809" y="805"/>
                    </a:cubicBezTo>
                    <a:cubicBezTo>
                      <a:pt x="1234" y="805"/>
                      <a:pt x="1234" y="805"/>
                      <a:pt x="1234" y="805"/>
                    </a:cubicBezTo>
                    <a:cubicBezTo>
                      <a:pt x="1258" y="805"/>
                      <a:pt x="1277" y="786"/>
                      <a:pt x="1277" y="762"/>
                    </a:cubicBezTo>
                    <a:cubicBezTo>
                      <a:pt x="1277" y="42"/>
                      <a:pt x="1277" y="42"/>
                      <a:pt x="1277" y="42"/>
                    </a:cubicBezTo>
                    <a:cubicBezTo>
                      <a:pt x="1277" y="19"/>
                      <a:pt x="1258" y="0"/>
                      <a:pt x="1234" y="0"/>
                    </a:cubicBezTo>
                    <a:close/>
                    <a:moveTo>
                      <a:pt x="1234" y="0"/>
                    </a:moveTo>
                    <a:cubicBezTo>
                      <a:pt x="1234" y="0"/>
                      <a:pt x="1234" y="0"/>
                      <a:pt x="1234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60C3957-3805-4F20-80ED-9171A68A4C2B}"/>
              </a:ext>
            </a:extLst>
          </p:cNvPr>
          <p:cNvGrpSpPr/>
          <p:nvPr/>
        </p:nvGrpSpPr>
        <p:grpSpPr>
          <a:xfrm>
            <a:off x="1628462" y="4087480"/>
            <a:ext cx="815215" cy="799696"/>
            <a:chOff x="8632447" y="2052801"/>
            <a:chExt cx="1140580" cy="1118868"/>
          </a:xfrm>
        </p:grpSpPr>
        <p:sp>
          <p:nvSpPr>
            <p:cNvPr id="28" name="Rectangle 17">
              <a:extLst>
                <a:ext uri="{FF2B5EF4-FFF2-40B4-BE49-F238E27FC236}">
                  <a16:creationId xmlns:a16="http://schemas.microsoft.com/office/drawing/2014/main" id="{6525DBEF-79C5-41DD-8E1F-D986917C6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2447" y="2776946"/>
              <a:ext cx="1140580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i="1" dirty="0">
                  <a:solidFill>
                    <a:sysClr val="windowText" lastClr="000000"/>
                  </a:solidFill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minimal</a:t>
              </a:r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F9C6A437-0A5A-43C6-A35D-B8DBCB7EF6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4700" y="2052801"/>
              <a:ext cx="576073" cy="610729"/>
            </a:xfrm>
            <a:custGeom>
              <a:avLst/>
              <a:gdLst>
                <a:gd name="T0" fmla="*/ 1237 w 1433"/>
                <a:gd name="T1" fmla="*/ 579 h 1523"/>
                <a:gd name="T2" fmla="*/ 1237 w 1433"/>
                <a:gd name="T3" fmla="*/ 521 h 1523"/>
                <a:gd name="T4" fmla="*/ 1098 w 1433"/>
                <a:gd name="T5" fmla="*/ 154 h 1523"/>
                <a:gd name="T6" fmla="*/ 741 w 1433"/>
                <a:gd name="T7" fmla="*/ 0 h 1523"/>
                <a:gd name="T8" fmla="*/ 692 w 1433"/>
                <a:gd name="T9" fmla="*/ 0 h 1523"/>
                <a:gd name="T10" fmla="*/ 335 w 1433"/>
                <a:gd name="T11" fmla="*/ 154 h 1523"/>
                <a:gd name="T12" fmla="*/ 196 w 1433"/>
                <a:gd name="T13" fmla="*/ 521 h 1523"/>
                <a:gd name="T14" fmla="*/ 196 w 1433"/>
                <a:gd name="T15" fmla="*/ 579 h 1523"/>
                <a:gd name="T16" fmla="*/ 0 w 1433"/>
                <a:gd name="T17" fmla="*/ 788 h 1523"/>
                <a:gd name="T18" fmla="*/ 0 w 1433"/>
                <a:gd name="T19" fmla="*/ 880 h 1523"/>
                <a:gd name="T20" fmla="*/ 210 w 1433"/>
                <a:gd name="T21" fmla="*/ 1090 h 1523"/>
                <a:gd name="T22" fmla="*/ 328 w 1433"/>
                <a:gd name="T23" fmla="*/ 1090 h 1523"/>
                <a:gd name="T24" fmla="*/ 366 w 1433"/>
                <a:gd name="T25" fmla="*/ 1051 h 1523"/>
                <a:gd name="T26" fmla="*/ 366 w 1433"/>
                <a:gd name="T27" fmla="*/ 617 h 1523"/>
                <a:gd name="T28" fmla="*/ 328 w 1433"/>
                <a:gd name="T29" fmla="*/ 579 h 1523"/>
                <a:gd name="T30" fmla="*/ 273 w 1433"/>
                <a:gd name="T31" fmla="*/ 579 h 1523"/>
                <a:gd name="T32" fmla="*/ 273 w 1433"/>
                <a:gd name="T33" fmla="*/ 521 h 1523"/>
                <a:gd name="T34" fmla="*/ 692 w 1433"/>
                <a:gd name="T35" fmla="*/ 77 h 1523"/>
                <a:gd name="T36" fmla="*/ 740 w 1433"/>
                <a:gd name="T37" fmla="*/ 77 h 1523"/>
                <a:gd name="T38" fmla="*/ 1160 w 1433"/>
                <a:gd name="T39" fmla="*/ 521 h 1523"/>
                <a:gd name="T40" fmla="*/ 1160 w 1433"/>
                <a:gd name="T41" fmla="*/ 579 h 1523"/>
                <a:gd name="T42" fmla="*/ 1105 w 1433"/>
                <a:gd name="T43" fmla="*/ 579 h 1523"/>
                <a:gd name="T44" fmla="*/ 1067 w 1433"/>
                <a:gd name="T45" fmla="*/ 617 h 1523"/>
                <a:gd name="T46" fmla="*/ 1067 w 1433"/>
                <a:gd name="T47" fmla="*/ 1051 h 1523"/>
                <a:gd name="T48" fmla="*/ 1105 w 1433"/>
                <a:gd name="T49" fmla="*/ 1089 h 1523"/>
                <a:gd name="T50" fmla="*/ 1159 w 1433"/>
                <a:gd name="T51" fmla="*/ 1089 h 1523"/>
                <a:gd name="T52" fmla="*/ 941 w 1433"/>
                <a:gd name="T53" fmla="*/ 1347 h 1523"/>
                <a:gd name="T54" fmla="*/ 813 w 1433"/>
                <a:gd name="T55" fmla="*/ 1253 h 1523"/>
                <a:gd name="T56" fmla="*/ 717 w 1433"/>
                <a:gd name="T57" fmla="*/ 1253 h 1523"/>
                <a:gd name="T58" fmla="*/ 582 w 1433"/>
                <a:gd name="T59" fmla="*/ 1388 h 1523"/>
                <a:gd name="T60" fmla="*/ 717 w 1433"/>
                <a:gd name="T61" fmla="*/ 1523 h 1523"/>
                <a:gd name="T62" fmla="*/ 813 w 1433"/>
                <a:gd name="T63" fmla="*/ 1523 h 1523"/>
                <a:gd name="T64" fmla="*/ 943 w 1433"/>
                <a:gd name="T65" fmla="*/ 1424 h 1523"/>
                <a:gd name="T66" fmla="*/ 1073 w 1433"/>
                <a:gd name="T67" fmla="*/ 1380 h 1523"/>
                <a:gd name="T68" fmla="*/ 1236 w 1433"/>
                <a:gd name="T69" fmla="*/ 1089 h 1523"/>
                <a:gd name="T70" fmla="*/ 1433 w 1433"/>
                <a:gd name="T71" fmla="*/ 880 h 1523"/>
                <a:gd name="T72" fmla="*/ 1433 w 1433"/>
                <a:gd name="T73" fmla="*/ 788 h 1523"/>
                <a:gd name="T74" fmla="*/ 1237 w 1433"/>
                <a:gd name="T75" fmla="*/ 579 h 1523"/>
                <a:gd name="T76" fmla="*/ 290 w 1433"/>
                <a:gd name="T77" fmla="*/ 1012 h 1523"/>
                <a:gd name="T78" fmla="*/ 210 w 1433"/>
                <a:gd name="T79" fmla="*/ 1012 h 1523"/>
                <a:gd name="T80" fmla="*/ 77 w 1433"/>
                <a:gd name="T81" fmla="*/ 880 h 1523"/>
                <a:gd name="T82" fmla="*/ 77 w 1433"/>
                <a:gd name="T83" fmla="*/ 788 h 1523"/>
                <a:gd name="T84" fmla="*/ 210 w 1433"/>
                <a:gd name="T85" fmla="*/ 655 h 1523"/>
                <a:gd name="T86" fmla="*/ 290 w 1433"/>
                <a:gd name="T87" fmla="*/ 655 h 1523"/>
                <a:gd name="T88" fmla="*/ 290 w 1433"/>
                <a:gd name="T89" fmla="*/ 1012 h 1523"/>
                <a:gd name="T90" fmla="*/ 813 w 1433"/>
                <a:gd name="T91" fmla="*/ 1446 h 1523"/>
                <a:gd name="T92" fmla="*/ 717 w 1433"/>
                <a:gd name="T93" fmla="*/ 1446 h 1523"/>
                <a:gd name="T94" fmla="*/ 659 w 1433"/>
                <a:gd name="T95" fmla="*/ 1388 h 1523"/>
                <a:gd name="T96" fmla="*/ 717 w 1433"/>
                <a:gd name="T97" fmla="*/ 1331 h 1523"/>
                <a:gd name="T98" fmla="*/ 813 w 1433"/>
                <a:gd name="T99" fmla="*/ 1331 h 1523"/>
                <a:gd name="T100" fmla="*/ 871 w 1433"/>
                <a:gd name="T101" fmla="*/ 1388 h 1523"/>
                <a:gd name="T102" fmla="*/ 813 w 1433"/>
                <a:gd name="T103" fmla="*/ 1446 h 1523"/>
                <a:gd name="T104" fmla="*/ 1356 w 1433"/>
                <a:gd name="T105" fmla="*/ 880 h 1523"/>
                <a:gd name="T106" fmla="*/ 1223 w 1433"/>
                <a:gd name="T107" fmla="*/ 1012 h 1523"/>
                <a:gd name="T108" fmla="*/ 1144 w 1433"/>
                <a:gd name="T109" fmla="*/ 1012 h 1523"/>
                <a:gd name="T110" fmla="*/ 1144 w 1433"/>
                <a:gd name="T111" fmla="*/ 655 h 1523"/>
                <a:gd name="T112" fmla="*/ 1223 w 1433"/>
                <a:gd name="T113" fmla="*/ 655 h 1523"/>
                <a:gd name="T114" fmla="*/ 1356 w 1433"/>
                <a:gd name="T115" fmla="*/ 788 h 1523"/>
                <a:gd name="T116" fmla="*/ 1356 w 1433"/>
                <a:gd name="T117" fmla="*/ 880 h 1523"/>
                <a:gd name="T118" fmla="*/ 1356 w 1433"/>
                <a:gd name="T119" fmla="*/ 880 h 1523"/>
                <a:gd name="T120" fmla="*/ 1356 w 1433"/>
                <a:gd name="T121" fmla="*/ 880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33" h="1523">
                  <a:moveTo>
                    <a:pt x="1237" y="579"/>
                  </a:moveTo>
                  <a:cubicBezTo>
                    <a:pt x="1237" y="521"/>
                    <a:pt x="1237" y="521"/>
                    <a:pt x="1237" y="521"/>
                  </a:cubicBezTo>
                  <a:cubicBezTo>
                    <a:pt x="1237" y="380"/>
                    <a:pt x="1188" y="250"/>
                    <a:pt x="1098" y="154"/>
                  </a:cubicBezTo>
                  <a:cubicBezTo>
                    <a:pt x="1006" y="54"/>
                    <a:pt x="879" y="0"/>
                    <a:pt x="741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554" y="0"/>
                    <a:pt x="428" y="54"/>
                    <a:pt x="335" y="154"/>
                  </a:cubicBezTo>
                  <a:cubicBezTo>
                    <a:pt x="245" y="250"/>
                    <a:pt x="196" y="380"/>
                    <a:pt x="196" y="521"/>
                  </a:cubicBezTo>
                  <a:cubicBezTo>
                    <a:pt x="196" y="579"/>
                    <a:pt x="196" y="579"/>
                    <a:pt x="196" y="579"/>
                  </a:cubicBezTo>
                  <a:cubicBezTo>
                    <a:pt x="87" y="587"/>
                    <a:pt x="0" y="677"/>
                    <a:pt x="0" y="78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96"/>
                    <a:pt x="94" y="1090"/>
                    <a:pt x="210" y="1090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349" y="1090"/>
                    <a:pt x="366" y="1072"/>
                    <a:pt x="366" y="1051"/>
                  </a:cubicBezTo>
                  <a:cubicBezTo>
                    <a:pt x="366" y="617"/>
                    <a:pt x="366" y="617"/>
                    <a:pt x="366" y="617"/>
                  </a:cubicBezTo>
                  <a:cubicBezTo>
                    <a:pt x="366" y="596"/>
                    <a:pt x="349" y="579"/>
                    <a:pt x="328" y="579"/>
                  </a:cubicBezTo>
                  <a:cubicBezTo>
                    <a:pt x="273" y="579"/>
                    <a:pt x="273" y="579"/>
                    <a:pt x="273" y="579"/>
                  </a:cubicBezTo>
                  <a:cubicBezTo>
                    <a:pt x="273" y="521"/>
                    <a:pt x="273" y="521"/>
                    <a:pt x="273" y="521"/>
                  </a:cubicBezTo>
                  <a:cubicBezTo>
                    <a:pt x="273" y="268"/>
                    <a:pt x="453" y="77"/>
                    <a:pt x="692" y="77"/>
                  </a:cubicBezTo>
                  <a:cubicBezTo>
                    <a:pt x="740" y="77"/>
                    <a:pt x="740" y="77"/>
                    <a:pt x="740" y="77"/>
                  </a:cubicBezTo>
                  <a:cubicBezTo>
                    <a:pt x="980" y="77"/>
                    <a:pt x="1160" y="268"/>
                    <a:pt x="1160" y="521"/>
                  </a:cubicBezTo>
                  <a:cubicBezTo>
                    <a:pt x="1160" y="579"/>
                    <a:pt x="1160" y="579"/>
                    <a:pt x="1160" y="579"/>
                  </a:cubicBezTo>
                  <a:cubicBezTo>
                    <a:pt x="1105" y="579"/>
                    <a:pt x="1105" y="579"/>
                    <a:pt x="1105" y="579"/>
                  </a:cubicBezTo>
                  <a:cubicBezTo>
                    <a:pt x="1084" y="579"/>
                    <a:pt x="1067" y="596"/>
                    <a:pt x="1067" y="617"/>
                  </a:cubicBezTo>
                  <a:cubicBezTo>
                    <a:pt x="1067" y="1051"/>
                    <a:pt x="1067" y="1051"/>
                    <a:pt x="1067" y="1051"/>
                  </a:cubicBezTo>
                  <a:cubicBezTo>
                    <a:pt x="1067" y="1072"/>
                    <a:pt x="1084" y="1089"/>
                    <a:pt x="1105" y="1089"/>
                  </a:cubicBezTo>
                  <a:cubicBezTo>
                    <a:pt x="1159" y="1089"/>
                    <a:pt x="1159" y="1089"/>
                    <a:pt x="1159" y="1089"/>
                  </a:cubicBezTo>
                  <a:cubicBezTo>
                    <a:pt x="1143" y="1290"/>
                    <a:pt x="1005" y="1336"/>
                    <a:pt x="941" y="1347"/>
                  </a:cubicBezTo>
                  <a:cubicBezTo>
                    <a:pt x="924" y="1292"/>
                    <a:pt x="873" y="1253"/>
                    <a:pt x="813" y="1253"/>
                  </a:cubicBezTo>
                  <a:cubicBezTo>
                    <a:pt x="717" y="1253"/>
                    <a:pt x="717" y="1253"/>
                    <a:pt x="717" y="1253"/>
                  </a:cubicBezTo>
                  <a:cubicBezTo>
                    <a:pt x="643" y="1253"/>
                    <a:pt x="582" y="1314"/>
                    <a:pt x="582" y="1388"/>
                  </a:cubicBezTo>
                  <a:cubicBezTo>
                    <a:pt x="582" y="1462"/>
                    <a:pt x="643" y="1523"/>
                    <a:pt x="717" y="1523"/>
                  </a:cubicBezTo>
                  <a:cubicBezTo>
                    <a:pt x="813" y="1523"/>
                    <a:pt x="813" y="1523"/>
                    <a:pt x="813" y="1523"/>
                  </a:cubicBezTo>
                  <a:cubicBezTo>
                    <a:pt x="875" y="1523"/>
                    <a:pt x="927" y="1481"/>
                    <a:pt x="943" y="1424"/>
                  </a:cubicBezTo>
                  <a:cubicBezTo>
                    <a:pt x="974" y="1420"/>
                    <a:pt x="1024" y="1408"/>
                    <a:pt x="1073" y="1380"/>
                  </a:cubicBezTo>
                  <a:cubicBezTo>
                    <a:pt x="1143" y="1339"/>
                    <a:pt x="1225" y="1256"/>
                    <a:pt x="1236" y="1089"/>
                  </a:cubicBezTo>
                  <a:cubicBezTo>
                    <a:pt x="1346" y="1082"/>
                    <a:pt x="1433" y="991"/>
                    <a:pt x="1433" y="880"/>
                  </a:cubicBezTo>
                  <a:cubicBezTo>
                    <a:pt x="1433" y="788"/>
                    <a:pt x="1433" y="788"/>
                    <a:pt x="1433" y="788"/>
                  </a:cubicBezTo>
                  <a:cubicBezTo>
                    <a:pt x="1433" y="677"/>
                    <a:pt x="1347" y="586"/>
                    <a:pt x="1237" y="579"/>
                  </a:cubicBezTo>
                  <a:close/>
                  <a:moveTo>
                    <a:pt x="290" y="1012"/>
                  </a:moveTo>
                  <a:cubicBezTo>
                    <a:pt x="210" y="1012"/>
                    <a:pt x="210" y="1012"/>
                    <a:pt x="210" y="1012"/>
                  </a:cubicBezTo>
                  <a:cubicBezTo>
                    <a:pt x="137" y="1012"/>
                    <a:pt x="77" y="953"/>
                    <a:pt x="77" y="880"/>
                  </a:cubicBezTo>
                  <a:cubicBezTo>
                    <a:pt x="77" y="788"/>
                    <a:pt x="77" y="788"/>
                    <a:pt x="77" y="788"/>
                  </a:cubicBezTo>
                  <a:cubicBezTo>
                    <a:pt x="77" y="715"/>
                    <a:pt x="137" y="655"/>
                    <a:pt x="210" y="655"/>
                  </a:cubicBezTo>
                  <a:cubicBezTo>
                    <a:pt x="290" y="655"/>
                    <a:pt x="290" y="655"/>
                    <a:pt x="290" y="655"/>
                  </a:cubicBezTo>
                  <a:lnTo>
                    <a:pt x="290" y="1012"/>
                  </a:lnTo>
                  <a:close/>
                  <a:moveTo>
                    <a:pt x="813" y="1446"/>
                  </a:moveTo>
                  <a:cubicBezTo>
                    <a:pt x="717" y="1446"/>
                    <a:pt x="717" y="1446"/>
                    <a:pt x="717" y="1446"/>
                  </a:cubicBezTo>
                  <a:cubicBezTo>
                    <a:pt x="685" y="1446"/>
                    <a:pt x="659" y="1420"/>
                    <a:pt x="659" y="1388"/>
                  </a:cubicBezTo>
                  <a:cubicBezTo>
                    <a:pt x="659" y="1356"/>
                    <a:pt x="685" y="1331"/>
                    <a:pt x="717" y="1331"/>
                  </a:cubicBezTo>
                  <a:cubicBezTo>
                    <a:pt x="813" y="1331"/>
                    <a:pt x="813" y="1331"/>
                    <a:pt x="813" y="1331"/>
                  </a:cubicBezTo>
                  <a:cubicBezTo>
                    <a:pt x="845" y="1331"/>
                    <a:pt x="871" y="1356"/>
                    <a:pt x="871" y="1388"/>
                  </a:cubicBezTo>
                  <a:cubicBezTo>
                    <a:pt x="871" y="1420"/>
                    <a:pt x="845" y="1446"/>
                    <a:pt x="813" y="1446"/>
                  </a:cubicBezTo>
                  <a:close/>
                  <a:moveTo>
                    <a:pt x="1356" y="880"/>
                  </a:moveTo>
                  <a:cubicBezTo>
                    <a:pt x="1356" y="953"/>
                    <a:pt x="1297" y="1012"/>
                    <a:pt x="1223" y="1012"/>
                  </a:cubicBezTo>
                  <a:cubicBezTo>
                    <a:pt x="1144" y="1012"/>
                    <a:pt x="1144" y="1012"/>
                    <a:pt x="1144" y="1012"/>
                  </a:cubicBezTo>
                  <a:cubicBezTo>
                    <a:pt x="1144" y="655"/>
                    <a:pt x="1144" y="655"/>
                    <a:pt x="1144" y="655"/>
                  </a:cubicBezTo>
                  <a:cubicBezTo>
                    <a:pt x="1223" y="655"/>
                    <a:pt x="1223" y="655"/>
                    <a:pt x="1223" y="655"/>
                  </a:cubicBezTo>
                  <a:cubicBezTo>
                    <a:pt x="1297" y="655"/>
                    <a:pt x="1356" y="715"/>
                    <a:pt x="1356" y="788"/>
                  </a:cubicBezTo>
                  <a:lnTo>
                    <a:pt x="1356" y="880"/>
                  </a:lnTo>
                  <a:close/>
                  <a:moveTo>
                    <a:pt x="1356" y="880"/>
                  </a:moveTo>
                  <a:cubicBezTo>
                    <a:pt x="1356" y="880"/>
                    <a:pt x="1356" y="880"/>
                    <a:pt x="1356" y="88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61E2F1C-230F-46C8-BB27-77FE2279B772}"/>
              </a:ext>
            </a:extLst>
          </p:cNvPr>
          <p:cNvGrpSpPr/>
          <p:nvPr/>
        </p:nvGrpSpPr>
        <p:grpSpPr>
          <a:xfrm>
            <a:off x="1607444" y="5273288"/>
            <a:ext cx="857250" cy="788186"/>
            <a:chOff x="5612192" y="2052801"/>
            <a:chExt cx="1199391" cy="1102764"/>
          </a:xfrm>
        </p:grpSpPr>
        <p:sp>
          <p:nvSpPr>
            <p:cNvPr id="32" name="Rectangle 17">
              <a:extLst>
                <a:ext uri="{FF2B5EF4-FFF2-40B4-BE49-F238E27FC236}">
                  <a16:creationId xmlns:a16="http://schemas.microsoft.com/office/drawing/2014/main" id="{44E127EC-B21C-471A-8F1A-434324539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192" y="2760842"/>
              <a:ext cx="1199391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i="1" dirty="0">
                  <a:solidFill>
                    <a:sysClr val="windowText" lastClr="000000"/>
                  </a:solidFill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minimal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A8E6016A-F207-4AAB-A4F6-47A9AFD86A3B}"/>
                </a:ext>
              </a:extLst>
            </p:cNvPr>
            <p:cNvGrpSpPr/>
            <p:nvPr/>
          </p:nvGrpSpPr>
          <p:grpSpPr>
            <a:xfrm>
              <a:off x="5980478" y="2052801"/>
              <a:ext cx="462818" cy="605625"/>
              <a:chOff x="-4032250" y="-4351338"/>
              <a:chExt cx="4506913" cy="5897563"/>
            </a:xfrm>
          </p:grpSpPr>
          <p:sp>
            <p:nvSpPr>
              <p:cNvPr id="34" name="Freeform 5">
                <a:extLst>
                  <a:ext uri="{FF2B5EF4-FFF2-40B4-BE49-F238E27FC236}">
                    <a16:creationId xmlns:a16="http://schemas.microsoft.com/office/drawing/2014/main" id="{C905640C-50CC-4277-84FC-B1B0C9DD83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032250" y="-4351338"/>
                <a:ext cx="4506913" cy="5897563"/>
              </a:xfrm>
              <a:custGeom>
                <a:avLst/>
                <a:gdLst>
                  <a:gd name="T0" fmla="*/ 1124 w 1248"/>
                  <a:gd name="T1" fmla="*/ 637 h 1638"/>
                  <a:gd name="T2" fmla="*/ 662 w 1248"/>
                  <a:gd name="T3" fmla="*/ 19 h 1638"/>
                  <a:gd name="T4" fmla="*/ 624 w 1248"/>
                  <a:gd name="T5" fmla="*/ 0 h 1638"/>
                  <a:gd name="T6" fmla="*/ 586 w 1248"/>
                  <a:gd name="T7" fmla="*/ 19 h 1638"/>
                  <a:gd name="T8" fmla="*/ 125 w 1248"/>
                  <a:gd name="T9" fmla="*/ 637 h 1638"/>
                  <a:gd name="T10" fmla="*/ 0 w 1248"/>
                  <a:gd name="T11" fmla="*/ 1011 h 1638"/>
                  <a:gd name="T12" fmla="*/ 624 w 1248"/>
                  <a:gd name="T13" fmla="*/ 1638 h 1638"/>
                  <a:gd name="T14" fmla="*/ 1248 w 1248"/>
                  <a:gd name="T15" fmla="*/ 1011 h 1638"/>
                  <a:gd name="T16" fmla="*/ 1124 w 1248"/>
                  <a:gd name="T17" fmla="*/ 637 h 1638"/>
                  <a:gd name="T18" fmla="*/ 624 w 1248"/>
                  <a:gd name="T19" fmla="*/ 1542 h 1638"/>
                  <a:gd name="T20" fmla="*/ 96 w 1248"/>
                  <a:gd name="T21" fmla="*/ 1011 h 1638"/>
                  <a:gd name="T22" fmla="*/ 201 w 1248"/>
                  <a:gd name="T23" fmla="*/ 695 h 1638"/>
                  <a:gd name="T24" fmla="*/ 624 w 1248"/>
                  <a:gd name="T25" fmla="*/ 128 h 1638"/>
                  <a:gd name="T26" fmla="*/ 1047 w 1248"/>
                  <a:gd name="T27" fmla="*/ 695 h 1638"/>
                  <a:gd name="T28" fmla="*/ 1152 w 1248"/>
                  <a:gd name="T29" fmla="*/ 1011 h 1638"/>
                  <a:gd name="T30" fmla="*/ 624 w 1248"/>
                  <a:gd name="T31" fmla="*/ 1542 h 1638"/>
                  <a:gd name="T32" fmla="*/ 624 w 1248"/>
                  <a:gd name="T33" fmla="*/ 1542 h 1638"/>
                  <a:gd name="T34" fmla="*/ 624 w 1248"/>
                  <a:gd name="T35" fmla="*/ 1542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48" h="1638">
                    <a:moveTo>
                      <a:pt x="1124" y="637"/>
                    </a:moveTo>
                    <a:cubicBezTo>
                      <a:pt x="662" y="19"/>
                      <a:pt x="662" y="19"/>
                      <a:pt x="662" y="19"/>
                    </a:cubicBezTo>
                    <a:cubicBezTo>
                      <a:pt x="653" y="7"/>
                      <a:pt x="639" y="0"/>
                      <a:pt x="624" y="0"/>
                    </a:cubicBezTo>
                    <a:cubicBezTo>
                      <a:pt x="609" y="0"/>
                      <a:pt x="595" y="7"/>
                      <a:pt x="586" y="19"/>
                    </a:cubicBezTo>
                    <a:cubicBezTo>
                      <a:pt x="125" y="637"/>
                      <a:pt x="125" y="637"/>
                      <a:pt x="125" y="637"/>
                    </a:cubicBezTo>
                    <a:cubicBezTo>
                      <a:pt x="43" y="746"/>
                      <a:pt x="0" y="875"/>
                      <a:pt x="0" y="1011"/>
                    </a:cubicBezTo>
                    <a:cubicBezTo>
                      <a:pt x="0" y="1357"/>
                      <a:pt x="280" y="1638"/>
                      <a:pt x="624" y="1638"/>
                    </a:cubicBezTo>
                    <a:cubicBezTo>
                      <a:pt x="968" y="1638"/>
                      <a:pt x="1248" y="1357"/>
                      <a:pt x="1248" y="1011"/>
                    </a:cubicBezTo>
                    <a:cubicBezTo>
                      <a:pt x="1248" y="875"/>
                      <a:pt x="1205" y="746"/>
                      <a:pt x="1124" y="637"/>
                    </a:cubicBezTo>
                    <a:close/>
                    <a:moveTo>
                      <a:pt x="624" y="1542"/>
                    </a:moveTo>
                    <a:cubicBezTo>
                      <a:pt x="333" y="1542"/>
                      <a:pt x="96" y="1304"/>
                      <a:pt x="96" y="1011"/>
                    </a:cubicBezTo>
                    <a:cubicBezTo>
                      <a:pt x="96" y="896"/>
                      <a:pt x="132" y="787"/>
                      <a:pt x="201" y="695"/>
                    </a:cubicBezTo>
                    <a:cubicBezTo>
                      <a:pt x="624" y="128"/>
                      <a:pt x="624" y="128"/>
                      <a:pt x="624" y="128"/>
                    </a:cubicBezTo>
                    <a:cubicBezTo>
                      <a:pt x="1047" y="695"/>
                      <a:pt x="1047" y="695"/>
                      <a:pt x="1047" y="695"/>
                    </a:cubicBezTo>
                    <a:cubicBezTo>
                      <a:pt x="1116" y="787"/>
                      <a:pt x="1152" y="896"/>
                      <a:pt x="1152" y="1011"/>
                    </a:cubicBezTo>
                    <a:cubicBezTo>
                      <a:pt x="1152" y="1304"/>
                      <a:pt x="915" y="1542"/>
                      <a:pt x="624" y="1542"/>
                    </a:cubicBezTo>
                    <a:close/>
                    <a:moveTo>
                      <a:pt x="624" y="1542"/>
                    </a:moveTo>
                    <a:cubicBezTo>
                      <a:pt x="624" y="1542"/>
                      <a:pt x="624" y="1542"/>
                      <a:pt x="624" y="1542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6">
                <a:extLst>
                  <a:ext uri="{FF2B5EF4-FFF2-40B4-BE49-F238E27FC236}">
                    <a16:creationId xmlns:a16="http://schemas.microsoft.com/office/drawing/2014/main" id="{F72BAC05-5F11-4F35-8AF4-151EB08EF9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935287" y="-1920875"/>
                <a:ext cx="2370138" cy="2419350"/>
              </a:xfrm>
              <a:custGeom>
                <a:avLst/>
                <a:gdLst>
                  <a:gd name="T0" fmla="*/ 320 w 656"/>
                  <a:gd name="T1" fmla="*/ 0 h 672"/>
                  <a:gd name="T2" fmla="*/ 96 w 656"/>
                  <a:gd name="T3" fmla="*/ 85 h 672"/>
                  <a:gd name="T4" fmla="*/ 96 w 656"/>
                  <a:gd name="T5" fmla="*/ 48 h 672"/>
                  <a:gd name="T6" fmla="*/ 48 w 656"/>
                  <a:gd name="T7" fmla="*/ 0 h 672"/>
                  <a:gd name="T8" fmla="*/ 0 w 656"/>
                  <a:gd name="T9" fmla="*/ 48 h 672"/>
                  <a:gd name="T10" fmla="*/ 0 w 656"/>
                  <a:gd name="T11" fmla="*/ 240 h 672"/>
                  <a:gd name="T12" fmla="*/ 0 w 656"/>
                  <a:gd name="T13" fmla="*/ 241 h 672"/>
                  <a:gd name="T14" fmla="*/ 48 w 656"/>
                  <a:gd name="T15" fmla="*/ 288 h 672"/>
                  <a:gd name="T16" fmla="*/ 224 w 656"/>
                  <a:gd name="T17" fmla="*/ 288 h 672"/>
                  <a:gd name="T18" fmla="*/ 272 w 656"/>
                  <a:gd name="T19" fmla="*/ 240 h 672"/>
                  <a:gd name="T20" fmla="*/ 224 w 656"/>
                  <a:gd name="T21" fmla="*/ 192 h 672"/>
                  <a:gd name="T22" fmla="*/ 128 w 656"/>
                  <a:gd name="T23" fmla="*/ 192 h 672"/>
                  <a:gd name="T24" fmla="*/ 320 w 656"/>
                  <a:gd name="T25" fmla="*/ 96 h 672"/>
                  <a:gd name="T26" fmla="*/ 560 w 656"/>
                  <a:gd name="T27" fmla="*/ 336 h 672"/>
                  <a:gd name="T28" fmla="*/ 320 w 656"/>
                  <a:gd name="T29" fmla="*/ 576 h 672"/>
                  <a:gd name="T30" fmla="*/ 150 w 656"/>
                  <a:gd name="T31" fmla="*/ 506 h 672"/>
                  <a:gd name="T32" fmla="*/ 82 w 656"/>
                  <a:gd name="T33" fmla="*/ 506 h 672"/>
                  <a:gd name="T34" fmla="*/ 82 w 656"/>
                  <a:gd name="T35" fmla="*/ 574 h 672"/>
                  <a:gd name="T36" fmla="*/ 320 w 656"/>
                  <a:gd name="T37" fmla="*/ 672 h 672"/>
                  <a:gd name="T38" fmla="*/ 656 w 656"/>
                  <a:gd name="T39" fmla="*/ 336 h 672"/>
                  <a:gd name="T40" fmla="*/ 320 w 656"/>
                  <a:gd name="T41" fmla="*/ 0 h 672"/>
                  <a:gd name="T42" fmla="*/ 320 w 656"/>
                  <a:gd name="T43" fmla="*/ 0 h 672"/>
                  <a:gd name="T44" fmla="*/ 320 w 656"/>
                  <a:gd name="T45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56" h="672">
                    <a:moveTo>
                      <a:pt x="320" y="0"/>
                    </a:moveTo>
                    <a:cubicBezTo>
                      <a:pt x="236" y="0"/>
                      <a:pt x="157" y="32"/>
                      <a:pt x="96" y="85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22"/>
                      <a:pt x="75" y="0"/>
                      <a:pt x="48" y="0"/>
                    </a:cubicBezTo>
                    <a:cubicBezTo>
                      <a:pt x="22" y="0"/>
                      <a:pt x="0" y="22"/>
                      <a:pt x="0" y="48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40"/>
                      <a:pt x="0" y="241"/>
                      <a:pt x="0" y="241"/>
                    </a:cubicBezTo>
                    <a:cubicBezTo>
                      <a:pt x="1" y="267"/>
                      <a:pt x="22" y="288"/>
                      <a:pt x="48" y="288"/>
                    </a:cubicBezTo>
                    <a:cubicBezTo>
                      <a:pt x="224" y="288"/>
                      <a:pt x="224" y="288"/>
                      <a:pt x="224" y="288"/>
                    </a:cubicBezTo>
                    <a:cubicBezTo>
                      <a:pt x="251" y="288"/>
                      <a:pt x="272" y="267"/>
                      <a:pt x="272" y="240"/>
                    </a:cubicBezTo>
                    <a:cubicBezTo>
                      <a:pt x="272" y="214"/>
                      <a:pt x="251" y="192"/>
                      <a:pt x="224" y="192"/>
                    </a:cubicBezTo>
                    <a:cubicBezTo>
                      <a:pt x="128" y="192"/>
                      <a:pt x="128" y="192"/>
                      <a:pt x="128" y="192"/>
                    </a:cubicBezTo>
                    <a:cubicBezTo>
                      <a:pt x="173" y="133"/>
                      <a:pt x="243" y="96"/>
                      <a:pt x="320" y="96"/>
                    </a:cubicBezTo>
                    <a:cubicBezTo>
                      <a:pt x="452" y="96"/>
                      <a:pt x="560" y="204"/>
                      <a:pt x="560" y="336"/>
                    </a:cubicBezTo>
                    <a:cubicBezTo>
                      <a:pt x="560" y="469"/>
                      <a:pt x="452" y="576"/>
                      <a:pt x="320" y="576"/>
                    </a:cubicBezTo>
                    <a:cubicBezTo>
                      <a:pt x="256" y="576"/>
                      <a:pt x="196" y="551"/>
                      <a:pt x="150" y="506"/>
                    </a:cubicBezTo>
                    <a:cubicBezTo>
                      <a:pt x="132" y="487"/>
                      <a:pt x="101" y="487"/>
                      <a:pt x="82" y="506"/>
                    </a:cubicBezTo>
                    <a:cubicBezTo>
                      <a:pt x="64" y="525"/>
                      <a:pt x="64" y="555"/>
                      <a:pt x="82" y="574"/>
                    </a:cubicBezTo>
                    <a:cubicBezTo>
                      <a:pt x="146" y="637"/>
                      <a:pt x="230" y="672"/>
                      <a:pt x="320" y="672"/>
                    </a:cubicBezTo>
                    <a:cubicBezTo>
                      <a:pt x="505" y="672"/>
                      <a:pt x="656" y="521"/>
                      <a:pt x="656" y="336"/>
                    </a:cubicBezTo>
                    <a:cubicBezTo>
                      <a:pt x="656" y="151"/>
                      <a:pt x="505" y="0"/>
                      <a:pt x="320" y="0"/>
                    </a:cubicBezTo>
                    <a:close/>
                    <a:moveTo>
                      <a:pt x="320" y="0"/>
                    </a:moveTo>
                    <a:cubicBezTo>
                      <a:pt x="320" y="0"/>
                      <a:pt x="320" y="0"/>
                      <a:pt x="320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2832368" y="3000755"/>
            <a:ext cx="3651762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2832368" y="4087480"/>
            <a:ext cx="3651762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2832368" y="5270157"/>
            <a:ext cx="3651762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</p:spTree>
    <p:extLst>
      <p:ext uri="{BB962C8B-B14F-4D97-AF65-F5344CB8AC3E}">
        <p14:creationId xmlns:p14="http://schemas.microsoft.com/office/powerpoint/2010/main" val="3863957707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>
            <a:alpha val="89000"/>
          </a:srgbClr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32013</TotalTime>
  <Words>934</Words>
  <Application>Microsoft Office PowerPoint</Application>
  <PresentationFormat>Widescreen</PresentationFormat>
  <Paragraphs>112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6" baseType="lpstr">
      <vt:lpstr>Arial</vt:lpstr>
      <vt:lpstr>Arial Hebrew Scholar</vt:lpstr>
      <vt:lpstr>Calibri</vt:lpstr>
      <vt:lpstr>Lato</vt:lpstr>
      <vt:lpstr>Montserrat</vt:lpstr>
      <vt:lpstr>Montserrat </vt:lpstr>
      <vt:lpstr>Montserrat Black</vt:lpstr>
      <vt:lpstr>Montserrat Bold</vt:lpstr>
      <vt:lpstr>Montserrat Light</vt:lpstr>
      <vt:lpstr>Montserrat-Regular</vt:lpstr>
      <vt:lpstr>Open Sans</vt:lpstr>
      <vt:lpstr>Open Sans </vt:lpstr>
      <vt:lpstr>Open Sans Extrabold</vt:lpstr>
      <vt:lpstr>Raleway</vt:lpstr>
      <vt:lpstr>Roboto Slab</vt:lpstr>
      <vt:lpstr>Wingdings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United States</vt:lpstr>
      <vt:lpstr>Our Team Member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Anamul Islam</cp:lastModifiedBy>
  <cp:revision>4919</cp:revision>
  <dcterms:created xsi:type="dcterms:W3CDTF">2015-09-24T05:44:04Z</dcterms:created>
  <dcterms:modified xsi:type="dcterms:W3CDTF">2020-05-04T10:16:22Z</dcterms:modified>
</cp:coreProperties>
</file>