
<file path=[Content_Types].xml><?xml version="1.0" encoding="utf-8"?>
<Types xmlns="http://schemas.openxmlformats.org/package/2006/content-types">
  <Default ContentType="application/x-fontdata" Extension="fntdata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4" r:id="rId4"/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  <p:embeddedFont>
      <p:font typeface="Montserrat Light"/>
      <p:regular r:id="rId37"/>
      <p:bold r:id="rId38"/>
      <p:italic r:id="rId39"/>
      <p:boldItalic r:id="rId40"/>
    </p:embeddedFont>
    <p:embeddedFont>
      <p:font typeface="Montserrat ExtraBold"/>
      <p:bold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Light-boldItalic.fntdata"/><Relationship Id="rId20" Type="http://schemas.openxmlformats.org/officeDocument/2006/relationships/slide" Target="slides/slide14.xml"/><Relationship Id="rId42" Type="http://schemas.openxmlformats.org/officeDocument/2006/relationships/font" Target="fonts/MontserratExtraBold-boldItalic.fntdata"/><Relationship Id="rId41" Type="http://schemas.openxmlformats.org/officeDocument/2006/relationships/font" Target="fonts/MontserratExtraBold-bold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Lato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Lato-italic.fntdata"/><Relationship Id="rId12" Type="http://schemas.openxmlformats.org/officeDocument/2006/relationships/slide" Target="slides/slide6.xml"/><Relationship Id="rId34" Type="http://schemas.openxmlformats.org/officeDocument/2006/relationships/font" Target="fonts/Lato-bold.fntdata"/><Relationship Id="rId15" Type="http://schemas.openxmlformats.org/officeDocument/2006/relationships/slide" Target="slides/slide9.xml"/><Relationship Id="rId37" Type="http://schemas.openxmlformats.org/officeDocument/2006/relationships/font" Target="fonts/MontserratLight-regular.fntdata"/><Relationship Id="rId14" Type="http://schemas.openxmlformats.org/officeDocument/2006/relationships/slide" Target="slides/slide8.xml"/><Relationship Id="rId36" Type="http://schemas.openxmlformats.org/officeDocument/2006/relationships/font" Target="fonts/Lato-boldItalic.fntdata"/><Relationship Id="rId17" Type="http://schemas.openxmlformats.org/officeDocument/2006/relationships/slide" Target="slides/slide11.xml"/><Relationship Id="rId39" Type="http://schemas.openxmlformats.org/officeDocument/2006/relationships/font" Target="fonts/MontserratLight-italic.fntdata"/><Relationship Id="rId16" Type="http://schemas.openxmlformats.org/officeDocument/2006/relationships/slide" Target="slides/slide10.xml"/><Relationship Id="rId38" Type="http://schemas.openxmlformats.org/officeDocument/2006/relationships/font" Target="fonts/MontserratLight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ebd924735_2_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7ebd924735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7ebd924735_2_3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7ebd924735_2_3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7ebd924735_2_3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g7ebd924735_2_3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7ebd924735_2_4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g7ebd924735_2_4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7ebd924735_2_4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g7ebd924735_2_4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7ebd924735_2_49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g7ebd924735_2_4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7ebd924735_2_5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7ebd924735_2_5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7ebd924735_2_5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g7ebd924735_2_5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7ebd924735_2_60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g7ebd924735_2_6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7ebd924735_2_6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g7ebd924735_2_6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ebd924735_2_6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g7ebd924735_2_6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ebd924735_2_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7ebd924735_2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7ebd924735_2_67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g7ebd924735_2_6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7ebd924735_2_68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g7ebd924735_2_6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7ebd924735_2_68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g7ebd924735_2_6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ebd924735_2_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7ebd924735_2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ebd924735_2_1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7ebd924735_2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ebd924735_2_1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7ebd924735_2_1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7ebd924735_2_19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7ebd924735_2_1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7ebd924735_2_2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7ebd924735_2_2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7ebd924735_2_2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7ebd924735_2_2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7ebd924735_2_30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7ebd924735_2_3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0" lvl="1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0" lvl="2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0" lvl="3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0" lvl="4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0" lvl="5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0" lvl="6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0" lvl="7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0" lvl="8" marL="0" algn="ctr">
              <a:spcBef>
                <a:spcPts val="0"/>
              </a:spcBef>
              <a:buNone/>
              <a:defRPr b="1" i="0" sz="8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83463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135731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48518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" name="Google Shape;61;p14"/>
          <p:cNvSpPr/>
          <p:nvPr/>
        </p:nvSpPr>
        <p:spPr>
          <a:xfrm rot="-2700000">
            <a:off x="243685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" name="Google Shape;62;p14"/>
          <p:cNvSpPr/>
          <p:nvPr/>
        </p:nvSpPr>
        <p:spPr>
          <a:xfrm rot="8100000">
            <a:off x="928297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873204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8033145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838259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8095833" y="4808361"/>
            <a:ext cx="150849" cy="122594"/>
          </a:xfrm>
          <a:custGeom>
            <a:rect b="b" l="l" r="r" t="t"/>
            <a:pathLst>
              <a:path extrusionOk="0" h="21600" w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8465245" y="4814198"/>
            <a:ext cx="110920" cy="110920"/>
          </a:xfrm>
          <a:custGeom>
            <a:rect b="b" l="l" r="r" t="t"/>
            <a:pathLst>
              <a:path extrusionOk="0" h="21600" w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8787575" y="4816904"/>
            <a:ext cx="165162" cy="105507"/>
          </a:xfrm>
          <a:custGeom>
            <a:rect b="b" l="l" r="r" t="t"/>
            <a:pathLst>
              <a:path extrusionOk="0" h="21486" w="21574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" name="Google Shape;69;p14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Slide">
  <p:cSld name="2_Title Slid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0" lvl="1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0" lvl="2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0" lvl="3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0" lvl="4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0" lvl="5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0" lvl="6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0" lvl="7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0" lvl="8" marL="0" algn="ctr">
              <a:spcBef>
                <a:spcPts val="0"/>
              </a:spcBef>
              <a:buNone/>
              <a:defRPr b="1" sz="8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83463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135731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48518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" name="Google Shape;75;p15"/>
          <p:cNvSpPr/>
          <p:nvPr/>
        </p:nvSpPr>
        <p:spPr>
          <a:xfrm rot="-2700000">
            <a:off x="243685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" name="Google Shape;76;p15"/>
          <p:cNvSpPr/>
          <p:nvPr/>
        </p:nvSpPr>
        <p:spPr>
          <a:xfrm rot="8100000">
            <a:off x="928297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873204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8033145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838259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8095833" y="4808361"/>
            <a:ext cx="150849" cy="122594"/>
          </a:xfrm>
          <a:custGeom>
            <a:rect b="b" l="l" r="r" t="t"/>
            <a:pathLst>
              <a:path extrusionOk="0" h="21600" w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8465245" y="4814198"/>
            <a:ext cx="110920" cy="110920"/>
          </a:xfrm>
          <a:custGeom>
            <a:rect b="b" l="l" r="r" t="t"/>
            <a:pathLst>
              <a:path extrusionOk="0" h="21600" w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8787575" y="4816904"/>
            <a:ext cx="165162" cy="105507"/>
          </a:xfrm>
          <a:custGeom>
            <a:rect b="b" l="l" r="r" t="t"/>
            <a:pathLst>
              <a:path extrusionOk="0" h="21486" w="21574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" name="Google Shape;83;p15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Slide">
  <p:cSld name="3_Title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62626"/>
              </a:gs>
              <a:gs pos="100000">
                <a:srgbClr val="3E4143"/>
              </a:gs>
            </a:gsLst>
            <a:lin ang="54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0" lvl="1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0" lvl="2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0" lvl="3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0" lvl="4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0" lvl="5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0" lvl="6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0" lvl="7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0" lvl="8" marL="0" algn="ctr">
              <a:spcBef>
                <a:spcPts val="0"/>
              </a:spcBef>
              <a:buNone/>
              <a:defRPr b="1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7"/>
          <p:cNvSpPr/>
          <p:nvPr/>
        </p:nvSpPr>
        <p:spPr>
          <a:xfrm>
            <a:off x="83463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135731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485180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17"/>
          <p:cNvSpPr/>
          <p:nvPr/>
        </p:nvSpPr>
        <p:spPr>
          <a:xfrm rot="-2700000">
            <a:off x="243685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17"/>
          <p:cNvSpPr/>
          <p:nvPr/>
        </p:nvSpPr>
        <p:spPr>
          <a:xfrm rot="8100000">
            <a:off x="928297" y="4832356"/>
            <a:ext cx="74604" cy="74604"/>
          </a:xfrm>
          <a:prstGeom prst="halfFrame">
            <a:avLst>
              <a:gd fmla="val 0" name="adj1"/>
              <a:gd fmla="val 0" name="adj2"/>
            </a:avLst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873204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8033145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8382593" y="4731545"/>
            <a:ext cx="276225" cy="276225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8095833" y="4808361"/>
            <a:ext cx="150849" cy="122594"/>
          </a:xfrm>
          <a:custGeom>
            <a:rect b="b" l="l" r="r" t="t"/>
            <a:pathLst>
              <a:path extrusionOk="0" h="21600" w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8465245" y="4814198"/>
            <a:ext cx="110920" cy="110920"/>
          </a:xfrm>
          <a:custGeom>
            <a:rect b="b" l="l" r="r" t="t"/>
            <a:pathLst>
              <a:path extrusionOk="0" h="21600" w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8787575" y="4816904"/>
            <a:ext cx="165162" cy="105507"/>
          </a:xfrm>
          <a:custGeom>
            <a:rect b="b" l="l" r="r" t="t"/>
            <a:pathLst>
              <a:path extrusionOk="0" h="21486" w="21574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" name="Google Shape;99;p17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Title Page">
  <p:cSld name="20_Title Page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485181" y="4731545"/>
            <a:ext cx="2762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800" u="none" cap="none" strike="noStrike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07" name="Google Shape;107;p19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108" name="Google Shape;108;p19"/>
          <p:cNvSpPr txBox="1"/>
          <p:nvPr/>
        </p:nvSpPr>
        <p:spPr>
          <a:xfrm>
            <a:off x="2032396" y="2307431"/>
            <a:ext cx="507920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109" name="Google Shape;109;p19"/>
          <p:cNvSpPr/>
          <p:nvPr/>
        </p:nvSpPr>
        <p:spPr>
          <a:xfrm>
            <a:off x="4211240" y="1149803"/>
            <a:ext cx="721519" cy="721519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2976892" y="3057953"/>
            <a:ext cx="319021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8"/>
          <p:cNvSpPr/>
          <p:nvPr/>
        </p:nvSpPr>
        <p:spPr>
          <a:xfrm>
            <a:off x="5815013" y="1343025"/>
            <a:ext cx="1866900" cy="1866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6" name="Google Shape;406;p28"/>
          <p:cNvSpPr/>
          <p:nvPr/>
        </p:nvSpPr>
        <p:spPr>
          <a:xfrm>
            <a:off x="4364037" y="1343025"/>
            <a:ext cx="1866900" cy="1866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7" name="Google Shape;407;p28"/>
          <p:cNvSpPr/>
          <p:nvPr/>
        </p:nvSpPr>
        <p:spPr>
          <a:xfrm>
            <a:off x="2913062" y="1343025"/>
            <a:ext cx="1866900" cy="1866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8" name="Google Shape;408;p28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409" name="Google Shape;409;p28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410" name="Google Shape;410;p28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411" name="Google Shape;411;p28"/>
          <p:cNvSpPr/>
          <p:nvPr/>
        </p:nvSpPr>
        <p:spPr>
          <a:xfrm>
            <a:off x="1462088" y="1343025"/>
            <a:ext cx="1866900" cy="1866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12" name="Google Shape;412;p28"/>
          <p:cNvGrpSpPr/>
          <p:nvPr/>
        </p:nvGrpSpPr>
        <p:grpSpPr>
          <a:xfrm>
            <a:off x="3690725" y="2056924"/>
            <a:ext cx="311575" cy="439103"/>
            <a:chOff x="6600826" y="4344988"/>
            <a:chExt cx="682625" cy="962025"/>
          </a:xfrm>
        </p:grpSpPr>
        <p:sp>
          <p:nvSpPr>
            <p:cNvPr id="413" name="Google Shape;413;p28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16" name="Google Shape;416;p28"/>
          <p:cNvGrpSpPr/>
          <p:nvPr/>
        </p:nvGrpSpPr>
        <p:grpSpPr>
          <a:xfrm>
            <a:off x="5079747" y="2056199"/>
            <a:ext cx="435480" cy="440551"/>
            <a:chOff x="8455026" y="1558925"/>
            <a:chExt cx="954088" cy="965200"/>
          </a:xfrm>
        </p:grpSpPr>
        <p:sp>
          <p:nvSpPr>
            <p:cNvPr id="417" name="Google Shape;417;p28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21" name="Google Shape;421;p28"/>
          <p:cNvGrpSpPr/>
          <p:nvPr/>
        </p:nvGrpSpPr>
        <p:grpSpPr>
          <a:xfrm>
            <a:off x="2177073" y="2062358"/>
            <a:ext cx="436929" cy="428234"/>
            <a:chOff x="5983288" y="1720850"/>
            <a:chExt cx="957263" cy="938213"/>
          </a:xfrm>
        </p:grpSpPr>
        <p:sp>
          <p:nvSpPr>
            <p:cNvPr id="422" name="Google Shape;422;p28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24" name="Google Shape;424;p28"/>
          <p:cNvSpPr/>
          <p:nvPr/>
        </p:nvSpPr>
        <p:spPr>
          <a:xfrm>
            <a:off x="6527100" y="2068155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25" name="Google Shape;425;p28"/>
          <p:cNvGrpSpPr/>
          <p:nvPr/>
        </p:nvGrpSpPr>
        <p:grpSpPr>
          <a:xfrm>
            <a:off x="1737551" y="3398843"/>
            <a:ext cx="1315972" cy="1060829"/>
            <a:chOff x="4618653" y="4744613"/>
            <a:chExt cx="1754630" cy="1414439"/>
          </a:xfrm>
        </p:grpSpPr>
        <p:sp>
          <p:nvSpPr>
            <p:cNvPr id="426" name="Google Shape;426;p28"/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01</a:t>
              </a:r>
              <a:endParaRPr sz="1100"/>
            </a:p>
          </p:txBody>
        </p:sp>
        <p:sp>
          <p:nvSpPr>
            <p:cNvPr id="427" name="Google Shape;427;p28"/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</p:grpSp>
      <p:grpSp>
        <p:nvGrpSpPr>
          <p:cNvPr id="428" name="Google Shape;428;p28"/>
          <p:cNvGrpSpPr/>
          <p:nvPr/>
        </p:nvGrpSpPr>
        <p:grpSpPr>
          <a:xfrm>
            <a:off x="3188526" y="3398843"/>
            <a:ext cx="1315972" cy="1060829"/>
            <a:chOff x="4618653" y="4744613"/>
            <a:chExt cx="1754630" cy="1414439"/>
          </a:xfrm>
        </p:grpSpPr>
        <p:sp>
          <p:nvSpPr>
            <p:cNvPr id="429" name="Google Shape;429;p28"/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02</a:t>
              </a:r>
              <a:endParaRPr sz="1100"/>
            </a:p>
          </p:txBody>
        </p:sp>
        <p:sp>
          <p:nvSpPr>
            <p:cNvPr id="430" name="Google Shape;430;p28"/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</p:grpSp>
      <p:grpSp>
        <p:nvGrpSpPr>
          <p:cNvPr id="431" name="Google Shape;431;p28"/>
          <p:cNvGrpSpPr/>
          <p:nvPr/>
        </p:nvGrpSpPr>
        <p:grpSpPr>
          <a:xfrm>
            <a:off x="4639501" y="3398843"/>
            <a:ext cx="1315972" cy="1060829"/>
            <a:chOff x="4618653" y="4744613"/>
            <a:chExt cx="1754630" cy="1414439"/>
          </a:xfrm>
        </p:grpSpPr>
        <p:sp>
          <p:nvSpPr>
            <p:cNvPr id="432" name="Google Shape;432;p28"/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03</a:t>
              </a:r>
              <a:endParaRPr sz="1100"/>
            </a:p>
          </p:txBody>
        </p:sp>
        <p:sp>
          <p:nvSpPr>
            <p:cNvPr id="433" name="Google Shape;433;p28"/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</p:grpSp>
      <p:grpSp>
        <p:nvGrpSpPr>
          <p:cNvPr id="434" name="Google Shape;434;p28"/>
          <p:cNvGrpSpPr/>
          <p:nvPr/>
        </p:nvGrpSpPr>
        <p:grpSpPr>
          <a:xfrm>
            <a:off x="6090476" y="3398843"/>
            <a:ext cx="1315972" cy="1060829"/>
            <a:chOff x="4618653" y="4744613"/>
            <a:chExt cx="1754630" cy="1414439"/>
          </a:xfrm>
        </p:grpSpPr>
        <p:sp>
          <p:nvSpPr>
            <p:cNvPr id="435" name="Google Shape;435;p28"/>
            <p:cNvSpPr txBox="1"/>
            <p:nvPr/>
          </p:nvSpPr>
          <p:spPr>
            <a:xfrm>
              <a:off x="4628769" y="4744613"/>
              <a:ext cx="173439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04</a:t>
              </a:r>
              <a:endParaRPr sz="1100"/>
            </a:p>
          </p:txBody>
        </p:sp>
        <p:sp>
          <p:nvSpPr>
            <p:cNvPr id="436" name="Google Shape;436;p28"/>
            <p:cNvSpPr txBox="1"/>
            <p:nvPr/>
          </p:nvSpPr>
          <p:spPr>
            <a:xfrm>
              <a:off x="4618653" y="5068754"/>
              <a:ext cx="1754630" cy="1090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9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442" name="Google Shape;442;p29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443" name="Google Shape;443;p29"/>
          <p:cNvSpPr/>
          <p:nvPr/>
        </p:nvSpPr>
        <p:spPr>
          <a:xfrm>
            <a:off x="-1" y="756224"/>
            <a:ext cx="1817147" cy="907562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4" name="Google Shape;444;p29"/>
          <p:cNvSpPr/>
          <p:nvPr/>
        </p:nvSpPr>
        <p:spPr>
          <a:xfrm>
            <a:off x="-1" y="1663040"/>
            <a:ext cx="1817147" cy="907562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5" name="Google Shape;445;p29"/>
          <p:cNvSpPr/>
          <p:nvPr/>
        </p:nvSpPr>
        <p:spPr>
          <a:xfrm>
            <a:off x="-1" y="2569856"/>
            <a:ext cx="1817147" cy="907562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6" name="Google Shape;446;p29"/>
          <p:cNvSpPr/>
          <p:nvPr/>
        </p:nvSpPr>
        <p:spPr>
          <a:xfrm>
            <a:off x="-1" y="3476674"/>
            <a:ext cx="1817147" cy="907562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7" name="Google Shape;447;p29"/>
          <p:cNvSpPr/>
          <p:nvPr/>
        </p:nvSpPr>
        <p:spPr>
          <a:xfrm>
            <a:off x="1814567" y="756224"/>
            <a:ext cx="321617" cy="1274917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21600" y="10231"/>
                </a:lnTo>
                <a:lnTo>
                  <a:pt x="0" y="0"/>
                </a:lnTo>
                <a:lnTo>
                  <a:pt x="0" y="15376"/>
                </a:lnTo>
                <a:cubicBezTo>
                  <a:pt x="0" y="15376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319CA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8" name="Google Shape;448;p29"/>
          <p:cNvSpPr/>
          <p:nvPr/>
        </p:nvSpPr>
        <p:spPr>
          <a:xfrm>
            <a:off x="1814567" y="1663039"/>
            <a:ext cx="321617" cy="1038417"/>
          </a:xfrm>
          <a:custGeom>
            <a:rect b="b" l="l" r="r" t="t"/>
            <a:pathLst>
              <a:path extrusionOk="0" h="21600" w="21600">
                <a:moveTo>
                  <a:pt x="21600" y="21600"/>
                </a:moveTo>
                <a:lnTo>
                  <a:pt x="21600" y="7641"/>
                </a:lnTo>
                <a:lnTo>
                  <a:pt x="0" y="0"/>
                </a:lnTo>
                <a:lnTo>
                  <a:pt x="0" y="18878"/>
                </a:lnTo>
                <a:cubicBezTo>
                  <a:pt x="0" y="18878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147B8E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9" name="Google Shape;449;p29"/>
          <p:cNvSpPr/>
          <p:nvPr/>
        </p:nvSpPr>
        <p:spPr>
          <a:xfrm>
            <a:off x="1814567" y="2569856"/>
            <a:ext cx="321617" cy="907562"/>
          </a:xfrm>
          <a:custGeom>
            <a:rect b="b" l="l" r="r" t="t"/>
            <a:pathLst>
              <a:path extrusionOk="0" h="21600" w="21600">
                <a:moveTo>
                  <a:pt x="21600" y="19086"/>
                </a:moveTo>
                <a:lnTo>
                  <a:pt x="21600" y="3114"/>
                </a:lnTo>
                <a:lnTo>
                  <a:pt x="0" y="0"/>
                </a:lnTo>
                <a:lnTo>
                  <a:pt x="0" y="21600"/>
                </a:lnTo>
                <a:cubicBezTo>
                  <a:pt x="0" y="21600"/>
                  <a:pt x="21600" y="19086"/>
                  <a:pt x="21600" y="19086"/>
                </a:cubicBezTo>
                <a:close/>
              </a:path>
            </a:pathLst>
          </a:custGeom>
          <a:solidFill>
            <a:srgbClr val="00627E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0" name="Google Shape;450;p29"/>
          <p:cNvSpPr/>
          <p:nvPr/>
        </p:nvSpPr>
        <p:spPr>
          <a:xfrm>
            <a:off x="1814567" y="3372041"/>
            <a:ext cx="321617" cy="1013208"/>
          </a:xfrm>
          <a:custGeom>
            <a:rect b="b" l="l" r="r" t="t"/>
            <a:pathLst>
              <a:path extrusionOk="0" h="21600" w="21600">
                <a:moveTo>
                  <a:pt x="21600" y="14306"/>
                </a:moveTo>
                <a:lnTo>
                  <a:pt x="21600" y="0"/>
                </a:lnTo>
                <a:lnTo>
                  <a:pt x="0" y="2252"/>
                </a:lnTo>
                <a:lnTo>
                  <a:pt x="0" y="21600"/>
                </a:lnTo>
                <a:cubicBezTo>
                  <a:pt x="0" y="21600"/>
                  <a:pt x="21600" y="14306"/>
                  <a:pt x="21600" y="14306"/>
                </a:cubicBezTo>
                <a:close/>
              </a:path>
            </a:pathLst>
          </a:custGeom>
          <a:solidFill>
            <a:srgbClr val="00536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1" name="Google Shape;451;p29"/>
          <p:cNvSpPr/>
          <p:nvPr/>
        </p:nvSpPr>
        <p:spPr>
          <a:xfrm>
            <a:off x="2136255" y="1363094"/>
            <a:ext cx="1250986" cy="671063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4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2" name="Google Shape;452;p29"/>
          <p:cNvSpPr/>
          <p:nvPr/>
        </p:nvSpPr>
        <p:spPr>
          <a:xfrm>
            <a:off x="2136255" y="2032742"/>
            <a:ext cx="1250986" cy="671063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alpha val="4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3" name="Google Shape;453;p29"/>
          <p:cNvSpPr/>
          <p:nvPr/>
        </p:nvSpPr>
        <p:spPr>
          <a:xfrm>
            <a:off x="2136255" y="2702391"/>
            <a:ext cx="1250986" cy="671063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alpha val="4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4" name="Google Shape;454;p29"/>
          <p:cNvSpPr/>
          <p:nvPr/>
        </p:nvSpPr>
        <p:spPr>
          <a:xfrm>
            <a:off x="2136255" y="3372041"/>
            <a:ext cx="1250986" cy="671063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4">
              <a:alpha val="4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5" name="Google Shape;455;p29"/>
          <p:cNvSpPr txBox="1"/>
          <p:nvPr/>
        </p:nvSpPr>
        <p:spPr>
          <a:xfrm>
            <a:off x="4176791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456" name="Google Shape;456;p29"/>
          <p:cNvGrpSpPr/>
          <p:nvPr/>
        </p:nvGrpSpPr>
        <p:grpSpPr>
          <a:xfrm>
            <a:off x="4176791" y="2338150"/>
            <a:ext cx="3983355" cy="625363"/>
            <a:chOff x="6096000" y="1837935"/>
            <a:chExt cx="5311140" cy="833818"/>
          </a:xfrm>
        </p:grpSpPr>
        <p:grpSp>
          <p:nvGrpSpPr>
            <p:cNvPr id="457" name="Google Shape;457;p29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458" name="Google Shape;458;p29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59" name="Google Shape;459;p29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460" name="Google Shape;460;p29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461" name="Google Shape;461;p29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462" name="Google Shape;462;p29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463" name="Google Shape;463;p29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64" name="Google Shape;464;p29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465" name="Google Shape;465;p29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466" name="Google Shape;466;p29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467" name="Google Shape;467;p29"/>
          <p:cNvGrpSpPr/>
          <p:nvPr/>
        </p:nvGrpSpPr>
        <p:grpSpPr>
          <a:xfrm>
            <a:off x="4176791" y="3347476"/>
            <a:ext cx="3983355" cy="625363"/>
            <a:chOff x="6096000" y="1837935"/>
            <a:chExt cx="5311140" cy="833818"/>
          </a:xfrm>
        </p:grpSpPr>
        <p:grpSp>
          <p:nvGrpSpPr>
            <p:cNvPr id="468" name="Google Shape;468;p29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469" name="Google Shape;469;p29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70" name="Google Shape;470;p29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471" name="Google Shape;471;p29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472" name="Google Shape;472;p29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473" name="Google Shape;473;p29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474" name="Google Shape;474;p29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475" name="Google Shape;475;p29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476" name="Google Shape;476;p29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477" name="Google Shape;477;p29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478" name="Google Shape;478;p29"/>
          <p:cNvSpPr txBox="1"/>
          <p:nvPr/>
        </p:nvSpPr>
        <p:spPr>
          <a:xfrm>
            <a:off x="4176791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grpSp>
        <p:nvGrpSpPr>
          <p:cNvPr id="479" name="Google Shape;479;p29"/>
          <p:cNvGrpSpPr/>
          <p:nvPr/>
        </p:nvGrpSpPr>
        <p:grpSpPr>
          <a:xfrm>
            <a:off x="764016" y="1897270"/>
            <a:ext cx="311575" cy="439103"/>
            <a:chOff x="6600826" y="4344988"/>
            <a:chExt cx="682625" cy="962025"/>
          </a:xfrm>
        </p:grpSpPr>
        <p:sp>
          <p:nvSpPr>
            <p:cNvPr id="480" name="Google Shape;480;p29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1" name="Google Shape;481;p29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2" name="Google Shape;482;p29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83" name="Google Shape;483;p29"/>
          <p:cNvGrpSpPr/>
          <p:nvPr/>
        </p:nvGrpSpPr>
        <p:grpSpPr>
          <a:xfrm>
            <a:off x="702063" y="2803361"/>
            <a:ext cx="435480" cy="440551"/>
            <a:chOff x="8455026" y="1558925"/>
            <a:chExt cx="954088" cy="965200"/>
          </a:xfrm>
        </p:grpSpPr>
        <p:sp>
          <p:nvSpPr>
            <p:cNvPr id="484" name="Google Shape;484;p29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5" name="Google Shape;485;p29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6" name="Google Shape;486;p29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7" name="Google Shape;487;p29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88" name="Google Shape;488;p29"/>
          <p:cNvGrpSpPr/>
          <p:nvPr/>
        </p:nvGrpSpPr>
        <p:grpSpPr>
          <a:xfrm>
            <a:off x="701339" y="995887"/>
            <a:ext cx="436929" cy="428234"/>
            <a:chOff x="5983288" y="1720850"/>
            <a:chExt cx="957263" cy="938213"/>
          </a:xfrm>
        </p:grpSpPr>
        <p:sp>
          <p:nvSpPr>
            <p:cNvPr id="489" name="Google Shape;489;p29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90" name="Google Shape;490;p29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91" name="Google Shape;491;p29"/>
          <p:cNvSpPr/>
          <p:nvPr/>
        </p:nvSpPr>
        <p:spPr>
          <a:xfrm>
            <a:off x="698441" y="3722135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2" name="Google Shape;492;p29"/>
          <p:cNvSpPr txBox="1"/>
          <p:nvPr/>
        </p:nvSpPr>
        <p:spPr>
          <a:xfrm>
            <a:off x="2556122" y="1617340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493" name="Google Shape;493;p29"/>
          <p:cNvSpPr txBox="1"/>
          <p:nvPr/>
        </p:nvSpPr>
        <p:spPr>
          <a:xfrm>
            <a:off x="2556122" y="2246762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494" name="Google Shape;494;p29"/>
          <p:cNvSpPr txBox="1"/>
          <p:nvPr/>
        </p:nvSpPr>
        <p:spPr>
          <a:xfrm>
            <a:off x="2556122" y="2923643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495" name="Google Shape;495;p29"/>
          <p:cNvSpPr txBox="1"/>
          <p:nvPr/>
        </p:nvSpPr>
        <p:spPr>
          <a:xfrm>
            <a:off x="2556122" y="3579478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0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501" name="Google Shape;501;p30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502" name="Google Shape;502;p30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503" name="Google Shape;503;p30"/>
          <p:cNvGrpSpPr/>
          <p:nvPr/>
        </p:nvGrpSpPr>
        <p:grpSpPr>
          <a:xfrm>
            <a:off x="623294" y="2472637"/>
            <a:ext cx="2866846" cy="1304705"/>
            <a:chOff x="1590316" y="4321275"/>
            <a:chExt cx="2192541" cy="1278115"/>
          </a:xfrm>
        </p:grpSpPr>
        <p:sp>
          <p:nvSpPr>
            <p:cNvPr id="504" name="Google Shape;504;p30"/>
            <p:cNvSpPr/>
            <p:nvPr/>
          </p:nvSpPr>
          <p:spPr>
            <a:xfrm>
              <a:off x="1590316" y="4321275"/>
              <a:ext cx="1097965" cy="1278114"/>
            </a:xfrm>
            <a:custGeom>
              <a:rect b="b" l="l" r="r" t="t"/>
              <a:pathLst>
                <a:path extrusionOk="0" h="21600" w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05" name="Google Shape;505;p30"/>
            <p:cNvSpPr/>
            <p:nvPr/>
          </p:nvSpPr>
          <p:spPr>
            <a:xfrm>
              <a:off x="2684892" y="4321276"/>
              <a:ext cx="1097965" cy="1278114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06" name="Google Shape;506;p30"/>
          <p:cNvGrpSpPr/>
          <p:nvPr/>
        </p:nvGrpSpPr>
        <p:grpSpPr>
          <a:xfrm>
            <a:off x="2122560" y="2069953"/>
            <a:ext cx="2860195" cy="1706117"/>
            <a:chOff x="2736943" y="3926797"/>
            <a:chExt cx="2187455" cy="1671346"/>
          </a:xfrm>
        </p:grpSpPr>
        <p:sp>
          <p:nvSpPr>
            <p:cNvPr id="507" name="Google Shape;507;p30"/>
            <p:cNvSpPr/>
            <p:nvPr/>
          </p:nvSpPr>
          <p:spPr>
            <a:xfrm>
              <a:off x="2736943" y="3926797"/>
              <a:ext cx="1097965" cy="1671346"/>
            </a:xfrm>
            <a:custGeom>
              <a:rect b="b" l="l" r="r" t="t"/>
              <a:pathLst>
                <a:path extrusionOk="0" h="21600" w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08" name="Google Shape;508;p30"/>
            <p:cNvSpPr/>
            <p:nvPr/>
          </p:nvSpPr>
          <p:spPr>
            <a:xfrm>
              <a:off x="3826433" y="3926797"/>
              <a:ext cx="1097965" cy="1671346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09" name="Google Shape;509;p30"/>
          <p:cNvGrpSpPr/>
          <p:nvPr/>
        </p:nvGrpSpPr>
        <p:grpSpPr>
          <a:xfrm>
            <a:off x="3610649" y="1524726"/>
            <a:ext cx="2864722" cy="2249916"/>
            <a:chOff x="3875022" y="3392681"/>
            <a:chExt cx="2190917" cy="2204062"/>
          </a:xfrm>
        </p:grpSpPr>
        <p:sp>
          <p:nvSpPr>
            <p:cNvPr id="510" name="Google Shape;510;p30"/>
            <p:cNvSpPr/>
            <p:nvPr/>
          </p:nvSpPr>
          <p:spPr>
            <a:xfrm>
              <a:off x="3875022" y="3392681"/>
              <a:ext cx="1097964" cy="2204062"/>
            </a:xfrm>
            <a:custGeom>
              <a:rect b="b" l="l" r="r" t="t"/>
              <a:pathLst>
                <a:path extrusionOk="0" h="21600" w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11" name="Google Shape;511;p30"/>
            <p:cNvSpPr/>
            <p:nvPr/>
          </p:nvSpPr>
          <p:spPr>
            <a:xfrm>
              <a:off x="4967974" y="3392681"/>
              <a:ext cx="1097965" cy="2204062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2" name="Google Shape;512;p30"/>
          <p:cNvGrpSpPr/>
          <p:nvPr/>
        </p:nvGrpSpPr>
        <p:grpSpPr>
          <a:xfrm>
            <a:off x="5094508" y="990600"/>
            <a:ext cx="2861781" cy="2785286"/>
            <a:chOff x="5009865" y="2670055"/>
            <a:chExt cx="2188667" cy="2927907"/>
          </a:xfrm>
        </p:grpSpPr>
        <p:sp>
          <p:nvSpPr>
            <p:cNvPr id="513" name="Google Shape;513;p30"/>
            <p:cNvSpPr/>
            <p:nvPr/>
          </p:nvSpPr>
          <p:spPr>
            <a:xfrm>
              <a:off x="5009865" y="2670055"/>
              <a:ext cx="1097965" cy="2927907"/>
            </a:xfrm>
            <a:custGeom>
              <a:rect b="b" l="l" r="r" t="t"/>
              <a:pathLst>
                <a:path extrusionOk="0" h="21600" w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14" name="Google Shape;514;p30"/>
            <p:cNvSpPr/>
            <p:nvPr/>
          </p:nvSpPr>
          <p:spPr>
            <a:xfrm>
              <a:off x="6100567" y="2670055"/>
              <a:ext cx="1097965" cy="2927907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5" name="Google Shape;515;p30"/>
          <p:cNvGrpSpPr/>
          <p:nvPr/>
        </p:nvGrpSpPr>
        <p:grpSpPr>
          <a:xfrm>
            <a:off x="3396871" y="3089620"/>
            <a:ext cx="311575" cy="439103"/>
            <a:chOff x="6600826" y="4344988"/>
            <a:chExt cx="682625" cy="962025"/>
          </a:xfrm>
        </p:grpSpPr>
        <p:sp>
          <p:nvSpPr>
            <p:cNvPr id="516" name="Google Shape;516;p30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17" name="Google Shape;517;p30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18" name="Google Shape;518;p30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9" name="Google Shape;519;p30"/>
          <p:cNvGrpSpPr/>
          <p:nvPr/>
        </p:nvGrpSpPr>
        <p:grpSpPr>
          <a:xfrm>
            <a:off x="4825270" y="3088895"/>
            <a:ext cx="435480" cy="440551"/>
            <a:chOff x="8455026" y="1558925"/>
            <a:chExt cx="954088" cy="965200"/>
          </a:xfrm>
        </p:grpSpPr>
        <p:sp>
          <p:nvSpPr>
            <p:cNvPr id="520" name="Google Shape;520;p30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1" name="Google Shape;521;p30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2" name="Google Shape;522;p30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3" name="Google Shape;523;p30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24" name="Google Shape;524;p30"/>
          <p:cNvGrpSpPr/>
          <p:nvPr/>
        </p:nvGrpSpPr>
        <p:grpSpPr>
          <a:xfrm>
            <a:off x="1838252" y="3095054"/>
            <a:ext cx="436929" cy="428234"/>
            <a:chOff x="5983288" y="1720850"/>
            <a:chExt cx="957263" cy="938213"/>
          </a:xfrm>
        </p:grpSpPr>
        <p:sp>
          <p:nvSpPr>
            <p:cNvPr id="525" name="Google Shape;525;p30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6" name="Google Shape;526;p30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27" name="Google Shape;527;p30"/>
          <p:cNvSpPr/>
          <p:nvPr/>
        </p:nvSpPr>
        <p:spPr>
          <a:xfrm>
            <a:off x="6304035" y="3100851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8" name="Google Shape;528;p30"/>
          <p:cNvSpPr txBox="1"/>
          <p:nvPr/>
        </p:nvSpPr>
        <p:spPr>
          <a:xfrm>
            <a:off x="1513006" y="3866073"/>
            <a:ext cx="1091852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529" name="Google Shape;529;p30"/>
          <p:cNvSpPr txBox="1"/>
          <p:nvPr/>
        </p:nvSpPr>
        <p:spPr>
          <a:xfrm>
            <a:off x="3006008" y="3866073"/>
            <a:ext cx="1091852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530" name="Google Shape;530;p30"/>
          <p:cNvSpPr txBox="1"/>
          <p:nvPr/>
        </p:nvSpPr>
        <p:spPr>
          <a:xfrm>
            <a:off x="4500361" y="3866073"/>
            <a:ext cx="1091852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531" name="Google Shape;531;p30"/>
          <p:cNvSpPr txBox="1"/>
          <p:nvPr/>
        </p:nvSpPr>
        <p:spPr>
          <a:xfrm>
            <a:off x="5994714" y="3866073"/>
            <a:ext cx="1091852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1"/>
          <p:cNvSpPr/>
          <p:nvPr/>
        </p:nvSpPr>
        <p:spPr>
          <a:xfrm>
            <a:off x="1749406" y="1380137"/>
            <a:ext cx="1729038" cy="1497390"/>
          </a:xfrm>
          <a:custGeom>
            <a:rect b="b" l="l" r="r" t="t"/>
            <a:pathLst>
              <a:path extrusionOk="0" h="21600" w="2160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7" name="Google Shape;537;p31"/>
          <p:cNvSpPr/>
          <p:nvPr/>
        </p:nvSpPr>
        <p:spPr>
          <a:xfrm>
            <a:off x="3063214" y="1380137"/>
            <a:ext cx="1729038" cy="1497390"/>
          </a:xfrm>
          <a:custGeom>
            <a:rect b="b" l="l" r="r" t="t"/>
            <a:pathLst>
              <a:path extrusionOk="0" h="21600" w="2160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lt1"/>
          </a:solidFill>
          <a:ln cap="flat" cmpd="sng" w="25400">
            <a:solidFill>
              <a:schemeClr val="accent2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8" name="Google Shape;538;p31"/>
          <p:cNvSpPr/>
          <p:nvPr/>
        </p:nvSpPr>
        <p:spPr>
          <a:xfrm>
            <a:off x="4351748" y="1380137"/>
            <a:ext cx="1729038" cy="1497390"/>
          </a:xfrm>
          <a:custGeom>
            <a:rect b="b" l="l" r="r" t="t"/>
            <a:pathLst>
              <a:path extrusionOk="0" h="21600" w="2160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lt1"/>
          </a:solidFill>
          <a:ln cap="flat" cmpd="sng" w="25400">
            <a:solidFill>
              <a:schemeClr val="accent3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9" name="Google Shape;539;p31"/>
          <p:cNvSpPr/>
          <p:nvPr/>
        </p:nvSpPr>
        <p:spPr>
          <a:xfrm>
            <a:off x="5665556" y="1380137"/>
            <a:ext cx="1729038" cy="1497390"/>
          </a:xfrm>
          <a:custGeom>
            <a:rect b="b" l="l" r="r" t="t"/>
            <a:pathLst>
              <a:path extrusionOk="0" h="21600" w="21600">
                <a:moveTo>
                  <a:pt x="4102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7498" y="21600"/>
                </a:lnTo>
                <a:cubicBezTo>
                  <a:pt x="17498" y="21600"/>
                  <a:pt x="4102" y="21600"/>
                  <a:pt x="4102" y="21600"/>
                </a:cubicBezTo>
                <a:close/>
              </a:path>
            </a:pathLst>
          </a:custGeom>
          <a:solidFill>
            <a:schemeClr val="lt1"/>
          </a:solidFill>
          <a:ln cap="flat" cmpd="sng" w="25400">
            <a:solidFill>
              <a:schemeClr val="accent4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0" name="Google Shape;540;p31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541" name="Google Shape;541;p31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542" name="Google Shape;542;p31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543" name="Google Shape;543;p31"/>
          <p:cNvSpPr/>
          <p:nvPr/>
        </p:nvSpPr>
        <p:spPr>
          <a:xfrm rot="10800000">
            <a:off x="2284626" y="2700325"/>
            <a:ext cx="658599" cy="489261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4" name="Google Shape;544;p31"/>
          <p:cNvSpPr/>
          <p:nvPr/>
        </p:nvSpPr>
        <p:spPr>
          <a:xfrm>
            <a:off x="6304886" y="1956048"/>
            <a:ext cx="450379" cy="345569"/>
          </a:xfrm>
          <a:custGeom>
            <a:rect b="b" l="l" r="r" t="t"/>
            <a:pathLst>
              <a:path extrusionOk="0" h="21600" w="21411">
                <a:moveTo>
                  <a:pt x="7199" y="15292"/>
                </a:moveTo>
                <a:lnTo>
                  <a:pt x="5119" y="3440"/>
                </a:lnTo>
                <a:lnTo>
                  <a:pt x="17263" y="3440"/>
                </a:lnTo>
                <a:cubicBezTo>
                  <a:pt x="18637" y="3440"/>
                  <a:pt x="19646" y="4253"/>
                  <a:pt x="20206" y="5317"/>
                </a:cubicBezTo>
                <a:lnTo>
                  <a:pt x="8442" y="5317"/>
                </a:lnTo>
                <a:cubicBezTo>
                  <a:pt x="8346" y="5317"/>
                  <a:pt x="8267" y="5421"/>
                  <a:pt x="8267" y="5548"/>
                </a:cubicBezTo>
                <a:cubicBezTo>
                  <a:pt x="8267" y="5675"/>
                  <a:pt x="8346" y="5778"/>
                  <a:pt x="8442" y="5778"/>
                </a:cubicBezTo>
                <a:lnTo>
                  <a:pt x="20301" y="5778"/>
                </a:lnTo>
                <a:cubicBezTo>
                  <a:pt x="20337" y="5778"/>
                  <a:pt x="20368" y="5760"/>
                  <a:pt x="20396" y="5736"/>
                </a:cubicBezTo>
                <a:cubicBezTo>
                  <a:pt x="20546" y="6116"/>
                  <a:pt x="20646" y="6516"/>
                  <a:pt x="20687" y="6915"/>
                </a:cubicBezTo>
                <a:cubicBezTo>
                  <a:pt x="20866" y="8670"/>
                  <a:pt x="20005" y="10922"/>
                  <a:pt x="17059" y="11979"/>
                </a:cubicBezTo>
                <a:cubicBezTo>
                  <a:pt x="17059" y="11979"/>
                  <a:pt x="7199" y="15292"/>
                  <a:pt x="7199" y="15292"/>
                </a:cubicBezTo>
                <a:close/>
                <a:moveTo>
                  <a:pt x="19161" y="19373"/>
                </a:moveTo>
                <a:cubicBezTo>
                  <a:pt x="19161" y="20093"/>
                  <a:pt x="18716" y="20678"/>
                  <a:pt x="18168" y="20678"/>
                </a:cubicBezTo>
                <a:cubicBezTo>
                  <a:pt x="17621" y="20678"/>
                  <a:pt x="17175" y="20093"/>
                  <a:pt x="17175" y="19373"/>
                </a:cubicBezTo>
                <a:cubicBezTo>
                  <a:pt x="17175" y="18653"/>
                  <a:pt x="17621" y="18067"/>
                  <a:pt x="18168" y="18067"/>
                </a:cubicBezTo>
                <a:cubicBezTo>
                  <a:pt x="18716" y="18067"/>
                  <a:pt x="19161" y="18653"/>
                  <a:pt x="19161" y="19373"/>
                </a:cubicBezTo>
                <a:close/>
                <a:moveTo>
                  <a:pt x="8413" y="19373"/>
                </a:moveTo>
                <a:cubicBezTo>
                  <a:pt x="8413" y="20093"/>
                  <a:pt x="7968" y="20678"/>
                  <a:pt x="7420" y="20678"/>
                </a:cubicBezTo>
                <a:cubicBezTo>
                  <a:pt x="6873" y="20678"/>
                  <a:pt x="6427" y="20093"/>
                  <a:pt x="6427" y="19373"/>
                </a:cubicBezTo>
                <a:cubicBezTo>
                  <a:pt x="6427" y="18653"/>
                  <a:pt x="6873" y="18067"/>
                  <a:pt x="7420" y="18067"/>
                </a:cubicBezTo>
                <a:cubicBezTo>
                  <a:pt x="7968" y="18067"/>
                  <a:pt x="8413" y="18653"/>
                  <a:pt x="8413" y="19373"/>
                </a:cubicBezTo>
                <a:close/>
                <a:moveTo>
                  <a:pt x="21382" y="6793"/>
                </a:moveTo>
                <a:cubicBezTo>
                  <a:pt x="21129" y="4316"/>
                  <a:pt x="19397" y="2519"/>
                  <a:pt x="17263" y="2519"/>
                </a:cubicBezTo>
                <a:lnTo>
                  <a:pt x="4957" y="2519"/>
                </a:lnTo>
                <a:lnTo>
                  <a:pt x="4578" y="357"/>
                </a:lnTo>
                <a:cubicBezTo>
                  <a:pt x="4541" y="148"/>
                  <a:pt x="4400" y="0"/>
                  <a:pt x="4237" y="0"/>
                </a:cubicBezTo>
                <a:lnTo>
                  <a:pt x="351" y="0"/>
                </a:lnTo>
                <a:cubicBezTo>
                  <a:pt x="157" y="0"/>
                  <a:pt x="0" y="206"/>
                  <a:pt x="0" y="461"/>
                </a:cubicBezTo>
                <a:cubicBezTo>
                  <a:pt x="0" y="715"/>
                  <a:pt x="157" y="922"/>
                  <a:pt x="351" y="922"/>
                </a:cubicBezTo>
                <a:lnTo>
                  <a:pt x="3958" y="922"/>
                </a:lnTo>
                <a:lnTo>
                  <a:pt x="6830" y="17292"/>
                </a:lnTo>
                <a:cubicBezTo>
                  <a:pt x="6187" y="17609"/>
                  <a:pt x="5726" y="18418"/>
                  <a:pt x="5726" y="19373"/>
                </a:cubicBezTo>
                <a:cubicBezTo>
                  <a:pt x="5726" y="20601"/>
                  <a:pt x="6486" y="21600"/>
                  <a:pt x="7420" y="21600"/>
                </a:cubicBezTo>
                <a:cubicBezTo>
                  <a:pt x="8354" y="21600"/>
                  <a:pt x="9114" y="20601"/>
                  <a:pt x="9114" y="19373"/>
                </a:cubicBezTo>
                <a:cubicBezTo>
                  <a:pt x="9114" y="18884"/>
                  <a:pt x="8990" y="18435"/>
                  <a:pt x="8786" y="18067"/>
                </a:cubicBezTo>
                <a:lnTo>
                  <a:pt x="16802" y="18067"/>
                </a:lnTo>
                <a:cubicBezTo>
                  <a:pt x="16598" y="18435"/>
                  <a:pt x="16474" y="18884"/>
                  <a:pt x="16474" y="19373"/>
                </a:cubicBezTo>
                <a:cubicBezTo>
                  <a:pt x="16474" y="20601"/>
                  <a:pt x="17234" y="21600"/>
                  <a:pt x="18168" y="21600"/>
                </a:cubicBezTo>
                <a:cubicBezTo>
                  <a:pt x="19103" y="21600"/>
                  <a:pt x="19863" y="20601"/>
                  <a:pt x="19863" y="19373"/>
                </a:cubicBezTo>
                <a:cubicBezTo>
                  <a:pt x="19863" y="18250"/>
                  <a:pt x="19225" y="17328"/>
                  <a:pt x="18402" y="17176"/>
                </a:cubicBezTo>
                <a:cubicBezTo>
                  <a:pt x="18365" y="17159"/>
                  <a:pt x="18327" y="17145"/>
                  <a:pt x="18285" y="17145"/>
                </a:cubicBezTo>
                <a:lnTo>
                  <a:pt x="7524" y="17145"/>
                </a:lnTo>
                <a:lnTo>
                  <a:pt x="7356" y="16190"/>
                </a:lnTo>
                <a:lnTo>
                  <a:pt x="17239" y="12871"/>
                </a:lnTo>
                <a:cubicBezTo>
                  <a:pt x="20626" y="11654"/>
                  <a:pt x="21600" y="8933"/>
                  <a:pt x="21382" y="679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5" name="Google Shape;545;p31"/>
          <p:cNvSpPr/>
          <p:nvPr/>
        </p:nvSpPr>
        <p:spPr>
          <a:xfrm>
            <a:off x="2407547" y="1966956"/>
            <a:ext cx="412756" cy="323753"/>
          </a:xfrm>
          <a:custGeom>
            <a:rect b="b" l="l" r="r" t="t"/>
            <a:pathLst>
              <a:path extrusionOk="0" h="21600" w="21600">
                <a:moveTo>
                  <a:pt x="20720" y="20706"/>
                </a:moveTo>
                <a:lnTo>
                  <a:pt x="880" y="20706"/>
                </a:lnTo>
                <a:cubicBezTo>
                  <a:pt x="781" y="20706"/>
                  <a:pt x="701" y="20604"/>
                  <a:pt x="701" y="20478"/>
                </a:cubicBezTo>
                <a:lnTo>
                  <a:pt x="701" y="10046"/>
                </a:lnTo>
                <a:cubicBezTo>
                  <a:pt x="1622" y="10814"/>
                  <a:pt x="2596" y="11485"/>
                  <a:pt x="3609" y="12031"/>
                </a:cubicBezTo>
                <a:cubicBezTo>
                  <a:pt x="5378" y="12985"/>
                  <a:pt x="7245" y="13573"/>
                  <a:pt x="9158" y="13786"/>
                </a:cubicBezTo>
                <a:lnTo>
                  <a:pt x="9158" y="15314"/>
                </a:lnTo>
                <a:cubicBezTo>
                  <a:pt x="9158" y="15438"/>
                  <a:pt x="9237" y="15538"/>
                  <a:pt x="9334" y="15538"/>
                </a:cubicBezTo>
                <a:lnTo>
                  <a:pt x="12306" y="15538"/>
                </a:lnTo>
                <a:cubicBezTo>
                  <a:pt x="12403" y="15538"/>
                  <a:pt x="12482" y="15438"/>
                  <a:pt x="12482" y="15314"/>
                </a:cubicBezTo>
                <a:lnTo>
                  <a:pt x="12481" y="13779"/>
                </a:lnTo>
                <a:cubicBezTo>
                  <a:pt x="14374" y="13561"/>
                  <a:pt x="16221" y="12975"/>
                  <a:pt x="17972" y="12031"/>
                </a:cubicBezTo>
                <a:cubicBezTo>
                  <a:pt x="18992" y="11481"/>
                  <a:pt x="19972" y="10805"/>
                  <a:pt x="20899" y="10030"/>
                </a:cubicBezTo>
                <a:lnTo>
                  <a:pt x="20899" y="20478"/>
                </a:lnTo>
                <a:cubicBezTo>
                  <a:pt x="20899" y="20604"/>
                  <a:pt x="20819" y="20706"/>
                  <a:pt x="20720" y="20706"/>
                </a:cubicBezTo>
                <a:close/>
                <a:moveTo>
                  <a:pt x="12131" y="13577"/>
                </a:moveTo>
                <a:lnTo>
                  <a:pt x="12131" y="15091"/>
                </a:lnTo>
                <a:lnTo>
                  <a:pt x="9509" y="15091"/>
                </a:lnTo>
                <a:lnTo>
                  <a:pt x="9509" y="13598"/>
                </a:lnTo>
                <a:lnTo>
                  <a:pt x="9548" y="12796"/>
                </a:lnTo>
                <a:cubicBezTo>
                  <a:pt x="9693" y="12050"/>
                  <a:pt x="10216" y="11528"/>
                  <a:pt x="10820" y="11528"/>
                </a:cubicBezTo>
                <a:cubicBezTo>
                  <a:pt x="11422" y="11528"/>
                  <a:pt x="11945" y="12047"/>
                  <a:pt x="12086" y="12752"/>
                </a:cubicBezTo>
                <a:cubicBezTo>
                  <a:pt x="12086" y="12752"/>
                  <a:pt x="12131" y="13577"/>
                  <a:pt x="12131" y="13577"/>
                </a:cubicBezTo>
                <a:close/>
                <a:moveTo>
                  <a:pt x="701" y="4604"/>
                </a:moveTo>
                <a:cubicBezTo>
                  <a:pt x="701" y="4479"/>
                  <a:pt x="781" y="4377"/>
                  <a:pt x="880" y="4377"/>
                </a:cubicBezTo>
                <a:lnTo>
                  <a:pt x="20720" y="4377"/>
                </a:lnTo>
                <a:cubicBezTo>
                  <a:pt x="20819" y="4377"/>
                  <a:pt x="20899" y="4479"/>
                  <a:pt x="20899" y="4604"/>
                </a:cubicBezTo>
                <a:lnTo>
                  <a:pt x="20899" y="9494"/>
                </a:lnTo>
                <a:cubicBezTo>
                  <a:pt x="19934" y="10324"/>
                  <a:pt x="18907" y="11042"/>
                  <a:pt x="17836" y="11619"/>
                </a:cubicBezTo>
                <a:cubicBezTo>
                  <a:pt x="16124" y="12542"/>
                  <a:pt x="14319" y="13116"/>
                  <a:pt x="12468" y="13332"/>
                </a:cubicBezTo>
                <a:lnTo>
                  <a:pt x="12431" y="12682"/>
                </a:lnTo>
                <a:cubicBezTo>
                  <a:pt x="12246" y="11739"/>
                  <a:pt x="11583" y="11081"/>
                  <a:pt x="10820" y="11081"/>
                </a:cubicBezTo>
                <a:cubicBezTo>
                  <a:pt x="10055" y="11081"/>
                  <a:pt x="9392" y="11742"/>
                  <a:pt x="9203" y="12727"/>
                </a:cubicBezTo>
                <a:lnTo>
                  <a:pt x="9171" y="13338"/>
                </a:lnTo>
                <a:cubicBezTo>
                  <a:pt x="7300" y="13128"/>
                  <a:pt x="5476" y="12552"/>
                  <a:pt x="3746" y="11619"/>
                </a:cubicBezTo>
                <a:cubicBezTo>
                  <a:pt x="2681" y="11045"/>
                  <a:pt x="1661" y="10333"/>
                  <a:pt x="701" y="9510"/>
                </a:cubicBezTo>
                <a:cubicBezTo>
                  <a:pt x="701" y="9510"/>
                  <a:pt x="701" y="4604"/>
                  <a:pt x="701" y="4604"/>
                </a:cubicBezTo>
                <a:close/>
                <a:moveTo>
                  <a:pt x="8576" y="894"/>
                </a:moveTo>
                <a:lnTo>
                  <a:pt x="13006" y="894"/>
                </a:lnTo>
                <a:cubicBezTo>
                  <a:pt x="13916" y="894"/>
                  <a:pt x="14656" y="1838"/>
                  <a:pt x="14656" y="2998"/>
                </a:cubicBezTo>
                <a:lnTo>
                  <a:pt x="14656" y="3483"/>
                </a:lnTo>
                <a:lnTo>
                  <a:pt x="6926" y="3483"/>
                </a:lnTo>
                <a:lnTo>
                  <a:pt x="6926" y="2998"/>
                </a:lnTo>
                <a:cubicBezTo>
                  <a:pt x="6926" y="1838"/>
                  <a:pt x="7666" y="894"/>
                  <a:pt x="8576" y="894"/>
                </a:cubicBezTo>
                <a:close/>
                <a:moveTo>
                  <a:pt x="20720" y="3483"/>
                </a:moveTo>
                <a:lnTo>
                  <a:pt x="15357" y="3483"/>
                </a:lnTo>
                <a:lnTo>
                  <a:pt x="15357" y="2998"/>
                </a:lnTo>
                <a:cubicBezTo>
                  <a:pt x="15357" y="1345"/>
                  <a:pt x="14302" y="0"/>
                  <a:pt x="13006" y="0"/>
                </a:cubicBezTo>
                <a:lnTo>
                  <a:pt x="8576" y="0"/>
                </a:lnTo>
                <a:cubicBezTo>
                  <a:pt x="7279" y="0"/>
                  <a:pt x="6224" y="1345"/>
                  <a:pt x="6224" y="2998"/>
                </a:cubicBezTo>
                <a:lnTo>
                  <a:pt x="6224" y="3483"/>
                </a:lnTo>
                <a:lnTo>
                  <a:pt x="880" y="3483"/>
                </a:lnTo>
                <a:cubicBezTo>
                  <a:pt x="395" y="3483"/>
                  <a:pt x="0" y="3986"/>
                  <a:pt x="0" y="4604"/>
                </a:cubicBezTo>
                <a:lnTo>
                  <a:pt x="0" y="20478"/>
                </a:lnTo>
                <a:cubicBezTo>
                  <a:pt x="0" y="21097"/>
                  <a:pt x="395" y="21600"/>
                  <a:pt x="880" y="21600"/>
                </a:cubicBezTo>
                <a:lnTo>
                  <a:pt x="20720" y="21600"/>
                </a:lnTo>
                <a:cubicBezTo>
                  <a:pt x="21205" y="21600"/>
                  <a:pt x="21600" y="21097"/>
                  <a:pt x="21600" y="20478"/>
                </a:cubicBezTo>
                <a:lnTo>
                  <a:pt x="21600" y="4604"/>
                </a:lnTo>
                <a:cubicBezTo>
                  <a:pt x="21600" y="3986"/>
                  <a:pt x="21205" y="3483"/>
                  <a:pt x="20720" y="348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6" name="Google Shape;546;p31"/>
          <p:cNvSpPr/>
          <p:nvPr/>
        </p:nvSpPr>
        <p:spPr>
          <a:xfrm>
            <a:off x="4999043" y="1933371"/>
            <a:ext cx="434447" cy="390923"/>
          </a:xfrm>
          <a:custGeom>
            <a:rect b="b" l="l" r="r" t="t"/>
            <a:pathLst>
              <a:path extrusionOk="0" h="21600" w="19739">
                <a:moveTo>
                  <a:pt x="5459" y="0"/>
                </a:moveTo>
                <a:cubicBezTo>
                  <a:pt x="3023" y="0"/>
                  <a:pt x="863" y="2179"/>
                  <a:pt x="209" y="5297"/>
                </a:cubicBezTo>
                <a:cubicBezTo>
                  <a:pt x="-931" y="10735"/>
                  <a:pt x="2623" y="16793"/>
                  <a:pt x="9720" y="21501"/>
                </a:cubicBezTo>
                <a:lnTo>
                  <a:pt x="9869" y="21600"/>
                </a:lnTo>
                <a:lnTo>
                  <a:pt x="10011" y="21501"/>
                </a:lnTo>
                <a:cubicBezTo>
                  <a:pt x="17110" y="16793"/>
                  <a:pt x="20669" y="10735"/>
                  <a:pt x="19529" y="5297"/>
                </a:cubicBezTo>
                <a:cubicBezTo>
                  <a:pt x="18875" y="2179"/>
                  <a:pt x="16716" y="0"/>
                  <a:pt x="14279" y="0"/>
                </a:cubicBezTo>
                <a:cubicBezTo>
                  <a:pt x="12555" y="0"/>
                  <a:pt x="11006" y="1092"/>
                  <a:pt x="9869" y="3097"/>
                </a:cubicBezTo>
                <a:cubicBezTo>
                  <a:pt x="8733" y="1093"/>
                  <a:pt x="7182" y="0"/>
                  <a:pt x="5459" y="0"/>
                </a:cubicBezTo>
                <a:close/>
                <a:moveTo>
                  <a:pt x="5500" y="791"/>
                </a:moveTo>
                <a:cubicBezTo>
                  <a:pt x="7137" y="791"/>
                  <a:pt x="8607" y="1943"/>
                  <a:pt x="9646" y="4028"/>
                </a:cubicBezTo>
                <a:lnTo>
                  <a:pt x="9910" y="4547"/>
                </a:lnTo>
                <a:lnTo>
                  <a:pt x="10167" y="4028"/>
                </a:lnTo>
                <a:cubicBezTo>
                  <a:pt x="11207" y="1943"/>
                  <a:pt x="12682" y="791"/>
                  <a:pt x="14320" y="791"/>
                </a:cubicBezTo>
                <a:cubicBezTo>
                  <a:pt x="16479" y="791"/>
                  <a:pt x="18395" y="2738"/>
                  <a:pt x="18980" y="5528"/>
                </a:cubicBezTo>
                <a:cubicBezTo>
                  <a:pt x="20039" y="10580"/>
                  <a:pt x="16652" y="16280"/>
                  <a:pt x="9910" y="20801"/>
                </a:cubicBezTo>
                <a:cubicBezTo>
                  <a:pt x="3170" y="16281"/>
                  <a:pt x="-220" y="10580"/>
                  <a:pt x="839" y="5528"/>
                </a:cubicBezTo>
                <a:cubicBezTo>
                  <a:pt x="1424" y="2738"/>
                  <a:pt x="3342" y="791"/>
                  <a:pt x="5500" y="791"/>
                </a:cubicBezTo>
                <a:close/>
                <a:moveTo>
                  <a:pt x="5364" y="2109"/>
                </a:moveTo>
                <a:cubicBezTo>
                  <a:pt x="3721" y="2109"/>
                  <a:pt x="2197" y="3694"/>
                  <a:pt x="1740" y="5874"/>
                </a:cubicBezTo>
                <a:cubicBezTo>
                  <a:pt x="1720" y="5973"/>
                  <a:pt x="1767" y="6071"/>
                  <a:pt x="1849" y="6096"/>
                </a:cubicBezTo>
                <a:cubicBezTo>
                  <a:pt x="1861" y="6100"/>
                  <a:pt x="1877" y="6104"/>
                  <a:pt x="1889" y="6104"/>
                </a:cubicBezTo>
                <a:cubicBezTo>
                  <a:pt x="1957" y="6104"/>
                  <a:pt x="2014" y="6048"/>
                  <a:pt x="2032" y="5964"/>
                </a:cubicBezTo>
                <a:cubicBezTo>
                  <a:pt x="2455" y="3946"/>
                  <a:pt x="3858" y="2480"/>
                  <a:pt x="5364" y="2480"/>
                </a:cubicBezTo>
                <a:cubicBezTo>
                  <a:pt x="5449" y="2480"/>
                  <a:pt x="5513" y="2393"/>
                  <a:pt x="5513" y="2290"/>
                </a:cubicBezTo>
                <a:cubicBezTo>
                  <a:pt x="5513" y="2188"/>
                  <a:pt x="5449" y="2109"/>
                  <a:pt x="5364" y="210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7" name="Google Shape;547;p31"/>
          <p:cNvSpPr/>
          <p:nvPr/>
        </p:nvSpPr>
        <p:spPr>
          <a:xfrm>
            <a:off x="3780057" y="1937099"/>
            <a:ext cx="295353" cy="383467"/>
          </a:xfrm>
          <a:custGeom>
            <a:rect b="b" l="l" r="r" t="t"/>
            <a:pathLst>
              <a:path extrusionOk="0" h="21600" w="21600">
                <a:moveTo>
                  <a:pt x="4285" y="0"/>
                </a:moveTo>
                <a:cubicBezTo>
                  <a:pt x="1926" y="0"/>
                  <a:pt x="0" y="1298"/>
                  <a:pt x="0" y="3116"/>
                </a:cubicBezTo>
                <a:lnTo>
                  <a:pt x="0" y="18300"/>
                </a:lnTo>
                <a:cubicBezTo>
                  <a:pt x="0" y="20117"/>
                  <a:pt x="1926" y="21600"/>
                  <a:pt x="4285" y="21600"/>
                </a:cubicBezTo>
                <a:lnTo>
                  <a:pt x="20859" y="21600"/>
                </a:lnTo>
                <a:cubicBezTo>
                  <a:pt x="21273" y="21600"/>
                  <a:pt x="21600" y="21336"/>
                  <a:pt x="21600" y="21021"/>
                </a:cubicBezTo>
                <a:lnTo>
                  <a:pt x="21600" y="5845"/>
                </a:lnTo>
                <a:cubicBezTo>
                  <a:pt x="21595" y="5530"/>
                  <a:pt x="21273" y="5266"/>
                  <a:pt x="20859" y="5266"/>
                </a:cubicBezTo>
                <a:lnTo>
                  <a:pt x="3729" y="5266"/>
                </a:lnTo>
                <a:cubicBezTo>
                  <a:pt x="2193" y="5266"/>
                  <a:pt x="938" y="4303"/>
                  <a:pt x="938" y="3116"/>
                </a:cubicBezTo>
                <a:cubicBezTo>
                  <a:pt x="938" y="1933"/>
                  <a:pt x="2188" y="705"/>
                  <a:pt x="3729" y="705"/>
                </a:cubicBezTo>
                <a:lnTo>
                  <a:pt x="20869" y="705"/>
                </a:lnTo>
                <a:cubicBezTo>
                  <a:pt x="21277" y="705"/>
                  <a:pt x="21600" y="706"/>
                  <a:pt x="21600" y="395"/>
                </a:cubicBezTo>
                <a:cubicBezTo>
                  <a:pt x="21600" y="75"/>
                  <a:pt x="21268" y="0"/>
                  <a:pt x="20859" y="0"/>
                </a:cubicBezTo>
                <a:lnTo>
                  <a:pt x="4285" y="0"/>
                </a:lnTo>
                <a:close/>
                <a:moveTo>
                  <a:pt x="4830" y="2956"/>
                </a:moveTo>
                <a:cubicBezTo>
                  <a:pt x="4668" y="2956"/>
                  <a:pt x="4536" y="3060"/>
                  <a:pt x="4536" y="3183"/>
                </a:cubicBezTo>
                <a:cubicBezTo>
                  <a:pt x="4536" y="3306"/>
                  <a:pt x="4671" y="3401"/>
                  <a:pt x="4830" y="3401"/>
                </a:cubicBezTo>
                <a:lnTo>
                  <a:pt x="18536" y="3401"/>
                </a:lnTo>
                <a:cubicBezTo>
                  <a:pt x="18698" y="3401"/>
                  <a:pt x="18831" y="3306"/>
                  <a:pt x="18830" y="3183"/>
                </a:cubicBezTo>
                <a:cubicBezTo>
                  <a:pt x="18830" y="3060"/>
                  <a:pt x="18696" y="2956"/>
                  <a:pt x="18536" y="2956"/>
                </a:cubicBezTo>
                <a:cubicBezTo>
                  <a:pt x="18536" y="2956"/>
                  <a:pt x="4830" y="2956"/>
                  <a:pt x="4830" y="2956"/>
                </a:cubicBezTo>
                <a:close/>
                <a:moveTo>
                  <a:pt x="698" y="4300"/>
                </a:moveTo>
                <a:cubicBezTo>
                  <a:pt x="1277" y="5149"/>
                  <a:pt x="2432" y="5728"/>
                  <a:pt x="3762" y="5728"/>
                </a:cubicBezTo>
                <a:lnTo>
                  <a:pt x="20880" y="5728"/>
                </a:lnTo>
                <a:cubicBezTo>
                  <a:pt x="20931" y="5728"/>
                  <a:pt x="20967" y="5761"/>
                  <a:pt x="20968" y="5786"/>
                </a:cubicBezTo>
                <a:cubicBezTo>
                  <a:pt x="20968" y="5786"/>
                  <a:pt x="20968" y="20970"/>
                  <a:pt x="20968" y="20970"/>
                </a:cubicBezTo>
                <a:cubicBezTo>
                  <a:pt x="20968" y="20999"/>
                  <a:pt x="20939" y="21029"/>
                  <a:pt x="20891" y="21029"/>
                </a:cubicBezTo>
                <a:lnTo>
                  <a:pt x="4307" y="21029"/>
                </a:lnTo>
                <a:cubicBezTo>
                  <a:pt x="2314" y="21029"/>
                  <a:pt x="698" y="19784"/>
                  <a:pt x="698" y="18249"/>
                </a:cubicBezTo>
                <a:lnTo>
                  <a:pt x="698" y="4300"/>
                </a:lnTo>
                <a:close/>
                <a:moveTo>
                  <a:pt x="6684" y="9406"/>
                </a:moveTo>
                <a:cubicBezTo>
                  <a:pt x="6076" y="9406"/>
                  <a:pt x="5583" y="9786"/>
                  <a:pt x="5583" y="10254"/>
                </a:cubicBezTo>
                <a:lnTo>
                  <a:pt x="5583" y="13798"/>
                </a:lnTo>
                <a:cubicBezTo>
                  <a:pt x="5583" y="14266"/>
                  <a:pt x="6076" y="14646"/>
                  <a:pt x="6684" y="14646"/>
                </a:cubicBezTo>
                <a:lnTo>
                  <a:pt x="15178" y="14646"/>
                </a:lnTo>
                <a:cubicBezTo>
                  <a:pt x="15785" y="14646"/>
                  <a:pt x="16279" y="14266"/>
                  <a:pt x="16279" y="13798"/>
                </a:cubicBezTo>
                <a:lnTo>
                  <a:pt x="16279" y="10254"/>
                </a:lnTo>
                <a:cubicBezTo>
                  <a:pt x="16279" y="9786"/>
                  <a:pt x="15785" y="9406"/>
                  <a:pt x="15178" y="9406"/>
                </a:cubicBezTo>
                <a:lnTo>
                  <a:pt x="6684" y="9406"/>
                </a:lnTo>
                <a:close/>
                <a:moveTo>
                  <a:pt x="6695" y="9675"/>
                </a:moveTo>
                <a:lnTo>
                  <a:pt x="15189" y="9675"/>
                </a:lnTo>
                <a:cubicBezTo>
                  <a:pt x="15612" y="9675"/>
                  <a:pt x="15963" y="9936"/>
                  <a:pt x="15963" y="10263"/>
                </a:cubicBezTo>
                <a:lnTo>
                  <a:pt x="15963" y="13807"/>
                </a:lnTo>
                <a:cubicBezTo>
                  <a:pt x="15963" y="14133"/>
                  <a:pt x="15612" y="14394"/>
                  <a:pt x="15189" y="14394"/>
                </a:cubicBezTo>
                <a:lnTo>
                  <a:pt x="6695" y="14394"/>
                </a:lnTo>
                <a:cubicBezTo>
                  <a:pt x="6271" y="14394"/>
                  <a:pt x="5932" y="14133"/>
                  <a:pt x="5932" y="13807"/>
                </a:cubicBezTo>
                <a:cubicBezTo>
                  <a:pt x="5932" y="13807"/>
                  <a:pt x="5932" y="10263"/>
                  <a:pt x="5932" y="10263"/>
                </a:cubicBezTo>
                <a:cubicBezTo>
                  <a:pt x="5932" y="9936"/>
                  <a:pt x="6271" y="9675"/>
                  <a:pt x="6695" y="9675"/>
                </a:cubicBezTo>
                <a:close/>
                <a:moveTo>
                  <a:pt x="5746" y="16057"/>
                </a:moveTo>
                <a:cubicBezTo>
                  <a:pt x="5654" y="16057"/>
                  <a:pt x="5583" y="16112"/>
                  <a:pt x="5583" y="16183"/>
                </a:cubicBezTo>
                <a:cubicBezTo>
                  <a:pt x="5583" y="16254"/>
                  <a:pt x="5654" y="16309"/>
                  <a:pt x="5746" y="16309"/>
                </a:cubicBezTo>
                <a:lnTo>
                  <a:pt x="16377" y="16309"/>
                </a:lnTo>
                <a:cubicBezTo>
                  <a:pt x="16470" y="16309"/>
                  <a:pt x="16552" y="16254"/>
                  <a:pt x="16552" y="16183"/>
                </a:cubicBezTo>
                <a:cubicBezTo>
                  <a:pt x="16552" y="16112"/>
                  <a:pt x="16470" y="16057"/>
                  <a:pt x="16377" y="16057"/>
                </a:cubicBezTo>
                <a:lnTo>
                  <a:pt x="5746" y="16057"/>
                </a:lnTo>
                <a:close/>
                <a:moveTo>
                  <a:pt x="5746" y="17149"/>
                </a:moveTo>
                <a:cubicBezTo>
                  <a:pt x="5654" y="17149"/>
                  <a:pt x="5583" y="17212"/>
                  <a:pt x="5583" y="17283"/>
                </a:cubicBezTo>
                <a:cubicBezTo>
                  <a:pt x="5583" y="17355"/>
                  <a:pt x="5654" y="17409"/>
                  <a:pt x="5746" y="17409"/>
                </a:cubicBezTo>
                <a:lnTo>
                  <a:pt x="16377" y="17409"/>
                </a:lnTo>
                <a:cubicBezTo>
                  <a:pt x="16470" y="17409"/>
                  <a:pt x="16552" y="17355"/>
                  <a:pt x="16552" y="17283"/>
                </a:cubicBezTo>
                <a:cubicBezTo>
                  <a:pt x="16552" y="17212"/>
                  <a:pt x="16470" y="17149"/>
                  <a:pt x="16377" y="17149"/>
                </a:cubicBezTo>
                <a:lnTo>
                  <a:pt x="5746" y="1714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8" name="Google Shape;548;p31"/>
          <p:cNvSpPr txBox="1"/>
          <p:nvPr/>
        </p:nvSpPr>
        <p:spPr>
          <a:xfrm>
            <a:off x="1749406" y="3507961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549" name="Google Shape;549;p31"/>
          <p:cNvSpPr txBox="1"/>
          <p:nvPr/>
        </p:nvSpPr>
        <p:spPr>
          <a:xfrm>
            <a:off x="6093795" y="3507961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550" name="Google Shape;550;p31"/>
          <p:cNvSpPr txBox="1"/>
          <p:nvPr/>
        </p:nvSpPr>
        <p:spPr>
          <a:xfrm>
            <a:off x="4645666" y="3507961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551" name="Google Shape;551;p31"/>
          <p:cNvSpPr txBox="1"/>
          <p:nvPr/>
        </p:nvSpPr>
        <p:spPr>
          <a:xfrm>
            <a:off x="3197536" y="3507961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552" name="Google Shape;552;p31"/>
          <p:cNvSpPr/>
          <p:nvPr/>
        </p:nvSpPr>
        <p:spPr>
          <a:xfrm rot="10800000">
            <a:off x="3598435" y="2700325"/>
            <a:ext cx="658599" cy="489261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3" name="Google Shape;553;p31"/>
          <p:cNvSpPr/>
          <p:nvPr/>
        </p:nvSpPr>
        <p:spPr>
          <a:xfrm rot="10800000">
            <a:off x="4912242" y="2700325"/>
            <a:ext cx="658599" cy="489261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4" name="Google Shape;554;p31"/>
          <p:cNvSpPr/>
          <p:nvPr/>
        </p:nvSpPr>
        <p:spPr>
          <a:xfrm rot="10800000">
            <a:off x="6200774" y="2700325"/>
            <a:ext cx="658599" cy="489261"/>
          </a:xfrm>
          <a:prstGeom prst="triangle">
            <a:avLst>
              <a:gd fmla="val 50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5" name="Google Shape;555;p31"/>
          <p:cNvSpPr txBox="1"/>
          <p:nvPr/>
        </p:nvSpPr>
        <p:spPr>
          <a:xfrm>
            <a:off x="2329206" y="2756340"/>
            <a:ext cx="56943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10%</a:t>
            </a:r>
            <a:endParaRPr sz="1100"/>
          </a:p>
        </p:txBody>
      </p:sp>
      <p:sp>
        <p:nvSpPr>
          <p:cNvPr id="556" name="Google Shape;556;p31"/>
          <p:cNvSpPr txBox="1"/>
          <p:nvPr/>
        </p:nvSpPr>
        <p:spPr>
          <a:xfrm>
            <a:off x="3643015" y="2756340"/>
            <a:ext cx="56943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20%</a:t>
            </a:r>
            <a:endParaRPr sz="1100"/>
          </a:p>
        </p:txBody>
      </p:sp>
      <p:sp>
        <p:nvSpPr>
          <p:cNvPr id="557" name="Google Shape;557;p31"/>
          <p:cNvSpPr txBox="1"/>
          <p:nvPr/>
        </p:nvSpPr>
        <p:spPr>
          <a:xfrm>
            <a:off x="4956822" y="2756340"/>
            <a:ext cx="56943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30%</a:t>
            </a:r>
            <a:endParaRPr sz="1100"/>
          </a:p>
        </p:txBody>
      </p:sp>
      <p:sp>
        <p:nvSpPr>
          <p:cNvPr id="558" name="Google Shape;558;p31"/>
          <p:cNvSpPr txBox="1"/>
          <p:nvPr/>
        </p:nvSpPr>
        <p:spPr>
          <a:xfrm>
            <a:off x="6245355" y="2756340"/>
            <a:ext cx="56943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40%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2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564" name="Google Shape;564;p32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cxnSp>
        <p:nvCxnSpPr>
          <p:cNvPr id="565" name="Google Shape;565;p32"/>
          <p:cNvCxnSpPr/>
          <p:nvPr/>
        </p:nvCxnSpPr>
        <p:spPr>
          <a:xfrm>
            <a:off x="0" y="1368006"/>
            <a:ext cx="3609975" cy="0"/>
          </a:xfrm>
          <a:prstGeom prst="straightConnector1">
            <a:avLst/>
          </a:prstGeom>
          <a:noFill/>
          <a:ln cap="flat" cmpd="sng" w="952500">
            <a:solidFill>
              <a:schemeClr val="accent1"/>
            </a:solidFill>
            <a:prstDash val="solid"/>
            <a:miter lim="800000"/>
            <a:headEnd len="sm" w="sm" type="none"/>
            <a:tailEnd len="sm" w="sm" type="stealth"/>
          </a:ln>
        </p:spPr>
      </p:cxnSp>
      <p:cxnSp>
        <p:nvCxnSpPr>
          <p:cNvPr id="566" name="Google Shape;566;p32"/>
          <p:cNvCxnSpPr/>
          <p:nvPr/>
        </p:nvCxnSpPr>
        <p:spPr>
          <a:xfrm>
            <a:off x="0" y="2071402"/>
            <a:ext cx="3609975" cy="0"/>
          </a:xfrm>
          <a:prstGeom prst="straightConnector1">
            <a:avLst/>
          </a:prstGeom>
          <a:noFill/>
          <a:ln cap="flat" cmpd="sng" w="952500">
            <a:solidFill>
              <a:schemeClr val="accent2"/>
            </a:solidFill>
            <a:prstDash val="solid"/>
            <a:miter lim="800000"/>
            <a:headEnd len="sm" w="sm" type="none"/>
            <a:tailEnd len="sm" w="sm" type="stealth"/>
          </a:ln>
        </p:spPr>
      </p:cxnSp>
      <p:cxnSp>
        <p:nvCxnSpPr>
          <p:cNvPr id="567" name="Google Shape;567;p32"/>
          <p:cNvCxnSpPr/>
          <p:nvPr/>
        </p:nvCxnSpPr>
        <p:spPr>
          <a:xfrm>
            <a:off x="0" y="2774799"/>
            <a:ext cx="3609975" cy="0"/>
          </a:xfrm>
          <a:prstGeom prst="straightConnector1">
            <a:avLst/>
          </a:prstGeom>
          <a:noFill/>
          <a:ln cap="flat" cmpd="sng" w="952500">
            <a:solidFill>
              <a:schemeClr val="accent3"/>
            </a:solidFill>
            <a:prstDash val="solid"/>
            <a:miter lim="800000"/>
            <a:headEnd len="sm" w="sm" type="none"/>
            <a:tailEnd len="sm" w="sm" type="stealth"/>
          </a:ln>
        </p:spPr>
      </p:cxnSp>
      <p:cxnSp>
        <p:nvCxnSpPr>
          <p:cNvPr id="568" name="Google Shape;568;p32"/>
          <p:cNvCxnSpPr/>
          <p:nvPr/>
        </p:nvCxnSpPr>
        <p:spPr>
          <a:xfrm>
            <a:off x="0" y="3478196"/>
            <a:ext cx="3609975" cy="0"/>
          </a:xfrm>
          <a:prstGeom prst="straightConnector1">
            <a:avLst/>
          </a:prstGeom>
          <a:noFill/>
          <a:ln cap="flat" cmpd="sng" w="952500">
            <a:solidFill>
              <a:schemeClr val="accent4"/>
            </a:solidFill>
            <a:prstDash val="solid"/>
            <a:miter lim="800000"/>
            <a:headEnd len="sm" w="sm" type="none"/>
            <a:tailEnd len="sm" w="sm" type="stealth"/>
          </a:ln>
        </p:spPr>
      </p:cxnSp>
      <p:sp>
        <p:nvSpPr>
          <p:cNvPr id="569" name="Google Shape;569;p32"/>
          <p:cNvSpPr txBox="1"/>
          <p:nvPr/>
        </p:nvSpPr>
        <p:spPr>
          <a:xfrm>
            <a:off x="4176791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570" name="Google Shape;570;p32"/>
          <p:cNvGrpSpPr/>
          <p:nvPr/>
        </p:nvGrpSpPr>
        <p:grpSpPr>
          <a:xfrm>
            <a:off x="4176791" y="2338150"/>
            <a:ext cx="3983355" cy="625363"/>
            <a:chOff x="6096000" y="1837935"/>
            <a:chExt cx="5311140" cy="833818"/>
          </a:xfrm>
        </p:grpSpPr>
        <p:grpSp>
          <p:nvGrpSpPr>
            <p:cNvPr id="571" name="Google Shape;571;p32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572" name="Google Shape;572;p32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73" name="Google Shape;573;p32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574" name="Google Shape;574;p32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575" name="Google Shape;575;p32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576" name="Google Shape;576;p32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577" name="Google Shape;577;p32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78" name="Google Shape;578;p32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579" name="Google Shape;579;p32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580" name="Google Shape;580;p32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581" name="Google Shape;581;p32"/>
          <p:cNvGrpSpPr/>
          <p:nvPr/>
        </p:nvGrpSpPr>
        <p:grpSpPr>
          <a:xfrm>
            <a:off x="4176791" y="3347476"/>
            <a:ext cx="3983355" cy="625363"/>
            <a:chOff x="6096000" y="1837935"/>
            <a:chExt cx="5311140" cy="833818"/>
          </a:xfrm>
        </p:grpSpPr>
        <p:grpSp>
          <p:nvGrpSpPr>
            <p:cNvPr id="582" name="Google Shape;582;p32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583" name="Google Shape;583;p32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84" name="Google Shape;584;p32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585" name="Google Shape;585;p32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586" name="Google Shape;586;p32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587" name="Google Shape;587;p32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588" name="Google Shape;588;p32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589" name="Google Shape;589;p32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590" name="Google Shape;590;p32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591" name="Google Shape;591;p32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592" name="Google Shape;592;p32"/>
          <p:cNvSpPr txBox="1"/>
          <p:nvPr/>
        </p:nvSpPr>
        <p:spPr>
          <a:xfrm>
            <a:off x="4176791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593" name="Google Shape;593;p32"/>
          <p:cNvSpPr txBox="1"/>
          <p:nvPr/>
        </p:nvSpPr>
        <p:spPr>
          <a:xfrm>
            <a:off x="1111711" y="1368005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594" name="Google Shape;594;p32"/>
          <p:cNvSpPr txBox="1"/>
          <p:nvPr/>
        </p:nvSpPr>
        <p:spPr>
          <a:xfrm>
            <a:off x="1111711" y="1997428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595" name="Google Shape;595;p32"/>
          <p:cNvSpPr txBox="1"/>
          <p:nvPr/>
        </p:nvSpPr>
        <p:spPr>
          <a:xfrm>
            <a:off x="1111711" y="2674309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  <p:sp>
        <p:nvSpPr>
          <p:cNvPr id="596" name="Google Shape;596;p32"/>
          <p:cNvSpPr txBox="1"/>
          <p:nvPr/>
        </p:nvSpPr>
        <p:spPr>
          <a:xfrm>
            <a:off x="1111711" y="3330144"/>
            <a:ext cx="68193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50%</a:t>
            </a:r>
            <a:endParaRPr sz="1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1" name="Google Shape;601;p33"/>
          <p:cNvGrpSpPr/>
          <p:nvPr/>
        </p:nvGrpSpPr>
        <p:grpSpPr>
          <a:xfrm>
            <a:off x="499231" y="1495859"/>
            <a:ext cx="8145538" cy="975625"/>
            <a:chOff x="651354" y="2044593"/>
            <a:chExt cx="10860718" cy="1300834"/>
          </a:xfrm>
        </p:grpSpPr>
        <p:sp>
          <p:nvSpPr>
            <p:cNvPr id="602" name="Google Shape;602;p33"/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02</a:t>
              </a:r>
              <a:endParaRPr sz="1100"/>
            </a:p>
          </p:txBody>
        </p:sp>
        <p:sp>
          <p:nvSpPr>
            <p:cNvPr id="603" name="Google Shape;603;p33"/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  <p:grpSp>
          <p:nvGrpSpPr>
            <p:cNvPr id="604" name="Google Shape;604;p33"/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605" name="Google Shape;605;p33"/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accent4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 01</a:t>
                </a:r>
                <a:endParaRPr sz="1100"/>
              </a:p>
            </p:txBody>
          </p:sp>
          <p:sp>
            <p:nvSpPr>
              <p:cNvPr id="606" name="Google Shape;606;p33"/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</p:grpSp>
      <p:grpSp>
        <p:nvGrpSpPr>
          <p:cNvPr id="607" name="Google Shape;607;p33"/>
          <p:cNvGrpSpPr/>
          <p:nvPr/>
        </p:nvGrpSpPr>
        <p:grpSpPr>
          <a:xfrm>
            <a:off x="499231" y="3176819"/>
            <a:ext cx="8145538" cy="975625"/>
            <a:chOff x="651354" y="2044593"/>
            <a:chExt cx="10860718" cy="1300834"/>
          </a:xfrm>
        </p:grpSpPr>
        <p:sp>
          <p:nvSpPr>
            <p:cNvPr id="608" name="Google Shape;608;p33"/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03</a:t>
              </a:r>
              <a:endParaRPr sz="1100"/>
            </a:p>
          </p:txBody>
        </p:sp>
        <p:sp>
          <p:nvSpPr>
            <p:cNvPr id="609" name="Google Shape;609;p33"/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  <p:grpSp>
          <p:nvGrpSpPr>
            <p:cNvPr id="610" name="Google Shape;610;p33"/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611" name="Google Shape;611;p33"/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accent4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 04</a:t>
                </a:r>
                <a:endParaRPr sz="1100"/>
              </a:p>
            </p:txBody>
          </p:sp>
          <p:sp>
            <p:nvSpPr>
              <p:cNvPr id="612" name="Google Shape;612;p33"/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</p:grpSp>
      <p:sp>
        <p:nvSpPr>
          <p:cNvPr id="613" name="Google Shape;613;p33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614" name="Google Shape;614;p33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615" name="Google Shape;615;p33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Process Infographic</a:t>
            </a:r>
            <a:endParaRPr sz="1100"/>
          </a:p>
        </p:txBody>
      </p:sp>
      <p:sp>
        <p:nvSpPr>
          <p:cNvPr id="616" name="Google Shape;616;p33"/>
          <p:cNvSpPr/>
          <p:nvPr/>
        </p:nvSpPr>
        <p:spPr>
          <a:xfrm>
            <a:off x="3062242" y="1264571"/>
            <a:ext cx="3019516" cy="301951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71500" sx="92000" rotWithShape="0" algn="l" dir="3120000" dist="546100" sy="92000">
              <a:srgbClr val="000000">
                <a:alpha val="13725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7" name="Google Shape;617;p33"/>
          <p:cNvSpPr/>
          <p:nvPr/>
        </p:nvSpPr>
        <p:spPr>
          <a:xfrm>
            <a:off x="3389778" y="1812135"/>
            <a:ext cx="2364444" cy="236444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rotWithShape="0" algn="l" dir="2160000" dist="101600">
              <a:srgbClr val="000000">
                <a:alpha val="14901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8" name="Google Shape;618;p33"/>
          <p:cNvSpPr/>
          <p:nvPr/>
        </p:nvSpPr>
        <p:spPr>
          <a:xfrm>
            <a:off x="3717040" y="2343232"/>
            <a:ext cx="1709919" cy="17099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rotWithShape="0" algn="l" dir="2160000" dist="101600">
              <a:srgbClr val="000000">
                <a:alpha val="14901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9" name="Google Shape;619;p33"/>
          <p:cNvSpPr/>
          <p:nvPr/>
        </p:nvSpPr>
        <p:spPr>
          <a:xfrm>
            <a:off x="3948632" y="2673884"/>
            <a:ext cx="1246736" cy="124673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rotWithShape="0" algn="l" dir="2160000" dist="101600">
              <a:srgbClr val="000000">
                <a:alpha val="14901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620" name="Google Shape;620;p33"/>
          <p:cNvGrpSpPr/>
          <p:nvPr/>
        </p:nvGrpSpPr>
        <p:grpSpPr>
          <a:xfrm>
            <a:off x="2547868" y="1983461"/>
            <a:ext cx="4048264" cy="1678781"/>
            <a:chOff x="3384365" y="2400300"/>
            <a:chExt cx="5397685" cy="2238375"/>
          </a:xfrm>
        </p:grpSpPr>
        <p:grpSp>
          <p:nvGrpSpPr>
            <p:cNvPr id="621" name="Google Shape;621;p33"/>
            <p:cNvGrpSpPr/>
            <p:nvPr/>
          </p:nvGrpSpPr>
          <p:grpSpPr>
            <a:xfrm>
              <a:off x="6083207" y="2400300"/>
              <a:ext cx="2698843" cy="2238375"/>
              <a:chOff x="6083207" y="2400300"/>
              <a:chExt cx="2698843" cy="2238375"/>
            </a:xfrm>
          </p:grpSpPr>
          <p:cxnSp>
            <p:nvCxnSpPr>
              <p:cNvPr id="622" name="Google Shape;622;p33"/>
              <p:cNvCxnSpPr/>
              <p:nvPr/>
            </p:nvCxnSpPr>
            <p:spPr>
              <a:xfrm>
                <a:off x="6083207" y="2400300"/>
                <a:ext cx="2698843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oval"/>
                <a:tailEnd len="med" w="med" type="triangle"/>
              </a:ln>
            </p:spPr>
          </p:cxnSp>
          <p:cxnSp>
            <p:nvCxnSpPr>
              <p:cNvPr id="623" name="Google Shape;623;p33"/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oval"/>
                <a:tailEnd len="med" w="med" type="triangle"/>
              </a:ln>
            </p:spPr>
          </p:cxnSp>
        </p:grpSp>
        <p:grpSp>
          <p:nvGrpSpPr>
            <p:cNvPr id="624" name="Google Shape;624;p33"/>
            <p:cNvGrpSpPr/>
            <p:nvPr/>
          </p:nvGrpSpPr>
          <p:grpSpPr>
            <a:xfrm>
              <a:off x="3384365" y="2400300"/>
              <a:ext cx="2698842" cy="2238375"/>
              <a:chOff x="6935233" y="2400300"/>
              <a:chExt cx="2698842" cy="2238375"/>
            </a:xfrm>
          </p:grpSpPr>
          <p:cxnSp>
            <p:nvCxnSpPr>
              <p:cNvPr id="625" name="Google Shape;625;p33"/>
              <p:cNvCxnSpPr/>
              <p:nvPr/>
            </p:nvCxnSpPr>
            <p:spPr>
              <a:xfrm>
                <a:off x="6935233" y="2400300"/>
                <a:ext cx="1263742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triangle"/>
                <a:tailEnd len="med" w="med" type="oval"/>
              </a:ln>
            </p:spPr>
          </p:cxnSp>
          <p:cxnSp>
            <p:nvCxnSpPr>
              <p:cNvPr id="626" name="Google Shape;626;p33"/>
              <p:cNvCxnSpPr/>
              <p:nvPr/>
            </p:nvCxnSpPr>
            <p:spPr>
              <a:xfrm>
                <a:off x="6935233" y="4638675"/>
                <a:ext cx="2698842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triangle"/>
                <a:tailEnd len="med" w="med" type="oval"/>
              </a:ln>
            </p:spPr>
          </p:cxn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34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632" name="Google Shape;632;p34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grpSp>
        <p:nvGrpSpPr>
          <p:cNvPr id="633" name="Google Shape;633;p34"/>
          <p:cNvGrpSpPr/>
          <p:nvPr/>
        </p:nvGrpSpPr>
        <p:grpSpPr>
          <a:xfrm>
            <a:off x="911514" y="898600"/>
            <a:ext cx="2335314" cy="3057582"/>
            <a:chOff x="4539124" y="1920240"/>
            <a:chExt cx="3113752" cy="4076776"/>
          </a:xfrm>
        </p:grpSpPr>
        <p:grpSp>
          <p:nvGrpSpPr>
            <p:cNvPr id="634" name="Google Shape;634;p34"/>
            <p:cNvGrpSpPr/>
            <p:nvPr/>
          </p:nvGrpSpPr>
          <p:grpSpPr>
            <a:xfrm>
              <a:off x="4539124" y="1920240"/>
              <a:ext cx="3113752" cy="4076776"/>
              <a:chOff x="3153117" y="2473343"/>
              <a:chExt cx="2734454" cy="3580169"/>
            </a:xfrm>
          </p:grpSpPr>
          <p:sp>
            <p:nvSpPr>
              <p:cNvPr id="635" name="Google Shape;635;p34"/>
              <p:cNvSpPr/>
              <p:nvPr/>
            </p:nvSpPr>
            <p:spPr>
              <a:xfrm>
                <a:off x="3153117" y="4489000"/>
                <a:ext cx="2734454" cy="1177130"/>
              </a:xfrm>
              <a:custGeom>
                <a:rect b="b" l="l" r="r" t="t"/>
                <a:pathLst>
                  <a:path extrusionOk="0" h="21600" w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00536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36" name="Google Shape;636;p34"/>
              <p:cNvSpPr/>
              <p:nvPr/>
            </p:nvSpPr>
            <p:spPr>
              <a:xfrm>
                <a:off x="3153117" y="5083687"/>
                <a:ext cx="2733465" cy="969825"/>
              </a:xfrm>
              <a:custGeom>
                <a:rect b="b" l="l" r="r" t="t"/>
                <a:pathLst>
                  <a:path extrusionOk="0" h="21600" w="2160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304800" sx="97000" rotWithShape="0" algn="t" dir="5220000" dist="228600" sy="97000">
                  <a:srgbClr val="000000">
                    <a:alpha val="30980"/>
                  </a:srgbClr>
                </a:outerShdw>
              </a:effectLst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37" name="Google Shape;637;p34"/>
              <p:cNvSpPr/>
              <p:nvPr/>
            </p:nvSpPr>
            <p:spPr>
              <a:xfrm>
                <a:off x="3153117" y="3819155"/>
                <a:ext cx="2734454" cy="1177130"/>
              </a:xfrm>
              <a:custGeom>
                <a:rect b="b" l="l" r="r" t="t"/>
                <a:pathLst>
                  <a:path extrusionOk="0" h="21600" w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00627E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38" name="Google Shape;638;p34"/>
              <p:cNvSpPr/>
              <p:nvPr/>
            </p:nvSpPr>
            <p:spPr>
              <a:xfrm>
                <a:off x="3153117" y="4413842"/>
                <a:ext cx="2733465" cy="969825"/>
              </a:xfrm>
              <a:custGeom>
                <a:rect b="b" l="l" r="r" t="t"/>
                <a:pathLst>
                  <a:path extrusionOk="0" h="21600" w="2160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139700" rotWithShape="0" algn="t" dir="5400000" dist="63500">
                  <a:srgbClr val="000000">
                    <a:alpha val="14901"/>
                  </a:srgbClr>
                </a:outerShdw>
              </a:effectLst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39" name="Google Shape;639;p34"/>
              <p:cNvSpPr/>
              <p:nvPr/>
            </p:nvSpPr>
            <p:spPr>
              <a:xfrm>
                <a:off x="3153117" y="3149310"/>
                <a:ext cx="2734454" cy="1177130"/>
              </a:xfrm>
              <a:custGeom>
                <a:rect b="b" l="l" r="r" t="t"/>
                <a:pathLst>
                  <a:path extrusionOk="0" h="21600" w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147B8E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40" name="Google Shape;640;p34"/>
              <p:cNvSpPr/>
              <p:nvPr/>
            </p:nvSpPr>
            <p:spPr>
              <a:xfrm>
                <a:off x="3153117" y="3743997"/>
                <a:ext cx="2733465" cy="969825"/>
              </a:xfrm>
              <a:custGeom>
                <a:rect b="b" l="l" r="r" t="t"/>
                <a:pathLst>
                  <a:path extrusionOk="0" h="21600" w="2160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39700" rotWithShape="0" algn="t" dir="5400000" dist="63500">
                  <a:srgbClr val="000000">
                    <a:alpha val="14901"/>
                  </a:srgbClr>
                </a:outerShdw>
              </a:effectLst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41" name="Google Shape;641;p34"/>
              <p:cNvSpPr/>
              <p:nvPr/>
            </p:nvSpPr>
            <p:spPr>
              <a:xfrm>
                <a:off x="3153117" y="2473343"/>
                <a:ext cx="2734454" cy="1177130"/>
              </a:xfrm>
              <a:custGeom>
                <a:rect b="b" l="l" r="r" t="t"/>
                <a:pathLst>
                  <a:path extrusionOk="0" h="21600" w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B8E6EA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642" name="Google Shape;642;p34"/>
              <p:cNvSpPr/>
              <p:nvPr/>
            </p:nvSpPr>
            <p:spPr>
              <a:xfrm>
                <a:off x="3153117" y="3068030"/>
                <a:ext cx="2733465" cy="969825"/>
              </a:xfrm>
              <a:custGeom>
                <a:rect b="b" l="l" r="r" t="t"/>
                <a:pathLst>
                  <a:path extrusionOk="0" h="21600" w="21600">
                    <a:moveTo>
                      <a:pt x="0" y="8883"/>
                    </a:moveTo>
                    <a:cubicBezTo>
                      <a:pt x="171" y="15942"/>
                      <a:pt x="4940" y="21600"/>
                      <a:pt x="10799" y="21600"/>
                    </a:cubicBezTo>
                    <a:cubicBezTo>
                      <a:pt x="16679" y="21600"/>
                      <a:pt x="21462" y="15901"/>
                      <a:pt x="21600" y="8807"/>
                    </a:cubicBezTo>
                    <a:lnTo>
                      <a:pt x="21598" y="14"/>
                    </a:lnTo>
                    <a:cubicBezTo>
                      <a:pt x="21420" y="7065"/>
                      <a:pt x="16653" y="12715"/>
                      <a:pt x="10799" y="12715"/>
                    </a:cubicBezTo>
                    <a:cubicBezTo>
                      <a:pt x="4941" y="12715"/>
                      <a:pt x="172" y="7058"/>
                      <a:pt x="0" y="0"/>
                    </a:cubicBezTo>
                    <a:cubicBezTo>
                      <a:pt x="0" y="0"/>
                      <a:pt x="0" y="8883"/>
                      <a:pt x="0" y="888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39700" rotWithShape="0" algn="t" dir="5400000" dist="63500">
                  <a:srgbClr val="000000">
                    <a:alpha val="14901"/>
                  </a:srgbClr>
                </a:outerShdw>
              </a:effectLst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643" name="Google Shape;643;p34"/>
            <p:cNvSpPr txBox="1"/>
            <p:nvPr/>
          </p:nvSpPr>
          <p:spPr>
            <a:xfrm>
              <a:off x="5617797" y="3318864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80%</a:t>
              </a:r>
              <a:endParaRPr sz="1100"/>
            </a:p>
          </p:txBody>
        </p:sp>
        <p:sp>
          <p:nvSpPr>
            <p:cNvPr id="644" name="Google Shape;644;p34"/>
            <p:cNvSpPr txBox="1"/>
            <p:nvPr/>
          </p:nvSpPr>
          <p:spPr>
            <a:xfrm>
              <a:off x="5617797" y="4060878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70%</a:t>
              </a:r>
              <a:endParaRPr sz="1100"/>
            </a:p>
          </p:txBody>
        </p:sp>
        <p:sp>
          <p:nvSpPr>
            <p:cNvPr id="645" name="Google Shape;645;p34"/>
            <p:cNvSpPr txBox="1"/>
            <p:nvPr/>
          </p:nvSpPr>
          <p:spPr>
            <a:xfrm>
              <a:off x="5617797" y="4832482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60%</a:t>
              </a:r>
              <a:endParaRPr sz="1100"/>
            </a:p>
          </p:txBody>
        </p:sp>
        <p:sp>
          <p:nvSpPr>
            <p:cNvPr id="646" name="Google Shape;646;p34"/>
            <p:cNvSpPr txBox="1"/>
            <p:nvPr/>
          </p:nvSpPr>
          <p:spPr>
            <a:xfrm>
              <a:off x="5617797" y="5594976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50%</a:t>
              </a:r>
              <a:endParaRPr sz="1100"/>
            </a:p>
          </p:txBody>
        </p:sp>
      </p:grpSp>
      <p:sp>
        <p:nvSpPr>
          <p:cNvPr id="647" name="Google Shape;647;p34"/>
          <p:cNvSpPr txBox="1"/>
          <p:nvPr/>
        </p:nvSpPr>
        <p:spPr>
          <a:xfrm>
            <a:off x="4176791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648" name="Google Shape;648;p34"/>
          <p:cNvGrpSpPr/>
          <p:nvPr/>
        </p:nvGrpSpPr>
        <p:grpSpPr>
          <a:xfrm>
            <a:off x="4176791" y="2338150"/>
            <a:ext cx="3983355" cy="625363"/>
            <a:chOff x="6096000" y="1837935"/>
            <a:chExt cx="5311140" cy="833818"/>
          </a:xfrm>
        </p:grpSpPr>
        <p:grpSp>
          <p:nvGrpSpPr>
            <p:cNvPr id="649" name="Google Shape;649;p34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650" name="Google Shape;650;p3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51" name="Google Shape;651;p3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652" name="Google Shape;652;p3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653" name="Google Shape;653;p34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654" name="Google Shape;654;p34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655" name="Google Shape;655;p3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56" name="Google Shape;656;p3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657" name="Google Shape;657;p3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658" name="Google Shape;658;p34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659" name="Google Shape;659;p34"/>
          <p:cNvGrpSpPr/>
          <p:nvPr/>
        </p:nvGrpSpPr>
        <p:grpSpPr>
          <a:xfrm>
            <a:off x="4176791" y="3347476"/>
            <a:ext cx="3983355" cy="625363"/>
            <a:chOff x="6096000" y="1837935"/>
            <a:chExt cx="5311140" cy="833818"/>
          </a:xfrm>
        </p:grpSpPr>
        <p:grpSp>
          <p:nvGrpSpPr>
            <p:cNvPr id="660" name="Google Shape;660;p34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661" name="Google Shape;661;p3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62" name="Google Shape;662;p3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663" name="Google Shape;663;p3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664" name="Google Shape;664;p34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665" name="Google Shape;665;p34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666" name="Google Shape;666;p3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667" name="Google Shape;667;p3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668" name="Google Shape;668;p3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669" name="Google Shape;669;p34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670" name="Google Shape;670;p34"/>
          <p:cNvSpPr txBox="1"/>
          <p:nvPr/>
        </p:nvSpPr>
        <p:spPr>
          <a:xfrm>
            <a:off x="4176791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35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676" name="Google Shape;676;p35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grpSp>
        <p:nvGrpSpPr>
          <p:cNvPr id="677" name="Google Shape;677;p35"/>
          <p:cNvGrpSpPr/>
          <p:nvPr/>
        </p:nvGrpSpPr>
        <p:grpSpPr>
          <a:xfrm>
            <a:off x="785733" y="907013"/>
            <a:ext cx="2846895" cy="3233889"/>
            <a:chOff x="4198070" y="1543180"/>
            <a:chExt cx="3795860" cy="4311852"/>
          </a:xfrm>
        </p:grpSpPr>
        <p:grpSp>
          <p:nvGrpSpPr>
            <p:cNvPr id="678" name="Google Shape;678;p35"/>
            <p:cNvGrpSpPr/>
            <p:nvPr/>
          </p:nvGrpSpPr>
          <p:grpSpPr>
            <a:xfrm>
              <a:off x="4198070" y="1543180"/>
              <a:ext cx="3795860" cy="4311852"/>
              <a:chOff x="2627442" y="648905"/>
              <a:chExt cx="5243226" cy="5955967"/>
            </a:xfrm>
          </p:grpSpPr>
          <p:grpSp>
            <p:nvGrpSpPr>
              <p:cNvPr id="679" name="Google Shape;679;p35"/>
              <p:cNvGrpSpPr/>
              <p:nvPr/>
            </p:nvGrpSpPr>
            <p:grpSpPr>
              <a:xfrm>
                <a:off x="2627442" y="5184191"/>
                <a:ext cx="5243226" cy="1420681"/>
                <a:chOff x="3765162" y="3822344"/>
                <a:chExt cx="2400870" cy="650529"/>
              </a:xfrm>
            </p:grpSpPr>
            <p:sp>
              <p:nvSpPr>
                <p:cNvPr id="680" name="Google Shape;680;p35"/>
                <p:cNvSpPr/>
                <p:nvPr/>
              </p:nvSpPr>
              <p:spPr>
                <a:xfrm>
                  <a:off x="3765162" y="3930766"/>
                  <a:ext cx="1528053" cy="542107"/>
                </a:xfrm>
                <a:custGeom>
                  <a:rect b="b" l="l" r="r" t="t"/>
                  <a:pathLst>
                    <a:path extrusionOk="0" h="21600" w="21600">
                      <a:moveTo>
                        <a:pt x="1715" y="0"/>
                      </a:moveTo>
                      <a:lnTo>
                        <a:pt x="0" y="9515"/>
                      </a:lnTo>
                      <a:lnTo>
                        <a:pt x="21600" y="21600"/>
                      </a:lnTo>
                      <a:lnTo>
                        <a:pt x="21131" y="10863"/>
                      </a:lnTo>
                      <a:cubicBezTo>
                        <a:pt x="21131" y="10863"/>
                        <a:pt x="1715" y="0"/>
                        <a:pt x="171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100000">
                      <a:srgbClr val="00536F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81" name="Google Shape;681;p35"/>
                <p:cNvSpPr/>
                <p:nvPr/>
              </p:nvSpPr>
              <p:spPr>
                <a:xfrm>
                  <a:off x="5261376" y="3930766"/>
                  <a:ext cx="904656" cy="542107"/>
                </a:xfrm>
                <a:custGeom>
                  <a:rect b="b" l="l" r="r" t="t"/>
                  <a:pathLst>
                    <a:path extrusionOk="0" h="21600" w="21600">
                      <a:moveTo>
                        <a:pt x="18704" y="0"/>
                      </a:moveTo>
                      <a:lnTo>
                        <a:pt x="5" y="10862"/>
                      </a:lnTo>
                      <a:lnTo>
                        <a:pt x="0" y="10861"/>
                      </a:lnTo>
                      <a:lnTo>
                        <a:pt x="793" y="21600"/>
                      </a:lnTo>
                      <a:lnTo>
                        <a:pt x="21600" y="9513"/>
                      </a:lnTo>
                      <a:cubicBezTo>
                        <a:pt x="21600" y="9513"/>
                        <a:pt x="18704" y="0"/>
                        <a:pt x="1870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6EDAFF"/>
                    </a:gs>
                    <a:gs pos="100000">
                      <a:schemeClr val="accent4"/>
                    </a:gs>
                  </a:gsLst>
                  <a:lin ang="2700000" scaled="0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82" name="Google Shape;682;p35"/>
                <p:cNvSpPr/>
                <p:nvPr/>
              </p:nvSpPr>
              <p:spPr>
                <a:xfrm>
                  <a:off x="3889847" y="3822344"/>
                  <a:ext cx="2156856" cy="384531"/>
                </a:xfrm>
                <a:custGeom>
                  <a:rect b="b" l="l" r="r" t="t"/>
                  <a:pathLst>
                    <a:path extrusionOk="0" h="21600" w="21600">
                      <a:moveTo>
                        <a:pt x="0" y="6289"/>
                      </a:moveTo>
                      <a:lnTo>
                        <a:pt x="13755" y="21598"/>
                      </a:lnTo>
                      <a:lnTo>
                        <a:pt x="13757" y="21600"/>
                      </a:lnTo>
                      <a:lnTo>
                        <a:pt x="21600" y="6293"/>
                      </a:lnTo>
                      <a:lnTo>
                        <a:pt x="10800" y="0"/>
                      </a:lnTo>
                      <a:cubicBezTo>
                        <a:pt x="10800" y="0"/>
                        <a:pt x="0" y="6289"/>
                        <a:pt x="0" y="6289"/>
                      </a:cubicBezTo>
                      <a:close/>
                    </a:path>
                  </a:pathLst>
                </a:custGeom>
                <a:solidFill>
                  <a:srgbClr val="00374A"/>
                </a:soli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83" name="Google Shape;683;p35"/>
              <p:cNvGrpSpPr/>
              <p:nvPr/>
            </p:nvGrpSpPr>
            <p:grpSpPr>
              <a:xfrm>
                <a:off x="2958936" y="4452483"/>
                <a:ext cx="4570849" cy="1362156"/>
                <a:chOff x="3916953" y="3487298"/>
                <a:chExt cx="2092989" cy="623731"/>
              </a:xfrm>
            </p:grpSpPr>
            <p:sp>
              <p:nvSpPr>
                <p:cNvPr id="684" name="Google Shape;684;p35"/>
                <p:cNvSpPr/>
                <p:nvPr/>
              </p:nvSpPr>
              <p:spPr>
                <a:xfrm>
                  <a:off x="3916953" y="3553454"/>
                  <a:ext cx="1334323" cy="557575"/>
                </a:xfrm>
                <a:custGeom>
                  <a:rect b="b" l="l" r="r" t="t"/>
                  <a:pathLst>
                    <a:path extrusionOk="0" h="21600" w="21600">
                      <a:moveTo>
                        <a:pt x="21600" y="21598"/>
                      </a:moveTo>
                      <a:lnTo>
                        <a:pt x="20941" y="8800"/>
                      </a:lnTo>
                      <a:lnTo>
                        <a:pt x="2410" y="0"/>
                      </a:lnTo>
                      <a:lnTo>
                        <a:pt x="0" y="11344"/>
                      </a:lnTo>
                      <a:lnTo>
                        <a:pt x="21598" y="21600"/>
                      </a:lnTo>
                      <a:cubicBezTo>
                        <a:pt x="21598" y="21600"/>
                        <a:pt x="21600" y="21598"/>
                        <a:pt x="21600" y="2159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00627E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85" name="Google Shape;685;p35"/>
                <p:cNvSpPr/>
                <p:nvPr/>
              </p:nvSpPr>
              <p:spPr>
                <a:xfrm>
                  <a:off x="5208270" y="3553454"/>
                  <a:ext cx="801672" cy="557348"/>
                </a:xfrm>
                <a:custGeom>
                  <a:rect b="b" l="l" r="r" t="t"/>
                  <a:pathLst>
                    <a:path extrusionOk="0" h="21600" w="21600">
                      <a:moveTo>
                        <a:pt x="0" y="8796"/>
                      </a:moveTo>
                      <a:lnTo>
                        <a:pt x="1097" y="21600"/>
                      </a:lnTo>
                      <a:lnTo>
                        <a:pt x="21600" y="11339"/>
                      </a:lnTo>
                      <a:lnTo>
                        <a:pt x="17593" y="0"/>
                      </a:lnTo>
                      <a:lnTo>
                        <a:pt x="10" y="8799"/>
                      </a:lnTo>
                      <a:cubicBezTo>
                        <a:pt x="10" y="8799"/>
                        <a:pt x="0" y="8796"/>
                        <a:pt x="0" y="879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76E0FF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86" name="Google Shape;686;p35"/>
                <p:cNvSpPr/>
                <p:nvPr/>
              </p:nvSpPr>
              <p:spPr>
                <a:xfrm>
                  <a:off x="4068742" y="3487298"/>
                  <a:ext cx="1797686" cy="296936"/>
                </a:xfrm>
                <a:custGeom>
                  <a:rect b="b" l="l" r="r" t="t"/>
                  <a:pathLst>
                    <a:path extrusionOk="0" h="21600" w="21600">
                      <a:moveTo>
                        <a:pt x="0" y="5071"/>
                      </a:moveTo>
                      <a:lnTo>
                        <a:pt x="13755" y="21595"/>
                      </a:lnTo>
                      <a:lnTo>
                        <a:pt x="13759" y="21600"/>
                      </a:lnTo>
                      <a:lnTo>
                        <a:pt x="21600" y="5084"/>
                      </a:lnTo>
                      <a:lnTo>
                        <a:pt x="11723" y="0"/>
                      </a:lnTo>
                      <a:cubicBezTo>
                        <a:pt x="11723" y="0"/>
                        <a:pt x="0" y="5071"/>
                        <a:pt x="0" y="5071"/>
                      </a:cubicBezTo>
                      <a:close/>
                    </a:path>
                  </a:pathLst>
                </a:custGeom>
                <a:solidFill>
                  <a:srgbClr val="004154"/>
                </a:soli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87" name="Google Shape;687;p35"/>
              <p:cNvGrpSpPr/>
              <p:nvPr/>
            </p:nvGrpSpPr>
            <p:grpSpPr>
              <a:xfrm>
                <a:off x="3361461" y="3605572"/>
                <a:ext cx="3789514" cy="1315753"/>
                <a:chOff x="4101269" y="3113244"/>
                <a:chExt cx="1735217" cy="602483"/>
              </a:xfrm>
            </p:grpSpPr>
            <p:sp>
              <p:nvSpPr>
                <p:cNvPr id="688" name="Google Shape;688;p35"/>
                <p:cNvSpPr/>
                <p:nvPr/>
              </p:nvSpPr>
              <p:spPr>
                <a:xfrm>
                  <a:off x="4101269" y="3195664"/>
                  <a:ext cx="1105725" cy="519571"/>
                </a:xfrm>
                <a:custGeom>
                  <a:rect b="b" l="l" r="r" t="t"/>
                  <a:pathLst>
                    <a:path extrusionOk="0" h="21600" w="21600">
                      <a:moveTo>
                        <a:pt x="20784" y="7507"/>
                      </a:moveTo>
                      <a:lnTo>
                        <a:pt x="20774" y="7514"/>
                      </a:lnTo>
                      <a:lnTo>
                        <a:pt x="2980" y="0"/>
                      </a:lnTo>
                      <a:lnTo>
                        <a:pt x="0" y="12478"/>
                      </a:lnTo>
                      <a:lnTo>
                        <a:pt x="21600" y="21600"/>
                      </a:lnTo>
                      <a:cubicBezTo>
                        <a:pt x="21600" y="21600"/>
                        <a:pt x="20784" y="7507"/>
                        <a:pt x="20784" y="750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rgbClr val="147B8E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89" name="Google Shape;689;p35"/>
                <p:cNvSpPr/>
                <p:nvPr/>
              </p:nvSpPr>
              <p:spPr>
                <a:xfrm>
                  <a:off x="5163797" y="3195664"/>
                  <a:ext cx="672689" cy="520063"/>
                </a:xfrm>
                <a:custGeom>
                  <a:rect b="b" l="l" r="r" t="t"/>
                  <a:pathLst>
                    <a:path extrusionOk="0" h="21600" w="21600">
                      <a:moveTo>
                        <a:pt x="1341" y="21590"/>
                      </a:moveTo>
                      <a:lnTo>
                        <a:pt x="1382" y="21600"/>
                      </a:lnTo>
                      <a:lnTo>
                        <a:pt x="21600" y="12501"/>
                      </a:lnTo>
                      <a:lnTo>
                        <a:pt x="16687" y="0"/>
                      </a:lnTo>
                      <a:lnTo>
                        <a:pt x="0" y="7510"/>
                      </a:lnTo>
                      <a:cubicBezTo>
                        <a:pt x="0" y="7510"/>
                        <a:pt x="1341" y="21590"/>
                        <a:pt x="1341" y="215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6E2F1"/>
                    </a:gs>
                    <a:gs pos="100000">
                      <a:schemeClr val="accent2"/>
                    </a:gs>
                  </a:gsLst>
                  <a:lin ang="2700000" scaled="0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90" name="Google Shape;690;p35"/>
                <p:cNvSpPr/>
                <p:nvPr/>
              </p:nvSpPr>
              <p:spPr>
                <a:xfrm>
                  <a:off x="4253059" y="3113244"/>
                  <a:ext cx="1431066" cy="267519"/>
                </a:xfrm>
                <a:custGeom>
                  <a:rect b="b" l="l" r="r" t="t"/>
                  <a:pathLst>
                    <a:path extrusionOk="0" h="21600" w="21600">
                      <a:moveTo>
                        <a:pt x="0" y="7006"/>
                      </a:moveTo>
                      <a:lnTo>
                        <a:pt x="13748" y="21600"/>
                      </a:lnTo>
                      <a:lnTo>
                        <a:pt x="13756" y="21586"/>
                      </a:lnTo>
                      <a:lnTo>
                        <a:pt x="21600" y="6986"/>
                      </a:lnTo>
                      <a:lnTo>
                        <a:pt x="11085" y="0"/>
                      </a:lnTo>
                      <a:cubicBezTo>
                        <a:pt x="11085" y="0"/>
                        <a:pt x="0" y="7006"/>
                        <a:pt x="0" y="7006"/>
                      </a:cubicBezTo>
                      <a:close/>
                    </a:path>
                  </a:pathLst>
                </a:custGeom>
                <a:solidFill>
                  <a:srgbClr val="0D525F"/>
                </a:soli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91" name="Google Shape;691;p35"/>
              <p:cNvGrpSpPr/>
              <p:nvPr/>
            </p:nvGrpSpPr>
            <p:grpSpPr>
              <a:xfrm>
                <a:off x="3763985" y="2691560"/>
                <a:ext cx="2984779" cy="1306011"/>
                <a:chOff x="4285584" y="2712085"/>
                <a:chExt cx="1366728" cy="598022"/>
              </a:xfrm>
            </p:grpSpPr>
            <p:sp>
              <p:nvSpPr>
                <p:cNvPr id="692" name="Google Shape;692;p35"/>
                <p:cNvSpPr/>
                <p:nvPr/>
              </p:nvSpPr>
              <p:spPr>
                <a:xfrm>
                  <a:off x="4285584" y="2766295"/>
                  <a:ext cx="871007" cy="543812"/>
                </a:xfrm>
                <a:custGeom>
                  <a:rect b="b" l="l" r="r" t="t"/>
                  <a:pathLst>
                    <a:path extrusionOk="0" h="21600" w="21600">
                      <a:moveTo>
                        <a:pt x="21600" y="21586"/>
                      </a:moveTo>
                      <a:lnTo>
                        <a:pt x="20322" y="4972"/>
                      </a:lnTo>
                      <a:lnTo>
                        <a:pt x="4679" y="0"/>
                      </a:lnTo>
                      <a:lnTo>
                        <a:pt x="0" y="14743"/>
                      </a:lnTo>
                      <a:lnTo>
                        <a:pt x="21574" y="21600"/>
                      </a:lnTo>
                      <a:cubicBezTo>
                        <a:pt x="21574" y="21600"/>
                        <a:pt x="21600" y="21586"/>
                        <a:pt x="21600" y="2158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rgbClr val="319CA4"/>
                    </a:gs>
                  </a:gsLst>
                  <a:path path="circle">
                    <a:fillToRect l="100%" t="100%"/>
                  </a:path>
                  <a:tileRect b="-100%" r="-100%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93" name="Google Shape;693;p35"/>
                <p:cNvSpPr/>
                <p:nvPr/>
              </p:nvSpPr>
              <p:spPr>
                <a:xfrm>
                  <a:off x="5104165" y="2766295"/>
                  <a:ext cx="548147" cy="543417"/>
                </a:xfrm>
                <a:custGeom>
                  <a:rect b="b" l="l" r="r" t="t"/>
                  <a:pathLst>
                    <a:path extrusionOk="0" h="21600" w="21600">
                      <a:moveTo>
                        <a:pt x="0" y="4974"/>
                      </a:moveTo>
                      <a:lnTo>
                        <a:pt x="2031" y="21600"/>
                      </a:lnTo>
                      <a:lnTo>
                        <a:pt x="21600" y="14732"/>
                      </a:lnTo>
                      <a:lnTo>
                        <a:pt x="14176" y="0"/>
                      </a:lnTo>
                      <a:lnTo>
                        <a:pt x="3" y="4975"/>
                      </a:lnTo>
                      <a:cubicBezTo>
                        <a:pt x="3" y="4975"/>
                        <a:pt x="0" y="4974"/>
                        <a:pt x="0" y="49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8E6EA"/>
                    </a:gs>
                    <a:gs pos="100000">
                      <a:schemeClr val="accent1"/>
                    </a:gs>
                  </a:gsLst>
                  <a:lin ang="2700000" scaled="0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94" name="Google Shape;694;p35"/>
                <p:cNvSpPr/>
                <p:nvPr/>
              </p:nvSpPr>
              <p:spPr>
                <a:xfrm>
                  <a:off x="4469900" y="2712085"/>
                  <a:ext cx="990530" cy="178691"/>
                </a:xfrm>
                <a:custGeom>
                  <a:rect b="b" l="l" r="r" t="t"/>
                  <a:pathLst>
                    <a:path extrusionOk="0" h="21600" w="21600">
                      <a:moveTo>
                        <a:pt x="0" y="6467"/>
                      </a:moveTo>
                      <a:lnTo>
                        <a:pt x="13755" y="21598"/>
                      </a:lnTo>
                      <a:lnTo>
                        <a:pt x="13757" y="21600"/>
                      </a:lnTo>
                      <a:lnTo>
                        <a:pt x="21600" y="6471"/>
                      </a:lnTo>
                      <a:lnTo>
                        <a:pt x="10798" y="0"/>
                      </a:lnTo>
                      <a:cubicBezTo>
                        <a:pt x="10798" y="0"/>
                        <a:pt x="0" y="6467"/>
                        <a:pt x="0" y="6467"/>
                      </a:cubicBezTo>
                      <a:close/>
                    </a:path>
                  </a:pathLst>
                </a:custGeom>
                <a:solidFill>
                  <a:srgbClr val="20686D"/>
                </a:soli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95" name="Google Shape;695;p35"/>
              <p:cNvGrpSpPr/>
              <p:nvPr/>
            </p:nvGrpSpPr>
            <p:grpSpPr>
              <a:xfrm>
                <a:off x="4237545" y="648905"/>
                <a:ext cx="2033675" cy="2254651"/>
                <a:chOff x="2644969" y="1790504"/>
                <a:chExt cx="931219" cy="1032404"/>
              </a:xfrm>
            </p:grpSpPr>
            <p:sp>
              <p:nvSpPr>
                <p:cNvPr id="696" name="Google Shape;696;p35"/>
                <p:cNvSpPr/>
                <p:nvPr/>
              </p:nvSpPr>
              <p:spPr>
                <a:xfrm>
                  <a:off x="2644969" y="1790504"/>
                  <a:ext cx="592291" cy="1032404"/>
                </a:xfrm>
                <a:custGeom>
                  <a:rect b="b" l="l" r="r" t="t"/>
                  <a:pathLst>
                    <a:path extrusionOk="0" h="21600" w="21600">
                      <a:moveTo>
                        <a:pt x="21600" y="21599"/>
                      </a:moveTo>
                      <a:lnTo>
                        <a:pt x="16960" y="0"/>
                      </a:lnTo>
                      <a:lnTo>
                        <a:pt x="0" y="19142"/>
                      </a:lnTo>
                      <a:lnTo>
                        <a:pt x="21594" y="21600"/>
                      </a:lnTo>
                      <a:cubicBezTo>
                        <a:pt x="21594" y="21600"/>
                        <a:pt x="21600" y="21599"/>
                        <a:pt x="21600" y="215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rgbClr val="147B8E"/>
                    </a:gs>
                  </a:gsLst>
                  <a:path path="circle">
                    <a:fillToRect b="100%" r="100%"/>
                  </a:path>
                  <a:tileRect l="-100%" t="-100%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697" name="Google Shape;697;p35"/>
                <p:cNvSpPr/>
                <p:nvPr/>
              </p:nvSpPr>
              <p:spPr>
                <a:xfrm>
                  <a:off x="3111180" y="1790504"/>
                  <a:ext cx="465008" cy="1032346"/>
                </a:xfrm>
                <a:custGeom>
                  <a:rect b="b" l="l" r="r" t="t"/>
                  <a:pathLst>
                    <a:path extrusionOk="0" h="21600" w="21600">
                      <a:moveTo>
                        <a:pt x="21600" y="19141"/>
                      </a:moveTo>
                      <a:lnTo>
                        <a:pt x="0" y="0"/>
                      </a:lnTo>
                      <a:lnTo>
                        <a:pt x="5911" y="21600"/>
                      </a:lnTo>
                      <a:cubicBezTo>
                        <a:pt x="5911" y="21600"/>
                        <a:pt x="21600" y="19141"/>
                        <a:pt x="21600" y="1914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64D3E9"/>
                    </a:gs>
                    <a:gs pos="100000">
                      <a:srgbClr val="147B8E"/>
                    </a:gs>
                  </a:gsLst>
                  <a:lin ang="2700000" scaled="0"/>
                </a:gradFill>
                <a:ln>
                  <a:noFill/>
                </a:ln>
                <a:effectLst>
                  <a:outerShdw blurRad="304800" sx="93000" rotWithShape="0" algn="t" dir="3780000" dist="127000" sy="93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28575" lIns="28575" spcFirstLastPara="1" rIns="28575" wrap="square" tIns="2857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700">
                    <a:solidFill>
                      <a:schemeClr val="dk1"/>
                    </a:solidFill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698" name="Google Shape;698;p35"/>
            <p:cNvSpPr txBox="1"/>
            <p:nvPr/>
          </p:nvSpPr>
          <p:spPr>
            <a:xfrm rot="699884">
              <a:off x="5257310" y="3370907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80%</a:t>
              </a:r>
              <a:endParaRPr sz="1100"/>
            </a:p>
          </p:txBody>
        </p:sp>
        <p:sp>
          <p:nvSpPr>
            <p:cNvPr id="699" name="Google Shape;699;p35"/>
            <p:cNvSpPr txBox="1"/>
            <p:nvPr/>
          </p:nvSpPr>
          <p:spPr>
            <a:xfrm rot="699884">
              <a:off x="5116939" y="4049508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70%</a:t>
              </a:r>
              <a:endParaRPr sz="1100"/>
            </a:p>
          </p:txBody>
        </p:sp>
        <p:sp>
          <p:nvSpPr>
            <p:cNvPr id="700" name="Google Shape;700;p35"/>
            <p:cNvSpPr txBox="1"/>
            <p:nvPr/>
          </p:nvSpPr>
          <p:spPr>
            <a:xfrm rot="699884">
              <a:off x="5019499" y="4664940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60%</a:t>
              </a:r>
              <a:endParaRPr sz="1100"/>
            </a:p>
          </p:txBody>
        </p:sp>
        <p:sp>
          <p:nvSpPr>
            <p:cNvPr id="701" name="Google Shape;701;p35"/>
            <p:cNvSpPr txBox="1"/>
            <p:nvPr/>
          </p:nvSpPr>
          <p:spPr>
            <a:xfrm rot="699884">
              <a:off x="4868863" y="5238115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50%</a:t>
              </a:r>
              <a:endParaRPr sz="1100"/>
            </a:p>
          </p:txBody>
        </p:sp>
        <p:sp>
          <p:nvSpPr>
            <p:cNvPr id="702" name="Google Shape;702;p35"/>
            <p:cNvSpPr txBox="1"/>
            <p:nvPr/>
          </p:nvSpPr>
          <p:spPr>
            <a:xfrm rot="699884">
              <a:off x="5419887" y="2657387"/>
              <a:ext cx="9552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90%</a:t>
              </a:r>
              <a:endParaRPr sz="1100"/>
            </a:p>
          </p:txBody>
        </p:sp>
      </p:grpSp>
      <p:sp>
        <p:nvSpPr>
          <p:cNvPr id="703" name="Google Shape;703;p35"/>
          <p:cNvSpPr txBox="1"/>
          <p:nvPr/>
        </p:nvSpPr>
        <p:spPr>
          <a:xfrm>
            <a:off x="4176791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704" name="Google Shape;704;p35"/>
          <p:cNvGrpSpPr/>
          <p:nvPr/>
        </p:nvGrpSpPr>
        <p:grpSpPr>
          <a:xfrm>
            <a:off x="4176791" y="2338150"/>
            <a:ext cx="3983355" cy="625363"/>
            <a:chOff x="6096000" y="1837935"/>
            <a:chExt cx="5311140" cy="833818"/>
          </a:xfrm>
        </p:grpSpPr>
        <p:grpSp>
          <p:nvGrpSpPr>
            <p:cNvPr id="705" name="Google Shape;705;p35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706" name="Google Shape;706;p35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07" name="Google Shape;707;p35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708" name="Google Shape;708;p35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709" name="Google Shape;709;p35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710" name="Google Shape;710;p35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711" name="Google Shape;711;p35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12" name="Google Shape;712;p35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713" name="Google Shape;713;p35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714" name="Google Shape;714;p35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715" name="Google Shape;715;p35"/>
          <p:cNvGrpSpPr/>
          <p:nvPr/>
        </p:nvGrpSpPr>
        <p:grpSpPr>
          <a:xfrm>
            <a:off x="4176791" y="3347476"/>
            <a:ext cx="3983355" cy="625363"/>
            <a:chOff x="6096000" y="1837935"/>
            <a:chExt cx="5311140" cy="833818"/>
          </a:xfrm>
        </p:grpSpPr>
        <p:grpSp>
          <p:nvGrpSpPr>
            <p:cNvPr id="716" name="Google Shape;716;p35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717" name="Google Shape;717;p35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18" name="Google Shape;718;p35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719" name="Google Shape;719;p35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720" name="Google Shape;720;p35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721" name="Google Shape;721;p35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722" name="Google Shape;722;p35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723" name="Google Shape;723;p35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724" name="Google Shape;724;p35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725" name="Google Shape;725;p35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726" name="Google Shape;726;p35"/>
          <p:cNvSpPr txBox="1"/>
          <p:nvPr/>
        </p:nvSpPr>
        <p:spPr>
          <a:xfrm>
            <a:off x="4176791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36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732" name="Google Shape;732;p36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733" name="Google Shape;733;p36"/>
          <p:cNvSpPr txBox="1"/>
          <p:nvPr/>
        </p:nvSpPr>
        <p:spPr>
          <a:xfrm>
            <a:off x="1186028" y="737579"/>
            <a:ext cx="255058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best data chart</a:t>
            </a:r>
            <a:endParaRPr sz="1100"/>
          </a:p>
        </p:txBody>
      </p:sp>
      <p:sp>
        <p:nvSpPr>
          <p:cNvPr id="734" name="Google Shape;734;p36"/>
          <p:cNvSpPr txBox="1"/>
          <p:nvPr/>
        </p:nvSpPr>
        <p:spPr>
          <a:xfrm>
            <a:off x="623294" y="1860668"/>
            <a:ext cx="3113315" cy="1587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has been the industry's standard dummy text 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took a galley of type and scrambled it to make a centuries, but also the leap into electronic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with the release of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Letterset sheets containing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735" name="Google Shape;73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93807" y="737579"/>
            <a:ext cx="4326899" cy="3668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37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741" name="Google Shape;741;p37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742" name="Google Shape;742;p37"/>
          <p:cNvSpPr txBox="1"/>
          <p:nvPr/>
        </p:nvSpPr>
        <p:spPr>
          <a:xfrm>
            <a:off x="1186028" y="737579"/>
            <a:ext cx="255058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best data chart</a:t>
            </a:r>
            <a:endParaRPr sz="1100"/>
          </a:p>
        </p:txBody>
      </p:sp>
      <p:sp>
        <p:nvSpPr>
          <p:cNvPr id="743" name="Google Shape;743;p37"/>
          <p:cNvSpPr txBox="1"/>
          <p:nvPr/>
        </p:nvSpPr>
        <p:spPr>
          <a:xfrm>
            <a:off x="623294" y="1860668"/>
            <a:ext cx="3113315" cy="1587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has been the industry's standard dummy text 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took a galley of type and scrambled it to make a centuries, but also the leap into electronic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with the release of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Letterset sheets containing</a:t>
            </a:r>
            <a:endParaRPr sz="1100"/>
          </a:p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744" name="Google Shape;74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8423" y="713159"/>
            <a:ext cx="3921832" cy="3715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116" name="Google Shape;116;p20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17" name="Google Shape;117;p20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118" name="Google Shape;118;p20"/>
          <p:cNvSpPr/>
          <p:nvPr/>
        </p:nvSpPr>
        <p:spPr>
          <a:xfrm>
            <a:off x="560614" y="1360714"/>
            <a:ext cx="1850571" cy="1621972"/>
          </a:xfrm>
          <a:prstGeom prst="roundRect">
            <a:avLst>
              <a:gd fmla="val 5929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2618014" y="1360714"/>
            <a:ext cx="1850571" cy="1621972"/>
          </a:xfrm>
          <a:prstGeom prst="roundRect">
            <a:avLst>
              <a:gd fmla="val 5929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4675414" y="1360714"/>
            <a:ext cx="1850571" cy="1621972"/>
          </a:xfrm>
          <a:prstGeom prst="roundRect">
            <a:avLst>
              <a:gd fmla="val 5929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1" name="Google Shape;121;p20"/>
          <p:cNvSpPr/>
          <p:nvPr/>
        </p:nvSpPr>
        <p:spPr>
          <a:xfrm>
            <a:off x="6732814" y="1360714"/>
            <a:ext cx="1850571" cy="1621972"/>
          </a:xfrm>
          <a:prstGeom prst="roundRect">
            <a:avLst>
              <a:gd fmla="val 5929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5381149" y="1684971"/>
            <a:ext cx="439103" cy="439103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3" name="Google Shape;123;p20"/>
          <p:cNvGrpSpPr/>
          <p:nvPr/>
        </p:nvGrpSpPr>
        <p:grpSpPr>
          <a:xfrm>
            <a:off x="1335910" y="1684971"/>
            <a:ext cx="299981" cy="439103"/>
            <a:chOff x="5857876" y="3459163"/>
            <a:chExt cx="657225" cy="962025"/>
          </a:xfrm>
        </p:grpSpPr>
        <p:sp>
          <p:nvSpPr>
            <p:cNvPr id="124" name="Google Shape;124;p20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25" name="Google Shape;125;p20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26" name="Google Shape;126;p20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27" name="Google Shape;127;p20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28" name="Google Shape;128;p20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29" name="Google Shape;129;p20"/>
          <p:cNvGrpSpPr/>
          <p:nvPr/>
        </p:nvGrpSpPr>
        <p:grpSpPr>
          <a:xfrm>
            <a:off x="7440361" y="1686782"/>
            <a:ext cx="435479" cy="435480"/>
            <a:chOff x="7524751" y="4487863"/>
            <a:chExt cx="954088" cy="954088"/>
          </a:xfrm>
        </p:grpSpPr>
        <p:sp>
          <p:nvSpPr>
            <p:cNvPr id="130" name="Google Shape;130;p20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31" name="Google Shape;131;p20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2" name="Google Shape;132;p20"/>
          <p:cNvGrpSpPr/>
          <p:nvPr/>
        </p:nvGrpSpPr>
        <p:grpSpPr>
          <a:xfrm>
            <a:off x="3323749" y="1727360"/>
            <a:ext cx="439103" cy="354325"/>
            <a:chOff x="6035676" y="371475"/>
            <a:chExt cx="962025" cy="776288"/>
          </a:xfrm>
        </p:grpSpPr>
        <p:sp>
          <p:nvSpPr>
            <p:cNvPr id="133" name="Google Shape;133;p20"/>
            <p:cNvSpPr/>
            <p:nvPr/>
          </p:nvSpPr>
          <p:spPr>
            <a:xfrm>
              <a:off x="6038851" y="371475"/>
              <a:ext cx="954088" cy="655638"/>
            </a:xfrm>
            <a:custGeom>
              <a:rect b="b" l="l" r="r" t="t"/>
              <a:pathLst>
                <a:path extrusionOk="0" h="174" w="253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34" name="Google Shape;134;p20"/>
            <p:cNvSpPr/>
            <p:nvPr/>
          </p:nvSpPr>
          <p:spPr>
            <a:xfrm>
              <a:off x="6035676" y="1049338"/>
              <a:ext cx="962025" cy="98425"/>
            </a:xfrm>
            <a:custGeom>
              <a:rect b="b" l="l" r="r" t="t"/>
              <a:pathLst>
                <a:path extrusionOk="0" h="26" w="255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35" name="Google Shape;135;p20"/>
            <p:cNvSpPr/>
            <p:nvPr/>
          </p:nvSpPr>
          <p:spPr>
            <a:xfrm>
              <a:off x="6303963" y="487363"/>
              <a:ext cx="422275" cy="422275"/>
            </a:xfrm>
            <a:custGeom>
              <a:rect b="b" l="l" r="r" t="t"/>
              <a:pathLst>
                <a:path extrusionOk="0" h="112" w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36" name="Google Shape;136;p20"/>
          <p:cNvSpPr txBox="1"/>
          <p:nvPr/>
        </p:nvSpPr>
        <p:spPr>
          <a:xfrm>
            <a:off x="835501" y="2349536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01</a:t>
            </a:r>
            <a:endParaRPr sz="1100"/>
          </a:p>
        </p:txBody>
      </p:sp>
      <p:sp>
        <p:nvSpPr>
          <p:cNvPr id="137" name="Google Shape;137;p20"/>
          <p:cNvSpPr txBox="1"/>
          <p:nvPr/>
        </p:nvSpPr>
        <p:spPr>
          <a:xfrm>
            <a:off x="2892901" y="2349536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02</a:t>
            </a:r>
            <a:endParaRPr sz="1100"/>
          </a:p>
        </p:txBody>
      </p:sp>
      <p:sp>
        <p:nvSpPr>
          <p:cNvPr id="138" name="Google Shape;138;p20"/>
          <p:cNvSpPr txBox="1"/>
          <p:nvPr/>
        </p:nvSpPr>
        <p:spPr>
          <a:xfrm>
            <a:off x="4950301" y="2349536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03</a:t>
            </a:r>
            <a:endParaRPr sz="1100"/>
          </a:p>
        </p:txBody>
      </p:sp>
      <p:sp>
        <p:nvSpPr>
          <p:cNvPr id="139" name="Google Shape;139;p20"/>
          <p:cNvSpPr txBox="1"/>
          <p:nvPr/>
        </p:nvSpPr>
        <p:spPr>
          <a:xfrm>
            <a:off x="7007701" y="2349536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04</a:t>
            </a:r>
            <a:endParaRPr sz="1100"/>
          </a:p>
        </p:txBody>
      </p:sp>
      <p:sp>
        <p:nvSpPr>
          <p:cNvPr id="140" name="Google Shape;140;p20"/>
          <p:cNvSpPr txBox="1"/>
          <p:nvPr/>
        </p:nvSpPr>
        <p:spPr>
          <a:xfrm>
            <a:off x="603575" y="3203975"/>
            <a:ext cx="1764600" cy="12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printing and typesetting industry. Lorem Ipsum has been the survived not only five</a:t>
            </a:r>
            <a:endParaRPr sz="1100"/>
          </a:p>
        </p:txBody>
      </p:sp>
      <p:sp>
        <p:nvSpPr>
          <p:cNvPr id="141" name="Google Shape;141;p20"/>
          <p:cNvSpPr txBox="1"/>
          <p:nvPr/>
        </p:nvSpPr>
        <p:spPr>
          <a:xfrm>
            <a:off x="2661000" y="3203975"/>
            <a:ext cx="1764600" cy="12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printing and typesetting industry. Lorem Ipsum has been the survived not only five</a:t>
            </a:r>
            <a:endParaRPr sz="1100"/>
          </a:p>
        </p:txBody>
      </p:sp>
      <p:sp>
        <p:nvSpPr>
          <p:cNvPr id="142" name="Google Shape;142;p20"/>
          <p:cNvSpPr txBox="1"/>
          <p:nvPr/>
        </p:nvSpPr>
        <p:spPr>
          <a:xfrm>
            <a:off x="4718400" y="3203975"/>
            <a:ext cx="1764600" cy="12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printing and typesetting industry. Lorem Ipsum has been the survived not only five</a:t>
            </a:r>
            <a:endParaRPr sz="1100"/>
          </a:p>
        </p:txBody>
      </p:sp>
      <p:sp>
        <p:nvSpPr>
          <p:cNvPr id="143" name="Google Shape;143;p20"/>
          <p:cNvSpPr txBox="1"/>
          <p:nvPr/>
        </p:nvSpPr>
        <p:spPr>
          <a:xfrm>
            <a:off x="6732825" y="3203975"/>
            <a:ext cx="1850400" cy="12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of the printing and typesetting industry. Lorem Ipsum has been the survived not only five</a:t>
            </a: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0" name="Google Shape;750;p38"/>
          <p:cNvSpPr txBox="1"/>
          <p:nvPr/>
        </p:nvSpPr>
        <p:spPr>
          <a:xfrm>
            <a:off x="1097315" y="1256383"/>
            <a:ext cx="6949371" cy="4127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?</a:t>
            </a:r>
            <a:endParaRPr sz="1100">
              <a:solidFill>
                <a:srgbClr val="BFBFBF"/>
              </a:solidFill>
            </a:endParaRPr>
          </a:p>
          <a:p>
            <a:pPr indent="0" lvl="0" marL="0" marR="0" rtl="0" algn="ctr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HAVE</a:t>
            </a:r>
            <a:endParaRPr sz="1100">
              <a:solidFill>
                <a:srgbClr val="BFBFBF"/>
              </a:solidFill>
            </a:endParaRPr>
          </a:p>
          <a:p>
            <a:pPr indent="0" lvl="0" marL="0" marR="0" rtl="0" algn="ctr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ANY</a:t>
            </a:r>
            <a:endParaRPr sz="1100">
              <a:solidFill>
                <a:srgbClr val="BFBFBF"/>
              </a:solidFill>
            </a:endParaRPr>
          </a:p>
          <a:p>
            <a:pPr indent="0" lvl="0" marL="0" marR="0" rtl="0" algn="ctr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BFBFB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QUESTION</a:t>
            </a:r>
            <a:endParaRPr sz="1100">
              <a:solidFill>
                <a:srgbClr val="BFBFBF"/>
              </a:solidFill>
            </a:endParaRPr>
          </a:p>
        </p:txBody>
      </p:sp>
      <p:sp>
        <p:nvSpPr>
          <p:cNvPr id="751" name="Google Shape;751;p38"/>
          <p:cNvSpPr txBox="1"/>
          <p:nvPr/>
        </p:nvSpPr>
        <p:spPr>
          <a:xfrm>
            <a:off x="2032396" y="2277439"/>
            <a:ext cx="5079207" cy="5886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end.</a:t>
            </a:r>
            <a:endParaRPr sz="1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9"/>
          <p:cNvSpPr txBox="1"/>
          <p:nvPr/>
        </p:nvSpPr>
        <p:spPr>
          <a:xfrm>
            <a:off x="2032396" y="2421709"/>
            <a:ext cx="507920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www.example.com</a:t>
            </a:r>
            <a:endParaRPr sz="1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4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2" name="Google Shape;762;p40"/>
          <p:cNvSpPr/>
          <p:nvPr/>
        </p:nvSpPr>
        <p:spPr>
          <a:xfrm>
            <a:off x="2243446" y="1297080"/>
            <a:ext cx="241085" cy="415525"/>
          </a:xfrm>
          <a:custGeom>
            <a:rect b="b" l="l" r="r" t="t"/>
            <a:pathLst>
              <a:path extrusionOk="0" h="21600" w="21600">
                <a:moveTo>
                  <a:pt x="3219" y="0"/>
                </a:moveTo>
                <a:cubicBezTo>
                  <a:pt x="1442" y="0"/>
                  <a:pt x="0" y="837"/>
                  <a:pt x="0" y="1868"/>
                </a:cubicBezTo>
                <a:lnTo>
                  <a:pt x="0" y="19724"/>
                </a:lnTo>
                <a:cubicBezTo>
                  <a:pt x="0" y="20755"/>
                  <a:pt x="1442" y="21600"/>
                  <a:pt x="3219" y="21600"/>
                </a:cubicBezTo>
                <a:lnTo>
                  <a:pt x="18381" y="21600"/>
                </a:lnTo>
                <a:cubicBezTo>
                  <a:pt x="20158" y="21600"/>
                  <a:pt x="21600" y="20755"/>
                  <a:pt x="21600" y="19724"/>
                </a:cubicBezTo>
                <a:lnTo>
                  <a:pt x="21600" y="1868"/>
                </a:lnTo>
                <a:cubicBezTo>
                  <a:pt x="21600" y="837"/>
                  <a:pt x="20158" y="0"/>
                  <a:pt x="18381" y="0"/>
                </a:cubicBezTo>
                <a:lnTo>
                  <a:pt x="3219" y="0"/>
                </a:lnTo>
                <a:close/>
                <a:moveTo>
                  <a:pt x="3299" y="744"/>
                </a:moveTo>
                <a:lnTo>
                  <a:pt x="18461" y="744"/>
                </a:lnTo>
                <a:cubicBezTo>
                  <a:pt x="19576" y="744"/>
                  <a:pt x="20478" y="1268"/>
                  <a:pt x="20478" y="1914"/>
                </a:cubicBezTo>
                <a:cubicBezTo>
                  <a:pt x="20478" y="1914"/>
                  <a:pt x="20478" y="2837"/>
                  <a:pt x="20478" y="2837"/>
                </a:cubicBezTo>
                <a:lnTo>
                  <a:pt x="1282" y="2837"/>
                </a:lnTo>
                <a:lnTo>
                  <a:pt x="1282" y="1914"/>
                </a:lnTo>
                <a:cubicBezTo>
                  <a:pt x="1282" y="1268"/>
                  <a:pt x="2185" y="744"/>
                  <a:pt x="3299" y="744"/>
                </a:cubicBezTo>
                <a:close/>
                <a:moveTo>
                  <a:pt x="5984" y="1240"/>
                </a:moveTo>
                <a:cubicBezTo>
                  <a:pt x="5742" y="1240"/>
                  <a:pt x="5557" y="1375"/>
                  <a:pt x="5557" y="1542"/>
                </a:cubicBezTo>
                <a:cubicBezTo>
                  <a:pt x="5557" y="1712"/>
                  <a:pt x="5742" y="1852"/>
                  <a:pt x="5984" y="1852"/>
                </a:cubicBezTo>
                <a:lnTo>
                  <a:pt x="12102" y="1852"/>
                </a:lnTo>
                <a:cubicBezTo>
                  <a:pt x="12343" y="1852"/>
                  <a:pt x="12543" y="1712"/>
                  <a:pt x="12543" y="1542"/>
                </a:cubicBezTo>
                <a:cubicBezTo>
                  <a:pt x="12543" y="1375"/>
                  <a:pt x="12343" y="1240"/>
                  <a:pt x="12102" y="1240"/>
                </a:cubicBezTo>
                <a:lnTo>
                  <a:pt x="5984" y="1240"/>
                </a:lnTo>
                <a:close/>
                <a:moveTo>
                  <a:pt x="13612" y="1240"/>
                </a:moveTo>
                <a:cubicBezTo>
                  <a:pt x="13337" y="1240"/>
                  <a:pt x="13131" y="1375"/>
                  <a:pt x="13131" y="1542"/>
                </a:cubicBezTo>
                <a:cubicBezTo>
                  <a:pt x="13131" y="1712"/>
                  <a:pt x="13337" y="1852"/>
                  <a:pt x="13612" y="1852"/>
                </a:cubicBezTo>
                <a:lnTo>
                  <a:pt x="13732" y="1852"/>
                </a:lnTo>
                <a:cubicBezTo>
                  <a:pt x="14004" y="1852"/>
                  <a:pt x="14213" y="1712"/>
                  <a:pt x="14213" y="1542"/>
                </a:cubicBezTo>
                <a:cubicBezTo>
                  <a:pt x="14213" y="1375"/>
                  <a:pt x="14004" y="1240"/>
                  <a:pt x="13732" y="1240"/>
                </a:cubicBezTo>
                <a:lnTo>
                  <a:pt x="13612" y="1240"/>
                </a:lnTo>
                <a:close/>
                <a:moveTo>
                  <a:pt x="1282" y="2976"/>
                </a:moveTo>
                <a:lnTo>
                  <a:pt x="20478" y="2976"/>
                </a:lnTo>
                <a:cubicBezTo>
                  <a:pt x="20478" y="2976"/>
                  <a:pt x="20478" y="16214"/>
                  <a:pt x="20478" y="16214"/>
                </a:cubicBezTo>
                <a:lnTo>
                  <a:pt x="1282" y="16214"/>
                </a:lnTo>
                <a:lnTo>
                  <a:pt x="1282" y="2976"/>
                </a:lnTo>
                <a:close/>
                <a:moveTo>
                  <a:pt x="1282" y="16369"/>
                </a:moveTo>
                <a:lnTo>
                  <a:pt x="20478" y="16369"/>
                </a:lnTo>
                <a:cubicBezTo>
                  <a:pt x="20478" y="16369"/>
                  <a:pt x="20478" y="19546"/>
                  <a:pt x="20478" y="19546"/>
                </a:cubicBezTo>
                <a:cubicBezTo>
                  <a:pt x="20478" y="20193"/>
                  <a:pt x="19576" y="20724"/>
                  <a:pt x="18461" y="20724"/>
                </a:cubicBezTo>
                <a:lnTo>
                  <a:pt x="3299" y="20724"/>
                </a:lnTo>
                <a:cubicBezTo>
                  <a:pt x="2185" y="20724"/>
                  <a:pt x="1282" y="20193"/>
                  <a:pt x="1282" y="19546"/>
                </a:cubicBezTo>
                <a:lnTo>
                  <a:pt x="1282" y="16369"/>
                </a:lnTo>
                <a:close/>
                <a:moveTo>
                  <a:pt x="10887" y="17609"/>
                </a:moveTo>
                <a:cubicBezTo>
                  <a:pt x="9836" y="17609"/>
                  <a:pt x="8977" y="18102"/>
                  <a:pt x="8977" y="18709"/>
                </a:cubicBezTo>
                <a:cubicBezTo>
                  <a:pt x="8977" y="19316"/>
                  <a:pt x="9836" y="19810"/>
                  <a:pt x="10887" y="19810"/>
                </a:cubicBezTo>
                <a:cubicBezTo>
                  <a:pt x="11929" y="19810"/>
                  <a:pt x="12770" y="19316"/>
                  <a:pt x="12770" y="18709"/>
                </a:cubicBezTo>
                <a:cubicBezTo>
                  <a:pt x="12770" y="18102"/>
                  <a:pt x="11929" y="17609"/>
                  <a:pt x="10887" y="1760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3" name="Google Shape;763;p40"/>
          <p:cNvSpPr/>
          <p:nvPr/>
        </p:nvSpPr>
        <p:spPr>
          <a:xfrm>
            <a:off x="2167752" y="2324285"/>
            <a:ext cx="397467" cy="415544"/>
          </a:xfrm>
          <a:custGeom>
            <a:rect b="b" l="l" r="r" t="t"/>
            <a:pathLst>
              <a:path extrusionOk="0" h="21600" w="21600">
                <a:moveTo>
                  <a:pt x="21236" y="21600"/>
                </a:moveTo>
                <a:cubicBezTo>
                  <a:pt x="21035" y="21600"/>
                  <a:pt x="20872" y="21444"/>
                  <a:pt x="20872" y="21252"/>
                </a:cubicBezTo>
                <a:lnTo>
                  <a:pt x="20872" y="18203"/>
                </a:lnTo>
                <a:cubicBezTo>
                  <a:pt x="20872" y="17186"/>
                  <a:pt x="20234" y="16245"/>
                  <a:pt x="19421" y="16060"/>
                </a:cubicBezTo>
                <a:lnTo>
                  <a:pt x="19335" y="16034"/>
                </a:lnTo>
                <a:cubicBezTo>
                  <a:pt x="18009" y="15606"/>
                  <a:pt x="16742" y="15227"/>
                  <a:pt x="15766" y="14968"/>
                </a:cubicBezTo>
                <a:cubicBezTo>
                  <a:pt x="13863" y="14462"/>
                  <a:pt x="13630" y="14220"/>
                  <a:pt x="13461" y="13402"/>
                </a:cubicBezTo>
                <a:cubicBezTo>
                  <a:pt x="13438" y="13292"/>
                  <a:pt x="13413" y="13168"/>
                  <a:pt x="13372" y="13026"/>
                </a:cubicBezTo>
                <a:cubicBezTo>
                  <a:pt x="13093" y="12046"/>
                  <a:pt x="13034" y="11270"/>
                  <a:pt x="13032" y="11238"/>
                </a:cubicBezTo>
                <a:cubicBezTo>
                  <a:pt x="13024" y="11130"/>
                  <a:pt x="13069" y="11024"/>
                  <a:pt x="13154" y="10953"/>
                </a:cubicBezTo>
                <a:cubicBezTo>
                  <a:pt x="13958" y="10272"/>
                  <a:pt x="14255" y="9062"/>
                  <a:pt x="14258" y="9050"/>
                </a:cubicBezTo>
                <a:cubicBezTo>
                  <a:pt x="14280" y="8959"/>
                  <a:pt x="14339" y="8880"/>
                  <a:pt x="14422" y="8831"/>
                </a:cubicBezTo>
                <a:cubicBezTo>
                  <a:pt x="14505" y="8782"/>
                  <a:pt x="14605" y="8767"/>
                  <a:pt x="14700" y="8789"/>
                </a:cubicBezTo>
                <a:cubicBezTo>
                  <a:pt x="14702" y="8789"/>
                  <a:pt x="14772" y="8751"/>
                  <a:pt x="14891" y="8485"/>
                </a:cubicBezTo>
                <a:cubicBezTo>
                  <a:pt x="14925" y="8411"/>
                  <a:pt x="14930" y="8345"/>
                  <a:pt x="14938" y="8214"/>
                </a:cubicBezTo>
                <a:cubicBezTo>
                  <a:pt x="14950" y="8030"/>
                  <a:pt x="14966" y="7777"/>
                  <a:pt x="15114" y="7409"/>
                </a:cubicBezTo>
                <a:cubicBezTo>
                  <a:pt x="15234" y="7110"/>
                  <a:pt x="15225" y="6818"/>
                  <a:pt x="15149" y="6719"/>
                </a:cubicBezTo>
                <a:cubicBezTo>
                  <a:pt x="15139" y="6706"/>
                  <a:pt x="15129" y="6692"/>
                  <a:pt x="15070" y="6695"/>
                </a:cubicBezTo>
                <a:cubicBezTo>
                  <a:pt x="14951" y="6702"/>
                  <a:pt x="14836" y="6654"/>
                  <a:pt x="14762" y="6565"/>
                </a:cubicBezTo>
                <a:cubicBezTo>
                  <a:pt x="14688" y="6476"/>
                  <a:pt x="14664" y="6358"/>
                  <a:pt x="14697" y="6249"/>
                </a:cubicBezTo>
                <a:cubicBezTo>
                  <a:pt x="14699" y="6243"/>
                  <a:pt x="14905" y="5538"/>
                  <a:pt x="14862" y="4103"/>
                </a:cubicBezTo>
                <a:cubicBezTo>
                  <a:pt x="14737" y="1556"/>
                  <a:pt x="12089" y="697"/>
                  <a:pt x="10901" y="697"/>
                </a:cubicBezTo>
                <a:lnTo>
                  <a:pt x="10699" y="697"/>
                </a:lnTo>
                <a:cubicBezTo>
                  <a:pt x="9511" y="697"/>
                  <a:pt x="6863" y="1556"/>
                  <a:pt x="6738" y="4110"/>
                </a:cubicBezTo>
                <a:cubicBezTo>
                  <a:pt x="6695" y="5538"/>
                  <a:pt x="6901" y="6243"/>
                  <a:pt x="6903" y="6250"/>
                </a:cubicBezTo>
                <a:cubicBezTo>
                  <a:pt x="6936" y="6359"/>
                  <a:pt x="6912" y="6477"/>
                  <a:pt x="6837" y="6565"/>
                </a:cubicBezTo>
                <a:cubicBezTo>
                  <a:pt x="6763" y="6654"/>
                  <a:pt x="6650" y="6704"/>
                  <a:pt x="6531" y="6695"/>
                </a:cubicBezTo>
                <a:cubicBezTo>
                  <a:pt x="6471" y="6691"/>
                  <a:pt x="6461" y="6705"/>
                  <a:pt x="6451" y="6719"/>
                </a:cubicBezTo>
                <a:cubicBezTo>
                  <a:pt x="6375" y="6818"/>
                  <a:pt x="6366" y="7110"/>
                  <a:pt x="6486" y="7409"/>
                </a:cubicBezTo>
                <a:cubicBezTo>
                  <a:pt x="6634" y="7777"/>
                  <a:pt x="6650" y="8030"/>
                  <a:pt x="6662" y="8214"/>
                </a:cubicBezTo>
                <a:cubicBezTo>
                  <a:pt x="6670" y="8345"/>
                  <a:pt x="6675" y="8411"/>
                  <a:pt x="6709" y="8485"/>
                </a:cubicBezTo>
                <a:cubicBezTo>
                  <a:pt x="6828" y="8751"/>
                  <a:pt x="6898" y="8789"/>
                  <a:pt x="6906" y="8793"/>
                </a:cubicBezTo>
                <a:cubicBezTo>
                  <a:pt x="7000" y="8770"/>
                  <a:pt x="7098" y="8784"/>
                  <a:pt x="7181" y="8833"/>
                </a:cubicBezTo>
                <a:cubicBezTo>
                  <a:pt x="7263" y="8882"/>
                  <a:pt x="7320" y="8959"/>
                  <a:pt x="7342" y="9049"/>
                </a:cubicBezTo>
                <a:cubicBezTo>
                  <a:pt x="7345" y="9062"/>
                  <a:pt x="7647" y="10276"/>
                  <a:pt x="8446" y="10953"/>
                </a:cubicBezTo>
                <a:cubicBezTo>
                  <a:pt x="8531" y="11024"/>
                  <a:pt x="8576" y="11130"/>
                  <a:pt x="8568" y="11238"/>
                </a:cubicBezTo>
                <a:cubicBezTo>
                  <a:pt x="8566" y="11270"/>
                  <a:pt x="8507" y="12046"/>
                  <a:pt x="8228" y="13026"/>
                </a:cubicBezTo>
                <a:cubicBezTo>
                  <a:pt x="8187" y="13168"/>
                  <a:pt x="8162" y="13292"/>
                  <a:pt x="8139" y="13402"/>
                </a:cubicBezTo>
                <a:cubicBezTo>
                  <a:pt x="7970" y="14220"/>
                  <a:pt x="7737" y="14462"/>
                  <a:pt x="5834" y="14968"/>
                </a:cubicBezTo>
                <a:cubicBezTo>
                  <a:pt x="4858" y="15227"/>
                  <a:pt x="3591" y="15606"/>
                  <a:pt x="2265" y="16034"/>
                </a:cubicBezTo>
                <a:lnTo>
                  <a:pt x="2210" y="16052"/>
                </a:lnTo>
                <a:cubicBezTo>
                  <a:pt x="1366" y="16245"/>
                  <a:pt x="728" y="17186"/>
                  <a:pt x="728" y="18203"/>
                </a:cubicBezTo>
                <a:lnTo>
                  <a:pt x="728" y="21252"/>
                </a:lnTo>
                <a:cubicBezTo>
                  <a:pt x="728" y="21444"/>
                  <a:pt x="565" y="21600"/>
                  <a:pt x="364" y="21600"/>
                </a:cubicBezTo>
                <a:cubicBezTo>
                  <a:pt x="163" y="21600"/>
                  <a:pt x="0" y="21444"/>
                  <a:pt x="0" y="21252"/>
                </a:cubicBezTo>
                <a:lnTo>
                  <a:pt x="0" y="18203"/>
                </a:lnTo>
                <a:cubicBezTo>
                  <a:pt x="0" y="16856"/>
                  <a:pt x="864" y="15643"/>
                  <a:pt x="2010" y="15382"/>
                </a:cubicBezTo>
                <a:lnTo>
                  <a:pt x="2032" y="15373"/>
                </a:lnTo>
                <a:cubicBezTo>
                  <a:pt x="3370" y="14942"/>
                  <a:pt x="4651" y="14559"/>
                  <a:pt x="5639" y="14297"/>
                </a:cubicBezTo>
                <a:cubicBezTo>
                  <a:pt x="7303" y="13855"/>
                  <a:pt x="7324" y="13753"/>
                  <a:pt x="7425" y="13267"/>
                </a:cubicBezTo>
                <a:cubicBezTo>
                  <a:pt x="7450" y="13143"/>
                  <a:pt x="7479" y="13004"/>
                  <a:pt x="7525" y="12842"/>
                </a:cubicBezTo>
                <a:cubicBezTo>
                  <a:pt x="7714" y="12181"/>
                  <a:pt x="7795" y="11615"/>
                  <a:pt x="7825" y="11350"/>
                </a:cubicBezTo>
                <a:cubicBezTo>
                  <a:pt x="7182" y="10734"/>
                  <a:pt x="6845" y="9888"/>
                  <a:pt x="6707" y="9466"/>
                </a:cubicBezTo>
                <a:cubicBezTo>
                  <a:pt x="6441" y="9394"/>
                  <a:pt x="6218" y="9158"/>
                  <a:pt x="6039" y="8760"/>
                </a:cubicBezTo>
                <a:cubicBezTo>
                  <a:pt x="5954" y="8570"/>
                  <a:pt x="5944" y="8410"/>
                  <a:pt x="5935" y="8256"/>
                </a:cubicBezTo>
                <a:cubicBezTo>
                  <a:pt x="5924" y="8094"/>
                  <a:pt x="5914" y="7926"/>
                  <a:pt x="5807" y="7659"/>
                </a:cubicBezTo>
                <a:cubicBezTo>
                  <a:pt x="5643" y="7253"/>
                  <a:pt x="5573" y="6685"/>
                  <a:pt x="5864" y="6306"/>
                </a:cubicBezTo>
                <a:cubicBezTo>
                  <a:pt x="5936" y="6213"/>
                  <a:pt x="6024" y="6139"/>
                  <a:pt x="6125" y="6088"/>
                </a:cubicBezTo>
                <a:cubicBezTo>
                  <a:pt x="6059" y="5716"/>
                  <a:pt x="5981" y="5052"/>
                  <a:pt x="6010" y="4084"/>
                </a:cubicBezTo>
                <a:cubicBezTo>
                  <a:pt x="6160" y="1027"/>
                  <a:pt x="9293" y="0"/>
                  <a:pt x="10699" y="0"/>
                </a:cubicBezTo>
                <a:lnTo>
                  <a:pt x="10901" y="0"/>
                </a:lnTo>
                <a:cubicBezTo>
                  <a:pt x="12307" y="0"/>
                  <a:pt x="15440" y="1027"/>
                  <a:pt x="15590" y="4077"/>
                </a:cubicBezTo>
                <a:cubicBezTo>
                  <a:pt x="15619" y="5050"/>
                  <a:pt x="15541" y="5715"/>
                  <a:pt x="15475" y="6088"/>
                </a:cubicBezTo>
                <a:cubicBezTo>
                  <a:pt x="15576" y="6139"/>
                  <a:pt x="15664" y="6213"/>
                  <a:pt x="15736" y="6306"/>
                </a:cubicBezTo>
                <a:cubicBezTo>
                  <a:pt x="16027" y="6685"/>
                  <a:pt x="15957" y="7253"/>
                  <a:pt x="15793" y="7659"/>
                </a:cubicBezTo>
                <a:cubicBezTo>
                  <a:pt x="15686" y="7926"/>
                  <a:pt x="15676" y="8094"/>
                  <a:pt x="15665" y="8256"/>
                </a:cubicBezTo>
                <a:cubicBezTo>
                  <a:pt x="15656" y="8410"/>
                  <a:pt x="15646" y="8570"/>
                  <a:pt x="15561" y="8760"/>
                </a:cubicBezTo>
                <a:cubicBezTo>
                  <a:pt x="15382" y="9158"/>
                  <a:pt x="15159" y="9394"/>
                  <a:pt x="14893" y="9465"/>
                </a:cubicBezTo>
                <a:cubicBezTo>
                  <a:pt x="14756" y="9888"/>
                  <a:pt x="14419" y="10733"/>
                  <a:pt x="13775" y="11350"/>
                </a:cubicBezTo>
                <a:cubicBezTo>
                  <a:pt x="13806" y="11616"/>
                  <a:pt x="13887" y="12183"/>
                  <a:pt x="14075" y="12842"/>
                </a:cubicBezTo>
                <a:cubicBezTo>
                  <a:pt x="14121" y="13004"/>
                  <a:pt x="14150" y="13143"/>
                  <a:pt x="14175" y="13267"/>
                </a:cubicBezTo>
                <a:cubicBezTo>
                  <a:pt x="14276" y="13753"/>
                  <a:pt x="14297" y="13855"/>
                  <a:pt x="15961" y="14297"/>
                </a:cubicBezTo>
                <a:cubicBezTo>
                  <a:pt x="16949" y="14559"/>
                  <a:pt x="18230" y="14942"/>
                  <a:pt x="19568" y="15373"/>
                </a:cubicBezTo>
                <a:lnTo>
                  <a:pt x="19621" y="15390"/>
                </a:lnTo>
                <a:cubicBezTo>
                  <a:pt x="20736" y="15643"/>
                  <a:pt x="21600" y="16856"/>
                  <a:pt x="21600" y="18203"/>
                </a:cubicBezTo>
                <a:lnTo>
                  <a:pt x="21600" y="21252"/>
                </a:lnTo>
                <a:cubicBezTo>
                  <a:pt x="21600" y="21444"/>
                  <a:pt x="21437" y="21600"/>
                  <a:pt x="21236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4" name="Google Shape;764;p40"/>
          <p:cNvSpPr/>
          <p:nvPr/>
        </p:nvSpPr>
        <p:spPr>
          <a:xfrm>
            <a:off x="2162031" y="3413264"/>
            <a:ext cx="401509" cy="401509"/>
          </a:xfrm>
          <a:custGeom>
            <a:rect b="b" l="l" r="r" t="t"/>
            <a:pathLst>
              <a:path extrusionOk="0" h="21600" w="21600">
                <a:moveTo>
                  <a:pt x="9809" y="0"/>
                </a:moveTo>
                <a:cubicBezTo>
                  <a:pt x="9051" y="0"/>
                  <a:pt x="8354" y="612"/>
                  <a:pt x="8253" y="1364"/>
                </a:cubicBezTo>
                <a:lnTo>
                  <a:pt x="7957" y="3569"/>
                </a:lnTo>
                <a:cubicBezTo>
                  <a:pt x="7882" y="3599"/>
                  <a:pt x="7812" y="3626"/>
                  <a:pt x="7740" y="3657"/>
                </a:cubicBezTo>
                <a:lnTo>
                  <a:pt x="5935" y="2286"/>
                </a:lnTo>
                <a:cubicBezTo>
                  <a:pt x="5673" y="2086"/>
                  <a:pt x="5337" y="1973"/>
                  <a:pt x="4989" y="1973"/>
                </a:cubicBezTo>
                <a:cubicBezTo>
                  <a:pt x="4563" y="1973"/>
                  <a:pt x="4160" y="2137"/>
                  <a:pt x="3874" y="2422"/>
                </a:cubicBezTo>
                <a:lnTo>
                  <a:pt x="2454" y="3842"/>
                </a:lnTo>
                <a:cubicBezTo>
                  <a:pt x="1918" y="4378"/>
                  <a:pt x="1857" y="5301"/>
                  <a:pt x="2318" y="5903"/>
                </a:cubicBezTo>
                <a:lnTo>
                  <a:pt x="3682" y="7692"/>
                </a:lnTo>
                <a:cubicBezTo>
                  <a:pt x="3651" y="7762"/>
                  <a:pt x="3622" y="7837"/>
                  <a:pt x="3593" y="7908"/>
                </a:cubicBezTo>
                <a:lnTo>
                  <a:pt x="1364" y="8205"/>
                </a:lnTo>
                <a:cubicBezTo>
                  <a:pt x="612" y="8307"/>
                  <a:pt x="0" y="9011"/>
                  <a:pt x="0" y="9769"/>
                </a:cubicBezTo>
                <a:lnTo>
                  <a:pt x="0" y="11766"/>
                </a:lnTo>
                <a:cubicBezTo>
                  <a:pt x="0" y="12525"/>
                  <a:pt x="612" y="13222"/>
                  <a:pt x="1364" y="13323"/>
                </a:cubicBezTo>
                <a:lnTo>
                  <a:pt x="3569" y="13619"/>
                </a:lnTo>
                <a:cubicBezTo>
                  <a:pt x="3598" y="13694"/>
                  <a:pt x="3627" y="13771"/>
                  <a:pt x="3657" y="13844"/>
                </a:cubicBezTo>
                <a:lnTo>
                  <a:pt x="2286" y="15641"/>
                </a:lnTo>
                <a:cubicBezTo>
                  <a:pt x="1826" y="16244"/>
                  <a:pt x="1886" y="17174"/>
                  <a:pt x="2422" y="17710"/>
                </a:cubicBezTo>
                <a:lnTo>
                  <a:pt x="3842" y="19122"/>
                </a:lnTo>
                <a:cubicBezTo>
                  <a:pt x="4127" y="19407"/>
                  <a:pt x="4531" y="19571"/>
                  <a:pt x="4957" y="19571"/>
                </a:cubicBezTo>
                <a:cubicBezTo>
                  <a:pt x="5305" y="19571"/>
                  <a:pt x="5641" y="19467"/>
                  <a:pt x="5903" y="19266"/>
                </a:cubicBezTo>
                <a:lnTo>
                  <a:pt x="7676" y="17910"/>
                </a:lnTo>
                <a:cubicBezTo>
                  <a:pt x="7772" y="17953"/>
                  <a:pt x="7867" y="17992"/>
                  <a:pt x="7965" y="18031"/>
                </a:cubicBezTo>
                <a:lnTo>
                  <a:pt x="8253" y="20236"/>
                </a:lnTo>
                <a:cubicBezTo>
                  <a:pt x="8353" y="20989"/>
                  <a:pt x="9051" y="21600"/>
                  <a:pt x="9809" y="21600"/>
                </a:cubicBezTo>
                <a:lnTo>
                  <a:pt x="11815" y="21600"/>
                </a:lnTo>
                <a:cubicBezTo>
                  <a:pt x="12573" y="21600"/>
                  <a:pt x="13271" y="20989"/>
                  <a:pt x="13371" y="20236"/>
                </a:cubicBezTo>
                <a:lnTo>
                  <a:pt x="13659" y="18031"/>
                </a:lnTo>
                <a:cubicBezTo>
                  <a:pt x="13750" y="17995"/>
                  <a:pt x="13844" y="17957"/>
                  <a:pt x="13932" y="17918"/>
                </a:cubicBezTo>
                <a:lnTo>
                  <a:pt x="15665" y="19250"/>
                </a:lnTo>
                <a:cubicBezTo>
                  <a:pt x="15927" y="19451"/>
                  <a:pt x="16262" y="19563"/>
                  <a:pt x="16611" y="19563"/>
                </a:cubicBezTo>
                <a:cubicBezTo>
                  <a:pt x="17036" y="19563"/>
                  <a:pt x="17441" y="19399"/>
                  <a:pt x="17726" y="19114"/>
                </a:cubicBezTo>
                <a:lnTo>
                  <a:pt x="19146" y="17694"/>
                </a:lnTo>
                <a:cubicBezTo>
                  <a:pt x="19682" y="17157"/>
                  <a:pt x="19743" y="16235"/>
                  <a:pt x="19282" y="15633"/>
                </a:cubicBezTo>
                <a:lnTo>
                  <a:pt x="17943" y="13892"/>
                </a:lnTo>
                <a:cubicBezTo>
                  <a:pt x="17982" y="13801"/>
                  <a:pt x="18027" y="13704"/>
                  <a:pt x="18063" y="13611"/>
                </a:cubicBezTo>
                <a:lnTo>
                  <a:pt x="20236" y="13323"/>
                </a:lnTo>
                <a:cubicBezTo>
                  <a:pt x="20989" y="13223"/>
                  <a:pt x="21600" y="12525"/>
                  <a:pt x="21600" y="11766"/>
                </a:cubicBezTo>
                <a:lnTo>
                  <a:pt x="21600" y="9769"/>
                </a:lnTo>
                <a:cubicBezTo>
                  <a:pt x="21600" y="9011"/>
                  <a:pt x="20989" y="8313"/>
                  <a:pt x="20236" y="8213"/>
                </a:cubicBezTo>
                <a:lnTo>
                  <a:pt x="18031" y="7917"/>
                </a:lnTo>
                <a:cubicBezTo>
                  <a:pt x="17995" y="7827"/>
                  <a:pt x="17957" y="7740"/>
                  <a:pt x="17918" y="7652"/>
                </a:cubicBezTo>
                <a:lnTo>
                  <a:pt x="19250" y="5919"/>
                </a:lnTo>
                <a:cubicBezTo>
                  <a:pt x="19711" y="5317"/>
                  <a:pt x="19650" y="4386"/>
                  <a:pt x="19114" y="3850"/>
                </a:cubicBezTo>
                <a:lnTo>
                  <a:pt x="17694" y="2438"/>
                </a:lnTo>
                <a:cubicBezTo>
                  <a:pt x="17409" y="2153"/>
                  <a:pt x="17004" y="1989"/>
                  <a:pt x="16579" y="1989"/>
                </a:cubicBezTo>
                <a:cubicBezTo>
                  <a:pt x="16230" y="1989"/>
                  <a:pt x="15896" y="2101"/>
                  <a:pt x="15633" y="2302"/>
                </a:cubicBezTo>
                <a:lnTo>
                  <a:pt x="13868" y="3649"/>
                </a:lnTo>
                <a:cubicBezTo>
                  <a:pt x="13803" y="3622"/>
                  <a:pt x="13735" y="3596"/>
                  <a:pt x="13667" y="3569"/>
                </a:cubicBezTo>
                <a:lnTo>
                  <a:pt x="13371" y="1364"/>
                </a:lnTo>
                <a:cubicBezTo>
                  <a:pt x="13269" y="612"/>
                  <a:pt x="12573" y="0"/>
                  <a:pt x="11815" y="0"/>
                </a:cubicBezTo>
                <a:lnTo>
                  <a:pt x="9809" y="0"/>
                </a:lnTo>
                <a:close/>
                <a:moveTo>
                  <a:pt x="9858" y="770"/>
                </a:moveTo>
                <a:lnTo>
                  <a:pt x="11863" y="770"/>
                </a:lnTo>
                <a:cubicBezTo>
                  <a:pt x="12267" y="770"/>
                  <a:pt x="12651" y="1108"/>
                  <a:pt x="12705" y="1508"/>
                </a:cubicBezTo>
                <a:lnTo>
                  <a:pt x="13010" y="3770"/>
                </a:lnTo>
                <a:lnTo>
                  <a:pt x="13034" y="3922"/>
                </a:lnTo>
                <a:cubicBezTo>
                  <a:pt x="13050" y="4057"/>
                  <a:pt x="13138" y="4172"/>
                  <a:pt x="13266" y="4219"/>
                </a:cubicBezTo>
                <a:cubicBezTo>
                  <a:pt x="13464" y="4291"/>
                  <a:pt x="13647" y="4364"/>
                  <a:pt x="13820" y="4444"/>
                </a:cubicBezTo>
                <a:cubicBezTo>
                  <a:pt x="13942" y="4500"/>
                  <a:pt x="14082" y="4487"/>
                  <a:pt x="14189" y="4403"/>
                </a:cubicBezTo>
                <a:cubicBezTo>
                  <a:pt x="14189" y="4403"/>
                  <a:pt x="14244" y="4364"/>
                  <a:pt x="14245" y="4363"/>
                </a:cubicBezTo>
                <a:lnTo>
                  <a:pt x="16122" y="2920"/>
                </a:lnTo>
                <a:cubicBezTo>
                  <a:pt x="16430" y="2684"/>
                  <a:pt x="16964" y="2719"/>
                  <a:pt x="17237" y="2992"/>
                </a:cubicBezTo>
                <a:lnTo>
                  <a:pt x="18648" y="4411"/>
                </a:lnTo>
                <a:cubicBezTo>
                  <a:pt x="18934" y="4697"/>
                  <a:pt x="18974" y="5206"/>
                  <a:pt x="18729" y="5526"/>
                </a:cubicBezTo>
                <a:lnTo>
                  <a:pt x="17285" y="7403"/>
                </a:lnTo>
                <a:cubicBezTo>
                  <a:pt x="17284" y="7404"/>
                  <a:pt x="17261" y="7434"/>
                  <a:pt x="17261" y="7435"/>
                </a:cubicBezTo>
                <a:cubicBezTo>
                  <a:pt x="17179" y="7543"/>
                  <a:pt x="17170" y="7690"/>
                  <a:pt x="17229" y="7812"/>
                </a:cubicBezTo>
                <a:cubicBezTo>
                  <a:pt x="17323" y="8011"/>
                  <a:pt x="17409" y="8214"/>
                  <a:pt x="17485" y="8422"/>
                </a:cubicBezTo>
                <a:cubicBezTo>
                  <a:pt x="17532" y="8549"/>
                  <a:pt x="17640" y="8638"/>
                  <a:pt x="17774" y="8654"/>
                </a:cubicBezTo>
                <a:cubicBezTo>
                  <a:pt x="17775" y="8655"/>
                  <a:pt x="17845" y="8663"/>
                  <a:pt x="17846" y="8662"/>
                </a:cubicBezTo>
                <a:lnTo>
                  <a:pt x="20188" y="8975"/>
                </a:lnTo>
                <a:cubicBezTo>
                  <a:pt x="20588" y="9028"/>
                  <a:pt x="20926" y="9414"/>
                  <a:pt x="20926" y="9817"/>
                </a:cubicBezTo>
                <a:cubicBezTo>
                  <a:pt x="20926" y="9817"/>
                  <a:pt x="20926" y="11815"/>
                  <a:pt x="20926" y="11815"/>
                </a:cubicBezTo>
                <a:cubicBezTo>
                  <a:pt x="20926" y="12218"/>
                  <a:pt x="20588" y="12604"/>
                  <a:pt x="20188" y="12657"/>
                </a:cubicBezTo>
                <a:lnTo>
                  <a:pt x="17846" y="12970"/>
                </a:lnTo>
                <a:lnTo>
                  <a:pt x="17798" y="12978"/>
                </a:lnTo>
                <a:cubicBezTo>
                  <a:pt x="17664" y="12995"/>
                  <a:pt x="17555" y="13083"/>
                  <a:pt x="17509" y="13210"/>
                </a:cubicBezTo>
                <a:cubicBezTo>
                  <a:pt x="17433" y="13424"/>
                  <a:pt x="17346" y="13637"/>
                  <a:pt x="17253" y="13836"/>
                </a:cubicBezTo>
                <a:cubicBezTo>
                  <a:pt x="17196" y="13958"/>
                  <a:pt x="17235" y="14130"/>
                  <a:pt x="17317" y="14237"/>
                </a:cubicBezTo>
                <a:lnTo>
                  <a:pt x="18753" y="16122"/>
                </a:lnTo>
                <a:cubicBezTo>
                  <a:pt x="18998" y="16442"/>
                  <a:pt x="18965" y="16952"/>
                  <a:pt x="18680" y="17237"/>
                </a:cubicBezTo>
                <a:lnTo>
                  <a:pt x="17269" y="18648"/>
                </a:lnTo>
                <a:cubicBezTo>
                  <a:pt x="17118" y="18799"/>
                  <a:pt x="16894" y="18889"/>
                  <a:pt x="16659" y="18889"/>
                </a:cubicBezTo>
                <a:cubicBezTo>
                  <a:pt x="16468" y="18889"/>
                  <a:pt x="16284" y="18834"/>
                  <a:pt x="16146" y="18729"/>
                </a:cubicBezTo>
                <a:lnTo>
                  <a:pt x="14245" y="17269"/>
                </a:lnTo>
                <a:cubicBezTo>
                  <a:pt x="14138" y="17186"/>
                  <a:pt x="13998" y="17171"/>
                  <a:pt x="13876" y="17229"/>
                </a:cubicBezTo>
                <a:cubicBezTo>
                  <a:pt x="13679" y="17322"/>
                  <a:pt x="13469" y="17409"/>
                  <a:pt x="13258" y="17485"/>
                </a:cubicBezTo>
                <a:cubicBezTo>
                  <a:pt x="13130" y="17532"/>
                  <a:pt x="13034" y="17670"/>
                  <a:pt x="13018" y="17806"/>
                </a:cubicBezTo>
                <a:lnTo>
                  <a:pt x="12705" y="20188"/>
                </a:lnTo>
                <a:cubicBezTo>
                  <a:pt x="12652" y="20588"/>
                  <a:pt x="12266" y="20926"/>
                  <a:pt x="11863" y="20926"/>
                </a:cubicBezTo>
                <a:lnTo>
                  <a:pt x="9858" y="20926"/>
                </a:lnTo>
                <a:cubicBezTo>
                  <a:pt x="9454" y="20926"/>
                  <a:pt x="9068" y="20588"/>
                  <a:pt x="9015" y="20188"/>
                </a:cubicBezTo>
                <a:lnTo>
                  <a:pt x="8711" y="17846"/>
                </a:lnTo>
                <a:lnTo>
                  <a:pt x="8350" y="17894"/>
                </a:lnTo>
                <a:lnTo>
                  <a:pt x="8703" y="17774"/>
                </a:lnTo>
                <a:cubicBezTo>
                  <a:pt x="8686" y="17639"/>
                  <a:pt x="8590" y="17531"/>
                  <a:pt x="8462" y="17485"/>
                </a:cubicBezTo>
                <a:cubicBezTo>
                  <a:pt x="8246" y="17407"/>
                  <a:pt x="8034" y="17311"/>
                  <a:pt x="7828" y="17213"/>
                </a:cubicBezTo>
                <a:cubicBezTo>
                  <a:pt x="7705" y="17153"/>
                  <a:pt x="7528" y="17191"/>
                  <a:pt x="7419" y="17277"/>
                </a:cubicBezTo>
                <a:lnTo>
                  <a:pt x="5518" y="18737"/>
                </a:lnTo>
                <a:cubicBezTo>
                  <a:pt x="5211" y="18972"/>
                  <a:pt x="4669" y="18937"/>
                  <a:pt x="4395" y="18664"/>
                </a:cubicBezTo>
                <a:lnTo>
                  <a:pt x="2984" y="17245"/>
                </a:lnTo>
                <a:cubicBezTo>
                  <a:pt x="2698" y="16959"/>
                  <a:pt x="2659" y="16451"/>
                  <a:pt x="2904" y="16130"/>
                </a:cubicBezTo>
                <a:lnTo>
                  <a:pt x="4291" y="14317"/>
                </a:lnTo>
                <a:lnTo>
                  <a:pt x="4403" y="14165"/>
                </a:lnTo>
                <a:cubicBezTo>
                  <a:pt x="4488" y="14058"/>
                  <a:pt x="4508" y="13911"/>
                  <a:pt x="4452" y="13788"/>
                </a:cubicBezTo>
                <a:cubicBezTo>
                  <a:pt x="4369" y="13608"/>
                  <a:pt x="4290" y="13419"/>
                  <a:pt x="4219" y="13218"/>
                </a:cubicBezTo>
                <a:cubicBezTo>
                  <a:pt x="4173" y="13089"/>
                  <a:pt x="4027" y="12993"/>
                  <a:pt x="3890" y="12978"/>
                </a:cubicBezTo>
                <a:lnTo>
                  <a:pt x="1508" y="12657"/>
                </a:lnTo>
                <a:cubicBezTo>
                  <a:pt x="1108" y="12603"/>
                  <a:pt x="770" y="12218"/>
                  <a:pt x="770" y="11815"/>
                </a:cubicBezTo>
                <a:lnTo>
                  <a:pt x="770" y="9817"/>
                </a:lnTo>
                <a:cubicBezTo>
                  <a:pt x="770" y="9414"/>
                  <a:pt x="1108" y="9021"/>
                  <a:pt x="1508" y="8967"/>
                </a:cubicBezTo>
                <a:lnTo>
                  <a:pt x="3762" y="8662"/>
                </a:lnTo>
                <a:lnTo>
                  <a:pt x="3946" y="8646"/>
                </a:lnTo>
                <a:cubicBezTo>
                  <a:pt x="4081" y="8631"/>
                  <a:pt x="4196" y="8541"/>
                  <a:pt x="4243" y="8414"/>
                </a:cubicBezTo>
                <a:cubicBezTo>
                  <a:pt x="4314" y="8221"/>
                  <a:pt x="4390" y="8025"/>
                  <a:pt x="4476" y="7844"/>
                </a:cubicBezTo>
                <a:cubicBezTo>
                  <a:pt x="4534" y="7721"/>
                  <a:pt x="4520" y="7575"/>
                  <a:pt x="4435" y="7467"/>
                </a:cubicBezTo>
                <a:lnTo>
                  <a:pt x="2936" y="5518"/>
                </a:lnTo>
                <a:cubicBezTo>
                  <a:pt x="2690" y="5198"/>
                  <a:pt x="2730" y="4681"/>
                  <a:pt x="3016" y="4395"/>
                </a:cubicBezTo>
                <a:lnTo>
                  <a:pt x="4427" y="2984"/>
                </a:lnTo>
                <a:cubicBezTo>
                  <a:pt x="4701" y="2711"/>
                  <a:pt x="5242" y="2669"/>
                  <a:pt x="5550" y="2904"/>
                </a:cubicBezTo>
                <a:lnTo>
                  <a:pt x="7363" y="4291"/>
                </a:lnTo>
                <a:cubicBezTo>
                  <a:pt x="7411" y="4328"/>
                  <a:pt x="7463" y="4362"/>
                  <a:pt x="7515" y="4403"/>
                </a:cubicBezTo>
                <a:cubicBezTo>
                  <a:pt x="7622" y="4488"/>
                  <a:pt x="7769" y="4509"/>
                  <a:pt x="7892" y="4452"/>
                </a:cubicBezTo>
                <a:cubicBezTo>
                  <a:pt x="8073" y="4368"/>
                  <a:pt x="8262" y="4291"/>
                  <a:pt x="8462" y="4219"/>
                </a:cubicBezTo>
                <a:cubicBezTo>
                  <a:pt x="8590" y="4172"/>
                  <a:pt x="8687" y="4026"/>
                  <a:pt x="8703" y="3890"/>
                </a:cubicBezTo>
                <a:lnTo>
                  <a:pt x="9015" y="1508"/>
                </a:lnTo>
                <a:cubicBezTo>
                  <a:pt x="9069" y="1108"/>
                  <a:pt x="9454" y="770"/>
                  <a:pt x="9858" y="770"/>
                </a:cubicBezTo>
                <a:close/>
                <a:moveTo>
                  <a:pt x="10852" y="7700"/>
                </a:moveTo>
                <a:cubicBezTo>
                  <a:pt x="9113" y="7700"/>
                  <a:pt x="7700" y="9113"/>
                  <a:pt x="7700" y="10852"/>
                </a:cubicBezTo>
                <a:cubicBezTo>
                  <a:pt x="7700" y="12591"/>
                  <a:pt x="9113" y="14012"/>
                  <a:pt x="10852" y="14012"/>
                </a:cubicBezTo>
                <a:cubicBezTo>
                  <a:pt x="12591" y="14012"/>
                  <a:pt x="14012" y="12591"/>
                  <a:pt x="14012" y="10852"/>
                </a:cubicBezTo>
                <a:cubicBezTo>
                  <a:pt x="14012" y="9113"/>
                  <a:pt x="12591" y="7700"/>
                  <a:pt x="10852" y="7700"/>
                </a:cubicBezTo>
                <a:close/>
                <a:moveTo>
                  <a:pt x="10748" y="8213"/>
                </a:moveTo>
                <a:cubicBezTo>
                  <a:pt x="12190" y="8213"/>
                  <a:pt x="13363" y="9386"/>
                  <a:pt x="13363" y="10828"/>
                </a:cubicBezTo>
                <a:cubicBezTo>
                  <a:pt x="13363" y="12270"/>
                  <a:pt x="12190" y="13443"/>
                  <a:pt x="10748" y="13443"/>
                </a:cubicBezTo>
                <a:cubicBezTo>
                  <a:pt x="9306" y="13443"/>
                  <a:pt x="8133" y="12270"/>
                  <a:pt x="8133" y="10828"/>
                </a:cubicBezTo>
                <a:cubicBezTo>
                  <a:pt x="8133" y="9386"/>
                  <a:pt x="9306" y="8213"/>
                  <a:pt x="10748" y="821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5" name="Google Shape;765;p40"/>
          <p:cNvSpPr/>
          <p:nvPr/>
        </p:nvSpPr>
        <p:spPr>
          <a:xfrm>
            <a:off x="7629376" y="2371207"/>
            <a:ext cx="450379" cy="345569"/>
          </a:xfrm>
          <a:custGeom>
            <a:rect b="b" l="l" r="r" t="t"/>
            <a:pathLst>
              <a:path extrusionOk="0" h="21600" w="21411">
                <a:moveTo>
                  <a:pt x="7199" y="15292"/>
                </a:moveTo>
                <a:lnTo>
                  <a:pt x="5119" y="3440"/>
                </a:lnTo>
                <a:lnTo>
                  <a:pt x="17263" y="3440"/>
                </a:lnTo>
                <a:cubicBezTo>
                  <a:pt x="18637" y="3440"/>
                  <a:pt x="19646" y="4253"/>
                  <a:pt x="20206" y="5317"/>
                </a:cubicBezTo>
                <a:lnTo>
                  <a:pt x="8442" y="5317"/>
                </a:lnTo>
                <a:cubicBezTo>
                  <a:pt x="8346" y="5317"/>
                  <a:pt x="8267" y="5421"/>
                  <a:pt x="8267" y="5548"/>
                </a:cubicBezTo>
                <a:cubicBezTo>
                  <a:pt x="8267" y="5675"/>
                  <a:pt x="8346" y="5778"/>
                  <a:pt x="8442" y="5778"/>
                </a:cubicBezTo>
                <a:lnTo>
                  <a:pt x="20301" y="5778"/>
                </a:lnTo>
                <a:cubicBezTo>
                  <a:pt x="20337" y="5778"/>
                  <a:pt x="20368" y="5760"/>
                  <a:pt x="20396" y="5736"/>
                </a:cubicBezTo>
                <a:cubicBezTo>
                  <a:pt x="20546" y="6116"/>
                  <a:pt x="20646" y="6516"/>
                  <a:pt x="20687" y="6915"/>
                </a:cubicBezTo>
                <a:cubicBezTo>
                  <a:pt x="20866" y="8670"/>
                  <a:pt x="20005" y="10922"/>
                  <a:pt x="17059" y="11979"/>
                </a:cubicBezTo>
                <a:cubicBezTo>
                  <a:pt x="17059" y="11979"/>
                  <a:pt x="7199" y="15292"/>
                  <a:pt x="7199" y="15292"/>
                </a:cubicBezTo>
                <a:close/>
                <a:moveTo>
                  <a:pt x="19161" y="19373"/>
                </a:moveTo>
                <a:cubicBezTo>
                  <a:pt x="19161" y="20093"/>
                  <a:pt x="18716" y="20678"/>
                  <a:pt x="18168" y="20678"/>
                </a:cubicBezTo>
                <a:cubicBezTo>
                  <a:pt x="17621" y="20678"/>
                  <a:pt x="17175" y="20093"/>
                  <a:pt x="17175" y="19373"/>
                </a:cubicBezTo>
                <a:cubicBezTo>
                  <a:pt x="17175" y="18653"/>
                  <a:pt x="17621" y="18067"/>
                  <a:pt x="18168" y="18067"/>
                </a:cubicBezTo>
                <a:cubicBezTo>
                  <a:pt x="18716" y="18067"/>
                  <a:pt x="19161" y="18653"/>
                  <a:pt x="19161" y="19373"/>
                </a:cubicBezTo>
                <a:close/>
                <a:moveTo>
                  <a:pt x="8413" y="19373"/>
                </a:moveTo>
                <a:cubicBezTo>
                  <a:pt x="8413" y="20093"/>
                  <a:pt x="7968" y="20678"/>
                  <a:pt x="7420" y="20678"/>
                </a:cubicBezTo>
                <a:cubicBezTo>
                  <a:pt x="6873" y="20678"/>
                  <a:pt x="6427" y="20093"/>
                  <a:pt x="6427" y="19373"/>
                </a:cubicBezTo>
                <a:cubicBezTo>
                  <a:pt x="6427" y="18653"/>
                  <a:pt x="6873" y="18067"/>
                  <a:pt x="7420" y="18067"/>
                </a:cubicBezTo>
                <a:cubicBezTo>
                  <a:pt x="7968" y="18067"/>
                  <a:pt x="8413" y="18653"/>
                  <a:pt x="8413" y="19373"/>
                </a:cubicBezTo>
                <a:close/>
                <a:moveTo>
                  <a:pt x="21382" y="6793"/>
                </a:moveTo>
                <a:cubicBezTo>
                  <a:pt x="21129" y="4316"/>
                  <a:pt x="19397" y="2519"/>
                  <a:pt x="17263" y="2519"/>
                </a:cubicBezTo>
                <a:lnTo>
                  <a:pt x="4957" y="2519"/>
                </a:lnTo>
                <a:lnTo>
                  <a:pt x="4578" y="357"/>
                </a:lnTo>
                <a:cubicBezTo>
                  <a:pt x="4541" y="148"/>
                  <a:pt x="4400" y="0"/>
                  <a:pt x="4237" y="0"/>
                </a:cubicBezTo>
                <a:lnTo>
                  <a:pt x="351" y="0"/>
                </a:lnTo>
                <a:cubicBezTo>
                  <a:pt x="157" y="0"/>
                  <a:pt x="0" y="206"/>
                  <a:pt x="0" y="461"/>
                </a:cubicBezTo>
                <a:cubicBezTo>
                  <a:pt x="0" y="715"/>
                  <a:pt x="157" y="922"/>
                  <a:pt x="351" y="922"/>
                </a:cubicBezTo>
                <a:lnTo>
                  <a:pt x="3958" y="922"/>
                </a:lnTo>
                <a:lnTo>
                  <a:pt x="6830" y="17292"/>
                </a:lnTo>
                <a:cubicBezTo>
                  <a:pt x="6187" y="17609"/>
                  <a:pt x="5726" y="18418"/>
                  <a:pt x="5726" y="19373"/>
                </a:cubicBezTo>
                <a:cubicBezTo>
                  <a:pt x="5726" y="20601"/>
                  <a:pt x="6486" y="21600"/>
                  <a:pt x="7420" y="21600"/>
                </a:cubicBezTo>
                <a:cubicBezTo>
                  <a:pt x="8354" y="21600"/>
                  <a:pt x="9114" y="20601"/>
                  <a:pt x="9114" y="19373"/>
                </a:cubicBezTo>
                <a:cubicBezTo>
                  <a:pt x="9114" y="18884"/>
                  <a:pt x="8990" y="18435"/>
                  <a:pt x="8786" y="18067"/>
                </a:cubicBezTo>
                <a:lnTo>
                  <a:pt x="16802" y="18067"/>
                </a:lnTo>
                <a:cubicBezTo>
                  <a:pt x="16598" y="18435"/>
                  <a:pt x="16474" y="18884"/>
                  <a:pt x="16474" y="19373"/>
                </a:cubicBezTo>
                <a:cubicBezTo>
                  <a:pt x="16474" y="20601"/>
                  <a:pt x="17234" y="21600"/>
                  <a:pt x="18168" y="21600"/>
                </a:cubicBezTo>
                <a:cubicBezTo>
                  <a:pt x="19103" y="21600"/>
                  <a:pt x="19863" y="20601"/>
                  <a:pt x="19863" y="19373"/>
                </a:cubicBezTo>
                <a:cubicBezTo>
                  <a:pt x="19863" y="18250"/>
                  <a:pt x="19225" y="17328"/>
                  <a:pt x="18402" y="17176"/>
                </a:cubicBezTo>
                <a:cubicBezTo>
                  <a:pt x="18365" y="17159"/>
                  <a:pt x="18327" y="17145"/>
                  <a:pt x="18285" y="17145"/>
                </a:cubicBezTo>
                <a:lnTo>
                  <a:pt x="7524" y="17145"/>
                </a:lnTo>
                <a:lnTo>
                  <a:pt x="7356" y="16190"/>
                </a:lnTo>
                <a:lnTo>
                  <a:pt x="17239" y="12871"/>
                </a:lnTo>
                <a:cubicBezTo>
                  <a:pt x="20626" y="11654"/>
                  <a:pt x="21600" y="8933"/>
                  <a:pt x="21382" y="679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6" name="Google Shape;766;p40"/>
          <p:cNvSpPr/>
          <p:nvPr/>
        </p:nvSpPr>
        <p:spPr>
          <a:xfrm>
            <a:off x="3260059" y="1358987"/>
            <a:ext cx="402698" cy="290798"/>
          </a:xfrm>
          <a:custGeom>
            <a:rect b="b" l="l" r="r" t="t"/>
            <a:pathLst>
              <a:path extrusionOk="0" h="21600" w="21600">
                <a:moveTo>
                  <a:pt x="1570" y="20604"/>
                </a:moveTo>
                <a:cubicBezTo>
                  <a:pt x="1374" y="20604"/>
                  <a:pt x="1196" y="20508"/>
                  <a:pt x="1052" y="20354"/>
                </a:cubicBezTo>
                <a:lnTo>
                  <a:pt x="8164" y="10981"/>
                </a:lnTo>
                <a:lnTo>
                  <a:pt x="9515" y="12760"/>
                </a:lnTo>
                <a:cubicBezTo>
                  <a:pt x="9840" y="13190"/>
                  <a:pt x="10272" y="13405"/>
                  <a:pt x="10704" y="13405"/>
                </a:cubicBezTo>
                <a:cubicBezTo>
                  <a:pt x="11123" y="13405"/>
                  <a:pt x="11542" y="13202"/>
                  <a:pt x="11864" y="12796"/>
                </a:cubicBezTo>
                <a:lnTo>
                  <a:pt x="13221" y="11086"/>
                </a:lnTo>
                <a:lnTo>
                  <a:pt x="20399" y="20483"/>
                </a:lnTo>
                <a:cubicBezTo>
                  <a:pt x="20287" y="20558"/>
                  <a:pt x="20163" y="20604"/>
                  <a:pt x="20030" y="20604"/>
                </a:cubicBezTo>
                <a:cubicBezTo>
                  <a:pt x="20030" y="20604"/>
                  <a:pt x="1570" y="20604"/>
                  <a:pt x="1570" y="20604"/>
                </a:cubicBezTo>
                <a:close/>
                <a:moveTo>
                  <a:pt x="820" y="19971"/>
                </a:moveTo>
                <a:cubicBezTo>
                  <a:pt x="758" y="19808"/>
                  <a:pt x="719" y="19624"/>
                  <a:pt x="719" y="19426"/>
                </a:cubicBezTo>
                <a:lnTo>
                  <a:pt x="719" y="2174"/>
                </a:lnTo>
                <a:cubicBezTo>
                  <a:pt x="719" y="1890"/>
                  <a:pt x="795" y="1632"/>
                  <a:pt x="917" y="1428"/>
                </a:cubicBezTo>
                <a:lnTo>
                  <a:pt x="7904" y="10637"/>
                </a:lnTo>
                <a:cubicBezTo>
                  <a:pt x="7904" y="10637"/>
                  <a:pt x="820" y="19971"/>
                  <a:pt x="820" y="19971"/>
                </a:cubicBezTo>
                <a:close/>
                <a:moveTo>
                  <a:pt x="20030" y="996"/>
                </a:moveTo>
                <a:cubicBezTo>
                  <a:pt x="20211" y="996"/>
                  <a:pt x="20379" y="1076"/>
                  <a:pt x="20517" y="1211"/>
                </a:cubicBezTo>
                <a:lnTo>
                  <a:pt x="11622" y="12428"/>
                </a:lnTo>
                <a:cubicBezTo>
                  <a:pt x="11105" y="13082"/>
                  <a:pt x="10270" y="13069"/>
                  <a:pt x="9762" y="12400"/>
                </a:cubicBezTo>
                <a:lnTo>
                  <a:pt x="1202" y="1116"/>
                </a:lnTo>
                <a:cubicBezTo>
                  <a:pt x="1314" y="1041"/>
                  <a:pt x="1438" y="996"/>
                  <a:pt x="1570" y="996"/>
                </a:cubicBezTo>
                <a:cubicBezTo>
                  <a:pt x="1570" y="996"/>
                  <a:pt x="20030" y="996"/>
                  <a:pt x="20030" y="996"/>
                </a:cubicBezTo>
                <a:close/>
                <a:moveTo>
                  <a:pt x="20881" y="19426"/>
                </a:moveTo>
                <a:cubicBezTo>
                  <a:pt x="20881" y="19710"/>
                  <a:pt x="20805" y="19967"/>
                  <a:pt x="20684" y="20171"/>
                </a:cubicBezTo>
                <a:lnTo>
                  <a:pt x="13487" y="10750"/>
                </a:lnTo>
                <a:lnTo>
                  <a:pt x="20760" y="1578"/>
                </a:lnTo>
                <a:cubicBezTo>
                  <a:pt x="20835" y="1753"/>
                  <a:pt x="20881" y="1956"/>
                  <a:pt x="20881" y="2174"/>
                </a:cubicBezTo>
                <a:cubicBezTo>
                  <a:pt x="20881" y="2174"/>
                  <a:pt x="20881" y="19426"/>
                  <a:pt x="20881" y="19426"/>
                </a:cubicBezTo>
                <a:close/>
                <a:moveTo>
                  <a:pt x="20030" y="0"/>
                </a:moveTo>
                <a:lnTo>
                  <a:pt x="1570" y="0"/>
                </a:lnTo>
                <a:cubicBezTo>
                  <a:pt x="704" y="0"/>
                  <a:pt x="0" y="975"/>
                  <a:pt x="0" y="2174"/>
                </a:cubicBezTo>
                <a:lnTo>
                  <a:pt x="0" y="19426"/>
                </a:lnTo>
                <a:cubicBezTo>
                  <a:pt x="0" y="20625"/>
                  <a:pt x="704" y="21600"/>
                  <a:pt x="1570" y="21600"/>
                </a:cubicBezTo>
                <a:lnTo>
                  <a:pt x="20030" y="21600"/>
                </a:lnTo>
                <a:cubicBezTo>
                  <a:pt x="20896" y="21600"/>
                  <a:pt x="21600" y="20625"/>
                  <a:pt x="21600" y="19426"/>
                </a:cubicBezTo>
                <a:lnTo>
                  <a:pt x="21600" y="2174"/>
                </a:lnTo>
                <a:cubicBezTo>
                  <a:pt x="21600" y="975"/>
                  <a:pt x="20896" y="0"/>
                  <a:pt x="2003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7" name="Google Shape;767;p40"/>
          <p:cNvSpPr/>
          <p:nvPr/>
        </p:nvSpPr>
        <p:spPr>
          <a:xfrm>
            <a:off x="3259704" y="2329542"/>
            <a:ext cx="400940" cy="408988"/>
          </a:xfrm>
          <a:custGeom>
            <a:rect b="b" l="l" r="r" t="t"/>
            <a:pathLst>
              <a:path extrusionOk="0" h="21586" w="21326">
                <a:moveTo>
                  <a:pt x="4903" y="1"/>
                </a:moveTo>
                <a:cubicBezTo>
                  <a:pt x="4460" y="16"/>
                  <a:pt x="4093" y="167"/>
                  <a:pt x="3880" y="394"/>
                </a:cubicBezTo>
                <a:cubicBezTo>
                  <a:pt x="3648" y="643"/>
                  <a:pt x="3613" y="965"/>
                  <a:pt x="3793" y="1221"/>
                </a:cubicBezTo>
                <a:lnTo>
                  <a:pt x="5752" y="3133"/>
                </a:lnTo>
                <a:cubicBezTo>
                  <a:pt x="6005" y="3377"/>
                  <a:pt x="6082" y="3684"/>
                  <a:pt x="5982" y="4061"/>
                </a:cubicBezTo>
                <a:cubicBezTo>
                  <a:pt x="5779" y="4824"/>
                  <a:pt x="4852" y="5709"/>
                  <a:pt x="4039" y="5918"/>
                </a:cubicBezTo>
                <a:cubicBezTo>
                  <a:pt x="3815" y="5976"/>
                  <a:pt x="3515" y="6003"/>
                  <a:pt x="3317" y="5800"/>
                </a:cubicBezTo>
                <a:lnTo>
                  <a:pt x="1398" y="3935"/>
                </a:lnTo>
                <a:lnTo>
                  <a:pt x="1366" y="3912"/>
                </a:lnTo>
                <a:cubicBezTo>
                  <a:pt x="1028" y="3648"/>
                  <a:pt x="657" y="3611"/>
                  <a:pt x="375" y="3809"/>
                </a:cubicBezTo>
                <a:cubicBezTo>
                  <a:pt x="-80" y="4130"/>
                  <a:pt x="-122" y="4940"/>
                  <a:pt x="256" y="6036"/>
                </a:cubicBezTo>
                <a:cubicBezTo>
                  <a:pt x="869" y="7813"/>
                  <a:pt x="2723" y="9419"/>
                  <a:pt x="3841" y="9995"/>
                </a:cubicBezTo>
                <a:cubicBezTo>
                  <a:pt x="4445" y="10305"/>
                  <a:pt x="4977" y="10220"/>
                  <a:pt x="5450" y="10144"/>
                </a:cubicBezTo>
                <a:cubicBezTo>
                  <a:pt x="6026" y="10052"/>
                  <a:pt x="6480" y="9981"/>
                  <a:pt x="7092" y="10483"/>
                </a:cubicBezTo>
                <a:lnTo>
                  <a:pt x="8218" y="11576"/>
                </a:lnTo>
                <a:lnTo>
                  <a:pt x="8718" y="11065"/>
                </a:lnTo>
                <a:lnTo>
                  <a:pt x="7568" y="9955"/>
                </a:lnTo>
                <a:cubicBezTo>
                  <a:pt x="6684" y="9230"/>
                  <a:pt x="5940" y="9355"/>
                  <a:pt x="5339" y="9452"/>
                </a:cubicBezTo>
                <a:cubicBezTo>
                  <a:pt x="4905" y="9521"/>
                  <a:pt x="4560" y="9576"/>
                  <a:pt x="4166" y="9373"/>
                </a:cubicBezTo>
                <a:cubicBezTo>
                  <a:pt x="2993" y="8770"/>
                  <a:pt x="1421" y="7233"/>
                  <a:pt x="930" y="5808"/>
                </a:cubicBezTo>
                <a:cubicBezTo>
                  <a:pt x="590" y="4821"/>
                  <a:pt x="741" y="4430"/>
                  <a:pt x="779" y="4392"/>
                </a:cubicBezTo>
                <a:cubicBezTo>
                  <a:pt x="785" y="4389"/>
                  <a:pt x="838" y="4398"/>
                  <a:pt x="914" y="4455"/>
                </a:cubicBezTo>
                <a:lnTo>
                  <a:pt x="2810" y="6296"/>
                </a:lnTo>
                <a:cubicBezTo>
                  <a:pt x="3144" y="6641"/>
                  <a:pt x="3645" y="6752"/>
                  <a:pt x="4221" y="6603"/>
                </a:cubicBezTo>
                <a:cubicBezTo>
                  <a:pt x="5282" y="6330"/>
                  <a:pt x="6403" y="5249"/>
                  <a:pt x="6672" y="4242"/>
                </a:cubicBezTo>
                <a:cubicBezTo>
                  <a:pt x="6837" y="3623"/>
                  <a:pt x="6686" y="3048"/>
                  <a:pt x="6251" y="2629"/>
                </a:cubicBezTo>
                <a:lnTo>
                  <a:pt x="4427" y="859"/>
                </a:lnTo>
                <a:cubicBezTo>
                  <a:pt x="4464" y="828"/>
                  <a:pt x="4527" y="781"/>
                  <a:pt x="4634" y="748"/>
                </a:cubicBezTo>
                <a:cubicBezTo>
                  <a:pt x="5017" y="632"/>
                  <a:pt x="5545" y="741"/>
                  <a:pt x="6037" y="1032"/>
                </a:cubicBezTo>
                <a:cubicBezTo>
                  <a:pt x="7373" y="1819"/>
                  <a:pt x="9402" y="3876"/>
                  <a:pt x="9479" y="5124"/>
                </a:cubicBezTo>
                <a:cubicBezTo>
                  <a:pt x="9516" y="5435"/>
                  <a:pt x="9489" y="5699"/>
                  <a:pt x="9463" y="5958"/>
                </a:cubicBezTo>
                <a:cubicBezTo>
                  <a:pt x="9405" y="6523"/>
                  <a:pt x="9348" y="7112"/>
                  <a:pt x="10058" y="7791"/>
                </a:cubicBezTo>
                <a:lnTo>
                  <a:pt x="11136" y="8814"/>
                </a:lnTo>
                <a:lnTo>
                  <a:pt x="11628" y="8303"/>
                </a:lnTo>
                <a:lnTo>
                  <a:pt x="10549" y="7280"/>
                </a:lnTo>
                <a:cubicBezTo>
                  <a:pt x="10090" y="6840"/>
                  <a:pt x="10124" y="6550"/>
                  <a:pt x="10177" y="6029"/>
                </a:cubicBezTo>
                <a:cubicBezTo>
                  <a:pt x="10206" y="5745"/>
                  <a:pt x="10238" y="5421"/>
                  <a:pt x="10193" y="5053"/>
                </a:cubicBezTo>
                <a:cubicBezTo>
                  <a:pt x="10093" y="3418"/>
                  <a:pt x="7665" y="1167"/>
                  <a:pt x="6394" y="418"/>
                </a:cubicBezTo>
                <a:cubicBezTo>
                  <a:pt x="5862" y="104"/>
                  <a:pt x="5346" y="-14"/>
                  <a:pt x="4903" y="1"/>
                </a:cubicBezTo>
                <a:close/>
                <a:moveTo>
                  <a:pt x="20002" y="2275"/>
                </a:moveTo>
                <a:lnTo>
                  <a:pt x="19637" y="2393"/>
                </a:lnTo>
                <a:cubicBezTo>
                  <a:pt x="19093" y="2532"/>
                  <a:pt x="18166" y="2803"/>
                  <a:pt x="17964" y="3054"/>
                </a:cubicBezTo>
                <a:lnTo>
                  <a:pt x="7187" y="13717"/>
                </a:lnTo>
                <a:lnTo>
                  <a:pt x="6537" y="13064"/>
                </a:lnTo>
                <a:lnTo>
                  <a:pt x="1485" y="18061"/>
                </a:lnTo>
                <a:cubicBezTo>
                  <a:pt x="810" y="18708"/>
                  <a:pt x="593" y="19556"/>
                  <a:pt x="906" y="20327"/>
                </a:cubicBezTo>
                <a:cubicBezTo>
                  <a:pt x="1213" y="21079"/>
                  <a:pt x="1960" y="21586"/>
                  <a:pt x="2770" y="21586"/>
                </a:cubicBezTo>
                <a:cubicBezTo>
                  <a:pt x="3325" y="21586"/>
                  <a:pt x="3870" y="21360"/>
                  <a:pt x="4348" y="20917"/>
                </a:cubicBezTo>
                <a:lnTo>
                  <a:pt x="9400" y="15912"/>
                </a:lnTo>
                <a:lnTo>
                  <a:pt x="8765" y="15275"/>
                </a:lnTo>
                <a:cubicBezTo>
                  <a:pt x="8765" y="15275"/>
                  <a:pt x="19574" y="4573"/>
                  <a:pt x="19574" y="4573"/>
                </a:cubicBezTo>
                <a:cubicBezTo>
                  <a:pt x="19770" y="4324"/>
                  <a:pt x="20079" y="3098"/>
                  <a:pt x="20137" y="2857"/>
                </a:cubicBezTo>
                <a:lnTo>
                  <a:pt x="20232" y="2487"/>
                </a:lnTo>
                <a:cubicBezTo>
                  <a:pt x="20248" y="2425"/>
                  <a:pt x="20224" y="2358"/>
                  <a:pt x="20177" y="2314"/>
                </a:cubicBezTo>
                <a:cubicBezTo>
                  <a:pt x="20129" y="2271"/>
                  <a:pt x="20064" y="2256"/>
                  <a:pt x="20002" y="2275"/>
                </a:cubicBezTo>
                <a:close/>
                <a:moveTo>
                  <a:pt x="19344" y="2771"/>
                </a:moveTo>
                <a:lnTo>
                  <a:pt x="18622" y="3266"/>
                </a:lnTo>
                <a:cubicBezTo>
                  <a:pt x="18542" y="3322"/>
                  <a:pt x="18527" y="3431"/>
                  <a:pt x="18583" y="3510"/>
                </a:cubicBezTo>
                <a:cubicBezTo>
                  <a:pt x="18638" y="3590"/>
                  <a:pt x="18748" y="3612"/>
                  <a:pt x="18829" y="3558"/>
                </a:cubicBezTo>
                <a:lnTo>
                  <a:pt x="19376" y="3172"/>
                </a:lnTo>
                <a:lnTo>
                  <a:pt x="19043" y="3754"/>
                </a:lnTo>
                <a:cubicBezTo>
                  <a:pt x="18994" y="3838"/>
                  <a:pt x="19022" y="3942"/>
                  <a:pt x="19106" y="3990"/>
                </a:cubicBezTo>
                <a:cubicBezTo>
                  <a:pt x="19134" y="4007"/>
                  <a:pt x="19163" y="4014"/>
                  <a:pt x="19193" y="4014"/>
                </a:cubicBezTo>
                <a:cubicBezTo>
                  <a:pt x="19254" y="4014"/>
                  <a:pt x="19311" y="3983"/>
                  <a:pt x="19344" y="3928"/>
                </a:cubicBezTo>
                <a:lnTo>
                  <a:pt x="19669" y="3377"/>
                </a:lnTo>
                <a:cubicBezTo>
                  <a:pt x="19549" y="3806"/>
                  <a:pt x="19431" y="4163"/>
                  <a:pt x="19376" y="4234"/>
                </a:cubicBezTo>
                <a:lnTo>
                  <a:pt x="8678" y="14826"/>
                </a:lnTo>
                <a:cubicBezTo>
                  <a:pt x="8678" y="14826"/>
                  <a:pt x="7615" y="13772"/>
                  <a:pt x="7615" y="13772"/>
                </a:cubicBezTo>
                <a:lnTo>
                  <a:pt x="18321" y="3172"/>
                </a:lnTo>
                <a:cubicBezTo>
                  <a:pt x="18396" y="3084"/>
                  <a:pt x="18849" y="2918"/>
                  <a:pt x="19344" y="2771"/>
                </a:cubicBezTo>
                <a:close/>
                <a:moveTo>
                  <a:pt x="14174" y="10758"/>
                </a:moveTo>
                <a:lnTo>
                  <a:pt x="13674" y="11262"/>
                </a:lnTo>
                <a:lnTo>
                  <a:pt x="20058" y="17541"/>
                </a:lnTo>
                <a:cubicBezTo>
                  <a:pt x="20543" y="18034"/>
                  <a:pt x="20717" y="18668"/>
                  <a:pt x="20541" y="19288"/>
                </a:cubicBezTo>
                <a:cubicBezTo>
                  <a:pt x="20378" y="19865"/>
                  <a:pt x="19947" y="20303"/>
                  <a:pt x="19415" y="20437"/>
                </a:cubicBezTo>
                <a:cubicBezTo>
                  <a:pt x="18833" y="20583"/>
                  <a:pt x="18190" y="20341"/>
                  <a:pt x="17599" y="19737"/>
                </a:cubicBezTo>
                <a:lnTo>
                  <a:pt x="11279" y="13630"/>
                </a:lnTo>
                <a:lnTo>
                  <a:pt x="10779" y="14142"/>
                </a:lnTo>
                <a:lnTo>
                  <a:pt x="17092" y="20232"/>
                </a:lnTo>
                <a:cubicBezTo>
                  <a:pt x="17705" y="20859"/>
                  <a:pt x="18394" y="21193"/>
                  <a:pt x="19074" y="21193"/>
                </a:cubicBezTo>
                <a:cubicBezTo>
                  <a:pt x="19247" y="21193"/>
                  <a:pt x="19420" y="21172"/>
                  <a:pt x="19590" y="21130"/>
                </a:cubicBezTo>
                <a:cubicBezTo>
                  <a:pt x="20368" y="20934"/>
                  <a:pt x="20999" y="20297"/>
                  <a:pt x="21231" y="19477"/>
                </a:cubicBezTo>
                <a:cubicBezTo>
                  <a:pt x="21478" y="18607"/>
                  <a:pt x="21238" y="17720"/>
                  <a:pt x="20565" y="17038"/>
                </a:cubicBezTo>
                <a:lnTo>
                  <a:pt x="14174" y="10758"/>
                </a:lnTo>
                <a:close/>
                <a:moveTo>
                  <a:pt x="6584" y="14102"/>
                </a:moveTo>
                <a:lnTo>
                  <a:pt x="6822" y="14338"/>
                </a:lnTo>
                <a:cubicBezTo>
                  <a:pt x="6830" y="14354"/>
                  <a:pt x="6841" y="14373"/>
                  <a:pt x="6854" y="14386"/>
                </a:cubicBezTo>
                <a:cubicBezTo>
                  <a:pt x="6867" y="14399"/>
                  <a:pt x="6878" y="14409"/>
                  <a:pt x="6894" y="14417"/>
                </a:cubicBezTo>
                <a:lnTo>
                  <a:pt x="8440" y="15944"/>
                </a:lnTo>
                <a:cubicBezTo>
                  <a:pt x="8440" y="15944"/>
                  <a:pt x="3896" y="20445"/>
                  <a:pt x="3896" y="20445"/>
                </a:cubicBezTo>
                <a:cubicBezTo>
                  <a:pt x="3561" y="20755"/>
                  <a:pt x="3189" y="20917"/>
                  <a:pt x="2818" y="20917"/>
                </a:cubicBezTo>
                <a:cubicBezTo>
                  <a:pt x="2295" y="20917"/>
                  <a:pt x="1811" y="20586"/>
                  <a:pt x="1612" y="20099"/>
                </a:cubicBezTo>
                <a:cubicBezTo>
                  <a:pt x="1408" y="19598"/>
                  <a:pt x="1562" y="19062"/>
                  <a:pt x="2032" y="18611"/>
                </a:cubicBezTo>
                <a:lnTo>
                  <a:pt x="6584" y="14102"/>
                </a:lnTo>
                <a:close/>
                <a:moveTo>
                  <a:pt x="16513" y="16054"/>
                </a:moveTo>
                <a:cubicBezTo>
                  <a:pt x="16259" y="16054"/>
                  <a:pt x="16045" y="16258"/>
                  <a:pt x="16045" y="16510"/>
                </a:cubicBezTo>
                <a:cubicBezTo>
                  <a:pt x="16045" y="16763"/>
                  <a:pt x="16259" y="16967"/>
                  <a:pt x="16513" y="16967"/>
                </a:cubicBezTo>
                <a:cubicBezTo>
                  <a:pt x="16767" y="16967"/>
                  <a:pt x="16973" y="16763"/>
                  <a:pt x="16973" y="16510"/>
                </a:cubicBezTo>
                <a:cubicBezTo>
                  <a:pt x="16973" y="16258"/>
                  <a:pt x="16767" y="16054"/>
                  <a:pt x="16513" y="16054"/>
                </a:cubicBezTo>
                <a:close/>
                <a:moveTo>
                  <a:pt x="17639" y="17140"/>
                </a:moveTo>
                <a:cubicBezTo>
                  <a:pt x="17385" y="17140"/>
                  <a:pt x="17179" y="17344"/>
                  <a:pt x="17179" y="17596"/>
                </a:cubicBezTo>
                <a:cubicBezTo>
                  <a:pt x="17179" y="17849"/>
                  <a:pt x="17385" y="18061"/>
                  <a:pt x="17639" y="18061"/>
                </a:cubicBezTo>
                <a:cubicBezTo>
                  <a:pt x="17893" y="18061"/>
                  <a:pt x="18099" y="17849"/>
                  <a:pt x="18099" y="17596"/>
                </a:cubicBezTo>
                <a:cubicBezTo>
                  <a:pt x="18099" y="17344"/>
                  <a:pt x="17893" y="17140"/>
                  <a:pt x="17639" y="17140"/>
                </a:cubicBezTo>
                <a:close/>
                <a:moveTo>
                  <a:pt x="18765" y="18234"/>
                </a:moveTo>
                <a:cubicBezTo>
                  <a:pt x="18511" y="18234"/>
                  <a:pt x="18305" y="18438"/>
                  <a:pt x="18305" y="18690"/>
                </a:cubicBezTo>
                <a:cubicBezTo>
                  <a:pt x="18305" y="18942"/>
                  <a:pt x="18511" y="19147"/>
                  <a:pt x="18765" y="19147"/>
                </a:cubicBezTo>
                <a:cubicBezTo>
                  <a:pt x="19019" y="19147"/>
                  <a:pt x="19225" y="18942"/>
                  <a:pt x="19225" y="18690"/>
                </a:cubicBezTo>
                <a:cubicBezTo>
                  <a:pt x="19225" y="18438"/>
                  <a:pt x="19019" y="18234"/>
                  <a:pt x="18765" y="1823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8" name="Google Shape;768;p40"/>
          <p:cNvSpPr/>
          <p:nvPr/>
        </p:nvSpPr>
        <p:spPr>
          <a:xfrm>
            <a:off x="3248952" y="3418292"/>
            <a:ext cx="412709" cy="393458"/>
          </a:xfrm>
          <a:custGeom>
            <a:rect b="b" l="l" r="r" t="t"/>
            <a:pathLst>
              <a:path extrusionOk="0" h="21548" w="21527">
                <a:moveTo>
                  <a:pt x="10763" y="0"/>
                </a:moveTo>
                <a:cubicBezTo>
                  <a:pt x="10567" y="0"/>
                  <a:pt x="10398" y="127"/>
                  <a:pt x="10296" y="343"/>
                </a:cubicBezTo>
                <a:lnTo>
                  <a:pt x="7334" y="6638"/>
                </a:lnTo>
                <a:cubicBezTo>
                  <a:pt x="7299" y="6711"/>
                  <a:pt x="7177" y="6806"/>
                  <a:pt x="7100" y="6818"/>
                </a:cubicBezTo>
                <a:lnTo>
                  <a:pt x="475" y="7830"/>
                </a:lnTo>
                <a:cubicBezTo>
                  <a:pt x="247" y="7865"/>
                  <a:pt x="84" y="8002"/>
                  <a:pt x="24" y="8198"/>
                </a:cubicBezTo>
                <a:cubicBezTo>
                  <a:pt x="-37" y="8393"/>
                  <a:pt x="22" y="8601"/>
                  <a:pt x="187" y="8769"/>
                </a:cubicBezTo>
                <a:lnTo>
                  <a:pt x="4977" y="13668"/>
                </a:lnTo>
                <a:cubicBezTo>
                  <a:pt x="5033" y="13725"/>
                  <a:pt x="5084" y="13882"/>
                  <a:pt x="5071" y="13962"/>
                </a:cubicBezTo>
                <a:lnTo>
                  <a:pt x="3935" y="20886"/>
                </a:lnTo>
                <a:cubicBezTo>
                  <a:pt x="3904" y="21075"/>
                  <a:pt x="3944" y="21252"/>
                  <a:pt x="4044" y="21376"/>
                </a:cubicBezTo>
                <a:cubicBezTo>
                  <a:pt x="4193" y="21562"/>
                  <a:pt x="4455" y="21600"/>
                  <a:pt x="4697" y="21466"/>
                </a:cubicBezTo>
                <a:lnTo>
                  <a:pt x="10615" y="18200"/>
                </a:lnTo>
                <a:cubicBezTo>
                  <a:pt x="10666" y="18172"/>
                  <a:pt x="10860" y="18172"/>
                  <a:pt x="10911" y="18200"/>
                </a:cubicBezTo>
                <a:lnTo>
                  <a:pt x="16836" y="21466"/>
                </a:lnTo>
                <a:cubicBezTo>
                  <a:pt x="16933" y="21520"/>
                  <a:pt x="17029" y="21548"/>
                  <a:pt x="17124" y="21548"/>
                </a:cubicBezTo>
                <a:cubicBezTo>
                  <a:pt x="17268" y="21548"/>
                  <a:pt x="17392" y="21488"/>
                  <a:pt x="17482" y="21376"/>
                </a:cubicBezTo>
                <a:cubicBezTo>
                  <a:pt x="17581" y="21252"/>
                  <a:pt x="17621" y="21075"/>
                  <a:pt x="17591" y="20886"/>
                </a:cubicBezTo>
                <a:lnTo>
                  <a:pt x="16463" y="13962"/>
                </a:lnTo>
                <a:cubicBezTo>
                  <a:pt x="16450" y="13882"/>
                  <a:pt x="16493" y="13725"/>
                  <a:pt x="16549" y="13668"/>
                </a:cubicBezTo>
                <a:cubicBezTo>
                  <a:pt x="16549" y="13668"/>
                  <a:pt x="21347" y="8769"/>
                  <a:pt x="21347" y="8769"/>
                </a:cubicBezTo>
                <a:cubicBezTo>
                  <a:pt x="21511" y="8601"/>
                  <a:pt x="21563" y="8393"/>
                  <a:pt x="21502" y="8198"/>
                </a:cubicBezTo>
                <a:cubicBezTo>
                  <a:pt x="21442" y="8002"/>
                  <a:pt x="21279" y="7865"/>
                  <a:pt x="21051" y="7830"/>
                </a:cubicBezTo>
                <a:lnTo>
                  <a:pt x="14434" y="6818"/>
                </a:lnTo>
                <a:cubicBezTo>
                  <a:pt x="14357" y="6806"/>
                  <a:pt x="14227" y="6711"/>
                  <a:pt x="14192" y="6638"/>
                </a:cubicBezTo>
                <a:lnTo>
                  <a:pt x="11230" y="343"/>
                </a:lnTo>
                <a:cubicBezTo>
                  <a:pt x="11128" y="126"/>
                  <a:pt x="10959" y="0"/>
                  <a:pt x="10763" y="0"/>
                </a:cubicBezTo>
                <a:close/>
                <a:moveTo>
                  <a:pt x="10825" y="1045"/>
                </a:moveTo>
                <a:lnTo>
                  <a:pt x="13633" y="7006"/>
                </a:lnTo>
                <a:cubicBezTo>
                  <a:pt x="13769" y="7297"/>
                  <a:pt x="14089" y="7547"/>
                  <a:pt x="14395" y="7594"/>
                </a:cubicBezTo>
                <a:lnTo>
                  <a:pt x="20663" y="8549"/>
                </a:lnTo>
                <a:lnTo>
                  <a:pt x="16129" y="13187"/>
                </a:lnTo>
                <a:cubicBezTo>
                  <a:pt x="15907" y="13413"/>
                  <a:pt x="15781" y="13806"/>
                  <a:pt x="15833" y="14126"/>
                </a:cubicBezTo>
                <a:lnTo>
                  <a:pt x="16906" y="20682"/>
                </a:lnTo>
                <a:lnTo>
                  <a:pt x="11300" y="17588"/>
                </a:lnTo>
                <a:cubicBezTo>
                  <a:pt x="11168" y="17515"/>
                  <a:pt x="10998" y="17473"/>
                  <a:pt x="10825" y="17473"/>
                </a:cubicBezTo>
                <a:cubicBezTo>
                  <a:pt x="10652" y="17473"/>
                  <a:pt x="10490" y="17515"/>
                  <a:pt x="10359" y="17588"/>
                </a:cubicBezTo>
                <a:lnTo>
                  <a:pt x="4752" y="20682"/>
                </a:lnTo>
                <a:lnTo>
                  <a:pt x="5825" y="14126"/>
                </a:lnTo>
                <a:cubicBezTo>
                  <a:pt x="5877" y="13806"/>
                  <a:pt x="5750" y="13413"/>
                  <a:pt x="5529" y="13187"/>
                </a:cubicBezTo>
                <a:lnTo>
                  <a:pt x="996" y="8549"/>
                </a:lnTo>
                <a:lnTo>
                  <a:pt x="7264" y="7594"/>
                </a:lnTo>
                <a:cubicBezTo>
                  <a:pt x="7569" y="7547"/>
                  <a:pt x="7889" y="7297"/>
                  <a:pt x="8026" y="7006"/>
                </a:cubicBezTo>
                <a:lnTo>
                  <a:pt x="10825" y="1045"/>
                </a:lnTo>
                <a:close/>
                <a:moveTo>
                  <a:pt x="11082" y="4981"/>
                </a:moveTo>
                <a:cubicBezTo>
                  <a:pt x="10995" y="4936"/>
                  <a:pt x="10891" y="4980"/>
                  <a:pt x="10849" y="5071"/>
                </a:cubicBezTo>
                <a:lnTo>
                  <a:pt x="9153" y="8663"/>
                </a:lnTo>
                <a:lnTo>
                  <a:pt x="5374" y="9243"/>
                </a:lnTo>
                <a:cubicBezTo>
                  <a:pt x="5278" y="9257"/>
                  <a:pt x="5212" y="9347"/>
                  <a:pt x="5226" y="9447"/>
                </a:cubicBezTo>
                <a:cubicBezTo>
                  <a:pt x="5239" y="9538"/>
                  <a:pt x="5312" y="9602"/>
                  <a:pt x="5397" y="9602"/>
                </a:cubicBezTo>
                <a:cubicBezTo>
                  <a:pt x="5406" y="9602"/>
                  <a:pt x="5420" y="9604"/>
                  <a:pt x="5428" y="9602"/>
                </a:cubicBezTo>
                <a:lnTo>
                  <a:pt x="9293" y="9014"/>
                </a:lnTo>
                <a:cubicBezTo>
                  <a:pt x="9350" y="9006"/>
                  <a:pt x="9400" y="8962"/>
                  <a:pt x="9425" y="8908"/>
                </a:cubicBezTo>
                <a:lnTo>
                  <a:pt x="11160" y="5226"/>
                </a:lnTo>
                <a:cubicBezTo>
                  <a:pt x="11202" y="5135"/>
                  <a:pt x="11168" y="5026"/>
                  <a:pt x="11082" y="498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9" name="Google Shape;769;p40"/>
          <p:cNvSpPr/>
          <p:nvPr/>
        </p:nvSpPr>
        <p:spPr>
          <a:xfrm>
            <a:off x="6554433" y="3345306"/>
            <a:ext cx="401395" cy="412690"/>
          </a:xfrm>
          <a:custGeom>
            <a:rect b="b" l="l" r="r" t="t"/>
            <a:pathLst>
              <a:path extrusionOk="0" h="21600" w="21578">
                <a:moveTo>
                  <a:pt x="10676" y="0"/>
                </a:moveTo>
                <a:cubicBezTo>
                  <a:pt x="4789" y="0"/>
                  <a:pt x="0" y="4663"/>
                  <a:pt x="0" y="10394"/>
                </a:cubicBezTo>
                <a:cubicBezTo>
                  <a:pt x="0" y="16126"/>
                  <a:pt x="4789" y="20788"/>
                  <a:pt x="10676" y="20788"/>
                </a:cubicBezTo>
                <a:cubicBezTo>
                  <a:pt x="12007" y="20788"/>
                  <a:pt x="13306" y="20553"/>
                  <a:pt x="14539" y="20086"/>
                </a:cubicBezTo>
                <a:cubicBezTo>
                  <a:pt x="15734" y="21092"/>
                  <a:pt x="17143" y="21600"/>
                  <a:pt x="18722" y="21600"/>
                </a:cubicBezTo>
                <a:cubicBezTo>
                  <a:pt x="19851" y="21600"/>
                  <a:pt x="20810" y="21338"/>
                  <a:pt x="21271" y="21210"/>
                </a:cubicBezTo>
                <a:lnTo>
                  <a:pt x="21303" y="21194"/>
                </a:lnTo>
                <a:cubicBezTo>
                  <a:pt x="21531" y="21106"/>
                  <a:pt x="21569" y="20931"/>
                  <a:pt x="21576" y="20859"/>
                </a:cubicBezTo>
                <a:cubicBezTo>
                  <a:pt x="21600" y="20593"/>
                  <a:pt x="21389" y="20459"/>
                  <a:pt x="21071" y="20266"/>
                </a:cubicBezTo>
                <a:cubicBezTo>
                  <a:pt x="20495" y="19916"/>
                  <a:pt x="19327" y="19210"/>
                  <a:pt x="18394" y="17581"/>
                </a:cubicBezTo>
                <a:cubicBezTo>
                  <a:pt x="20305" y="15638"/>
                  <a:pt x="21351" y="13094"/>
                  <a:pt x="21351" y="10394"/>
                </a:cubicBezTo>
                <a:cubicBezTo>
                  <a:pt x="21351" y="4663"/>
                  <a:pt x="16562" y="0"/>
                  <a:pt x="10676" y="0"/>
                </a:cubicBezTo>
                <a:close/>
                <a:moveTo>
                  <a:pt x="10467" y="749"/>
                </a:moveTo>
                <a:cubicBezTo>
                  <a:pt x="15956" y="749"/>
                  <a:pt x="20422" y="5097"/>
                  <a:pt x="20422" y="10441"/>
                </a:cubicBezTo>
                <a:cubicBezTo>
                  <a:pt x="20422" y="13040"/>
                  <a:pt x="19382" y="15483"/>
                  <a:pt x="17488" y="17316"/>
                </a:cubicBezTo>
                <a:lnTo>
                  <a:pt x="17296" y="17495"/>
                </a:lnTo>
                <a:lnTo>
                  <a:pt x="17424" y="17722"/>
                </a:lnTo>
                <a:cubicBezTo>
                  <a:pt x="18333" y="19431"/>
                  <a:pt x="19522" y="20311"/>
                  <a:pt x="20213" y="20749"/>
                </a:cubicBezTo>
                <a:cubicBezTo>
                  <a:pt x="19754" y="20853"/>
                  <a:pt x="19170" y="20944"/>
                  <a:pt x="18514" y="20945"/>
                </a:cubicBezTo>
                <a:cubicBezTo>
                  <a:pt x="17045" y="20945"/>
                  <a:pt x="15745" y="20451"/>
                  <a:pt x="14651" y="19470"/>
                </a:cubicBezTo>
                <a:lnTo>
                  <a:pt x="14483" y="19314"/>
                </a:lnTo>
                <a:lnTo>
                  <a:pt x="14266" y="19399"/>
                </a:lnTo>
                <a:cubicBezTo>
                  <a:pt x="13059" y="19885"/>
                  <a:pt x="11780" y="20133"/>
                  <a:pt x="10467" y="20133"/>
                </a:cubicBezTo>
                <a:cubicBezTo>
                  <a:pt x="4978" y="20133"/>
                  <a:pt x="513" y="15786"/>
                  <a:pt x="513" y="10441"/>
                </a:cubicBezTo>
                <a:cubicBezTo>
                  <a:pt x="513" y="5097"/>
                  <a:pt x="4978" y="749"/>
                  <a:pt x="10467" y="749"/>
                </a:cubicBezTo>
                <a:close/>
                <a:moveTo>
                  <a:pt x="7342" y="8490"/>
                </a:moveTo>
                <a:cubicBezTo>
                  <a:pt x="7143" y="8490"/>
                  <a:pt x="6981" y="8648"/>
                  <a:pt x="6981" y="8841"/>
                </a:cubicBezTo>
                <a:cubicBezTo>
                  <a:pt x="6981" y="9035"/>
                  <a:pt x="7143" y="9192"/>
                  <a:pt x="7342" y="9192"/>
                </a:cubicBezTo>
                <a:lnTo>
                  <a:pt x="14002" y="9192"/>
                </a:lnTo>
                <a:cubicBezTo>
                  <a:pt x="14201" y="9192"/>
                  <a:pt x="14362" y="9035"/>
                  <a:pt x="14362" y="8841"/>
                </a:cubicBezTo>
                <a:cubicBezTo>
                  <a:pt x="14362" y="8648"/>
                  <a:pt x="14201" y="8490"/>
                  <a:pt x="14002" y="8490"/>
                </a:cubicBezTo>
                <a:lnTo>
                  <a:pt x="7342" y="8490"/>
                </a:lnTo>
                <a:close/>
                <a:moveTo>
                  <a:pt x="6260" y="10503"/>
                </a:moveTo>
                <a:cubicBezTo>
                  <a:pt x="6061" y="10503"/>
                  <a:pt x="5899" y="10661"/>
                  <a:pt x="5899" y="10855"/>
                </a:cubicBezTo>
                <a:cubicBezTo>
                  <a:pt x="5899" y="11048"/>
                  <a:pt x="6061" y="11206"/>
                  <a:pt x="6260" y="11206"/>
                </a:cubicBezTo>
                <a:lnTo>
                  <a:pt x="15084" y="11206"/>
                </a:lnTo>
                <a:cubicBezTo>
                  <a:pt x="15283" y="11206"/>
                  <a:pt x="15444" y="11048"/>
                  <a:pt x="15444" y="10855"/>
                </a:cubicBezTo>
                <a:cubicBezTo>
                  <a:pt x="15444" y="10661"/>
                  <a:pt x="15283" y="10503"/>
                  <a:pt x="15084" y="10503"/>
                </a:cubicBezTo>
                <a:lnTo>
                  <a:pt x="6260" y="10503"/>
                </a:lnTo>
                <a:close/>
                <a:moveTo>
                  <a:pt x="9858" y="12525"/>
                </a:moveTo>
                <a:cubicBezTo>
                  <a:pt x="9659" y="12525"/>
                  <a:pt x="9506" y="12682"/>
                  <a:pt x="9506" y="12876"/>
                </a:cubicBezTo>
                <a:cubicBezTo>
                  <a:pt x="9506" y="13069"/>
                  <a:pt x="9659" y="13227"/>
                  <a:pt x="9858" y="13227"/>
                </a:cubicBezTo>
                <a:lnTo>
                  <a:pt x="11485" y="13227"/>
                </a:lnTo>
                <a:cubicBezTo>
                  <a:pt x="11684" y="13227"/>
                  <a:pt x="11846" y="13069"/>
                  <a:pt x="11846" y="12876"/>
                </a:cubicBezTo>
                <a:cubicBezTo>
                  <a:pt x="11846" y="12682"/>
                  <a:pt x="11684" y="12525"/>
                  <a:pt x="11485" y="12525"/>
                </a:cubicBezTo>
                <a:lnTo>
                  <a:pt x="9858" y="12525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0" name="Google Shape;770;p40"/>
          <p:cNvSpPr/>
          <p:nvPr/>
        </p:nvSpPr>
        <p:spPr>
          <a:xfrm>
            <a:off x="4408436" y="1301026"/>
            <a:ext cx="249434" cy="401210"/>
          </a:xfrm>
          <a:custGeom>
            <a:rect b="b" l="l" r="r" t="t"/>
            <a:pathLst>
              <a:path extrusionOk="0" h="21600" w="21600">
                <a:moveTo>
                  <a:pt x="10806" y="0"/>
                </a:moveTo>
                <a:cubicBezTo>
                  <a:pt x="4850" y="0"/>
                  <a:pt x="0" y="3015"/>
                  <a:pt x="0" y="6718"/>
                </a:cubicBezTo>
                <a:lnTo>
                  <a:pt x="0" y="14890"/>
                </a:lnTo>
                <a:cubicBezTo>
                  <a:pt x="0" y="18593"/>
                  <a:pt x="4850" y="21600"/>
                  <a:pt x="10806" y="21600"/>
                </a:cubicBezTo>
                <a:cubicBezTo>
                  <a:pt x="16763" y="21600"/>
                  <a:pt x="21600" y="18593"/>
                  <a:pt x="21600" y="14890"/>
                </a:cubicBezTo>
                <a:lnTo>
                  <a:pt x="21600" y="6718"/>
                </a:lnTo>
                <a:cubicBezTo>
                  <a:pt x="21600" y="3015"/>
                  <a:pt x="16763" y="0"/>
                  <a:pt x="10806" y="0"/>
                </a:cubicBezTo>
                <a:close/>
                <a:moveTo>
                  <a:pt x="10884" y="771"/>
                </a:moveTo>
                <a:cubicBezTo>
                  <a:pt x="16200" y="771"/>
                  <a:pt x="20528" y="3461"/>
                  <a:pt x="20528" y="6767"/>
                </a:cubicBezTo>
                <a:cubicBezTo>
                  <a:pt x="20528" y="6767"/>
                  <a:pt x="20528" y="14938"/>
                  <a:pt x="20528" y="14938"/>
                </a:cubicBezTo>
                <a:cubicBezTo>
                  <a:pt x="20528" y="18243"/>
                  <a:pt x="16200" y="20926"/>
                  <a:pt x="10884" y="20926"/>
                </a:cubicBezTo>
                <a:cubicBezTo>
                  <a:pt x="5568" y="20926"/>
                  <a:pt x="1239" y="18243"/>
                  <a:pt x="1239" y="14938"/>
                </a:cubicBezTo>
                <a:lnTo>
                  <a:pt x="1239" y="6767"/>
                </a:lnTo>
                <a:cubicBezTo>
                  <a:pt x="1239" y="3461"/>
                  <a:pt x="5568" y="771"/>
                  <a:pt x="10884" y="771"/>
                </a:cubicBezTo>
                <a:close/>
                <a:moveTo>
                  <a:pt x="11026" y="3853"/>
                </a:moveTo>
                <a:cubicBezTo>
                  <a:pt x="10409" y="3853"/>
                  <a:pt x="9916" y="4160"/>
                  <a:pt x="9916" y="4543"/>
                </a:cubicBezTo>
                <a:lnTo>
                  <a:pt x="9916" y="6325"/>
                </a:lnTo>
                <a:cubicBezTo>
                  <a:pt x="9916" y="6708"/>
                  <a:pt x="10409" y="7015"/>
                  <a:pt x="11026" y="7015"/>
                </a:cubicBezTo>
                <a:cubicBezTo>
                  <a:pt x="11642" y="7015"/>
                  <a:pt x="12149" y="6708"/>
                  <a:pt x="12149" y="6325"/>
                </a:cubicBezTo>
                <a:lnTo>
                  <a:pt x="12149" y="4543"/>
                </a:lnTo>
                <a:cubicBezTo>
                  <a:pt x="12149" y="4160"/>
                  <a:pt x="11642" y="3853"/>
                  <a:pt x="11026" y="385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1" name="Google Shape;771;p40"/>
          <p:cNvSpPr/>
          <p:nvPr/>
        </p:nvSpPr>
        <p:spPr>
          <a:xfrm>
            <a:off x="4327520" y="2372624"/>
            <a:ext cx="412756" cy="323753"/>
          </a:xfrm>
          <a:custGeom>
            <a:rect b="b" l="l" r="r" t="t"/>
            <a:pathLst>
              <a:path extrusionOk="0" h="21600" w="21600">
                <a:moveTo>
                  <a:pt x="20720" y="20706"/>
                </a:moveTo>
                <a:lnTo>
                  <a:pt x="880" y="20706"/>
                </a:lnTo>
                <a:cubicBezTo>
                  <a:pt x="781" y="20706"/>
                  <a:pt x="701" y="20604"/>
                  <a:pt x="701" y="20478"/>
                </a:cubicBezTo>
                <a:lnTo>
                  <a:pt x="701" y="10046"/>
                </a:lnTo>
                <a:cubicBezTo>
                  <a:pt x="1622" y="10814"/>
                  <a:pt x="2596" y="11485"/>
                  <a:pt x="3609" y="12031"/>
                </a:cubicBezTo>
                <a:cubicBezTo>
                  <a:pt x="5378" y="12985"/>
                  <a:pt x="7245" y="13573"/>
                  <a:pt x="9158" y="13786"/>
                </a:cubicBezTo>
                <a:lnTo>
                  <a:pt x="9158" y="15314"/>
                </a:lnTo>
                <a:cubicBezTo>
                  <a:pt x="9158" y="15438"/>
                  <a:pt x="9237" y="15538"/>
                  <a:pt x="9334" y="15538"/>
                </a:cubicBezTo>
                <a:lnTo>
                  <a:pt x="12306" y="15538"/>
                </a:lnTo>
                <a:cubicBezTo>
                  <a:pt x="12403" y="15538"/>
                  <a:pt x="12482" y="15438"/>
                  <a:pt x="12482" y="15314"/>
                </a:cubicBezTo>
                <a:lnTo>
                  <a:pt x="12481" y="13779"/>
                </a:lnTo>
                <a:cubicBezTo>
                  <a:pt x="14374" y="13561"/>
                  <a:pt x="16221" y="12975"/>
                  <a:pt x="17972" y="12031"/>
                </a:cubicBezTo>
                <a:cubicBezTo>
                  <a:pt x="18992" y="11481"/>
                  <a:pt x="19972" y="10805"/>
                  <a:pt x="20899" y="10030"/>
                </a:cubicBezTo>
                <a:lnTo>
                  <a:pt x="20899" y="20478"/>
                </a:lnTo>
                <a:cubicBezTo>
                  <a:pt x="20899" y="20604"/>
                  <a:pt x="20819" y="20706"/>
                  <a:pt x="20720" y="20706"/>
                </a:cubicBezTo>
                <a:close/>
                <a:moveTo>
                  <a:pt x="12131" y="13577"/>
                </a:moveTo>
                <a:lnTo>
                  <a:pt x="12131" y="15091"/>
                </a:lnTo>
                <a:lnTo>
                  <a:pt x="9509" y="15091"/>
                </a:lnTo>
                <a:lnTo>
                  <a:pt x="9509" y="13598"/>
                </a:lnTo>
                <a:lnTo>
                  <a:pt x="9548" y="12796"/>
                </a:lnTo>
                <a:cubicBezTo>
                  <a:pt x="9693" y="12050"/>
                  <a:pt x="10216" y="11528"/>
                  <a:pt x="10820" y="11528"/>
                </a:cubicBezTo>
                <a:cubicBezTo>
                  <a:pt x="11422" y="11528"/>
                  <a:pt x="11945" y="12047"/>
                  <a:pt x="12086" y="12752"/>
                </a:cubicBezTo>
                <a:cubicBezTo>
                  <a:pt x="12086" y="12752"/>
                  <a:pt x="12131" y="13577"/>
                  <a:pt x="12131" y="13577"/>
                </a:cubicBezTo>
                <a:close/>
                <a:moveTo>
                  <a:pt x="701" y="4604"/>
                </a:moveTo>
                <a:cubicBezTo>
                  <a:pt x="701" y="4479"/>
                  <a:pt x="781" y="4377"/>
                  <a:pt x="880" y="4377"/>
                </a:cubicBezTo>
                <a:lnTo>
                  <a:pt x="20720" y="4377"/>
                </a:lnTo>
                <a:cubicBezTo>
                  <a:pt x="20819" y="4377"/>
                  <a:pt x="20899" y="4479"/>
                  <a:pt x="20899" y="4604"/>
                </a:cubicBezTo>
                <a:lnTo>
                  <a:pt x="20899" y="9494"/>
                </a:lnTo>
                <a:cubicBezTo>
                  <a:pt x="19934" y="10324"/>
                  <a:pt x="18907" y="11042"/>
                  <a:pt x="17836" y="11619"/>
                </a:cubicBezTo>
                <a:cubicBezTo>
                  <a:pt x="16124" y="12542"/>
                  <a:pt x="14319" y="13116"/>
                  <a:pt x="12468" y="13332"/>
                </a:cubicBezTo>
                <a:lnTo>
                  <a:pt x="12431" y="12682"/>
                </a:lnTo>
                <a:cubicBezTo>
                  <a:pt x="12246" y="11739"/>
                  <a:pt x="11583" y="11081"/>
                  <a:pt x="10820" y="11081"/>
                </a:cubicBezTo>
                <a:cubicBezTo>
                  <a:pt x="10055" y="11081"/>
                  <a:pt x="9392" y="11742"/>
                  <a:pt x="9203" y="12727"/>
                </a:cubicBezTo>
                <a:lnTo>
                  <a:pt x="9171" y="13338"/>
                </a:lnTo>
                <a:cubicBezTo>
                  <a:pt x="7300" y="13128"/>
                  <a:pt x="5476" y="12552"/>
                  <a:pt x="3746" y="11619"/>
                </a:cubicBezTo>
                <a:cubicBezTo>
                  <a:pt x="2681" y="11045"/>
                  <a:pt x="1661" y="10333"/>
                  <a:pt x="701" y="9510"/>
                </a:cubicBezTo>
                <a:cubicBezTo>
                  <a:pt x="701" y="9510"/>
                  <a:pt x="701" y="4604"/>
                  <a:pt x="701" y="4604"/>
                </a:cubicBezTo>
                <a:close/>
                <a:moveTo>
                  <a:pt x="8576" y="894"/>
                </a:moveTo>
                <a:lnTo>
                  <a:pt x="13006" y="894"/>
                </a:lnTo>
                <a:cubicBezTo>
                  <a:pt x="13916" y="894"/>
                  <a:pt x="14656" y="1838"/>
                  <a:pt x="14656" y="2998"/>
                </a:cubicBezTo>
                <a:lnTo>
                  <a:pt x="14656" y="3483"/>
                </a:lnTo>
                <a:lnTo>
                  <a:pt x="6926" y="3483"/>
                </a:lnTo>
                <a:lnTo>
                  <a:pt x="6926" y="2998"/>
                </a:lnTo>
                <a:cubicBezTo>
                  <a:pt x="6926" y="1838"/>
                  <a:pt x="7666" y="894"/>
                  <a:pt x="8576" y="894"/>
                </a:cubicBezTo>
                <a:close/>
                <a:moveTo>
                  <a:pt x="20720" y="3483"/>
                </a:moveTo>
                <a:lnTo>
                  <a:pt x="15357" y="3483"/>
                </a:lnTo>
                <a:lnTo>
                  <a:pt x="15357" y="2998"/>
                </a:lnTo>
                <a:cubicBezTo>
                  <a:pt x="15357" y="1345"/>
                  <a:pt x="14302" y="0"/>
                  <a:pt x="13006" y="0"/>
                </a:cubicBezTo>
                <a:lnTo>
                  <a:pt x="8576" y="0"/>
                </a:lnTo>
                <a:cubicBezTo>
                  <a:pt x="7279" y="0"/>
                  <a:pt x="6224" y="1345"/>
                  <a:pt x="6224" y="2998"/>
                </a:cubicBezTo>
                <a:lnTo>
                  <a:pt x="6224" y="3483"/>
                </a:lnTo>
                <a:lnTo>
                  <a:pt x="880" y="3483"/>
                </a:lnTo>
                <a:cubicBezTo>
                  <a:pt x="395" y="3483"/>
                  <a:pt x="0" y="3986"/>
                  <a:pt x="0" y="4604"/>
                </a:cubicBezTo>
                <a:lnTo>
                  <a:pt x="0" y="20478"/>
                </a:lnTo>
                <a:cubicBezTo>
                  <a:pt x="0" y="21097"/>
                  <a:pt x="395" y="21600"/>
                  <a:pt x="880" y="21600"/>
                </a:cubicBezTo>
                <a:lnTo>
                  <a:pt x="20720" y="21600"/>
                </a:lnTo>
                <a:cubicBezTo>
                  <a:pt x="21205" y="21600"/>
                  <a:pt x="21600" y="21097"/>
                  <a:pt x="21600" y="20478"/>
                </a:cubicBezTo>
                <a:lnTo>
                  <a:pt x="21600" y="4604"/>
                </a:lnTo>
                <a:cubicBezTo>
                  <a:pt x="21600" y="3986"/>
                  <a:pt x="21205" y="3483"/>
                  <a:pt x="20720" y="348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2" name="Google Shape;772;p40"/>
          <p:cNvSpPr/>
          <p:nvPr/>
        </p:nvSpPr>
        <p:spPr>
          <a:xfrm>
            <a:off x="4333006" y="3380460"/>
            <a:ext cx="407705" cy="471736"/>
          </a:xfrm>
          <a:custGeom>
            <a:rect b="b" l="l" r="r" t="t"/>
            <a:pathLst>
              <a:path extrusionOk="0" h="21600" w="21535">
                <a:moveTo>
                  <a:pt x="10886" y="0"/>
                </a:moveTo>
                <a:cubicBezTo>
                  <a:pt x="10757" y="0"/>
                  <a:pt x="10649" y="93"/>
                  <a:pt x="10649" y="205"/>
                </a:cubicBezTo>
                <a:lnTo>
                  <a:pt x="10649" y="1891"/>
                </a:lnTo>
                <a:cubicBezTo>
                  <a:pt x="10649" y="2003"/>
                  <a:pt x="10757" y="2096"/>
                  <a:pt x="10886" y="2096"/>
                </a:cubicBezTo>
                <a:cubicBezTo>
                  <a:pt x="11015" y="2096"/>
                  <a:pt x="11114" y="2003"/>
                  <a:pt x="11114" y="1891"/>
                </a:cubicBezTo>
                <a:lnTo>
                  <a:pt x="11114" y="205"/>
                </a:lnTo>
                <a:cubicBezTo>
                  <a:pt x="11114" y="93"/>
                  <a:pt x="11015" y="0"/>
                  <a:pt x="10886" y="0"/>
                </a:cubicBezTo>
                <a:close/>
                <a:moveTo>
                  <a:pt x="10413" y="2403"/>
                </a:moveTo>
                <a:cubicBezTo>
                  <a:pt x="6339" y="2403"/>
                  <a:pt x="3026" y="5275"/>
                  <a:pt x="3026" y="8806"/>
                </a:cubicBezTo>
                <a:cubicBezTo>
                  <a:pt x="3026" y="11028"/>
                  <a:pt x="4328" y="13060"/>
                  <a:pt x="6499" y="14234"/>
                </a:cubicBezTo>
                <a:lnTo>
                  <a:pt x="6704" y="14350"/>
                </a:lnTo>
                <a:cubicBezTo>
                  <a:pt x="7029" y="14535"/>
                  <a:pt x="7114" y="14588"/>
                  <a:pt x="7137" y="14657"/>
                </a:cubicBezTo>
                <a:cubicBezTo>
                  <a:pt x="7186" y="14804"/>
                  <a:pt x="7143" y="15173"/>
                  <a:pt x="7082" y="15736"/>
                </a:cubicBezTo>
                <a:cubicBezTo>
                  <a:pt x="7061" y="15926"/>
                  <a:pt x="7044" y="16149"/>
                  <a:pt x="7019" y="16398"/>
                </a:cubicBezTo>
                <a:cubicBezTo>
                  <a:pt x="7008" y="16511"/>
                  <a:pt x="7049" y="16621"/>
                  <a:pt x="7137" y="16705"/>
                </a:cubicBezTo>
                <a:cubicBezTo>
                  <a:pt x="7226" y="16789"/>
                  <a:pt x="7352" y="16835"/>
                  <a:pt x="7484" y="16835"/>
                </a:cubicBezTo>
                <a:lnTo>
                  <a:pt x="13351" y="16835"/>
                </a:lnTo>
                <a:cubicBezTo>
                  <a:pt x="13482" y="16835"/>
                  <a:pt x="13601" y="16789"/>
                  <a:pt x="13689" y="16705"/>
                </a:cubicBezTo>
                <a:cubicBezTo>
                  <a:pt x="13778" y="16621"/>
                  <a:pt x="13827" y="16511"/>
                  <a:pt x="13815" y="16398"/>
                </a:cubicBezTo>
                <a:cubicBezTo>
                  <a:pt x="13790" y="16149"/>
                  <a:pt x="13765" y="15926"/>
                  <a:pt x="13744" y="15736"/>
                </a:cubicBezTo>
                <a:cubicBezTo>
                  <a:pt x="13683" y="15173"/>
                  <a:pt x="13640" y="14804"/>
                  <a:pt x="13689" y="14657"/>
                </a:cubicBezTo>
                <a:cubicBezTo>
                  <a:pt x="13712" y="14588"/>
                  <a:pt x="13797" y="14535"/>
                  <a:pt x="14122" y="14350"/>
                </a:cubicBezTo>
                <a:lnTo>
                  <a:pt x="14311" y="14241"/>
                </a:lnTo>
                <a:cubicBezTo>
                  <a:pt x="16496" y="13060"/>
                  <a:pt x="17800" y="11028"/>
                  <a:pt x="17800" y="8806"/>
                </a:cubicBezTo>
                <a:cubicBezTo>
                  <a:pt x="17800" y="5275"/>
                  <a:pt x="14487" y="2403"/>
                  <a:pt x="10413" y="2403"/>
                </a:cubicBezTo>
                <a:close/>
                <a:moveTo>
                  <a:pt x="183" y="3256"/>
                </a:moveTo>
                <a:cubicBezTo>
                  <a:pt x="125" y="3269"/>
                  <a:pt x="67" y="3297"/>
                  <a:pt x="34" y="3345"/>
                </a:cubicBezTo>
                <a:cubicBezTo>
                  <a:pt x="-33" y="3441"/>
                  <a:pt x="2" y="3567"/>
                  <a:pt x="112" y="3625"/>
                </a:cubicBezTo>
                <a:lnTo>
                  <a:pt x="3436" y="5359"/>
                </a:lnTo>
                <a:cubicBezTo>
                  <a:pt x="3474" y="5379"/>
                  <a:pt x="3513" y="5386"/>
                  <a:pt x="3554" y="5386"/>
                </a:cubicBezTo>
                <a:cubicBezTo>
                  <a:pt x="3633" y="5386"/>
                  <a:pt x="3707" y="5354"/>
                  <a:pt x="3751" y="5291"/>
                </a:cubicBezTo>
                <a:cubicBezTo>
                  <a:pt x="3818" y="5195"/>
                  <a:pt x="3783" y="5069"/>
                  <a:pt x="3672" y="5011"/>
                </a:cubicBezTo>
                <a:lnTo>
                  <a:pt x="357" y="3277"/>
                </a:lnTo>
                <a:cubicBezTo>
                  <a:pt x="301" y="3248"/>
                  <a:pt x="241" y="3244"/>
                  <a:pt x="183" y="3256"/>
                </a:cubicBezTo>
                <a:close/>
                <a:moveTo>
                  <a:pt x="10484" y="3277"/>
                </a:moveTo>
                <a:cubicBezTo>
                  <a:pt x="14042" y="3277"/>
                  <a:pt x="16942" y="5784"/>
                  <a:pt x="16942" y="8868"/>
                </a:cubicBezTo>
                <a:cubicBezTo>
                  <a:pt x="16942" y="10807"/>
                  <a:pt x="15800" y="12581"/>
                  <a:pt x="13878" y="13619"/>
                </a:cubicBezTo>
                <a:lnTo>
                  <a:pt x="13681" y="13735"/>
                </a:lnTo>
                <a:cubicBezTo>
                  <a:pt x="12710" y="14289"/>
                  <a:pt x="12736" y="14501"/>
                  <a:pt x="12886" y="15879"/>
                </a:cubicBezTo>
                <a:cubicBezTo>
                  <a:pt x="12893" y="15946"/>
                  <a:pt x="12902" y="16017"/>
                  <a:pt x="12910" y="16091"/>
                </a:cubicBezTo>
                <a:lnTo>
                  <a:pt x="8066" y="16091"/>
                </a:lnTo>
                <a:cubicBezTo>
                  <a:pt x="8074" y="16017"/>
                  <a:pt x="8083" y="15946"/>
                  <a:pt x="8090" y="15879"/>
                </a:cubicBezTo>
                <a:cubicBezTo>
                  <a:pt x="8240" y="14501"/>
                  <a:pt x="8258" y="14289"/>
                  <a:pt x="7287" y="13735"/>
                </a:cubicBezTo>
                <a:lnTo>
                  <a:pt x="7082" y="13612"/>
                </a:lnTo>
                <a:cubicBezTo>
                  <a:pt x="5174" y="12581"/>
                  <a:pt x="4034" y="10807"/>
                  <a:pt x="4034" y="8868"/>
                </a:cubicBezTo>
                <a:cubicBezTo>
                  <a:pt x="4034" y="5784"/>
                  <a:pt x="6926" y="3277"/>
                  <a:pt x="10484" y="3277"/>
                </a:cubicBezTo>
                <a:close/>
                <a:moveTo>
                  <a:pt x="21360" y="3775"/>
                </a:moveTo>
                <a:cubicBezTo>
                  <a:pt x="21302" y="3762"/>
                  <a:pt x="21242" y="3767"/>
                  <a:pt x="21186" y="3796"/>
                </a:cubicBezTo>
                <a:lnTo>
                  <a:pt x="17721" y="5577"/>
                </a:lnTo>
                <a:cubicBezTo>
                  <a:pt x="17610" y="5634"/>
                  <a:pt x="17569" y="5754"/>
                  <a:pt x="17635" y="5851"/>
                </a:cubicBezTo>
                <a:cubicBezTo>
                  <a:pt x="17678" y="5914"/>
                  <a:pt x="17759" y="5953"/>
                  <a:pt x="17839" y="5953"/>
                </a:cubicBezTo>
                <a:cubicBezTo>
                  <a:pt x="17880" y="5953"/>
                  <a:pt x="17920" y="5945"/>
                  <a:pt x="17958" y="5926"/>
                </a:cubicBezTo>
                <a:lnTo>
                  <a:pt x="21423" y="4144"/>
                </a:lnTo>
                <a:cubicBezTo>
                  <a:pt x="21534" y="4087"/>
                  <a:pt x="21567" y="3967"/>
                  <a:pt x="21501" y="3871"/>
                </a:cubicBezTo>
                <a:cubicBezTo>
                  <a:pt x="21468" y="3823"/>
                  <a:pt x="21418" y="3788"/>
                  <a:pt x="21360" y="3775"/>
                </a:cubicBezTo>
                <a:close/>
                <a:moveTo>
                  <a:pt x="11043" y="4506"/>
                </a:moveTo>
                <a:cubicBezTo>
                  <a:pt x="10875" y="4506"/>
                  <a:pt x="10744" y="4626"/>
                  <a:pt x="10744" y="4772"/>
                </a:cubicBezTo>
                <a:cubicBezTo>
                  <a:pt x="10744" y="4918"/>
                  <a:pt x="10875" y="5038"/>
                  <a:pt x="11043" y="5038"/>
                </a:cubicBezTo>
                <a:cubicBezTo>
                  <a:pt x="13365" y="5038"/>
                  <a:pt x="15256" y="6677"/>
                  <a:pt x="15256" y="8690"/>
                </a:cubicBezTo>
                <a:cubicBezTo>
                  <a:pt x="15256" y="8837"/>
                  <a:pt x="15395" y="8950"/>
                  <a:pt x="15563" y="8950"/>
                </a:cubicBezTo>
                <a:cubicBezTo>
                  <a:pt x="15732" y="8950"/>
                  <a:pt x="15871" y="8837"/>
                  <a:pt x="15871" y="8690"/>
                </a:cubicBezTo>
                <a:cubicBezTo>
                  <a:pt x="15871" y="6386"/>
                  <a:pt x="13702" y="4506"/>
                  <a:pt x="11043" y="4506"/>
                </a:cubicBezTo>
                <a:close/>
                <a:moveTo>
                  <a:pt x="2790" y="10322"/>
                </a:moveTo>
                <a:cubicBezTo>
                  <a:pt x="2733" y="10308"/>
                  <a:pt x="2673" y="10309"/>
                  <a:pt x="2617" y="10336"/>
                </a:cubicBezTo>
                <a:lnTo>
                  <a:pt x="798" y="11203"/>
                </a:lnTo>
                <a:cubicBezTo>
                  <a:pt x="684" y="11257"/>
                  <a:pt x="641" y="11384"/>
                  <a:pt x="703" y="11483"/>
                </a:cubicBezTo>
                <a:cubicBezTo>
                  <a:pt x="746" y="11550"/>
                  <a:pt x="825" y="11585"/>
                  <a:pt x="908" y="11585"/>
                </a:cubicBezTo>
                <a:cubicBezTo>
                  <a:pt x="946" y="11585"/>
                  <a:pt x="990" y="11575"/>
                  <a:pt x="1026" y="11558"/>
                </a:cubicBezTo>
                <a:lnTo>
                  <a:pt x="2837" y="10691"/>
                </a:lnTo>
                <a:cubicBezTo>
                  <a:pt x="2950" y="10637"/>
                  <a:pt x="2994" y="10516"/>
                  <a:pt x="2932" y="10418"/>
                </a:cubicBezTo>
                <a:cubicBezTo>
                  <a:pt x="2901" y="10368"/>
                  <a:pt x="2848" y="10336"/>
                  <a:pt x="2790" y="10322"/>
                </a:cubicBezTo>
                <a:close/>
                <a:moveTo>
                  <a:pt x="18076" y="11011"/>
                </a:moveTo>
                <a:cubicBezTo>
                  <a:pt x="18018" y="11025"/>
                  <a:pt x="17966" y="11058"/>
                  <a:pt x="17934" y="11107"/>
                </a:cubicBezTo>
                <a:cubicBezTo>
                  <a:pt x="17870" y="11205"/>
                  <a:pt x="17908" y="11332"/>
                  <a:pt x="18021" y="11387"/>
                </a:cubicBezTo>
                <a:lnTo>
                  <a:pt x="19840" y="12274"/>
                </a:lnTo>
                <a:cubicBezTo>
                  <a:pt x="19876" y="12292"/>
                  <a:pt x="19919" y="12302"/>
                  <a:pt x="19958" y="12302"/>
                </a:cubicBezTo>
                <a:cubicBezTo>
                  <a:pt x="20039" y="12302"/>
                  <a:pt x="20112" y="12265"/>
                  <a:pt x="20155" y="12199"/>
                </a:cubicBezTo>
                <a:cubicBezTo>
                  <a:pt x="20218" y="12102"/>
                  <a:pt x="20181" y="11974"/>
                  <a:pt x="20068" y="11919"/>
                </a:cubicBezTo>
                <a:lnTo>
                  <a:pt x="18249" y="11032"/>
                </a:lnTo>
                <a:cubicBezTo>
                  <a:pt x="18193" y="11005"/>
                  <a:pt x="18133" y="10998"/>
                  <a:pt x="18076" y="11011"/>
                </a:cubicBezTo>
                <a:close/>
                <a:moveTo>
                  <a:pt x="7334" y="17476"/>
                </a:moveTo>
                <a:cubicBezTo>
                  <a:pt x="7126" y="17476"/>
                  <a:pt x="6943" y="17597"/>
                  <a:pt x="6885" y="17770"/>
                </a:cubicBezTo>
                <a:cubicBezTo>
                  <a:pt x="6691" y="18344"/>
                  <a:pt x="6740" y="19552"/>
                  <a:pt x="8200" y="20173"/>
                </a:cubicBezTo>
                <a:cubicBezTo>
                  <a:pt x="8608" y="21218"/>
                  <a:pt x="9631" y="21595"/>
                  <a:pt x="10523" y="21600"/>
                </a:cubicBezTo>
                <a:cubicBezTo>
                  <a:pt x="10527" y="21600"/>
                  <a:pt x="10560" y="21600"/>
                  <a:pt x="10563" y="21600"/>
                </a:cubicBezTo>
                <a:cubicBezTo>
                  <a:pt x="11427" y="21600"/>
                  <a:pt x="12460" y="21225"/>
                  <a:pt x="12870" y="20173"/>
                </a:cubicBezTo>
                <a:cubicBezTo>
                  <a:pt x="14330" y="19552"/>
                  <a:pt x="14371" y="18344"/>
                  <a:pt x="14177" y="17770"/>
                </a:cubicBezTo>
                <a:cubicBezTo>
                  <a:pt x="14119" y="17597"/>
                  <a:pt x="13936" y="17476"/>
                  <a:pt x="13729" y="17476"/>
                </a:cubicBezTo>
                <a:lnTo>
                  <a:pt x="7334" y="17476"/>
                </a:lnTo>
                <a:close/>
                <a:moveTo>
                  <a:pt x="7562" y="18350"/>
                </a:moveTo>
                <a:lnTo>
                  <a:pt x="13138" y="18350"/>
                </a:lnTo>
                <a:cubicBezTo>
                  <a:pt x="13144" y="18695"/>
                  <a:pt x="13005" y="19252"/>
                  <a:pt x="12122" y="19565"/>
                </a:cubicBezTo>
                <a:cubicBezTo>
                  <a:pt x="11985" y="19614"/>
                  <a:pt x="11883" y="19714"/>
                  <a:pt x="11846" y="19838"/>
                </a:cubicBezTo>
                <a:cubicBezTo>
                  <a:pt x="11597" y="20685"/>
                  <a:pt x="10856" y="20837"/>
                  <a:pt x="10468" y="20856"/>
                </a:cubicBezTo>
                <a:cubicBezTo>
                  <a:pt x="10456" y="20855"/>
                  <a:pt x="10441" y="20849"/>
                  <a:pt x="10429" y="20849"/>
                </a:cubicBezTo>
                <a:lnTo>
                  <a:pt x="10271" y="20849"/>
                </a:lnTo>
                <a:cubicBezTo>
                  <a:pt x="10259" y="20849"/>
                  <a:pt x="10244" y="20855"/>
                  <a:pt x="10232" y="20856"/>
                </a:cubicBezTo>
                <a:cubicBezTo>
                  <a:pt x="9844" y="20837"/>
                  <a:pt x="9111" y="20685"/>
                  <a:pt x="8862" y="19838"/>
                </a:cubicBezTo>
                <a:cubicBezTo>
                  <a:pt x="8825" y="19714"/>
                  <a:pt x="8723" y="19614"/>
                  <a:pt x="8586" y="19565"/>
                </a:cubicBezTo>
                <a:cubicBezTo>
                  <a:pt x="7702" y="19252"/>
                  <a:pt x="7556" y="18694"/>
                  <a:pt x="7562" y="1835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3" name="Google Shape;773;p40"/>
          <p:cNvSpPr/>
          <p:nvPr/>
        </p:nvSpPr>
        <p:spPr>
          <a:xfrm>
            <a:off x="7617568" y="3340175"/>
            <a:ext cx="423575" cy="420146"/>
          </a:xfrm>
          <a:custGeom>
            <a:rect b="b" l="l" r="r" t="t"/>
            <a:pathLst>
              <a:path extrusionOk="0" h="21600" w="21600">
                <a:moveTo>
                  <a:pt x="18597" y="0"/>
                </a:moveTo>
                <a:cubicBezTo>
                  <a:pt x="18359" y="0"/>
                  <a:pt x="18124" y="93"/>
                  <a:pt x="17943" y="276"/>
                </a:cubicBezTo>
                <a:lnTo>
                  <a:pt x="15252" y="2982"/>
                </a:lnTo>
                <a:lnTo>
                  <a:pt x="1878" y="2982"/>
                </a:lnTo>
                <a:cubicBezTo>
                  <a:pt x="843" y="2982"/>
                  <a:pt x="0" y="3832"/>
                  <a:pt x="0" y="4875"/>
                </a:cubicBezTo>
                <a:lnTo>
                  <a:pt x="0" y="19707"/>
                </a:lnTo>
                <a:cubicBezTo>
                  <a:pt x="0" y="20750"/>
                  <a:pt x="843" y="21600"/>
                  <a:pt x="1878" y="21600"/>
                </a:cubicBezTo>
                <a:lnTo>
                  <a:pt x="16590" y="21600"/>
                </a:lnTo>
                <a:cubicBezTo>
                  <a:pt x="17625" y="21600"/>
                  <a:pt x="18468" y="20750"/>
                  <a:pt x="18468" y="19707"/>
                </a:cubicBezTo>
                <a:lnTo>
                  <a:pt x="18468" y="6569"/>
                </a:lnTo>
                <a:lnTo>
                  <a:pt x="21326" y="3687"/>
                </a:lnTo>
                <a:cubicBezTo>
                  <a:pt x="21502" y="3510"/>
                  <a:pt x="21600" y="3270"/>
                  <a:pt x="21600" y="3020"/>
                </a:cubicBezTo>
                <a:cubicBezTo>
                  <a:pt x="21600" y="2770"/>
                  <a:pt x="21502" y="2538"/>
                  <a:pt x="21326" y="2361"/>
                </a:cubicBezTo>
                <a:lnTo>
                  <a:pt x="19258" y="276"/>
                </a:lnTo>
                <a:cubicBezTo>
                  <a:pt x="19077" y="93"/>
                  <a:pt x="18835" y="0"/>
                  <a:pt x="18597" y="0"/>
                </a:cubicBezTo>
                <a:close/>
                <a:moveTo>
                  <a:pt x="18566" y="790"/>
                </a:moveTo>
                <a:cubicBezTo>
                  <a:pt x="18639" y="716"/>
                  <a:pt x="18752" y="717"/>
                  <a:pt x="18825" y="790"/>
                </a:cubicBezTo>
                <a:lnTo>
                  <a:pt x="20901" y="2874"/>
                </a:lnTo>
                <a:cubicBezTo>
                  <a:pt x="20973" y="2948"/>
                  <a:pt x="20973" y="3069"/>
                  <a:pt x="20901" y="3143"/>
                </a:cubicBezTo>
                <a:lnTo>
                  <a:pt x="20338" y="3710"/>
                </a:lnTo>
                <a:lnTo>
                  <a:pt x="18004" y="1357"/>
                </a:lnTo>
                <a:lnTo>
                  <a:pt x="18566" y="790"/>
                </a:lnTo>
                <a:close/>
                <a:moveTo>
                  <a:pt x="17418" y="1962"/>
                </a:moveTo>
                <a:lnTo>
                  <a:pt x="19752" y="4315"/>
                </a:lnTo>
                <a:cubicBezTo>
                  <a:pt x="19752" y="4315"/>
                  <a:pt x="13252" y="10869"/>
                  <a:pt x="13252" y="10869"/>
                </a:cubicBezTo>
                <a:cubicBezTo>
                  <a:pt x="13005" y="11118"/>
                  <a:pt x="11638" y="12322"/>
                  <a:pt x="10713" y="13046"/>
                </a:cubicBezTo>
                <a:lnTo>
                  <a:pt x="8759" y="11076"/>
                </a:lnTo>
                <a:cubicBezTo>
                  <a:pt x="9477" y="10144"/>
                  <a:pt x="10671" y="8765"/>
                  <a:pt x="10918" y="8516"/>
                </a:cubicBezTo>
                <a:lnTo>
                  <a:pt x="17418" y="1962"/>
                </a:lnTo>
                <a:close/>
                <a:moveTo>
                  <a:pt x="1863" y="3679"/>
                </a:moveTo>
                <a:lnTo>
                  <a:pt x="14499" y="3679"/>
                </a:lnTo>
                <a:lnTo>
                  <a:pt x="10340" y="7864"/>
                </a:lnTo>
                <a:cubicBezTo>
                  <a:pt x="10213" y="7993"/>
                  <a:pt x="9445" y="8863"/>
                  <a:pt x="8759" y="9696"/>
                </a:cubicBezTo>
                <a:cubicBezTo>
                  <a:pt x="7361" y="11393"/>
                  <a:pt x="7279" y="11712"/>
                  <a:pt x="7519" y="11980"/>
                </a:cubicBezTo>
                <a:lnTo>
                  <a:pt x="6386" y="14878"/>
                </a:lnTo>
                <a:lnTo>
                  <a:pt x="6022" y="15246"/>
                </a:lnTo>
                <a:lnTo>
                  <a:pt x="3535" y="15246"/>
                </a:lnTo>
                <a:lnTo>
                  <a:pt x="3535" y="15591"/>
                </a:lnTo>
                <a:lnTo>
                  <a:pt x="12948" y="15591"/>
                </a:lnTo>
                <a:lnTo>
                  <a:pt x="12948" y="15246"/>
                </a:lnTo>
                <a:lnTo>
                  <a:pt x="6546" y="15246"/>
                </a:lnTo>
                <a:lnTo>
                  <a:pt x="6645" y="15146"/>
                </a:lnTo>
                <a:lnTo>
                  <a:pt x="9641" y="14111"/>
                </a:lnTo>
                <a:cubicBezTo>
                  <a:pt x="9714" y="14182"/>
                  <a:pt x="9784" y="14234"/>
                  <a:pt x="9891" y="14234"/>
                </a:cubicBezTo>
                <a:cubicBezTo>
                  <a:pt x="10173" y="14234"/>
                  <a:pt x="10668" y="13913"/>
                  <a:pt x="11906" y="12877"/>
                </a:cubicBezTo>
                <a:cubicBezTo>
                  <a:pt x="12733" y="12185"/>
                  <a:pt x="13596" y="11404"/>
                  <a:pt x="13723" y="11275"/>
                </a:cubicBezTo>
                <a:lnTo>
                  <a:pt x="17707" y="7266"/>
                </a:lnTo>
                <a:cubicBezTo>
                  <a:pt x="17707" y="7266"/>
                  <a:pt x="17707" y="19653"/>
                  <a:pt x="17707" y="19653"/>
                </a:cubicBezTo>
                <a:cubicBezTo>
                  <a:pt x="17707" y="20283"/>
                  <a:pt x="17199" y="20795"/>
                  <a:pt x="16574" y="20795"/>
                </a:cubicBezTo>
                <a:lnTo>
                  <a:pt x="1863" y="20795"/>
                </a:lnTo>
                <a:cubicBezTo>
                  <a:pt x="1238" y="20795"/>
                  <a:pt x="730" y="20283"/>
                  <a:pt x="730" y="19653"/>
                </a:cubicBezTo>
                <a:lnTo>
                  <a:pt x="730" y="4821"/>
                </a:lnTo>
                <a:cubicBezTo>
                  <a:pt x="730" y="4191"/>
                  <a:pt x="1238" y="3679"/>
                  <a:pt x="1863" y="3679"/>
                </a:cubicBezTo>
                <a:close/>
                <a:moveTo>
                  <a:pt x="8523" y="11283"/>
                </a:moveTo>
                <a:lnTo>
                  <a:pt x="10408" y="13184"/>
                </a:lnTo>
                <a:cubicBezTo>
                  <a:pt x="10260" y="13294"/>
                  <a:pt x="10131" y="13381"/>
                  <a:pt x="10036" y="13437"/>
                </a:cubicBezTo>
                <a:cubicBezTo>
                  <a:pt x="10036" y="13437"/>
                  <a:pt x="8272" y="11658"/>
                  <a:pt x="8272" y="11658"/>
                </a:cubicBezTo>
                <a:cubicBezTo>
                  <a:pt x="8327" y="11562"/>
                  <a:pt x="8414" y="11433"/>
                  <a:pt x="8523" y="11283"/>
                </a:cubicBezTo>
                <a:close/>
                <a:moveTo>
                  <a:pt x="7755" y="12264"/>
                </a:moveTo>
                <a:cubicBezTo>
                  <a:pt x="7755" y="12264"/>
                  <a:pt x="9291" y="13812"/>
                  <a:pt x="9291" y="13812"/>
                </a:cubicBezTo>
                <a:lnTo>
                  <a:pt x="6812" y="14671"/>
                </a:lnTo>
                <a:lnTo>
                  <a:pt x="7755" y="12264"/>
                </a:lnTo>
                <a:close/>
                <a:moveTo>
                  <a:pt x="3649" y="17170"/>
                </a:moveTo>
                <a:cubicBezTo>
                  <a:pt x="3649" y="17170"/>
                  <a:pt x="3649" y="17515"/>
                  <a:pt x="3649" y="17515"/>
                </a:cubicBezTo>
                <a:lnTo>
                  <a:pt x="9534" y="17515"/>
                </a:lnTo>
                <a:lnTo>
                  <a:pt x="9534" y="17170"/>
                </a:lnTo>
                <a:lnTo>
                  <a:pt x="3649" y="1717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4" name="Google Shape;774;p40"/>
          <p:cNvSpPr/>
          <p:nvPr/>
        </p:nvSpPr>
        <p:spPr>
          <a:xfrm>
            <a:off x="1061695" y="1311506"/>
            <a:ext cx="386976" cy="387557"/>
          </a:xfrm>
          <a:custGeom>
            <a:rect b="b" l="l" r="r" t="t"/>
            <a:pathLst>
              <a:path extrusionOk="0" h="21600" w="21145">
                <a:moveTo>
                  <a:pt x="3746" y="747"/>
                </a:moveTo>
                <a:cubicBezTo>
                  <a:pt x="3638" y="747"/>
                  <a:pt x="3529" y="770"/>
                  <a:pt x="3423" y="814"/>
                </a:cubicBezTo>
                <a:cubicBezTo>
                  <a:pt x="1530" y="1504"/>
                  <a:pt x="433" y="4035"/>
                  <a:pt x="800" y="6837"/>
                </a:cubicBezTo>
                <a:cubicBezTo>
                  <a:pt x="1654" y="11373"/>
                  <a:pt x="6046" y="15893"/>
                  <a:pt x="9872" y="18605"/>
                </a:cubicBezTo>
                <a:cubicBezTo>
                  <a:pt x="12950" y="20786"/>
                  <a:pt x="15861" y="21389"/>
                  <a:pt x="18384" y="20365"/>
                </a:cubicBezTo>
                <a:cubicBezTo>
                  <a:pt x="19542" y="19895"/>
                  <a:pt x="20255" y="19216"/>
                  <a:pt x="20390" y="18454"/>
                </a:cubicBezTo>
                <a:cubicBezTo>
                  <a:pt x="20495" y="17861"/>
                  <a:pt x="20228" y="17234"/>
                  <a:pt x="19640" y="16690"/>
                </a:cubicBezTo>
                <a:cubicBezTo>
                  <a:pt x="18886" y="15994"/>
                  <a:pt x="18481" y="15495"/>
                  <a:pt x="18156" y="15094"/>
                </a:cubicBezTo>
                <a:cubicBezTo>
                  <a:pt x="17821" y="14681"/>
                  <a:pt x="17600" y="14408"/>
                  <a:pt x="17162" y="14110"/>
                </a:cubicBezTo>
                <a:cubicBezTo>
                  <a:pt x="17034" y="14023"/>
                  <a:pt x="16895" y="13981"/>
                  <a:pt x="16736" y="13981"/>
                </a:cubicBezTo>
                <a:cubicBezTo>
                  <a:pt x="16101" y="13981"/>
                  <a:pt x="15334" y="14652"/>
                  <a:pt x="15024" y="15136"/>
                </a:cubicBezTo>
                <a:cubicBezTo>
                  <a:pt x="14666" y="15697"/>
                  <a:pt x="14087" y="16602"/>
                  <a:pt x="13092" y="16602"/>
                </a:cubicBezTo>
                <a:cubicBezTo>
                  <a:pt x="12776" y="16602"/>
                  <a:pt x="12445" y="16508"/>
                  <a:pt x="12108" y="16321"/>
                </a:cubicBezTo>
                <a:cubicBezTo>
                  <a:pt x="9889" y="15144"/>
                  <a:pt x="5927" y="10925"/>
                  <a:pt x="5226" y="9256"/>
                </a:cubicBezTo>
                <a:cubicBezTo>
                  <a:pt x="4457" y="7426"/>
                  <a:pt x="6287" y="6275"/>
                  <a:pt x="7270" y="5656"/>
                </a:cubicBezTo>
                <a:lnTo>
                  <a:pt x="7433" y="5554"/>
                </a:lnTo>
                <a:cubicBezTo>
                  <a:pt x="7637" y="5423"/>
                  <a:pt x="7745" y="5268"/>
                  <a:pt x="7763" y="5078"/>
                </a:cubicBezTo>
                <a:cubicBezTo>
                  <a:pt x="7796" y="4722"/>
                  <a:pt x="7528" y="4230"/>
                  <a:pt x="7065" y="3792"/>
                </a:cubicBezTo>
                <a:cubicBezTo>
                  <a:pt x="6943" y="3676"/>
                  <a:pt x="6814" y="3557"/>
                  <a:pt x="6682" y="3435"/>
                </a:cubicBezTo>
                <a:cubicBezTo>
                  <a:pt x="5970" y="2774"/>
                  <a:pt x="5163" y="2025"/>
                  <a:pt x="4590" y="1193"/>
                </a:cubicBezTo>
                <a:cubicBezTo>
                  <a:pt x="4344" y="909"/>
                  <a:pt x="4037" y="747"/>
                  <a:pt x="3746" y="747"/>
                </a:cubicBezTo>
                <a:close/>
                <a:moveTo>
                  <a:pt x="15873" y="21600"/>
                </a:moveTo>
                <a:cubicBezTo>
                  <a:pt x="13843" y="21600"/>
                  <a:pt x="11684" y="20799"/>
                  <a:pt x="9454" y="19218"/>
                </a:cubicBezTo>
                <a:cubicBezTo>
                  <a:pt x="5510" y="16423"/>
                  <a:pt x="976" y="11734"/>
                  <a:pt x="77" y="6957"/>
                </a:cubicBezTo>
                <a:cubicBezTo>
                  <a:pt x="-338" y="3786"/>
                  <a:pt x="960" y="918"/>
                  <a:pt x="3161" y="116"/>
                </a:cubicBezTo>
                <a:cubicBezTo>
                  <a:pt x="3340" y="41"/>
                  <a:pt x="3542" y="0"/>
                  <a:pt x="3746" y="0"/>
                </a:cubicBezTo>
                <a:cubicBezTo>
                  <a:pt x="4255" y="0"/>
                  <a:pt x="4769" y="261"/>
                  <a:pt x="5156" y="717"/>
                </a:cubicBezTo>
                <a:lnTo>
                  <a:pt x="5179" y="748"/>
                </a:lnTo>
                <a:cubicBezTo>
                  <a:pt x="5706" y="1519"/>
                  <a:pt x="6486" y="2243"/>
                  <a:pt x="7175" y="2882"/>
                </a:cubicBezTo>
                <a:cubicBezTo>
                  <a:pt x="7309" y="3006"/>
                  <a:pt x="7439" y="3127"/>
                  <a:pt x="7562" y="3244"/>
                </a:cubicBezTo>
                <a:cubicBezTo>
                  <a:pt x="8209" y="3854"/>
                  <a:pt x="8548" y="4548"/>
                  <a:pt x="8492" y="5148"/>
                </a:cubicBezTo>
                <a:cubicBezTo>
                  <a:pt x="8465" y="5445"/>
                  <a:pt x="8326" y="5865"/>
                  <a:pt x="7821" y="6187"/>
                </a:cubicBezTo>
                <a:lnTo>
                  <a:pt x="7655" y="6292"/>
                </a:lnTo>
                <a:cubicBezTo>
                  <a:pt x="6503" y="7017"/>
                  <a:pt x="5419" y="7819"/>
                  <a:pt x="5899" y="8962"/>
                </a:cubicBezTo>
                <a:cubicBezTo>
                  <a:pt x="6546" y="10501"/>
                  <a:pt x="10376" y="14560"/>
                  <a:pt x="12452" y="15661"/>
                </a:cubicBezTo>
                <a:cubicBezTo>
                  <a:pt x="12686" y="15791"/>
                  <a:pt x="12900" y="15855"/>
                  <a:pt x="13092" y="15855"/>
                </a:cubicBezTo>
                <a:cubicBezTo>
                  <a:pt x="13690" y="15855"/>
                  <a:pt x="14099" y="15215"/>
                  <a:pt x="14398" y="14748"/>
                </a:cubicBezTo>
                <a:cubicBezTo>
                  <a:pt x="14780" y="14150"/>
                  <a:pt x="15738" y="13234"/>
                  <a:pt x="16736" y="13234"/>
                </a:cubicBezTo>
                <a:cubicBezTo>
                  <a:pt x="17040" y="13234"/>
                  <a:pt x="17320" y="13320"/>
                  <a:pt x="17569" y="13489"/>
                </a:cubicBezTo>
                <a:cubicBezTo>
                  <a:pt x="18096" y="13847"/>
                  <a:pt x="18371" y="14187"/>
                  <a:pt x="18720" y="14618"/>
                </a:cubicBezTo>
                <a:cubicBezTo>
                  <a:pt x="19030" y="15000"/>
                  <a:pt x="19417" y="15476"/>
                  <a:pt x="20131" y="16137"/>
                </a:cubicBezTo>
                <a:cubicBezTo>
                  <a:pt x="20914" y="16860"/>
                  <a:pt x="21262" y="17730"/>
                  <a:pt x="21110" y="18587"/>
                </a:cubicBezTo>
                <a:cubicBezTo>
                  <a:pt x="20929" y="19612"/>
                  <a:pt x="20057" y="20490"/>
                  <a:pt x="18654" y="21059"/>
                </a:cubicBezTo>
                <a:cubicBezTo>
                  <a:pt x="17770" y="21418"/>
                  <a:pt x="16834" y="21600"/>
                  <a:pt x="15873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5" name="Google Shape;775;p40"/>
          <p:cNvSpPr/>
          <p:nvPr/>
        </p:nvSpPr>
        <p:spPr>
          <a:xfrm>
            <a:off x="1100003" y="2323975"/>
            <a:ext cx="311437" cy="413742"/>
          </a:xfrm>
          <a:custGeom>
            <a:rect b="b" l="l" r="r" t="t"/>
            <a:pathLst>
              <a:path extrusionOk="0" h="21600" w="21537">
                <a:moveTo>
                  <a:pt x="21072" y="21600"/>
                </a:moveTo>
                <a:cubicBezTo>
                  <a:pt x="20816" y="21600"/>
                  <a:pt x="20608" y="21443"/>
                  <a:pt x="20608" y="21250"/>
                </a:cubicBezTo>
                <a:lnTo>
                  <a:pt x="20608" y="19944"/>
                </a:lnTo>
                <a:cubicBezTo>
                  <a:pt x="20609" y="19917"/>
                  <a:pt x="20664" y="18392"/>
                  <a:pt x="19832" y="16870"/>
                </a:cubicBezTo>
                <a:cubicBezTo>
                  <a:pt x="18849" y="15071"/>
                  <a:pt x="16923" y="14560"/>
                  <a:pt x="16264" y="14515"/>
                </a:cubicBezTo>
                <a:cubicBezTo>
                  <a:pt x="16211" y="14511"/>
                  <a:pt x="16159" y="14500"/>
                  <a:pt x="16110" y="14483"/>
                </a:cubicBezTo>
                <a:lnTo>
                  <a:pt x="16039" y="14458"/>
                </a:lnTo>
                <a:cubicBezTo>
                  <a:pt x="15360" y="14221"/>
                  <a:pt x="13948" y="13726"/>
                  <a:pt x="13888" y="12610"/>
                </a:cubicBezTo>
                <a:cubicBezTo>
                  <a:pt x="13883" y="12512"/>
                  <a:pt x="13933" y="12416"/>
                  <a:pt x="14026" y="12347"/>
                </a:cubicBezTo>
                <a:cubicBezTo>
                  <a:pt x="14119" y="12277"/>
                  <a:pt x="14246" y="12242"/>
                  <a:pt x="14377" y="12247"/>
                </a:cubicBezTo>
                <a:cubicBezTo>
                  <a:pt x="15004" y="12273"/>
                  <a:pt x="15343" y="12252"/>
                  <a:pt x="16236" y="12068"/>
                </a:cubicBezTo>
                <a:cubicBezTo>
                  <a:pt x="16378" y="12039"/>
                  <a:pt x="16530" y="12062"/>
                  <a:pt x="16646" y="12131"/>
                </a:cubicBezTo>
                <a:cubicBezTo>
                  <a:pt x="17174" y="12446"/>
                  <a:pt x="17730" y="12551"/>
                  <a:pt x="18300" y="12443"/>
                </a:cubicBezTo>
                <a:cubicBezTo>
                  <a:pt x="18813" y="12346"/>
                  <a:pt x="19192" y="12111"/>
                  <a:pt x="19381" y="11954"/>
                </a:cubicBezTo>
                <a:cubicBezTo>
                  <a:pt x="18951" y="11698"/>
                  <a:pt x="18118" y="11182"/>
                  <a:pt x="17948" y="10284"/>
                </a:cubicBezTo>
                <a:cubicBezTo>
                  <a:pt x="17865" y="9848"/>
                  <a:pt x="17902" y="9412"/>
                  <a:pt x="17945" y="8907"/>
                </a:cubicBezTo>
                <a:cubicBezTo>
                  <a:pt x="18025" y="7957"/>
                  <a:pt x="18125" y="6776"/>
                  <a:pt x="17530" y="4831"/>
                </a:cubicBezTo>
                <a:cubicBezTo>
                  <a:pt x="16604" y="1800"/>
                  <a:pt x="13030" y="700"/>
                  <a:pt x="10853" y="700"/>
                </a:cubicBezTo>
                <a:lnTo>
                  <a:pt x="10682" y="700"/>
                </a:lnTo>
                <a:cubicBezTo>
                  <a:pt x="8506" y="700"/>
                  <a:pt x="4932" y="1800"/>
                  <a:pt x="4005" y="4831"/>
                </a:cubicBezTo>
                <a:cubicBezTo>
                  <a:pt x="3411" y="6776"/>
                  <a:pt x="3510" y="7957"/>
                  <a:pt x="3590" y="8907"/>
                </a:cubicBezTo>
                <a:cubicBezTo>
                  <a:pt x="3633" y="9412"/>
                  <a:pt x="3670" y="9848"/>
                  <a:pt x="3587" y="10284"/>
                </a:cubicBezTo>
                <a:cubicBezTo>
                  <a:pt x="3417" y="11182"/>
                  <a:pt x="2584" y="11698"/>
                  <a:pt x="2154" y="11954"/>
                </a:cubicBezTo>
                <a:cubicBezTo>
                  <a:pt x="2343" y="12111"/>
                  <a:pt x="2722" y="12346"/>
                  <a:pt x="3235" y="12443"/>
                </a:cubicBezTo>
                <a:cubicBezTo>
                  <a:pt x="3805" y="12551"/>
                  <a:pt x="4361" y="12446"/>
                  <a:pt x="4889" y="12131"/>
                </a:cubicBezTo>
                <a:cubicBezTo>
                  <a:pt x="5005" y="12062"/>
                  <a:pt x="5157" y="12039"/>
                  <a:pt x="5299" y="12068"/>
                </a:cubicBezTo>
                <a:cubicBezTo>
                  <a:pt x="6193" y="12252"/>
                  <a:pt x="6532" y="12273"/>
                  <a:pt x="7158" y="12247"/>
                </a:cubicBezTo>
                <a:cubicBezTo>
                  <a:pt x="7295" y="12242"/>
                  <a:pt x="7425" y="12280"/>
                  <a:pt x="7519" y="12354"/>
                </a:cubicBezTo>
                <a:cubicBezTo>
                  <a:pt x="7612" y="12428"/>
                  <a:pt x="7659" y="12529"/>
                  <a:pt x="7645" y="12630"/>
                </a:cubicBezTo>
                <a:cubicBezTo>
                  <a:pt x="7434" y="14247"/>
                  <a:pt x="7317" y="14364"/>
                  <a:pt x="7240" y="14442"/>
                </a:cubicBezTo>
                <a:cubicBezTo>
                  <a:pt x="7054" y="14624"/>
                  <a:pt x="6737" y="14741"/>
                  <a:pt x="6343" y="14775"/>
                </a:cubicBezTo>
                <a:cubicBezTo>
                  <a:pt x="5954" y="14809"/>
                  <a:pt x="5406" y="14762"/>
                  <a:pt x="5001" y="14540"/>
                </a:cubicBezTo>
                <a:cubicBezTo>
                  <a:pt x="5000" y="14540"/>
                  <a:pt x="4999" y="14540"/>
                  <a:pt x="4997" y="14540"/>
                </a:cubicBezTo>
                <a:cubicBezTo>
                  <a:pt x="4585" y="14540"/>
                  <a:pt x="2603" y="15059"/>
                  <a:pt x="1709" y="16859"/>
                </a:cubicBezTo>
                <a:cubicBezTo>
                  <a:pt x="937" y="18413"/>
                  <a:pt x="927" y="19929"/>
                  <a:pt x="927" y="19944"/>
                </a:cubicBezTo>
                <a:lnTo>
                  <a:pt x="927" y="21250"/>
                </a:lnTo>
                <a:cubicBezTo>
                  <a:pt x="927" y="21443"/>
                  <a:pt x="719" y="21600"/>
                  <a:pt x="463" y="21600"/>
                </a:cubicBezTo>
                <a:cubicBezTo>
                  <a:pt x="208" y="21600"/>
                  <a:pt x="0" y="21443"/>
                  <a:pt x="0" y="21250"/>
                </a:cubicBezTo>
                <a:lnTo>
                  <a:pt x="0" y="19944"/>
                </a:lnTo>
                <a:cubicBezTo>
                  <a:pt x="0" y="19877"/>
                  <a:pt x="8" y="18291"/>
                  <a:pt x="841" y="16614"/>
                </a:cubicBezTo>
                <a:cubicBezTo>
                  <a:pt x="1647" y="14990"/>
                  <a:pt x="3303" y="14138"/>
                  <a:pt x="4477" y="13901"/>
                </a:cubicBezTo>
                <a:cubicBezTo>
                  <a:pt x="4953" y="13805"/>
                  <a:pt x="5305" y="13825"/>
                  <a:pt x="5525" y="13962"/>
                </a:cubicBezTo>
                <a:cubicBezTo>
                  <a:pt x="5771" y="14115"/>
                  <a:pt x="6302" y="14107"/>
                  <a:pt x="6469" y="14036"/>
                </a:cubicBezTo>
                <a:cubicBezTo>
                  <a:pt x="6520" y="13869"/>
                  <a:pt x="6600" y="13417"/>
                  <a:pt x="6668" y="12954"/>
                </a:cubicBezTo>
                <a:cubicBezTo>
                  <a:pt x="6231" y="12948"/>
                  <a:pt x="5847" y="12899"/>
                  <a:pt x="5273" y="12787"/>
                </a:cubicBezTo>
                <a:cubicBezTo>
                  <a:pt x="3883" y="13510"/>
                  <a:pt x="2462" y="13128"/>
                  <a:pt x="1642" y="12556"/>
                </a:cubicBezTo>
                <a:cubicBezTo>
                  <a:pt x="1296" y="12316"/>
                  <a:pt x="938" y="11967"/>
                  <a:pt x="1198" y="11673"/>
                </a:cubicBezTo>
                <a:cubicBezTo>
                  <a:pt x="1275" y="11586"/>
                  <a:pt x="1390" y="11518"/>
                  <a:pt x="1548" y="11423"/>
                </a:cubicBezTo>
                <a:cubicBezTo>
                  <a:pt x="1922" y="11201"/>
                  <a:pt x="2548" y="10829"/>
                  <a:pt x="2670" y="10185"/>
                </a:cubicBezTo>
                <a:cubicBezTo>
                  <a:pt x="2739" y="9820"/>
                  <a:pt x="2706" y="9437"/>
                  <a:pt x="2665" y="8951"/>
                </a:cubicBezTo>
                <a:cubicBezTo>
                  <a:pt x="2586" y="8009"/>
                  <a:pt x="2477" y="6718"/>
                  <a:pt x="3102" y="4673"/>
                </a:cubicBezTo>
                <a:cubicBezTo>
                  <a:pt x="4040" y="1605"/>
                  <a:pt x="7625" y="0"/>
                  <a:pt x="10682" y="0"/>
                </a:cubicBezTo>
                <a:lnTo>
                  <a:pt x="10853" y="0"/>
                </a:lnTo>
                <a:cubicBezTo>
                  <a:pt x="13910" y="0"/>
                  <a:pt x="17495" y="1605"/>
                  <a:pt x="18433" y="4674"/>
                </a:cubicBezTo>
                <a:cubicBezTo>
                  <a:pt x="19058" y="6718"/>
                  <a:pt x="18949" y="8009"/>
                  <a:pt x="18870" y="8951"/>
                </a:cubicBezTo>
                <a:cubicBezTo>
                  <a:pt x="18829" y="9437"/>
                  <a:pt x="18796" y="9820"/>
                  <a:pt x="18865" y="10185"/>
                </a:cubicBezTo>
                <a:cubicBezTo>
                  <a:pt x="18987" y="10829"/>
                  <a:pt x="19613" y="11201"/>
                  <a:pt x="19987" y="11423"/>
                </a:cubicBezTo>
                <a:cubicBezTo>
                  <a:pt x="20146" y="11518"/>
                  <a:pt x="20260" y="11586"/>
                  <a:pt x="20337" y="11673"/>
                </a:cubicBezTo>
                <a:cubicBezTo>
                  <a:pt x="20597" y="11967"/>
                  <a:pt x="20239" y="12316"/>
                  <a:pt x="19893" y="12557"/>
                </a:cubicBezTo>
                <a:cubicBezTo>
                  <a:pt x="19073" y="13128"/>
                  <a:pt x="17651" y="13510"/>
                  <a:pt x="16262" y="12787"/>
                </a:cubicBezTo>
                <a:cubicBezTo>
                  <a:pt x="15718" y="12894"/>
                  <a:pt x="15344" y="12942"/>
                  <a:pt x="14934" y="12953"/>
                </a:cubicBezTo>
                <a:cubicBezTo>
                  <a:pt x="15187" y="13356"/>
                  <a:pt x="15803" y="13604"/>
                  <a:pt x="16429" y="13823"/>
                </a:cubicBezTo>
                <a:lnTo>
                  <a:pt x="16432" y="13825"/>
                </a:lnTo>
                <a:cubicBezTo>
                  <a:pt x="17479" y="13924"/>
                  <a:pt x="19601" y="14614"/>
                  <a:pt x="20689" y="16603"/>
                </a:cubicBezTo>
                <a:cubicBezTo>
                  <a:pt x="21600" y="18269"/>
                  <a:pt x="21538" y="19888"/>
                  <a:pt x="21535" y="19956"/>
                </a:cubicBezTo>
                <a:lnTo>
                  <a:pt x="21535" y="21250"/>
                </a:lnTo>
                <a:cubicBezTo>
                  <a:pt x="21535" y="21443"/>
                  <a:pt x="21328" y="21600"/>
                  <a:pt x="21072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6" name="Google Shape;776;p40"/>
          <p:cNvSpPr/>
          <p:nvPr/>
        </p:nvSpPr>
        <p:spPr>
          <a:xfrm>
            <a:off x="1103851" y="3418833"/>
            <a:ext cx="296547" cy="396589"/>
          </a:xfrm>
          <a:custGeom>
            <a:rect b="b" l="l" r="r" t="t"/>
            <a:pathLst>
              <a:path extrusionOk="0" h="21600" w="21600">
                <a:moveTo>
                  <a:pt x="489" y="0"/>
                </a:moveTo>
                <a:cubicBezTo>
                  <a:pt x="219" y="0"/>
                  <a:pt x="0" y="164"/>
                  <a:pt x="0" y="365"/>
                </a:cubicBezTo>
                <a:lnTo>
                  <a:pt x="0" y="21235"/>
                </a:lnTo>
                <a:cubicBezTo>
                  <a:pt x="0" y="21436"/>
                  <a:pt x="219" y="21600"/>
                  <a:pt x="489" y="21600"/>
                </a:cubicBezTo>
                <a:lnTo>
                  <a:pt x="21111" y="21600"/>
                </a:lnTo>
                <a:cubicBezTo>
                  <a:pt x="21381" y="21600"/>
                  <a:pt x="21600" y="21436"/>
                  <a:pt x="21600" y="21235"/>
                </a:cubicBezTo>
                <a:lnTo>
                  <a:pt x="21600" y="4986"/>
                </a:lnTo>
                <a:cubicBezTo>
                  <a:pt x="21600" y="4937"/>
                  <a:pt x="21592" y="4892"/>
                  <a:pt x="21567" y="4848"/>
                </a:cubicBezTo>
                <a:cubicBezTo>
                  <a:pt x="21543" y="4804"/>
                  <a:pt x="21504" y="4768"/>
                  <a:pt x="21459" y="4734"/>
                </a:cubicBezTo>
                <a:lnTo>
                  <a:pt x="15280" y="106"/>
                </a:lnTo>
                <a:cubicBezTo>
                  <a:pt x="15235" y="72"/>
                  <a:pt x="15176" y="43"/>
                  <a:pt x="15117" y="24"/>
                </a:cubicBezTo>
                <a:cubicBezTo>
                  <a:pt x="15058" y="6"/>
                  <a:pt x="14997" y="0"/>
                  <a:pt x="14932" y="0"/>
                </a:cubicBezTo>
                <a:lnTo>
                  <a:pt x="489" y="0"/>
                </a:lnTo>
                <a:close/>
                <a:moveTo>
                  <a:pt x="1043" y="780"/>
                </a:moveTo>
                <a:lnTo>
                  <a:pt x="14509" y="780"/>
                </a:lnTo>
                <a:lnTo>
                  <a:pt x="14509" y="5035"/>
                </a:lnTo>
                <a:cubicBezTo>
                  <a:pt x="14509" y="5236"/>
                  <a:pt x="14728" y="5400"/>
                  <a:pt x="14997" y="5400"/>
                </a:cubicBezTo>
                <a:lnTo>
                  <a:pt x="20688" y="5400"/>
                </a:lnTo>
                <a:cubicBezTo>
                  <a:pt x="20688" y="5400"/>
                  <a:pt x="20688" y="20918"/>
                  <a:pt x="20688" y="20918"/>
                </a:cubicBezTo>
                <a:lnTo>
                  <a:pt x="1043" y="20918"/>
                </a:lnTo>
                <a:lnTo>
                  <a:pt x="1043" y="780"/>
                </a:lnTo>
                <a:close/>
                <a:moveTo>
                  <a:pt x="15638" y="1299"/>
                </a:moveTo>
                <a:lnTo>
                  <a:pt x="20156" y="4677"/>
                </a:lnTo>
                <a:lnTo>
                  <a:pt x="15638" y="4677"/>
                </a:lnTo>
                <a:cubicBezTo>
                  <a:pt x="15638" y="4677"/>
                  <a:pt x="15638" y="1299"/>
                  <a:pt x="15638" y="1299"/>
                </a:cubicBezTo>
                <a:close/>
                <a:moveTo>
                  <a:pt x="4409" y="5717"/>
                </a:moveTo>
                <a:cubicBezTo>
                  <a:pt x="4274" y="5717"/>
                  <a:pt x="4170" y="5794"/>
                  <a:pt x="4170" y="5895"/>
                </a:cubicBezTo>
                <a:lnTo>
                  <a:pt x="4170" y="10824"/>
                </a:lnTo>
                <a:cubicBezTo>
                  <a:pt x="4170" y="10925"/>
                  <a:pt x="4274" y="11011"/>
                  <a:pt x="4409" y="11011"/>
                </a:cubicBezTo>
                <a:lnTo>
                  <a:pt x="11088" y="11011"/>
                </a:lnTo>
                <a:cubicBezTo>
                  <a:pt x="11223" y="11011"/>
                  <a:pt x="11327" y="10925"/>
                  <a:pt x="11327" y="10824"/>
                </a:cubicBezTo>
                <a:lnTo>
                  <a:pt x="11327" y="5895"/>
                </a:lnTo>
                <a:cubicBezTo>
                  <a:pt x="11327" y="5794"/>
                  <a:pt x="11223" y="5717"/>
                  <a:pt x="11088" y="5717"/>
                </a:cubicBezTo>
                <a:lnTo>
                  <a:pt x="4409" y="5717"/>
                </a:lnTo>
                <a:close/>
                <a:moveTo>
                  <a:pt x="4518" y="5977"/>
                </a:moveTo>
                <a:lnTo>
                  <a:pt x="10697" y="5977"/>
                </a:lnTo>
                <a:lnTo>
                  <a:pt x="10697" y="10540"/>
                </a:lnTo>
                <a:lnTo>
                  <a:pt x="4518" y="10540"/>
                </a:lnTo>
                <a:cubicBezTo>
                  <a:pt x="4518" y="10540"/>
                  <a:pt x="4518" y="5977"/>
                  <a:pt x="4518" y="5977"/>
                </a:cubicBezTo>
                <a:close/>
                <a:moveTo>
                  <a:pt x="4409" y="12473"/>
                </a:moveTo>
                <a:cubicBezTo>
                  <a:pt x="4274" y="12473"/>
                  <a:pt x="4170" y="12551"/>
                  <a:pt x="4170" y="12651"/>
                </a:cubicBezTo>
                <a:cubicBezTo>
                  <a:pt x="4170" y="12752"/>
                  <a:pt x="4274" y="12838"/>
                  <a:pt x="4409" y="12838"/>
                </a:cubicBezTo>
                <a:lnTo>
                  <a:pt x="16909" y="12838"/>
                </a:lnTo>
                <a:cubicBezTo>
                  <a:pt x="17043" y="12838"/>
                  <a:pt x="17147" y="12752"/>
                  <a:pt x="17147" y="12651"/>
                </a:cubicBezTo>
                <a:cubicBezTo>
                  <a:pt x="17147" y="12551"/>
                  <a:pt x="17043" y="12473"/>
                  <a:pt x="16909" y="12473"/>
                </a:cubicBezTo>
                <a:lnTo>
                  <a:pt x="4409" y="12473"/>
                </a:lnTo>
                <a:close/>
                <a:moveTo>
                  <a:pt x="4409" y="14665"/>
                </a:moveTo>
                <a:cubicBezTo>
                  <a:pt x="4274" y="14665"/>
                  <a:pt x="4170" y="14743"/>
                  <a:pt x="4170" y="14844"/>
                </a:cubicBezTo>
                <a:cubicBezTo>
                  <a:pt x="4170" y="14945"/>
                  <a:pt x="4274" y="15031"/>
                  <a:pt x="4409" y="15031"/>
                </a:cubicBezTo>
                <a:lnTo>
                  <a:pt x="16909" y="15031"/>
                </a:lnTo>
                <a:cubicBezTo>
                  <a:pt x="17043" y="15031"/>
                  <a:pt x="17147" y="14945"/>
                  <a:pt x="17147" y="14844"/>
                </a:cubicBezTo>
                <a:cubicBezTo>
                  <a:pt x="17147" y="14743"/>
                  <a:pt x="17043" y="14665"/>
                  <a:pt x="16909" y="14665"/>
                </a:cubicBezTo>
                <a:lnTo>
                  <a:pt x="4409" y="14665"/>
                </a:lnTo>
                <a:close/>
                <a:moveTo>
                  <a:pt x="4409" y="16850"/>
                </a:moveTo>
                <a:cubicBezTo>
                  <a:pt x="4274" y="16850"/>
                  <a:pt x="4170" y="16936"/>
                  <a:pt x="4170" y="17036"/>
                </a:cubicBezTo>
                <a:cubicBezTo>
                  <a:pt x="4170" y="17137"/>
                  <a:pt x="4274" y="17215"/>
                  <a:pt x="4409" y="17215"/>
                </a:cubicBezTo>
                <a:lnTo>
                  <a:pt x="11663" y="17215"/>
                </a:lnTo>
                <a:cubicBezTo>
                  <a:pt x="11798" y="17215"/>
                  <a:pt x="11902" y="17137"/>
                  <a:pt x="11902" y="17036"/>
                </a:cubicBezTo>
                <a:cubicBezTo>
                  <a:pt x="11902" y="16936"/>
                  <a:pt x="11798" y="16850"/>
                  <a:pt x="11663" y="16850"/>
                </a:cubicBezTo>
                <a:lnTo>
                  <a:pt x="4409" y="168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7" name="Google Shape;777;p40"/>
          <p:cNvSpPr/>
          <p:nvPr/>
        </p:nvSpPr>
        <p:spPr>
          <a:xfrm>
            <a:off x="6528803" y="2346945"/>
            <a:ext cx="434447" cy="390923"/>
          </a:xfrm>
          <a:custGeom>
            <a:rect b="b" l="l" r="r" t="t"/>
            <a:pathLst>
              <a:path extrusionOk="0" h="21600" w="19739">
                <a:moveTo>
                  <a:pt x="5459" y="0"/>
                </a:moveTo>
                <a:cubicBezTo>
                  <a:pt x="3023" y="0"/>
                  <a:pt x="863" y="2179"/>
                  <a:pt x="209" y="5297"/>
                </a:cubicBezTo>
                <a:cubicBezTo>
                  <a:pt x="-931" y="10735"/>
                  <a:pt x="2623" y="16793"/>
                  <a:pt x="9720" y="21501"/>
                </a:cubicBezTo>
                <a:lnTo>
                  <a:pt x="9869" y="21600"/>
                </a:lnTo>
                <a:lnTo>
                  <a:pt x="10011" y="21501"/>
                </a:lnTo>
                <a:cubicBezTo>
                  <a:pt x="17110" y="16793"/>
                  <a:pt x="20669" y="10735"/>
                  <a:pt x="19529" y="5297"/>
                </a:cubicBezTo>
                <a:cubicBezTo>
                  <a:pt x="18875" y="2179"/>
                  <a:pt x="16716" y="0"/>
                  <a:pt x="14279" y="0"/>
                </a:cubicBezTo>
                <a:cubicBezTo>
                  <a:pt x="12555" y="0"/>
                  <a:pt x="11006" y="1092"/>
                  <a:pt x="9869" y="3097"/>
                </a:cubicBezTo>
                <a:cubicBezTo>
                  <a:pt x="8733" y="1093"/>
                  <a:pt x="7182" y="0"/>
                  <a:pt x="5459" y="0"/>
                </a:cubicBezTo>
                <a:close/>
                <a:moveTo>
                  <a:pt x="5500" y="791"/>
                </a:moveTo>
                <a:cubicBezTo>
                  <a:pt x="7137" y="791"/>
                  <a:pt x="8607" y="1943"/>
                  <a:pt x="9646" y="4028"/>
                </a:cubicBezTo>
                <a:lnTo>
                  <a:pt x="9910" y="4547"/>
                </a:lnTo>
                <a:lnTo>
                  <a:pt x="10167" y="4028"/>
                </a:lnTo>
                <a:cubicBezTo>
                  <a:pt x="11207" y="1943"/>
                  <a:pt x="12682" y="791"/>
                  <a:pt x="14320" y="791"/>
                </a:cubicBezTo>
                <a:cubicBezTo>
                  <a:pt x="16479" y="791"/>
                  <a:pt x="18395" y="2738"/>
                  <a:pt x="18980" y="5528"/>
                </a:cubicBezTo>
                <a:cubicBezTo>
                  <a:pt x="20039" y="10580"/>
                  <a:pt x="16652" y="16280"/>
                  <a:pt x="9910" y="20801"/>
                </a:cubicBezTo>
                <a:cubicBezTo>
                  <a:pt x="3170" y="16281"/>
                  <a:pt x="-220" y="10580"/>
                  <a:pt x="839" y="5528"/>
                </a:cubicBezTo>
                <a:cubicBezTo>
                  <a:pt x="1424" y="2738"/>
                  <a:pt x="3342" y="791"/>
                  <a:pt x="5500" y="791"/>
                </a:cubicBezTo>
                <a:close/>
                <a:moveTo>
                  <a:pt x="5364" y="2109"/>
                </a:moveTo>
                <a:cubicBezTo>
                  <a:pt x="3721" y="2109"/>
                  <a:pt x="2197" y="3694"/>
                  <a:pt x="1740" y="5874"/>
                </a:cubicBezTo>
                <a:cubicBezTo>
                  <a:pt x="1720" y="5973"/>
                  <a:pt x="1767" y="6071"/>
                  <a:pt x="1849" y="6096"/>
                </a:cubicBezTo>
                <a:cubicBezTo>
                  <a:pt x="1861" y="6100"/>
                  <a:pt x="1877" y="6104"/>
                  <a:pt x="1889" y="6104"/>
                </a:cubicBezTo>
                <a:cubicBezTo>
                  <a:pt x="1957" y="6104"/>
                  <a:pt x="2014" y="6048"/>
                  <a:pt x="2032" y="5964"/>
                </a:cubicBezTo>
                <a:cubicBezTo>
                  <a:pt x="2455" y="3946"/>
                  <a:pt x="3858" y="2480"/>
                  <a:pt x="5364" y="2480"/>
                </a:cubicBezTo>
                <a:cubicBezTo>
                  <a:pt x="5449" y="2480"/>
                  <a:pt x="5513" y="2393"/>
                  <a:pt x="5513" y="2290"/>
                </a:cubicBezTo>
                <a:cubicBezTo>
                  <a:pt x="5513" y="2188"/>
                  <a:pt x="5449" y="2109"/>
                  <a:pt x="5364" y="210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8" name="Google Shape;778;p40"/>
          <p:cNvSpPr/>
          <p:nvPr/>
        </p:nvSpPr>
        <p:spPr>
          <a:xfrm>
            <a:off x="5444884" y="1295987"/>
            <a:ext cx="340088" cy="409192"/>
          </a:xfrm>
          <a:custGeom>
            <a:rect b="b" l="l" r="r" t="t"/>
            <a:pathLst>
              <a:path extrusionOk="0" h="21600" w="21600">
                <a:moveTo>
                  <a:pt x="9365" y="15023"/>
                </a:moveTo>
                <a:lnTo>
                  <a:pt x="13632" y="20576"/>
                </a:lnTo>
                <a:lnTo>
                  <a:pt x="16664" y="18687"/>
                </a:lnTo>
                <a:lnTo>
                  <a:pt x="12305" y="13454"/>
                </a:lnTo>
                <a:lnTo>
                  <a:pt x="19689" y="11189"/>
                </a:lnTo>
                <a:lnTo>
                  <a:pt x="1044" y="1386"/>
                </a:lnTo>
                <a:lnTo>
                  <a:pt x="3497" y="19536"/>
                </a:lnTo>
                <a:cubicBezTo>
                  <a:pt x="3497" y="19536"/>
                  <a:pt x="9365" y="15023"/>
                  <a:pt x="9365" y="15023"/>
                </a:cubicBezTo>
                <a:close/>
                <a:moveTo>
                  <a:pt x="13408" y="21600"/>
                </a:moveTo>
                <a:lnTo>
                  <a:pt x="9195" y="16117"/>
                </a:lnTo>
                <a:lnTo>
                  <a:pt x="2839" y="21006"/>
                </a:lnTo>
                <a:lnTo>
                  <a:pt x="0" y="0"/>
                </a:lnTo>
                <a:lnTo>
                  <a:pt x="21600" y="11356"/>
                </a:lnTo>
                <a:lnTo>
                  <a:pt x="13630" y="13802"/>
                </a:lnTo>
                <a:lnTo>
                  <a:pt x="17830" y="18844"/>
                </a:lnTo>
                <a:cubicBezTo>
                  <a:pt x="17830" y="18844"/>
                  <a:pt x="13408" y="21600"/>
                  <a:pt x="13408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9" name="Google Shape;779;p40"/>
          <p:cNvSpPr/>
          <p:nvPr/>
        </p:nvSpPr>
        <p:spPr>
          <a:xfrm>
            <a:off x="5469254" y="2344424"/>
            <a:ext cx="295353" cy="383467"/>
          </a:xfrm>
          <a:custGeom>
            <a:rect b="b" l="l" r="r" t="t"/>
            <a:pathLst>
              <a:path extrusionOk="0" h="21600" w="21600">
                <a:moveTo>
                  <a:pt x="4285" y="0"/>
                </a:moveTo>
                <a:cubicBezTo>
                  <a:pt x="1926" y="0"/>
                  <a:pt x="0" y="1298"/>
                  <a:pt x="0" y="3116"/>
                </a:cubicBezTo>
                <a:lnTo>
                  <a:pt x="0" y="18300"/>
                </a:lnTo>
                <a:cubicBezTo>
                  <a:pt x="0" y="20117"/>
                  <a:pt x="1926" y="21600"/>
                  <a:pt x="4285" y="21600"/>
                </a:cubicBezTo>
                <a:lnTo>
                  <a:pt x="20859" y="21600"/>
                </a:lnTo>
                <a:cubicBezTo>
                  <a:pt x="21273" y="21600"/>
                  <a:pt x="21600" y="21336"/>
                  <a:pt x="21600" y="21021"/>
                </a:cubicBezTo>
                <a:lnTo>
                  <a:pt x="21600" y="5845"/>
                </a:lnTo>
                <a:cubicBezTo>
                  <a:pt x="21595" y="5530"/>
                  <a:pt x="21273" y="5266"/>
                  <a:pt x="20859" y="5266"/>
                </a:cubicBezTo>
                <a:lnTo>
                  <a:pt x="3729" y="5266"/>
                </a:lnTo>
                <a:cubicBezTo>
                  <a:pt x="2193" y="5266"/>
                  <a:pt x="938" y="4303"/>
                  <a:pt x="938" y="3116"/>
                </a:cubicBezTo>
                <a:cubicBezTo>
                  <a:pt x="938" y="1933"/>
                  <a:pt x="2188" y="705"/>
                  <a:pt x="3729" y="705"/>
                </a:cubicBezTo>
                <a:lnTo>
                  <a:pt x="20869" y="705"/>
                </a:lnTo>
                <a:cubicBezTo>
                  <a:pt x="21277" y="705"/>
                  <a:pt x="21600" y="706"/>
                  <a:pt x="21600" y="395"/>
                </a:cubicBezTo>
                <a:cubicBezTo>
                  <a:pt x="21600" y="75"/>
                  <a:pt x="21268" y="0"/>
                  <a:pt x="20859" y="0"/>
                </a:cubicBezTo>
                <a:lnTo>
                  <a:pt x="4285" y="0"/>
                </a:lnTo>
                <a:close/>
                <a:moveTo>
                  <a:pt x="4830" y="2956"/>
                </a:moveTo>
                <a:cubicBezTo>
                  <a:pt x="4668" y="2956"/>
                  <a:pt x="4536" y="3060"/>
                  <a:pt x="4536" y="3183"/>
                </a:cubicBezTo>
                <a:cubicBezTo>
                  <a:pt x="4536" y="3306"/>
                  <a:pt x="4671" y="3401"/>
                  <a:pt x="4830" y="3401"/>
                </a:cubicBezTo>
                <a:lnTo>
                  <a:pt x="18536" y="3401"/>
                </a:lnTo>
                <a:cubicBezTo>
                  <a:pt x="18698" y="3401"/>
                  <a:pt x="18831" y="3306"/>
                  <a:pt x="18830" y="3183"/>
                </a:cubicBezTo>
                <a:cubicBezTo>
                  <a:pt x="18830" y="3060"/>
                  <a:pt x="18696" y="2956"/>
                  <a:pt x="18536" y="2956"/>
                </a:cubicBezTo>
                <a:cubicBezTo>
                  <a:pt x="18536" y="2956"/>
                  <a:pt x="4830" y="2956"/>
                  <a:pt x="4830" y="2956"/>
                </a:cubicBezTo>
                <a:close/>
                <a:moveTo>
                  <a:pt x="698" y="4300"/>
                </a:moveTo>
                <a:cubicBezTo>
                  <a:pt x="1277" y="5149"/>
                  <a:pt x="2432" y="5728"/>
                  <a:pt x="3762" y="5728"/>
                </a:cubicBezTo>
                <a:lnTo>
                  <a:pt x="20880" y="5728"/>
                </a:lnTo>
                <a:cubicBezTo>
                  <a:pt x="20931" y="5728"/>
                  <a:pt x="20967" y="5761"/>
                  <a:pt x="20968" y="5786"/>
                </a:cubicBezTo>
                <a:cubicBezTo>
                  <a:pt x="20968" y="5786"/>
                  <a:pt x="20968" y="20970"/>
                  <a:pt x="20968" y="20970"/>
                </a:cubicBezTo>
                <a:cubicBezTo>
                  <a:pt x="20968" y="20999"/>
                  <a:pt x="20939" y="21029"/>
                  <a:pt x="20891" y="21029"/>
                </a:cubicBezTo>
                <a:lnTo>
                  <a:pt x="4307" y="21029"/>
                </a:lnTo>
                <a:cubicBezTo>
                  <a:pt x="2314" y="21029"/>
                  <a:pt x="698" y="19784"/>
                  <a:pt x="698" y="18249"/>
                </a:cubicBezTo>
                <a:lnTo>
                  <a:pt x="698" y="4300"/>
                </a:lnTo>
                <a:close/>
                <a:moveTo>
                  <a:pt x="6684" y="9406"/>
                </a:moveTo>
                <a:cubicBezTo>
                  <a:pt x="6076" y="9406"/>
                  <a:pt x="5583" y="9786"/>
                  <a:pt x="5583" y="10254"/>
                </a:cubicBezTo>
                <a:lnTo>
                  <a:pt x="5583" y="13798"/>
                </a:lnTo>
                <a:cubicBezTo>
                  <a:pt x="5583" y="14266"/>
                  <a:pt x="6076" y="14646"/>
                  <a:pt x="6684" y="14646"/>
                </a:cubicBezTo>
                <a:lnTo>
                  <a:pt x="15178" y="14646"/>
                </a:lnTo>
                <a:cubicBezTo>
                  <a:pt x="15785" y="14646"/>
                  <a:pt x="16279" y="14266"/>
                  <a:pt x="16279" y="13798"/>
                </a:cubicBezTo>
                <a:lnTo>
                  <a:pt x="16279" y="10254"/>
                </a:lnTo>
                <a:cubicBezTo>
                  <a:pt x="16279" y="9786"/>
                  <a:pt x="15785" y="9406"/>
                  <a:pt x="15178" y="9406"/>
                </a:cubicBezTo>
                <a:lnTo>
                  <a:pt x="6684" y="9406"/>
                </a:lnTo>
                <a:close/>
                <a:moveTo>
                  <a:pt x="6695" y="9675"/>
                </a:moveTo>
                <a:lnTo>
                  <a:pt x="15189" y="9675"/>
                </a:lnTo>
                <a:cubicBezTo>
                  <a:pt x="15612" y="9675"/>
                  <a:pt x="15963" y="9936"/>
                  <a:pt x="15963" y="10263"/>
                </a:cubicBezTo>
                <a:lnTo>
                  <a:pt x="15963" y="13807"/>
                </a:lnTo>
                <a:cubicBezTo>
                  <a:pt x="15963" y="14133"/>
                  <a:pt x="15612" y="14394"/>
                  <a:pt x="15189" y="14394"/>
                </a:cubicBezTo>
                <a:lnTo>
                  <a:pt x="6695" y="14394"/>
                </a:lnTo>
                <a:cubicBezTo>
                  <a:pt x="6271" y="14394"/>
                  <a:pt x="5932" y="14133"/>
                  <a:pt x="5932" y="13807"/>
                </a:cubicBezTo>
                <a:cubicBezTo>
                  <a:pt x="5932" y="13807"/>
                  <a:pt x="5932" y="10263"/>
                  <a:pt x="5932" y="10263"/>
                </a:cubicBezTo>
                <a:cubicBezTo>
                  <a:pt x="5932" y="9936"/>
                  <a:pt x="6271" y="9675"/>
                  <a:pt x="6695" y="9675"/>
                </a:cubicBezTo>
                <a:close/>
                <a:moveTo>
                  <a:pt x="5746" y="16057"/>
                </a:moveTo>
                <a:cubicBezTo>
                  <a:pt x="5654" y="16057"/>
                  <a:pt x="5583" y="16112"/>
                  <a:pt x="5583" y="16183"/>
                </a:cubicBezTo>
                <a:cubicBezTo>
                  <a:pt x="5583" y="16254"/>
                  <a:pt x="5654" y="16309"/>
                  <a:pt x="5746" y="16309"/>
                </a:cubicBezTo>
                <a:lnTo>
                  <a:pt x="16377" y="16309"/>
                </a:lnTo>
                <a:cubicBezTo>
                  <a:pt x="16470" y="16309"/>
                  <a:pt x="16552" y="16254"/>
                  <a:pt x="16552" y="16183"/>
                </a:cubicBezTo>
                <a:cubicBezTo>
                  <a:pt x="16552" y="16112"/>
                  <a:pt x="16470" y="16057"/>
                  <a:pt x="16377" y="16057"/>
                </a:cubicBezTo>
                <a:lnTo>
                  <a:pt x="5746" y="16057"/>
                </a:lnTo>
                <a:close/>
                <a:moveTo>
                  <a:pt x="5746" y="17149"/>
                </a:moveTo>
                <a:cubicBezTo>
                  <a:pt x="5654" y="17149"/>
                  <a:pt x="5583" y="17212"/>
                  <a:pt x="5583" y="17283"/>
                </a:cubicBezTo>
                <a:cubicBezTo>
                  <a:pt x="5583" y="17355"/>
                  <a:pt x="5654" y="17409"/>
                  <a:pt x="5746" y="17409"/>
                </a:cubicBezTo>
                <a:lnTo>
                  <a:pt x="16377" y="17409"/>
                </a:lnTo>
                <a:cubicBezTo>
                  <a:pt x="16470" y="17409"/>
                  <a:pt x="16552" y="17355"/>
                  <a:pt x="16552" y="17283"/>
                </a:cubicBezTo>
                <a:cubicBezTo>
                  <a:pt x="16552" y="17212"/>
                  <a:pt x="16470" y="17149"/>
                  <a:pt x="16377" y="17149"/>
                </a:cubicBezTo>
                <a:lnTo>
                  <a:pt x="5746" y="1714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0" name="Google Shape;780;p40"/>
          <p:cNvSpPr/>
          <p:nvPr/>
        </p:nvSpPr>
        <p:spPr>
          <a:xfrm>
            <a:off x="5416703" y="3412985"/>
            <a:ext cx="399906" cy="399905"/>
          </a:xfrm>
          <a:custGeom>
            <a:rect b="b" l="l" r="r" t="t"/>
            <a:pathLst>
              <a:path extrusionOk="0" h="21600" w="21600">
                <a:moveTo>
                  <a:pt x="13440" y="20523"/>
                </a:moveTo>
                <a:cubicBezTo>
                  <a:pt x="14662" y="19654"/>
                  <a:pt x="15690" y="18204"/>
                  <a:pt x="16389" y="16389"/>
                </a:cubicBezTo>
                <a:cubicBezTo>
                  <a:pt x="18204" y="15690"/>
                  <a:pt x="19654" y="14662"/>
                  <a:pt x="20523" y="13440"/>
                </a:cubicBezTo>
                <a:cubicBezTo>
                  <a:pt x="19588" y="16877"/>
                  <a:pt x="16877" y="19588"/>
                  <a:pt x="13440" y="20523"/>
                </a:cubicBezTo>
                <a:close/>
                <a:moveTo>
                  <a:pt x="1077" y="13440"/>
                </a:moveTo>
                <a:cubicBezTo>
                  <a:pt x="1946" y="14662"/>
                  <a:pt x="3396" y="15690"/>
                  <a:pt x="5211" y="16389"/>
                </a:cubicBezTo>
                <a:cubicBezTo>
                  <a:pt x="5910" y="18204"/>
                  <a:pt x="6938" y="19654"/>
                  <a:pt x="8160" y="20523"/>
                </a:cubicBezTo>
                <a:cubicBezTo>
                  <a:pt x="4723" y="19588"/>
                  <a:pt x="2012" y="16877"/>
                  <a:pt x="1077" y="13440"/>
                </a:cubicBezTo>
                <a:close/>
                <a:moveTo>
                  <a:pt x="8160" y="1077"/>
                </a:moveTo>
                <a:cubicBezTo>
                  <a:pt x="6938" y="1946"/>
                  <a:pt x="5910" y="3396"/>
                  <a:pt x="5211" y="5211"/>
                </a:cubicBezTo>
                <a:cubicBezTo>
                  <a:pt x="3396" y="5910"/>
                  <a:pt x="1946" y="6938"/>
                  <a:pt x="1077" y="8160"/>
                </a:cubicBezTo>
                <a:cubicBezTo>
                  <a:pt x="2012" y="4723"/>
                  <a:pt x="4723" y="2012"/>
                  <a:pt x="8160" y="1077"/>
                </a:cubicBezTo>
                <a:close/>
                <a:moveTo>
                  <a:pt x="20523" y="8160"/>
                </a:moveTo>
                <a:cubicBezTo>
                  <a:pt x="19654" y="6938"/>
                  <a:pt x="18204" y="5910"/>
                  <a:pt x="16389" y="5211"/>
                </a:cubicBezTo>
                <a:cubicBezTo>
                  <a:pt x="15690" y="3396"/>
                  <a:pt x="14662" y="1946"/>
                  <a:pt x="13440" y="1077"/>
                </a:cubicBezTo>
                <a:cubicBezTo>
                  <a:pt x="16877" y="2012"/>
                  <a:pt x="19588" y="4723"/>
                  <a:pt x="20523" y="8160"/>
                </a:cubicBezTo>
                <a:close/>
                <a:moveTo>
                  <a:pt x="17374" y="10981"/>
                </a:moveTo>
                <a:lnTo>
                  <a:pt x="20871" y="10981"/>
                </a:lnTo>
                <a:cubicBezTo>
                  <a:pt x="20864" y="11414"/>
                  <a:pt x="20830" y="11840"/>
                  <a:pt x="20769" y="12258"/>
                </a:cubicBezTo>
                <a:cubicBezTo>
                  <a:pt x="20162" y="13781"/>
                  <a:pt x="18630" y="15087"/>
                  <a:pt x="16551" y="15943"/>
                </a:cubicBezTo>
                <a:cubicBezTo>
                  <a:pt x="17059" y="14468"/>
                  <a:pt x="17355" y="12778"/>
                  <a:pt x="17374" y="10981"/>
                </a:cubicBezTo>
                <a:close/>
                <a:moveTo>
                  <a:pt x="10981" y="17012"/>
                </a:moveTo>
                <a:lnTo>
                  <a:pt x="10981" y="10981"/>
                </a:lnTo>
                <a:lnTo>
                  <a:pt x="17012" y="10981"/>
                </a:lnTo>
                <a:cubicBezTo>
                  <a:pt x="16992" y="12856"/>
                  <a:pt x="16667" y="14612"/>
                  <a:pt x="16114" y="16114"/>
                </a:cubicBezTo>
                <a:cubicBezTo>
                  <a:pt x="14611" y="16667"/>
                  <a:pt x="12856" y="16992"/>
                  <a:pt x="10981" y="17012"/>
                </a:cubicBezTo>
                <a:close/>
                <a:moveTo>
                  <a:pt x="10981" y="20871"/>
                </a:moveTo>
                <a:lnTo>
                  <a:pt x="10981" y="17374"/>
                </a:lnTo>
                <a:cubicBezTo>
                  <a:pt x="12778" y="17355"/>
                  <a:pt x="14468" y="17059"/>
                  <a:pt x="15943" y="16551"/>
                </a:cubicBezTo>
                <a:cubicBezTo>
                  <a:pt x="15087" y="18630"/>
                  <a:pt x="13781" y="20162"/>
                  <a:pt x="12258" y="20769"/>
                </a:cubicBezTo>
                <a:cubicBezTo>
                  <a:pt x="11840" y="20830"/>
                  <a:pt x="11414" y="20864"/>
                  <a:pt x="10981" y="20871"/>
                </a:cubicBezTo>
                <a:close/>
                <a:moveTo>
                  <a:pt x="10619" y="17374"/>
                </a:moveTo>
                <a:lnTo>
                  <a:pt x="10619" y="20871"/>
                </a:lnTo>
                <a:cubicBezTo>
                  <a:pt x="10186" y="20864"/>
                  <a:pt x="9760" y="20830"/>
                  <a:pt x="9342" y="20769"/>
                </a:cubicBezTo>
                <a:cubicBezTo>
                  <a:pt x="7819" y="20162"/>
                  <a:pt x="6513" y="18630"/>
                  <a:pt x="5657" y="16551"/>
                </a:cubicBezTo>
                <a:cubicBezTo>
                  <a:pt x="7132" y="17059"/>
                  <a:pt x="8822" y="17355"/>
                  <a:pt x="10619" y="17374"/>
                </a:cubicBezTo>
                <a:close/>
                <a:moveTo>
                  <a:pt x="4588" y="10981"/>
                </a:moveTo>
                <a:lnTo>
                  <a:pt x="10619" y="10981"/>
                </a:lnTo>
                <a:lnTo>
                  <a:pt x="10619" y="17012"/>
                </a:lnTo>
                <a:cubicBezTo>
                  <a:pt x="8744" y="16992"/>
                  <a:pt x="6989" y="16667"/>
                  <a:pt x="5486" y="16114"/>
                </a:cubicBezTo>
                <a:cubicBezTo>
                  <a:pt x="4933" y="14612"/>
                  <a:pt x="4608" y="12856"/>
                  <a:pt x="4588" y="10981"/>
                </a:cubicBezTo>
                <a:close/>
                <a:moveTo>
                  <a:pt x="729" y="10981"/>
                </a:moveTo>
                <a:lnTo>
                  <a:pt x="4226" y="10981"/>
                </a:lnTo>
                <a:cubicBezTo>
                  <a:pt x="4245" y="12778"/>
                  <a:pt x="4541" y="14468"/>
                  <a:pt x="5049" y="15943"/>
                </a:cubicBezTo>
                <a:cubicBezTo>
                  <a:pt x="2970" y="15087"/>
                  <a:pt x="1438" y="13781"/>
                  <a:pt x="831" y="12258"/>
                </a:cubicBezTo>
                <a:cubicBezTo>
                  <a:pt x="770" y="11840"/>
                  <a:pt x="736" y="11414"/>
                  <a:pt x="729" y="10981"/>
                </a:cubicBezTo>
                <a:close/>
                <a:moveTo>
                  <a:pt x="4226" y="10619"/>
                </a:moveTo>
                <a:lnTo>
                  <a:pt x="729" y="10619"/>
                </a:lnTo>
                <a:cubicBezTo>
                  <a:pt x="736" y="10186"/>
                  <a:pt x="770" y="9760"/>
                  <a:pt x="831" y="9342"/>
                </a:cubicBezTo>
                <a:cubicBezTo>
                  <a:pt x="1438" y="7819"/>
                  <a:pt x="2970" y="6513"/>
                  <a:pt x="5049" y="5657"/>
                </a:cubicBezTo>
                <a:cubicBezTo>
                  <a:pt x="4541" y="7132"/>
                  <a:pt x="4245" y="8822"/>
                  <a:pt x="4226" y="10619"/>
                </a:cubicBezTo>
                <a:close/>
                <a:moveTo>
                  <a:pt x="10619" y="4588"/>
                </a:moveTo>
                <a:lnTo>
                  <a:pt x="10619" y="10619"/>
                </a:lnTo>
                <a:lnTo>
                  <a:pt x="4588" y="10619"/>
                </a:lnTo>
                <a:cubicBezTo>
                  <a:pt x="4608" y="8743"/>
                  <a:pt x="4933" y="6988"/>
                  <a:pt x="5486" y="5486"/>
                </a:cubicBezTo>
                <a:cubicBezTo>
                  <a:pt x="6989" y="4933"/>
                  <a:pt x="8744" y="4608"/>
                  <a:pt x="10619" y="4588"/>
                </a:cubicBezTo>
                <a:close/>
                <a:moveTo>
                  <a:pt x="10619" y="729"/>
                </a:moveTo>
                <a:lnTo>
                  <a:pt x="10619" y="4226"/>
                </a:lnTo>
                <a:cubicBezTo>
                  <a:pt x="8822" y="4245"/>
                  <a:pt x="7132" y="4541"/>
                  <a:pt x="5657" y="5049"/>
                </a:cubicBezTo>
                <a:cubicBezTo>
                  <a:pt x="6513" y="2970"/>
                  <a:pt x="7819" y="1438"/>
                  <a:pt x="9342" y="831"/>
                </a:cubicBezTo>
                <a:cubicBezTo>
                  <a:pt x="9760" y="770"/>
                  <a:pt x="10186" y="736"/>
                  <a:pt x="10619" y="729"/>
                </a:cubicBezTo>
                <a:close/>
                <a:moveTo>
                  <a:pt x="10981" y="4226"/>
                </a:moveTo>
                <a:lnTo>
                  <a:pt x="10981" y="729"/>
                </a:lnTo>
                <a:cubicBezTo>
                  <a:pt x="11414" y="736"/>
                  <a:pt x="11840" y="770"/>
                  <a:pt x="12258" y="831"/>
                </a:cubicBezTo>
                <a:cubicBezTo>
                  <a:pt x="13781" y="1438"/>
                  <a:pt x="15087" y="2970"/>
                  <a:pt x="15943" y="5049"/>
                </a:cubicBezTo>
                <a:cubicBezTo>
                  <a:pt x="14468" y="4541"/>
                  <a:pt x="12778" y="4245"/>
                  <a:pt x="10981" y="4226"/>
                </a:cubicBezTo>
                <a:close/>
                <a:moveTo>
                  <a:pt x="17012" y="10619"/>
                </a:moveTo>
                <a:lnTo>
                  <a:pt x="10981" y="10619"/>
                </a:lnTo>
                <a:lnTo>
                  <a:pt x="10981" y="4588"/>
                </a:lnTo>
                <a:cubicBezTo>
                  <a:pt x="12856" y="4608"/>
                  <a:pt x="14611" y="4933"/>
                  <a:pt x="16114" y="5486"/>
                </a:cubicBezTo>
                <a:cubicBezTo>
                  <a:pt x="16667" y="6988"/>
                  <a:pt x="16992" y="8743"/>
                  <a:pt x="17012" y="10619"/>
                </a:cubicBezTo>
                <a:close/>
                <a:moveTo>
                  <a:pt x="20871" y="10619"/>
                </a:moveTo>
                <a:lnTo>
                  <a:pt x="17374" y="10619"/>
                </a:lnTo>
                <a:cubicBezTo>
                  <a:pt x="17355" y="8822"/>
                  <a:pt x="17059" y="7132"/>
                  <a:pt x="16551" y="5657"/>
                </a:cubicBezTo>
                <a:cubicBezTo>
                  <a:pt x="18630" y="6513"/>
                  <a:pt x="20162" y="7819"/>
                  <a:pt x="20769" y="9342"/>
                </a:cubicBezTo>
                <a:cubicBezTo>
                  <a:pt x="20830" y="9760"/>
                  <a:pt x="20864" y="10186"/>
                  <a:pt x="20871" y="10619"/>
                </a:cubicBezTo>
                <a:close/>
                <a:moveTo>
                  <a:pt x="10800" y="0"/>
                </a:moveTo>
                <a:cubicBezTo>
                  <a:pt x="4845" y="0"/>
                  <a:pt x="0" y="4845"/>
                  <a:pt x="0" y="10800"/>
                </a:cubicBezTo>
                <a:cubicBezTo>
                  <a:pt x="0" y="16755"/>
                  <a:pt x="4845" y="21600"/>
                  <a:pt x="10800" y="21600"/>
                </a:cubicBezTo>
                <a:cubicBezTo>
                  <a:pt x="16755" y="21600"/>
                  <a:pt x="21600" y="16755"/>
                  <a:pt x="21600" y="10800"/>
                </a:cubicBezTo>
                <a:cubicBezTo>
                  <a:pt x="21600" y="4845"/>
                  <a:pt x="16755" y="0"/>
                  <a:pt x="1080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1" name="Google Shape;781;p40"/>
          <p:cNvSpPr/>
          <p:nvPr/>
        </p:nvSpPr>
        <p:spPr>
          <a:xfrm>
            <a:off x="7682882" y="1297029"/>
            <a:ext cx="399423" cy="415226"/>
          </a:xfrm>
          <a:custGeom>
            <a:rect b="b" l="l" r="r" t="t"/>
            <a:pathLst>
              <a:path extrusionOk="0" h="21600" w="21541">
                <a:moveTo>
                  <a:pt x="13452" y="0"/>
                </a:moveTo>
                <a:cubicBezTo>
                  <a:pt x="12379" y="29"/>
                  <a:pt x="11745" y="744"/>
                  <a:pt x="11707" y="1962"/>
                </a:cubicBezTo>
                <a:cubicBezTo>
                  <a:pt x="11697" y="2296"/>
                  <a:pt x="11702" y="2592"/>
                  <a:pt x="11707" y="2846"/>
                </a:cubicBezTo>
                <a:cubicBezTo>
                  <a:pt x="11713" y="3104"/>
                  <a:pt x="11719" y="3427"/>
                  <a:pt x="11691" y="3506"/>
                </a:cubicBezTo>
                <a:cubicBezTo>
                  <a:pt x="11518" y="3873"/>
                  <a:pt x="11249" y="4140"/>
                  <a:pt x="10831" y="4545"/>
                </a:cubicBezTo>
                <a:cubicBezTo>
                  <a:pt x="10431" y="4933"/>
                  <a:pt x="9933" y="5415"/>
                  <a:pt x="9327" y="6181"/>
                </a:cubicBezTo>
                <a:cubicBezTo>
                  <a:pt x="8231" y="7570"/>
                  <a:pt x="6947" y="9903"/>
                  <a:pt x="6947" y="11905"/>
                </a:cubicBezTo>
                <a:lnTo>
                  <a:pt x="6947" y="18777"/>
                </a:lnTo>
                <a:cubicBezTo>
                  <a:pt x="6947" y="19440"/>
                  <a:pt x="7058" y="20150"/>
                  <a:pt x="8346" y="20150"/>
                </a:cubicBezTo>
                <a:lnTo>
                  <a:pt x="18534" y="20150"/>
                </a:lnTo>
                <a:cubicBezTo>
                  <a:pt x="19980" y="20150"/>
                  <a:pt x="20422" y="19370"/>
                  <a:pt x="20544" y="19033"/>
                </a:cubicBezTo>
                <a:cubicBezTo>
                  <a:pt x="20732" y="18517"/>
                  <a:pt x="20629" y="17935"/>
                  <a:pt x="20295" y="17451"/>
                </a:cubicBezTo>
                <a:cubicBezTo>
                  <a:pt x="20681" y="17221"/>
                  <a:pt x="20955" y="16851"/>
                  <a:pt x="21059" y="16396"/>
                </a:cubicBezTo>
                <a:cubicBezTo>
                  <a:pt x="21203" y="15764"/>
                  <a:pt x="21004" y="15088"/>
                  <a:pt x="20552" y="14573"/>
                </a:cubicBezTo>
                <a:cubicBezTo>
                  <a:pt x="20880" y="14390"/>
                  <a:pt x="21233" y="14144"/>
                  <a:pt x="21380" y="13798"/>
                </a:cubicBezTo>
                <a:cubicBezTo>
                  <a:pt x="21600" y="13284"/>
                  <a:pt x="21576" y="12187"/>
                  <a:pt x="20745" y="11409"/>
                </a:cubicBezTo>
                <a:cubicBezTo>
                  <a:pt x="21174" y="11068"/>
                  <a:pt x="21541" y="10503"/>
                  <a:pt x="21541" y="9772"/>
                </a:cubicBezTo>
                <a:cubicBezTo>
                  <a:pt x="21541" y="8638"/>
                  <a:pt x="20673" y="7748"/>
                  <a:pt x="19555" y="7748"/>
                </a:cubicBezTo>
                <a:lnTo>
                  <a:pt x="14707" y="7748"/>
                </a:lnTo>
                <a:cubicBezTo>
                  <a:pt x="15114" y="7052"/>
                  <a:pt x="15832" y="5697"/>
                  <a:pt x="15873" y="3917"/>
                </a:cubicBezTo>
                <a:cubicBezTo>
                  <a:pt x="15905" y="2485"/>
                  <a:pt x="15532" y="1300"/>
                  <a:pt x="14811" y="589"/>
                </a:cubicBezTo>
                <a:cubicBezTo>
                  <a:pt x="14424" y="208"/>
                  <a:pt x="13952" y="0"/>
                  <a:pt x="13492" y="0"/>
                </a:cubicBezTo>
                <a:lnTo>
                  <a:pt x="13452" y="0"/>
                </a:lnTo>
                <a:close/>
                <a:moveTo>
                  <a:pt x="13396" y="745"/>
                </a:moveTo>
                <a:cubicBezTo>
                  <a:pt x="13621" y="745"/>
                  <a:pt x="13873" y="867"/>
                  <a:pt x="14095" y="1086"/>
                </a:cubicBezTo>
                <a:cubicBezTo>
                  <a:pt x="14644" y="1626"/>
                  <a:pt x="14942" y="2612"/>
                  <a:pt x="14916" y="3800"/>
                </a:cubicBezTo>
                <a:cubicBezTo>
                  <a:pt x="14877" y="5540"/>
                  <a:pt x="14086" y="6859"/>
                  <a:pt x="13750" y="7422"/>
                </a:cubicBezTo>
                <a:cubicBezTo>
                  <a:pt x="13629" y="7624"/>
                  <a:pt x="13574" y="7725"/>
                  <a:pt x="13549" y="7833"/>
                </a:cubicBezTo>
                <a:cubicBezTo>
                  <a:pt x="13495" y="8066"/>
                  <a:pt x="13572" y="8226"/>
                  <a:pt x="13645" y="8314"/>
                </a:cubicBezTo>
                <a:cubicBezTo>
                  <a:pt x="13807" y="8509"/>
                  <a:pt x="14047" y="8508"/>
                  <a:pt x="14128" y="8508"/>
                </a:cubicBezTo>
                <a:cubicBezTo>
                  <a:pt x="14168" y="8519"/>
                  <a:pt x="14222" y="8503"/>
                  <a:pt x="14280" y="8500"/>
                </a:cubicBezTo>
                <a:cubicBezTo>
                  <a:pt x="14334" y="8498"/>
                  <a:pt x="14399" y="8493"/>
                  <a:pt x="14465" y="8493"/>
                </a:cubicBezTo>
                <a:lnTo>
                  <a:pt x="19459" y="8493"/>
                </a:lnTo>
                <a:cubicBezTo>
                  <a:pt x="20101" y="8493"/>
                  <a:pt x="20584" y="9003"/>
                  <a:pt x="20584" y="9679"/>
                </a:cubicBezTo>
                <a:cubicBezTo>
                  <a:pt x="20584" y="10387"/>
                  <a:pt x="19993" y="10806"/>
                  <a:pt x="19748" y="10858"/>
                </a:cubicBezTo>
                <a:lnTo>
                  <a:pt x="18622" y="11099"/>
                </a:lnTo>
                <a:cubicBezTo>
                  <a:pt x="18622" y="11099"/>
                  <a:pt x="19636" y="11634"/>
                  <a:pt x="19636" y="11634"/>
                </a:cubicBezTo>
                <a:cubicBezTo>
                  <a:pt x="20628" y="12154"/>
                  <a:pt x="20589" y="13150"/>
                  <a:pt x="20488" y="13387"/>
                </a:cubicBezTo>
                <a:cubicBezTo>
                  <a:pt x="20410" y="13570"/>
                  <a:pt x="19941" y="13805"/>
                  <a:pt x="19740" y="13906"/>
                </a:cubicBezTo>
                <a:cubicBezTo>
                  <a:pt x="19619" y="13968"/>
                  <a:pt x="19521" y="14024"/>
                  <a:pt x="19467" y="14061"/>
                </a:cubicBezTo>
                <a:lnTo>
                  <a:pt x="18960" y="14403"/>
                </a:lnTo>
                <a:lnTo>
                  <a:pt x="19475" y="14744"/>
                </a:lnTo>
                <a:cubicBezTo>
                  <a:pt x="20048" y="15120"/>
                  <a:pt x="20209" y="15723"/>
                  <a:pt x="20118" y="16124"/>
                </a:cubicBezTo>
                <a:cubicBezTo>
                  <a:pt x="20072" y="16329"/>
                  <a:pt x="19914" y="16683"/>
                  <a:pt x="19386" y="16768"/>
                </a:cubicBezTo>
                <a:lnTo>
                  <a:pt x="18429" y="16923"/>
                </a:lnTo>
                <a:lnTo>
                  <a:pt x="19185" y="17513"/>
                </a:lnTo>
                <a:cubicBezTo>
                  <a:pt x="19584" y="17820"/>
                  <a:pt x="19770" y="18290"/>
                  <a:pt x="19636" y="18661"/>
                </a:cubicBezTo>
                <a:cubicBezTo>
                  <a:pt x="19504" y="19023"/>
                  <a:pt x="19074" y="19219"/>
                  <a:pt x="18438" y="19219"/>
                </a:cubicBezTo>
                <a:lnTo>
                  <a:pt x="8250" y="19219"/>
                </a:lnTo>
                <a:cubicBezTo>
                  <a:pt x="7722" y="19219"/>
                  <a:pt x="7719" y="19198"/>
                  <a:pt x="7719" y="18684"/>
                </a:cubicBezTo>
                <a:lnTo>
                  <a:pt x="7719" y="11812"/>
                </a:lnTo>
                <a:cubicBezTo>
                  <a:pt x="7719" y="10359"/>
                  <a:pt x="8607" y="8266"/>
                  <a:pt x="9922" y="6600"/>
                </a:cubicBezTo>
                <a:cubicBezTo>
                  <a:pt x="10494" y="5877"/>
                  <a:pt x="10964" y="5412"/>
                  <a:pt x="11346" y="5041"/>
                </a:cubicBezTo>
                <a:cubicBezTo>
                  <a:pt x="11794" y="4606"/>
                  <a:pt x="12154" y="4265"/>
                  <a:pt x="12391" y="3762"/>
                </a:cubicBezTo>
                <a:cubicBezTo>
                  <a:pt x="12500" y="3530"/>
                  <a:pt x="12489" y="3213"/>
                  <a:pt x="12479" y="2738"/>
                </a:cubicBezTo>
                <a:cubicBezTo>
                  <a:pt x="12474" y="2495"/>
                  <a:pt x="12470" y="2210"/>
                  <a:pt x="12479" y="1892"/>
                </a:cubicBezTo>
                <a:cubicBezTo>
                  <a:pt x="12514" y="766"/>
                  <a:pt x="13141" y="751"/>
                  <a:pt x="13396" y="745"/>
                </a:cubicBezTo>
                <a:close/>
                <a:moveTo>
                  <a:pt x="1110" y="9927"/>
                </a:moveTo>
                <a:cubicBezTo>
                  <a:pt x="342" y="9927"/>
                  <a:pt x="0" y="10364"/>
                  <a:pt x="0" y="11347"/>
                </a:cubicBezTo>
                <a:lnTo>
                  <a:pt x="0" y="19956"/>
                </a:lnTo>
                <a:cubicBezTo>
                  <a:pt x="0" y="21476"/>
                  <a:pt x="844" y="21600"/>
                  <a:pt x="1632" y="21600"/>
                </a:cubicBezTo>
                <a:lnTo>
                  <a:pt x="5090" y="21600"/>
                </a:lnTo>
                <a:cubicBezTo>
                  <a:pt x="6434" y="21600"/>
                  <a:pt x="6433" y="20706"/>
                  <a:pt x="6433" y="19576"/>
                </a:cubicBezTo>
                <a:lnTo>
                  <a:pt x="6433" y="11502"/>
                </a:lnTo>
                <a:cubicBezTo>
                  <a:pt x="6433" y="10400"/>
                  <a:pt x="6038" y="9927"/>
                  <a:pt x="5114" y="9927"/>
                </a:cubicBezTo>
                <a:lnTo>
                  <a:pt x="1110" y="9927"/>
                </a:lnTo>
                <a:close/>
                <a:moveTo>
                  <a:pt x="1013" y="10672"/>
                </a:moveTo>
                <a:lnTo>
                  <a:pt x="5017" y="10672"/>
                </a:lnTo>
                <a:cubicBezTo>
                  <a:pt x="5354" y="10672"/>
                  <a:pt x="5468" y="10674"/>
                  <a:pt x="5468" y="11409"/>
                </a:cubicBezTo>
                <a:cubicBezTo>
                  <a:pt x="5468" y="11409"/>
                  <a:pt x="5468" y="19483"/>
                  <a:pt x="5468" y="19483"/>
                </a:cubicBezTo>
                <a:cubicBezTo>
                  <a:pt x="5468" y="20669"/>
                  <a:pt x="5461" y="20669"/>
                  <a:pt x="4993" y="20669"/>
                </a:cubicBezTo>
                <a:lnTo>
                  <a:pt x="1536" y="20669"/>
                </a:lnTo>
                <a:cubicBezTo>
                  <a:pt x="920" y="20669"/>
                  <a:pt x="772" y="20673"/>
                  <a:pt x="772" y="19863"/>
                </a:cubicBezTo>
                <a:lnTo>
                  <a:pt x="772" y="11254"/>
                </a:lnTo>
                <a:cubicBezTo>
                  <a:pt x="772" y="10778"/>
                  <a:pt x="861" y="10688"/>
                  <a:pt x="860" y="10688"/>
                </a:cubicBezTo>
                <a:cubicBezTo>
                  <a:pt x="867" y="10684"/>
                  <a:pt x="898" y="10672"/>
                  <a:pt x="1013" y="10672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2" name="Google Shape;782;p40"/>
          <p:cNvSpPr/>
          <p:nvPr/>
        </p:nvSpPr>
        <p:spPr>
          <a:xfrm>
            <a:off x="6592343" y="1291304"/>
            <a:ext cx="292969" cy="419253"/>
          </a:xfrm>
          <a:custGeom>
            <a:rect b="b" l="l" r="r" t="t"/>
            <a:pathLst>
              <a:path extrusionOk="0" h="21600" w="21600">
                <a:moveTo>
                  <a:pt x="10795" y="0"/>
                </a:moveTo>
                <a:cubicBezTo>
                  <a:pt x="4841" y="0"/>
                  <a:pt x="0" y="3383"/>
                  <a:pt x="0" y="7543"/>
                </a:cubicBezTo>
                <a:cubicBezTo>
                  <a:pt x="0" y="11678"/>
                  <a:pt x="3621" y="14967"/>
                  <a:pt x="7453" y="18451"/>
                </a:cubicBezTo>
                <a:cubicBezTo>
                  <a:pt x="8432" y="19341"/>
                  <a:pt x="9447" y="20262"/>
                  <a:pt x="10399" y="21201"/>
                </a:cubicBezTo>
                <a:lnTo>
                  <a:pt x="10795" y="21600"/>
                </a:lnTo>
                <a:lnTo>
                  <a:pt x="11201" y="21201"/>
                </a:lnTo>
                <a:cubicBezTo>
                  <a:pt x="12254" y="20167"/>
                  <a:pt x="13317" y="19202"/>
                  <a:pt x="14345" y="18266"/>
                </a:cubicBezTo>
                <a:cubicBezTo>
                  <a:pt x="18235" y="14727"/>
                  <a:pt x="21600" y="11668"/>
                  <a:pt x="21600" y="7543"/>
                </a:cubicBezTo>
                <a:cubicBezTo>
                  <a:pt x="21600" y="3383"/>
                  <a:pt x="16748" y="0"/>
                  <a:pt x="10795" y="0"/>
                </a:cubicBezTo>
                <a:close/>
                <a:moveTo>
                  <a:pt x="10860" y="737"/>
                </a:moveTo>
                <a:cubicBezTo>
                  <a:pt x="16269" y="737"/>
                  <a:pt x="20677" y="3810"/>
                  <a:pt x="20677" y="7589"/>
                </a:cubicBezTo>
                <a:cubicBezTo>
                  <a:pt x="20677" y="11480"/>
                  <a:pt x="17411" y="14450"/>
                  <a:pt x="13631" y="17890"/>
                </a:cubicBezTo>
                <a:cubicBezTo>
                  <a:pt x="12727" y="18712"/>
                  <a:pt x="11790" y="19559"/>
                  <a:pt x="10860" y="20455"/>
                </a:cubicBezTo>
                <a:cubicBezTo>
                  <a:pt x="10019" y="19643"/>
                  <a:pt x="9148" y="18854"/>
                  <a:pt x="8299" y="18082"/>
                </a:cubicBezTo>
                <a:cubicBezTo>
                  <a:pt x="4573" y="14694"/>
                  <a:pt x="1055" y="11489"/>
                  <a:pt x="1055" y="7589"/>
                </a:cubicBezTo>
                <a:cubicBezTo>
                  <a:pt x="1055" y="3810"/>
                  <a:pt x="5452" y="737"/>
                  <a:pt x="10860" y="737"/>
                </a:cubicBezTo>
                <a:close/>
                <a:moveTo>
                  <a:pt x="10970" y="5899"/>
                </a:moveTo>
                <a:cubicBezTo>
                  <a:pt x="9575" y="5899"/>
                  <a:pt x="8442" y="6691"/>
                  <a:pt x="8442" y="7666"/>
                </a:cubicBezTo>
                <a:cubicBezTo>
                  <a:pt x="8442" y="8641"/>
                  <a:pt x="9575" y="9433"/>
                  <a:pt x="10970" y="9433"/>
                </a:cubicBezTo>
                <a:cubicBezTo>
                  <a:pt x="12366" y="9433"/>
                  <a:pt x="13499" y="8641"/>
                  <a:pt x="13499" y="7666"/>
                </a:cubicBezTo>
                <a:cubicBezTo>
                  <a:pt x="13499" y="6691"/>
                  <a:pt x="12366" y="5899"/>
                  <a:pt x="10970" y="5899"/>
                </a:cubicBezTo>
                <a:close/>
                <a:moveTo>
                  <a:pt x="10827" y="6145"/>
                </a:moveTo>
                <a:cubicBezTo>
                  <a:pt x="11950" y="6145"/>
                  <a:pt x="12872" y="6781"/>
                  <a:pt x="12872" y="7566"/>
                </a:cubicBezTo>
                <a:cubicBezTo>
                  <a:pt x="12872" y="8351"/>
                  <a:pt x="11950" y="8987"/>
                  <a:pt x="10827" y="8987"/>
                </a:cubicBezTo>
                <a:cubicBezTo>
                  <a:pt x="9705" y="8987"/>
                  <a:pt x="8794" y="8351"/>
                  <a:pt x="8794" y="7566"/>
                </a:cubicBezTo>
                <a:cubicBezTo>
                  <a:pt x="8794" y="6781"/>
                  <a:pt x="9705" y="6145"/>
                  <a:pt x="10827" y="614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149" name="Google Shape;149;p21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50" name="Google Shape;150;p21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151" name="Google Shape;151;p21"/>
          <p:cNvGrpSpPr/>
          <p:nvPr/>
        </p:nvGrpSpPr>
        <p:grpSpPr>
          <a:xfrm>
            <a:off x="3164908" y="1477711"/>
            <a:ext cx="2814186" cy="2690282"/>
            <a:chOff x="4219877" y="1905584"/>
            <a:chExt cx="3752247" cy="3587043"/>
          </a:xfrm>
        </p:grpSpPr>
        <p:sp>
          <p:nvSpPr>
            <p:cNvPr id="152" name="Google Shape;152;p21"/>
            <p:cNvSpPr/>
            <p:nvPr/>
          </p:nvSpPr>
          <p:spPr>
            <a:xfrm>
              <a:off x="4304115" y="3176524"/>
              <a:ext cx="1187280" cy="1359600"/>
            </a:xfrm>
            <a:custGeom>
              <a:rect b="b" l="l" r="r" t="t"/>
              <a:pathLst>
                <a:path extrusionOk="0" h="20132" w="21600">
                  <a:moveTo>
                    <a:pt x="13929" y="3851"/>
                  </a:moveTo>
                  <a:cubicBezTo>
                    <a:pt x="14600" y="1451"/>
                    <a:pt x="17626" y="-268"/>
                    <a:pt x="21600" y="376"/>
                  </a:cubicBezTo>
                  <a:cubicBezTo>
                    <a:pt x="21573" y="372"/>
                    <a:pt x="21544" y="364"/>
                    <a:pt x="21517" y="359"/>
                  </a:cubicBezTo>
                  <a:cubicBezTo>
                    <a:pt x="19214" y="-228"/>
                    <a:pt x="4602" y="-1468"/>
                    <a:pt x="0" y="9812"/>
                  </a:cubicBezTo>
                  <a:cubicBezTo>
                    <a:pt x="278" y="12533"/>
                    <a:pt x="886" y="15276"/>
                    <a:pt x="3578" y="20132"/>
                  </a:cubicBezTo>
                  <a:lnTo>
                    <a:pt x="15687" y="15236"/>
                  </a:lnTo>
                  <a:cubicBezTo>
                    <a:pt x="13277" y="10565"/>
                    <a:pt x="13027" y="6823"/>
                    <a:pt x="13929" y="385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3" name="Google Shape;153;p21"/>
            <p:cNvSpPr/>
            <p:nvPr/>
          </p:nvSpPr>
          <p:spPr>
            <a:xfrm>
              <a:off x="5575633" y="4302481"/>
              <a:ext cx="1359600" cy="1187280"/>
            </a:xfrm>
            <a:custGeom>
              <a:rect b="b" l="l" r="r" t="t"/>
              <a:pathLst>
                <a:path extrusionOk="0" h="21600" w="20132">
                  <a:moveTo>
                    <a:pt x="3851" y="7671"/>
                  </a:moveTo>
                  <a:cubicBezTo>
                    <a:pt x="1451" y="7000"/>
                    <a:pt x="-268" y="3974"/>
                    <a:pt x="376" y="0"/>
                  </a:cubicBezTo>
                  <a:cubicBezTo>
                    <a:pt x="372" y="27"/>
                    <a:pt x="364" y="56"/>
                    <a:pt x="359" y="83"/>
                  </a:cubicBezTo>
                  <a:cubicBezTo>
                    <a:pt x="-228" y="2386"/>
                    <a:pt x="-1468" y="16998"/>
                    <a:pt x="9812" y="21600"/>
                  </a:cubicBezTo>
                  <a:cubicBezTo>
                    <a:pt x="12533" y="21322"/>
                    <a:pt x="15276" y="20714"/>
                    <a:pt x="20132" y="18022"/>
                  </a:cubicBezTo>
                  <a:lnTo>
                    <a:pt x="15236" y="5913"/>
                  </a:lnTo>
                  <a:cubicBezTo>
                    <a:pt x="10565" y="8323"/>
                    <a:pt x="6823" y="8573"/>
                    <a:pt x="3851" y="76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4" name="Google Shape;154;p21"/>
            <p:cNvSpPr/>
            <p:nvPr/>
          </p:nvSpPr>
          <p:spPr>
            <a:xfrm>
              <a:off x="6701590" y="2864574"/>
              <a:ext cx="1187280" cy="1359599"/>
            </a:xfrm>
            <a:custGeom>
              <a:rect b="b" l="l" r="r" t="t"/>
              <a:pathLst>
                <a:path extrusionOk="0" h="20132" w="21600">
                  <a:moveTo>
                    <a:pt x="7671" y="16281"/>
                  </a:moveTo>
                  <a:cubicBezTo>
                    <a:pt x="7000" y="18681"/>
                    <a:pt x="3974" y="20400"/>
                    <a:pt x="0" y="19756"/>
                  </a:cubicBezTo>
                  <a:cubicBezTo>
                    <a:pt x="27" y="19760"/>
                    <a:pt x="56" y="19768"/>
                    <a:pt x="83" y="19773"/>
                  </a:cubicBezTo>
                  <a:cubicBezTo>
                    <a:pt x="2386" y="20360"/>
                    <a:pt x="16998" y="21600"/>
                    <a:pt x="21600" y="10320"/>
                  </a:cubicBezTo>
                  <a:cubicBezTo>
                    <a:pt x="21322" y="7599"/>
                    <a:pt x="20714" y="4856"/>
                    <a:pt x="18022" y="0"/>
                  </a:cubicBezTo>
                  <a:lnTo>
                    <a:pt x="5913" y="4896"/>
                  </a:lnTo>
                  <a:cubicBezTo>
                    <a:pt x="8323" y="9567"/>
                    <a:pt x="8573" y="13309"/>
                    <a:pt x="7671" y="162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5" name="Google Shape;155;p21"/>
            <p:cNvSpPr/>
            <p:nvPr/>
          </p:nvSpPr>
          <p:spPr>
            <a:xfrm>
              <a:off x="5258737" y="1909201"/>
              <a:ext cx="1359600" cy="1187279"/>
            </a:xfrm>
            <a:custGeom>
              <a:rect b="b" l="l" r="r" t="t"/>
              <a:pathLst>
                <a:path extrusionOk="0" h="21600" w="20132">
                  <a:moveTo>
                    <a:pt x="16281" y="13929"/>
                  </a:moveTo>
                  <a:cubicBezTo>
                    <a:pt x="18681" y="14600"/>
                    <a:pt x="20400" y="17626"/>
                    <a:pt x="19756" y="21600"/>
                  </a:cubicBezTo>
                  <a:cubicBezTo>
                    <a:pt x="19760" y="21573"/>
                    <a:pt x="19768" y="21544"/>
                    <a:pt x="19773" y="21517"/>
                  </a:cubicBezTo>
                  <a:cubicBezTo>
                    <a:pt x="20360" y="19214"/>
                    <a:pt x="21600" y="4602"/>
                    <a:pt x="10320" y="0"/>
                  </a:cubicBezTo>
                  <a:cubicBezTo>
                    <a:pt x="7599" y="278"/>
                    <a:pt x="4856" y="886"/>
                    <a:pt x="0" y="3578"/>
                  </a:cubicBezTo>
                  <a:lnTo>
                    <a:pt x="4896" y="15687"/>
                  </a:lnTo>
                  <a:cubicBezTo>
                    <a:pt x="9567" y="13277"/>
                    <a:pt x="13309" y="13027"/>
                    <a:pt x="16281" y="139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6" name="Google Shape;156;p21"/>
            <p:cNvSpPr/>
            <p:nvPr/>
          </p:nvSpPr>
          <p:spPr>
            <a:xfrm>
              <a:off x="4299834" y="2101943"/>
              <a:ext cx="1433601" cy="1739936"/>
            </a:xfrm>
            <a:custGeom>
              <a:rect b="b" l="l" r="r" t="t"/>
              <a:pathLst>
                <a:path extrusionOk="0" h="21600" w="20842">
                  <a:moveTo>
                    <a:pt x="18755" y="8290"/>
                  </a:moveTo>
                  <a:lnTo>
                    <a:pt x="13932" y="0"/>
                  </a:lnTo>
                  <a:cubicBezTo>
                    <a:pt x="4453" y="4270"/>
                    <a:pt x="-758" y="12901"/>
                    <a:pt x="90" y="21600"/>
                  </a:cubicBezTo>
                  <a:cubicBezTo>
                    <a:pt x="3767" y="12143"/>
                    <a:pt x="15444" y="13183"/>
                    <a:pt x="17285" y="13675"/>
                  </a:cubicBezTo>
                  <a:cubicBezTo>
                    <a:pt x="18392" y="13854"/>
                    <a:pt x="19594" y="14276"/>
                    <a:pt x="20842" y="15000"/>
                  </a:cubicBezTo>
                  <a:cubicBezTo>
                    <a:pt x="20781" y="13165"/>
                    <a:pt x="19921" y="10282"/>
                    <a:pt x="18755" y="82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7" name="Google Shape;157;p21"/>
            <p:cNvSpPr/>
            <p:nvPr/>
          </p:nvSpPr>
          <p:spPr>
            <a:xfrm>
              <a:off x="4501051" y="4059026"/>
              <a:ext cx="1739936" cy="1433601"/>
            </a:xfrm>
            <a:custGeom>
              <a:rect b="b" l="l" r="r" t="t"/>
              <a:pathLst>
                <a:path extrusionOk="0" h="20842" w="21600">
                  <a:moveTo>
                    <a:pt x="8290" y="2087"/>
                  </a:moveTo>
                  <a:lnTo>
                    <a:pt x="0" y="6910"/>
                  </a:lnTo>
                  <a:cubicBezTo>
                    <a:pt x="4270" y="16389"/>
                    <a:pt x="12901" y="21600"/>
                    <a:pt x="21600" y="20752"/>
                  </a:cubicBezTo>
                  <a:cubicBezTo>
                    <a:pt x="12143" y="17075"/>
                    <a:pt x="13183" y="5398"/>
                    <a:pt x="13675" y="3557"/>
                  </a:cubicBezTo>
                  <a:cubicBezTo>
                    <a:pt x="13854" y="2450"/>
                    <a:pt x="14276" y="1248"/>
                    <a:pt x="15000" y="0"/>
                  </a:cubicBezTo>
                  <a:cubicBezTo>
                    <a:pt x="13165" y="61"/>
                    <a:pt x="10282" y="921"/>
                    <a:pt x="8290" y="20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8" name="Google Shape;158;p21"/>
            <p:cNvSpPr/>
            <p:nvPr/>
          </p:nvSpPr>
          <p:spPr>
            <a:xfrm>
              <a:off x="6461091" y="3558702"/>
              <a:ext cx="1433601" cy="1739936"/>
            </a:xfrm>
            <a:custGeom>
              <a:rect b="b" l="l" r="r" t="t"/>
              <a:pathLst>
                <a:path extrusionOk="0" h="21600" w="20842">
                  <a:moveTo>
                    <a:pt x="2087" y="13310"/>
                  </a:moveTo>
                  <a:lnTo>
                    <a:pt x="6910" y="21600"/>
                  </a:lnTo>
                  <a:cubicBezTo>
                    <a:pt x="16389" y="17330"/>
                    <a:pt x="21600" y="8699"/>
                    <a:pt x="20752" y="0"/>
                  </a:cubicBezTo>
                  <a:cubicBezTo>
                    <a:pt x="17075" y="9457"/>
                    <a:pt x="5398" y="8417"/>
                    <a:pt x="3557" y="7925"/>
                  </a:cubicBezTo>
                  <a:cubicBezTo>
                    <a:pt x="2450" y="7746"/>
                    <a:pt x="1248" y="7324"/>
                    <a:pt x="0" y="6600"/>
                  </a:cubicBezTo>
                  <a:cubicBezTo>
                    <a:pt x="61" y="8435"/>
                    <a:pt x="921" y="11318"/>
                    <a:pt x="2087" y="133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9" name="Google Shape;159;p21"/>
            <p:cNvSpPr/>
            <p:nvPr/>
          </p:nvSpPr>
          <p:spPr>
            <a:xfrm>
              <a:off x="5955822" y="1905584"/>
              <a:ext cx="1739936" cy="1433601"/>
            </a:xfrm>
            <a:custGeom>
              <a:rect b="b" l="l" r="r" t="t"/>
              <a:pathLst>
                <a:path extrusionOk="0" h="20842" w="21600">
                  <a:moveTo>
                    <a:pt x="13310" y="18755"/>
                  </a:moveTo>
                  <a:lnTo>
                    <a:pt x="21600" y="13932"/>
                  </a:lnTo>
                  <a:cubicBezTo>
                    <a:pt x="17330" y="4453"/>
                    <a:pt x="8699" y="-758"/>
                    <a:pt x="0" y="90"/>
                  </a:cubicBezTo>
                  <a:cubicBezTo>
                    <a:pt x="9457" y="3767"/>
                    <a:pt x="8417" y="15444"/>
                    <a:pt x="7925" y="17285"/>
                  </a:cubicBezTo>
                  <a:cubicBezTo>
                    <a:pt x="7746" y="18392"/>
                    <a:pt x="7324" y="19594"/>
                    <a:pt x="6600" y="20842"/>
                  </a:cubicBezTo>
                  <a:cubicBezTo>
                    <a:pt x="8435" y="20781"/>
                    <a:pt x="11318" y="19921"/>
                    <a:pt x="13310" y="187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0" name="Google Shape;160;p21"/>
            <p:cNvSpPr txBox="1"/>
            <p:nvPr/>
          </p:nvSpPr>
          <p:spPr>
            <a:xfrm>
              <a:off x="5372688" y="2161332"/>
              <a:ext cx="101130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20%</a:t>
              </a:r>
              <a:endParaRPr sz="1100"/>
            </a:p>
          </p:txBody>
        </p:sp>
        <p:sp>
          <p:nvSpPr>
            <p:cNvPr id="161" name="Google Shape;161;p21"/>
            <p:cNvSpPr txBox="1"/>
            <p:nvPr/>
          </p:nvSpPr>
          <p:spPr>
            <a:xfrm>
              <a:off x="4219877" y="3694741"/>
              <a:ext cx="101130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30%</a:t>
              </a:r>
              <a:endParaRPr sz="1100"/>
            </a:p>
          </p:txBody>
        </p:sp>
        <p:sp>
          <p:nvSpPr>
            <p:cNvPr id="162" name="Google Shape;162;p21"/>
            <p:cNvSpPr txBox="1"/>
            <p:nvPr/>
          </p:nvSpPr>
          <p:spPr>
            <a:xfrm>
              <a:off x="5722143" y="4917719"/>
              <a:ext cx="1011305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60%</a:t>
              </a:r>
              <a:endParaRPr sz="1100"/>
            </a:p>
          </p:txBody>
        </p:sp>
        <p:sp>
          <p:nvSpPr>
            <p:cNvPr id="163" name="Google Shape;163;p21"/>
            <p:cNvSpPr txBox="1"/>
            <p:nvPr/>
          </p:nvSpPr>
          <p:spPr>
            <a:xfrm>
              <a:off x="7033702" y="3352637"/>
              <a:ext cx="938422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80%</a:t>
              </a:r>
              <a:endParaRPr sz="1100"/>
            </a:p>
          </p:txBody>
        </p:sp>
      </p:grpSp>
      <p:grpSp>
        <p:nvGrpSpPr>
          <p:cNvPr id="164" name="Google Shape;164;p21"/>
          <p:cNvGrpSpPr/>
          <p:nvPr/>
        </p:nvGrpSpPr>
        <p:grpSpPr>
          <a:xfrm>
            <a:off x="2547868" y="1983461"/>
            <a:ext cx="4048264" cy="1678781"/>
            <a:chOff x="3384365" y="2400300"/>
            <a:chExt cx="5397685" cy="2238375"/>
          </a:xfrm>
        </p:grpSpPr>
        <p:grpSp>
          <p:nvGrpSpPr>
            <p:cNvPr id="165" name="Google Shape;165;p21"/>
            <p:cNvGrpSpPr/>
            <p:nvPr/>
          </p:nvGrpSpPr>
          <p:grpSpPr>
            <a:xfrm>
              <a:off x="6935233" y="2400300"/>
              <a:ext cx="1846817" cy="2238375"/>
              <a:chOff x="6935233" y="2400300"/>
              <a:chExt cx="1846817" cy="2238375"/>
            </a:xfrm>
          </p:grpSpPr>
          <p:cxnSp>
            <p:nvCxnSpPr>
              <p:cNvPr id="166" name="Google Shape;166;p21"/>
              <p:cNvCxnSpPr/>
              <p:nvPr/>
            </p:nvCxnSpPr>
            <p:spPr>
              <a:xfrm>
                <a:off x="6935233" y="2400300"/>
                <a:ext cx="1846817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oval"/>
                <a:tailEnd len="med" w="med" type="triangle"/>
              </a:ln>
            </p:spPr>
          </p:cxnSp>
          <p:cxnSp>
            <p:nvCxnSpPr>
              <p:cNvPr id="167" name="Google Shape;167;p21"/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oval"/>
                <a:tailEnd len="med" w="med" type="triangle"/>
              </a:ln>
            </p:spPr>
          </p:cxnSp>
        </p:grpSp>
        <p:grpSp>
          <p:nvGrpSpPr>
            <p:cNvPr id="168" name="Google Shape;168;p21"/>
            <p:cNvGrpSpPr/>
            <p:nvPr/>
          </p:nvGrpSpPr>
          <p:grpSpPr>
            <a:xfrm>
              <a:off x="3384365" y="2400300"/>
              <a:ext cx="1846817" cy="2238375"/>
              <a:chOff x="6935233" y="2400300"/>
              <a:chExt cx="1846817" cy="2238375"/>
            </a:xfrm>
          </p:grpSpPr>
          <p:cxnSp>
            <p:nvCxnSpPr>
              <p:cNvPr id="169" name="Google Shape;169;p21"/>
              <p:cNvCxnSpPr/>
              <p:nvPr/>
            </p:nvCxnSpPr>
            <p:spPr>
              <a:xfrm>
                <a:off x="6935233" y="2400300"/>
                <a:ext cx="1846817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triangle"/>
                <a:tailEnd len="med" w="med" type="oval"/>
              </a:ln>
            </p:spPr>
          </p:cxnSp>
          <p:cxnSp>
            <p:nvCxnSpPr>
              <p:cNvPr id="170" name="Google Shape;170;p21"/>
              <p:cNvCxnSpPr/>
              <p:nvPr/>
            </p:nvCxnSpPr>
            <p:spPr>
              <a:xfrm>
                <a:off x="6935233" y="4638675"/>
                <a:ext cx="1846817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BFBFBF"/>
                </a:solidFill>
                <a:prstDash val="solid"/>
                <a:miter lim="800000"/>
                <a:headEnd len="med" w="med" type="triangle"/>
                <a:tailEnd len="med" w="med" type="oval"/>
              </a:ln>
            </p:spPr>
          </p:cxnSp>
        </p:grpSp>
      </p:grpSp>
      <p:grpSp>
        <p:nvGrpSpPr>
          <p:cNvPr id="171" name="Google Shape;171;p21"/>
          <p:cNvGrpSpPr/>
          <p:nvPr/>
        </p:nvGrpSpPr>
        <p:grpSpPr>
          <a:xfrm>
            <a:off x="499231" y="1495859"/>
            <a:ext cx="8145538" cy="975625"/>
            <a:chOff x="651354" y="2044593"/>
            <a:chExt cx="10860718" cy="1300834"/>
          </a:xfrm>
        </p:grpSpPr>
        <p:sp>
          <p:nvSpPr>
            <p:cNvPr id="172" name="Google Shape;172;p21"/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02</a:t>
              </a:r>
              <a:endParaRPr sz="1100"/>
            </a:p>
          </p:txBody>
        </p:sp>
        <p:sp>
          <p:nvSpPr>
            <p:cNvPr id="173" name="Google Shape;173;p21"/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  <p:grpSp>
          <p:nvGrpSpPr>
            <p:cNvPr id="174" name="Google Shape;174;p21"/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175" name="Google Shape;175;p21"/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accent4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 01</a:t>
                </a:r>
                <a:endParaRPr sz="1100"/>
              </a:p>
            </p:txBody>
          </p:sp>
          <p:sp>
            <p:nvSpPr>
              <p:cNvPr id="176" name="Google Shape;176;p21"/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</p:grpSp>
      <p:grpSp>
        <p:nvGrpSpPr>
          <p:cNvPr id="177" name="Google Shape;177;p21"/>
          <p:cNvGrpSpPr/>
          <p:nvPr/>
        </p:nvGrpSpPr>
        <p:grpSpPr>
          <a:xfrm>
            <a:off x="499231" y="3176819"/>
            <a:ext cx="8145538" cy="975625"/>
            <a:chOff x="651354" y="2044593"/>
            <a:chExt cx="10860718" cy="1300834"/>
          </a:xfrm>
        </p:grpSpPr>
        <p:sp>
          <p:nvSpPr>
            <p:cNvPr id="178" name="Google Shape;178;p21"/>
            <p:cNvSpPr txBox="1"/>
            <p:nvPr/>
          </p:nvSpPr>
          <p:spPr>
            <a:xfrm>
              <a:off x="9090305" y="2044593"/>
              <a:ext cx="173439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4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Step 03</a:t>
              </a:r>
              <a:endParaRPr sz="1100"/>
            </a:p>
          </p:txBody>
        </p:sp>
        <p:sp>
          <p:nvSpPr>
            <p:cNvPr id="179" name="Google Shape;179;p21"/>
            <p:cNvSpPr txBox="1"/>
            <p:nvPr/>
          </p:nvSpPr>
          <p:spPr>
            <a:xfrm>
              <a:off x="9090305" y="2511609"/>
              <a:ext cx="2421767" cy="8338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Ipsum is simply dummy text typesetting Ipsum has been</a:t>
              </a:r>
              <a:endParaRPr sz="1100"/>
            </a:p>
          </p:txBody>
        </p:sp>
        <p:grpSp>
          <p:nvGrpSpPr>
            <p:cNvPr id="180" name="Google Shape;180;p21"/>
            <p:cNvGrpSpPr/>
            <p:nvPr/>
          </p:nvGrpSpPr>
          <p:grpSpPr>
            <a:xfrm>
              <a:off x="651354" y="2044593"/>
              <a:ext cx="2421767" cy="1300834"/>
              <a:chOff x="1213329" y="2044593"/>
              <a:chExt cx="2421767" cy="1300834"/>
            </a:xfrm>
          </p:grpSpPr>
          <p:sp>
            <p:nvSpPr>
              <p:cNvPr id="181" name="Google Shape;181;p21"/>
              <p:cNvSpPr txBox="1"/>
              <p:nvPr/>
            </p:nvSpPr>
            <p:spPr>
              <a:xfrm>
                <a:off x="1900697" y="2044593"/>
                <a:ext cx="173439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accent4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 04</a:t>
                </a:r>
                <a:endParaRPr sz="1100"/>
              </a:p>
            </p:txBody>
          </p:sp>
          <p:sp>
            <p:nvSpPr>
              <p:cNvPr id="182" name="Google Shape;182;p21"/>
              <p:cNvSpPr txBox="1"/>
              <p:nvPr/>
            </p:nvSpPr>
            <p:spPr>
              <a:xfrm>
                <a:off x="1213329" y="2511609"/>
                <a:ext cx="2421767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188" name="Google Shape;188;p22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89" name="Google Shape;189;p22"/>
          <p:cNvSpPr/>
          <p:nvPr/>
        </p:nvSpPr>
        <p:spPr>
          <a:xfrm>
            <a:off x="3858325" y="2362902"/>
            <a:ext cx="1427350" cy="1427347"/>
          </a:xfrm>
          <a:prstGeom prst="ellipse">
            <a:avLst/>
          </a:prstGeom>
          <a:noFill/>
          <a:ln cap="flat" cmpd="sng" w="190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22"/>
          <p:cNvSpPr/>
          <p:nvPr/>
        </p:nvSpPr>
        <p:spPr>
          <a:xfrm>
            <a:off x="2665737" y="1170312"/>
            <a:ext cx="3812526" cy="3812526"/>
          </a:xfrm>
          <a:prstGeom prst="ellipse">
            <a:avLst/>
          </a:prstGeom>
          <a:noFill/>
          <a:ln cap="flat" cmpd="sng" w="190500">
            <a:solidFill>
              <a:srgbClr val="BFBFBF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Google Shape;191;p22"/>
          <p:cNvSpPr/>
          <p:nvPr/>
        </p:nvSpPr>
        <p:spPr>
          <a:xfrm>
            <a:off x="4125955" y="1322322"/>
            <a:ext cx="892091" cy="892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2" name="Google Shape;192;p22"/>
          <p:cNvSpPr/>
          <p:nvPr/>
        </p:nvSpPr>
        <p:spPr>
          <a:xfrm>
            <a:off x="2815986" y="2630530"/>
            <a:ext cx="892091" cy="892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22"/>
          <p:cNvSpPr/>
          <p:nvPr/>
        </p:nvSpPr>
        <p:spPr>
          <a:xfrm>
            <a:off x="5435923" y="2630530"/>
            <a:ext cx="892091" cy="892091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4" name="Google Shape;194;p22"/>
          <p:cNvSpPr/>
          <p:nvPr/>
        </p:nvSpPr>
        <p:spPr>
          <a:xfrm>
            <a:off x="3197472" y="1712173"/>
            <a:ext cx="892091" cy="8920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22"/>
          <p:cNvSpPr/>
          <p:nvPr/>
        </p:nvSpPr>
        <p:spPr>
          <a:xfrm>
            <a:off x="5057960" y="1712173"/>
            <a:ext cx="892091" cy="8920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22"/>
          <p:cNvSpPr txBox="1"/>
          <p:nvPr/>
        </p:nvSpPr>
        <p:spPr>
          <a:xfrm>
            <a:off x="0" y="3915781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197" name="Google Shape;197;p22"/>
          <p:cNvGrpSpPr/>
          <p:nvPr/>
        </p:nvGrpSpPr>
        <p:grpSpPr>
          <a:xfrm>
            <a:off x="5664592" y="2920063"/>
            <a:ext cx="434755" cy="313024"/>
            <a:chOff x="7472363" y="873125"/>
            <a:chExt cx="952500" cy="685801"/>
          </a:xfrm>
        </p:grpSpPr>
        <p:sp>
          <p:nvSpPr>
            <p:cNvPr id="198" name="Google Shape;198;p22"/>
            <p:cNvSpPr/>
            <p:nvPr/>
          </p:nvSpPr>
          <p:spPr>
            <a:xfrm>
              <a:off x="7472363" y="873125"/>
              <a:ext cx="952500" cy="598488"/>
            </a:xfrm>
            <a:custGeom>
              <a:rect b="b" l="l" r="r" t="t"/>
              <a:pathLst>
                <a:path extrusionOk="0" h="159" w="253">
                  <a:moveTo>
                    <a:pt x="218" y="65"/>
                  </a:moveTo>
                  <a:cubicBezTo>
                    <a:pt x="211" y="46"/>
                    <a:pt x="192" y="32"/>
                    <a:pt x="170" y="32"/>
                  </a:cubicBezTo>
                  <a:cubicBezTo>
                    <a:pt x="165" y="32"/>
                    <a:pt x="160" y="33"/>
                    <a:pt x="155" y="34"/>
                  </a:cubicBezTo>
                  <a:cubicBezTo>
                    <a:pt x="143" y="14"/>
                    <a:pt x="120" y="0"/>
                    <a:pt x="95" y="0"/>
                  </a:cubicBezTo>
                  <a:cubicBezTo>
                    <a:pt x="56" y="0"/>
                    <a:pt x="24" y="32"/>
                    <a:pt x="23" y="70"/>
                  </a:cubicBezTo>
                  <a:cubicBezTo>
                    <a:pt x="9" y="78"/>
                    <a:pt x="0" y="94"/>
                    <a:pt x="0" y="111"/>
                  </a:cubicBezTo>
                  <a:cubicBezTo>
                    <a:pt x="0" y="137"/>
                    <a:pt x="21" y="159"/>
                    <a:pt x="47" y="159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5" y="143"/>
                    <a:pt x="95" y="143"/>
                    <a:pt x="95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30" y="143"/>
                    <a:pt x="16" y="129"/>
                    <a:pt x="16" y="111"/>
                  </a:cubicBezTo>
                  <a:cubicBezTo>
                    <a:pt x="16" y="96"/>
                    <a:pt x="26" y="84"/>
                    <a:pt x="40" y="80"/>
                  </a:cubicBezTo>
                  <a:cubicBezTo>
                    <a:pt x="40" y="78"/>
                    <a:pt x="39" y="75"/>
                    <a:pt x="39" y="72"/>
                  </a:cubicBezTo>
                  <a:cubicBezTo>
                    <a:pt x="39" y="41"/>
                    <a:pt x="64" y="16"/>
                    <a:pt x="95" y="16"/>
                  </a:cubicBezTo>
                  <a:cubicBezTo>
                    <a:pt x="120" y="16"/>
                    <a:pt x="141" y="33"/>
                    <a:pt x="148" y="56"/>
                  </a:cubicBezTo>
                  <a:cubicBezTo>
                    <a:pt x="154" y="51"/>
                    <a:pt x="161" y="48"/>
                    <a:pt x="170" y="48"/>
                  </a:cubicBezTo>
                  <a:cubicBezTo>
                    <a:pt x="188" y="48"/>
                    <a:pt x="203" y="62"/>
                    <a:pt x="205" y="80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23" y="80"/>
                    <a:pt x="237" y="94"/>
                    <a:pt x="237" y="111"/>
                  </a:cubicBezTo>
                  <a:cubicBezTo>
                    <a:pt x="237" y="129"/>
                    <a:pt x="223" y="143"/>
                    <a:pt x="205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32" y="159"/>
                    <a:pt x="253" y="137"/>
                    <a:pt x="253" y="111"/>
                  </a:cubicBezTo>
                  <a:cubicBezTo>
                    <a:pt x="253" y="89"/>
                    <a:pt x="238" y="71"/>
                    <a:pt x="218" y="65"/>
                  </a:cubicBezTo>
                  <a:close/>
                  <a:moveTo>
                    <a:pt x="218" y="65"/>
                  </a:moveTo>
                  <a:cubicBezTo>
                    <a:pt x="218" y="65"/>
                    <a:pt x="218" y="65"/>
                    <a:pt x="218" y="6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9" name="Google Shape;199;p22"/>
            <p:cNvSpPr/>
            <p:nvPr/>
          </p:nvSpPr>
          <p:spPr>
            <a:xfrm>
              <a:off x="7799388" y="1144588"/>
              <a:ext cx="298450" cy="414338"/>
            </a:xfrm>
            <a:custGeom>
              <a:rect b="b" l="l" r="r" t="t"/>
              <a:pathLst>
                <a:path extrusionOk="0" h="261" w="188">
                  <a:moveTo>
                    <a:pt x="93" y="0"/>
                  </a:moveTo>
                  <a:lnTo>
                    <a:pt x="0" y="111"/>
                  </a:lnTo>
                  <a:lnTo>
                    <a:pt x="57" y="111"/>
                  </a:lnTo>
                  <a:lnTo>
                    <a:pt x="57" y="261"/>
                  </a:lnTo>
                  <a:lnTo>
                    <a:pt x="131" y="261"/>
                  </a:lnTo>
                  <a:lnTo>
                    <a:pt x="131" y="111"/>
                  </a:lnTo>
                  <a:lnTo>
                    <a:pt x="188" y="111"/>
                  </a:lnTo>
                  <a:lnTo>
                    <a:pt x="93" y="0"/>
                  </a:lnTo>
                  <a:close/>
                  <a:moveTo>
                    <a:pt x="93" y="0"/>
                  </a:moveTo>
                  <a:lnTo>
                    <a:pt x="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0" name="Google Shape;200;p22"/>
            <p:cNvSpPr/>
            <p:nvPr/>
          </p:nvSpPr>
          <p:spPr>
            <a:xfrm>
              <a:off x="7799388" y="1144588"/>
              <a:ext cx="298450" cy="414338"/>
            </a:xfrm>
            <a:custGeom>
              <a:rect b="b" l="l" r="r" t="t"/>
              <a:pathLst>
                <a:path extrusionOk="0" h="261" w="188">
                  <a:moveTo>
                    <a:pt x="93" y="0"/>
                  </a:moveTo>
                  <a:lnTo>
                    <a:pt x="0" y="111"/>
                  </a:lnTo>
                  <a:lnTo>
                    <a:pt x="57" y="111"/>
                  </a:lnTo>
                  <a:lnTo>
                    <a:pt x="57" y="261"/>
                  </a:lnTo>
                  <a:lnTo>
                    <a:pt x="131" y="261"/>
                  </a:lnTo>
                  <a:lnTo>
                    <a:pt x="131" y="111"/>
                  </a:lnTo>
                  <a:lnTo>
                    <a:pt x="188" y="111"/>
                  </a:lnTo>
                  <a:lnTo>
                    <a:pt x="93" y="0"/>
                  </a:lnTo>
                  <a:moveTo>
                    <a:pt x="93" y="0"/>
                  </a:moveTo>
                  <a:lnTo>
                    <a:pt x="93" y="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1" name="Google Shape;201;p22"/>
          <p:cNvGrpSpPr/>
          <p:nvPr/>
        </p:nvGrpSpPr>
        <p:grpSpPr>
          <a:xfrm>
            <a:off x="3487730" y="1938667"/>
            <a:ext cx="311575" cy="439103"/>
            <a:chOff x="6600826" y="4344988"/>
            <a:chExt cx="682625" cy="962025"/>
          </a:xfrm>
        </p:grpSpPr>
        <p:sp>
          <p:nvSpPr>
            <p:cNvPr id="202" name="Google Shape;202;p22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3" name="Google Shape;203;p22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4" name="Google Shape;204;p22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5" name="Google Shape;205;p22"/>
          <p:cNvGrpSpPr/>
          <p:nvPr/>
        </p:nvGrpSpPr>
        <p:grpSpPr>
          <a:xfrm>
            <a:off x="5286265" y="1937942"/>
            <a:ext cx="435480" cy="440551"/>
            <a:chOff x="8455026" y="1558925"/>
            <a:chExt cx="954088" cy="965200"/>
          </a:xfrm>
        </p:grpSpPr>
        <p:sp>
          <p:nvSpPr>
            <p:cNvPr id="206" name="Google Shape;206;p22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8" name="Google Shape;208;p22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9" name="Google Shape;209;p22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10" name="Google Shape;210;p22"/>
          <p:cNvGrpSpPr/>
          <p:nvPr/>
        </p:nvGrpSpPr>
        <p:grpSpPr>
          <a:xfrm>
            <a:off x="3043567" y="2862458"/>
            <a:ext cx="436929" cy="428234"/>
            <a:chOff x="5983288" y="1720850"/>
            <a:chExt cx="957263" cy="938213"/>
          </a:xfrm>
        </p:grpSpPr>
        <p:sp>
          <p:nvSpPr>
            <p:cNvPr id="211" name="Google Shape;211;p22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2" name="Google Shape;212;p22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13" name="Google Shape;213;p22"/>
          <p:cNvSpPr/>
          <p:nvPr/>
        </p:nvSpPr>
        <p:spPr>
          <a:xfrm>
            <a:off x="4350638" y="1560047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520120" y="2773914"/>
            <a:ext cx="1816325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215" name="Google Shape;215;p22"/>
          <p:cNvSpPr txBox="1"/>
          <p:nvPr/>
        </p:nvSpPr>
        <p:spPr>
          <a:xfrm>
            <a:off x="6807554" y="2773914"/>
            <a:ext cx="1816325" cy="625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216" name="Google Shape;216;p22"/>
          <p:cNvSpPr txBox="1"/>
          <p:nvPr/>
        </p:nvSpPr>
        <p:spPr>
          <a:xfrm>
            <a:off x="1205519" y="1941716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217" name="Google Shape;217;p22"/>
          <p:cNvSpPr txBox="1"/>
          <p:nvPr/>
        </p:nvSpPr>
        <p:spPr>
          <a:xfrm>
            <a:off x="6488467" y="1941716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218" name="Google Shape;218;p22"/>
          <p:cNvSpPr txBox="1"/>
          <p:nvPr/>
        </p:nvSpPr>
        <p:spPr>
          <a:xfrm>
            <a:off x="2971832" y="461687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224" name="Google Shape;224;p23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225" name="Google Shape;225;p23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226" name="Google Shape;226;p23"/>
          <p:cNvSpPr/>
          <p:nvPr/>
        </p:nvSpPr>
        <p:spPr>
          <a:xfrm>
            <a:off x="4540541" y="1965671"/>
            <a:ext cx="62918" cy="1239342"/>
          </a:xfrm>
          <a:custGeom>
            <a:rect b="b" l="l" r="r" t="t"/>
            <a:pathLst>
              <a:path extrusionOk="0" h="1189828" w="60404">
                <a:moveTo>
                  <a:pt x="30202" y="0"/>
                </a:moveTo>
                <a:lnTo>
                  <a:pt x="60404" y="1189828"/>
                </a:lnTo>
                <a:lnTo>
                  <a:pt x="0" y="1189828"/>
                </a:lnTo>
                <a:lnTo>
                  <a:pt x="302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Google Shape;227;p23"/>
          <p:cNvSpPr/>
          <p:nvPr/>
        </p:nvSpPr>
        <p:spPr>
          <a:xfrm>
            <a:off x="3331891" y="2479284"/>
            <a:ext cx="898661" cy="898661"/>
          </a:xfrm>
          <a:custGeom>
            <a:rect b="b" l="l" r="r" t="t"/>
            <a:pathLst>
              <a:path extrusionOk="0" h="862758" w="862758">
                <a:moveTo>
                  <a:pt x="0" y="0"/>
                </a:moveTo>
                <a:lnTo>
                  <a:pt x="862758" y="820046"/>
                </a:lnTo>
                <a:lnTo>
                  <a:pt x="820046" y="8627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8" name="Google Shape;228;p23"/>
          <p:cNvSpPr/>
          <p:nvPr/>
        </p:nvSpPr>
        <p:spPr>
          <a:xfrm>
            <a:off x="4913447" y="2479284"/>
            <a:ext cx="898499" cy="898661"/>
          </a:xfrm>
          <a:custGeom>
            <a:rect b="b" l="l" r="r" t="t"/>
            <a:pathLst>
              <a:path extrusionOk="0" h="862758" w="862602">
                <a:moveTo>
                  <a:pt x="862602" y="0"/>
                </a:moveTo>
                <a:lnTo>
                  <a:pt x="42712" y="862758"/>
                </a:lnTo>
                <a:lnTo>
                  <a:pt x="0" y="820046"/>
                </a:lnTo>
                <a:lnTo>
                  <a:pt x="8626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9" name="Google Shape;229;p23"/>
          <p:cNvSpPr/>
          <p:nvPr/>
        </p:nvSpPr>
        <p:spPr>
          <a:xfrm>
            <a:off x="4140419" y="3287813"/>
            <a:ext cx="863161" cy="863161"/>
          </a:xfrm>
          <a:custGeom>
            <a:rect b="b" l="l" r="r" t="t"/>
            <a:pathLst>
              <a:path extrusionOk="0" h="210458" w="210458">
                <a:moveTo>
                  <a:pt x="105229" y="0"/>
                </a:moveTo>
                <a:cubicBezTo>
                  <a:pt x="163345" y="0"/>
                  <a:pt x="210458" y="47113"/>
                  <a:pt x="210458" y="105229"/>
                </a:cubicBezTo>
                <a:cubicBezTo>
                  <a:pt x="210458" y="163345"/>
                  <a:pt x="163345" y="210458"/>
                  <a:pt x="105229" y="210458"/>
                </a:cubicBezTo>
                <a:cubicBezTo>
                  <a:pt x="47113" y="210458"/>
                  <a:pt x="0" y="163345"/>
                  <a:pt x="0" y="105229"/>
                </a:cubicBezTo>
                <a:cubicBezTo>
                  <a:pt x="0" y="47113"/>
                  <a:pt x="47113" y="0"/>
                  <a:pt x="105229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0" name="Google Shape;230;p23"/>
          <p:cNvSpPr/>
          <p:nvPr/>
        </p:nvSpPr>
        <p:spPr>
          <a:xfrm>
            <a:off x="2818278" y="3687934"/>
            <a:ext cx="1239343" cy="62918"/>
          </a:xfrm>
          <a:custGeom>
            <a:rect b="b" l="l" r="r" t="t"/>
            <a:pathLst>
              <a:path extrusionOk="0" h="60404" w="1189828">
                <a:moveTo>
                  <a:pt x="1189828" y="0"/>
                </a:moveTo>
                <a:lnTo>
                  <a:pt x="1189828" y="60404"/>
                </a:lnTo>
                <a:lnTo>
                  <a:pt x="0" y="30202"/>
                </a:lnTo>
                <a:lnTo>
                  <a:pt x="11898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23"/>
          <p:cNvSpPr/>
          <p:nvPr/>
        </p:nvSpPr>
        <p:spPr>
          <a:xfrm>
            <a:off x="5086379" y="3687934"/>
            <a:ext cx="1239343" cy="62918"/>
          </a:xfrm>
          <a:custGeom>
            <a:rect b="b" l="l" r="r" t="t"/>
            <a:pathLst>
              <a:path extrusionOk="0" h="60404" w="1189828">
                <a:moveTo>
                  <a:pt x="0" y="0"/>
                </a:moveTo>
                <a:lnTo>
                  <a:pt x="1189828" y="30202"/>
                </a:lnTo>
                <a:lnTo>
                  <a:pt x="0" y="604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32" name="Google Shape;232;p23"/>
          <p:cNvGrpSpPr/>
          <p:nvPr/>
        </p:nvGrpSpPr>
        <p:grpSpPr>
          <a:xfrm>
            <a:off x="4352449" y="3542230"/>
            <a:ext cx="439103" cy="354325"/>
            <a:chOff x="6035676" y="371475"/>
            <a:chExt cx="962025" cy="776288"/>
          </a:xfrm>
        </p:grpSpPr>
        <p:sp>
          <p:nvSpPr>
            <p:cNvPr id="233" name="Google Shape;233;p23"/>
            <p:cNvSpPr/>
            <p:nvPr/>
          </p:nvSpPr>
          <p:spPr>
            <a:xfrm>
              <a:off x="6038851" y="371475"/>
              <a:ext cx="954088" cy="655638"/>
            </a:xfrm>
            <a:custGeom>
              <a:rect b="b" l="l" r="r" t="t"/>
              <a:pathLst>
                <a:path extrusionOk="0" h="174" w="253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4" name="Google Shape;234;p23"/>
            <p:cNvSpPr/>
            <p:nvPr/>
          </p:nvSpPr>
          <p:spPr>
            <a:xfrm>
              <a:off x="6035676" y="1049338"/>
              <a:ext cx="962025" cy="98425"/>
            </a:xfrm>
            <a:custGeom>
              <a:rect b="b" l="l" r="r" t="t"/>
              <a:pathLst>
                <a:path extrusionOk="0" h="26" w="255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6303963" y="487363"/>
              <a:ext cx="422275" cy="422275"/>
            </a:xfrm>
            <a:custGeom>
              <a:rect b="b" l="l" r="r" t="t"/>
              <a:pathLst>
                <a:path extrusionOk="0" h="112" w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36" name="Google Shape;236;p23"/>
          <p:cNvSpPr/>
          <p:nvPr/>
        </p:nvSpPr>
        <p:spPr>
          <a:xfrm>
            <a:off x="5589985" y="2307857"/>
            <a:ext cx="384757" cy="3847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7" name="Google Shape;237;p23"/>
          <p:cNvSpPr/>
          <p:nvPr/>
        </p:nvSpPr>
        <p:spPr>
          <a:xfrm>
            <a:off x="6133343" y="3521323"/>
            <a:ext cx="384757" cy="384757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8" name="Google Shape;238;p23"/>
          <p:cNvSpPr/>
          <p:nvPr/>
        </p:nvSpPr>
        <p:spPr>
          <a:xfrm>
            <a:off x="2625899" y="3521323"/>
            <a:ext cx="384757" cy="3847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9" name="Google Shape;239;p23"/>
          <p:cNvSpPr/>
          <p:nvPr/>
        </p:nvSpPr>
        <p:spPr>
          <a:xfrm>
            <a:off x="3151982" y="2307857"/>
            <a:ext cx="384757" cy="3847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0" name="Google Shape;240;p23"/>
          <p:cNvSpPr/>
          <p:nvPr/>
        </p:nvSpPr>
        <p:spPr>
          <a:xfrm>
            <a:off x="4379621" y="1890141"/>
            <a:ext cx="384757" cy="3847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23"/>
          <p:cNvSpPr txBox="1"/>
          <p:nvPr/>
        </p:nvSpPr>
        <p:spPr>
          <a:xfrm>
            <a:off x="2592231" y="3603796"/>
            <a:ext cx="45209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01</a:t>
            </a:r>
            <a:endParaRPr sz="1100"/>
          </a:p>
        </p:txBody>
      </p:sp>
      <p:sp>
        <p:nvSpPr>
          <p:cNvPr id="242" name="Google Shape;242;p23"/>
          <p:cNvSpPr txBox="1"/>
          <p:nvPr/>
        </p:nvSpPr>
        <p:spPr>
          <a:xfrm>
            <a:off x="3118313" y="2376713"/>
            <a:ext cx="45209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02</a:t>
            </a:r>
            <a:endParaRPr sz="1100"/>
          </a:p>
        </p:txBody>
      </p:sp>
      <p:sp>
        <p:nvSpPr>
          <p:cNvPr id="243" name="Google Shape;243;p23"/>
          <p:cNvSpPr txBox="1"/>
          <p:nvPr/>
        </p:nvSpPr>
        <p:spPr>
          <a:xfrm>
            <a:off x="4345228" y="1961691"/>
            <a:ext cx="45209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03</a:t>
            </a:r>
            <a:endParaRPr sz="1100"/>
          </a:p>
        </p:txBody>
      </p:sp>
      <p:sp>
        <p:nvSpPr>
          <p:cNvPr id="244" name="Google Shape;244;p23"/>
          <p:cNvSpPr txBox="1"/>
          <p:nvPr/>
        </p:nvSpPr>
        <p:spPr>
          <a:xfrm>
            <a:off x="5556316" y="2385237"/>
            <a:ext cx="45209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04</a:t>
            </a:r>
            <a:endParaRPr sz="1100"/>
          </a:p>
        </p:txBody>
      </p:sp>
      <p:sp>
        <p:nvSpPr>
          <p:cNvPr id="245" name="Google Shape;245;p23"/>
          <p:cNvSpPr txBox="1"/>
          <p:nvPr/>
        </p:nvSpPr>
        <p:spPr>
          <a:xfrm>
            <a:off x="6099676" y="3599113"/>
            <a:ext cx="45209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05</a:t>
            </a:r>
            <a:endParaRPr sz="1100"/>
          </a:p>
        </p:txBody>
      </p:sp>
      <p:sp>
        <p:nvSpPr>
          <p:cNvPr id="246" name="Google Shape;246;p23"/>
          <p:cNvSpPr txBox="1"/>
          <p:nvPr/>
        </p:nvSpPr>
        <p:spPr>
          <a:xfrm>
            <a:off x="2971832" y="1310196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247" name="Google Shape;247;p23"/>
          <p:cNvSpPr txBox="1"/>
          <p:nvPr/>
        </p:nvSpPr>
        <p:spPr>
          <a:xfrm>
            <a:off x="6008410" y="2266156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248" name="Google Shape;248;p23"/>
          <p:cNvSpPr txBox="1"/>
          <p:nvPr/>
        </p:nvSpPr>
        <p:spPr>
          <a:xfrm>
            <a:off x="1540430" y="2266156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249" name="Google Shape;249;p23"/>
          <p:cNvSpPr txBox="1"/>
          <p:nvPr/>
        </p:nvSpPr>
        <p:spPr>
          <a:xfrm>
            <a:off x="1069146" y="3497200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  <p:sp>
        <p:nvSpPr>
          <p:cNvPr id="250" name="Google Shape;250;p23"/>
          <p:cNvSpPr txBox="1"/>
          <p:nvPr/>
        </p:nvSpPr>
        <p:spPr>
          <a:xfrm>
            <a:off x="6624840" y="3497200"/>
            <a:ext cx="1450014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Ipsum has been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4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256" name="Google Shape;256;p24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257" name="Google Shape;257;p24"/>
          <p:cNvSpPr txBox="1"/>
          <p:nvPr/>
        </p:nvSpPr>
        <p:spPr>
          <a:xfrm>
            <a:off x="4313904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258" name="Google Shape;258;p24"/>
          <p:cNvGrpSpPr/>
          <p:nvPr/>
        </p:nvGrpSpPr>
        <p:grpSpPr>
          <a:xfrm>
            <a:off x="1209047" y="1025298"/>
            <a:ext cx="2382022" cy="3281617"/>
            <a:chOff x="1956191" y="1758949"/>
            <a:chExt cx="3176029" cy="4375489"/>
          </a:xfrm>
        </p:grpSpPr>
        <p:sp>
          <p:nvSpPr>
            <p:cNvPr id="259" name="Google Shape;259;p24"/>
            <p:cNvSpPr/>
            <p:nvPr/>
          </p:nvSpPr>
          <p:spPr>
            <a:xfrm rot="4165812">
              <a:off x="2310886" y="3313103"/>
              <a:ext cx="2466640" cy="24666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sx="91000" rotWithShape="0" algn="r" dir="7800000" dist="381000" sy="91000">
                <a:srgbClr val="000000">
                  <a:alpha val="24705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0" name="Google Shape;260;p24"/>
            <p:cNvSpPr/>
            <p:nvPr/>
          </p:nvSpPr>
          <p:spPr>
            <a:xfrm rot="4165812">
              <a:off x="2310886" y="2913283"/>
              <a:ext cx="2466640" cy="24666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sx="91000" rotWithShape="0" algn="r" dir="7800000" dist="381000" sy="91000">
                <a:schemeClr val="dk1">
                  <a:alpha val="24705"/>
                </a:scheme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1" name="Google Shape;261;p24"/>
            <p:cNvSpPr/>
            <p:nvPr/>
          </p:nvSpPr>
          <p:spPr>
            <a:xfrm rot="4165812">
              <a:off x="2310886" y="2513463"/>
              <a:ext cx="2466640" cy="2466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sx="91000" rotWithShape="0" algn="r" dir="7800000" dist="381000" sy="91000">
                <a:srgbClr val="000000">
                  <a:alpha val="24705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2" name="Google Shape;262;p24"/>
            <p:cNvSpPr/>
            <p:nvPr/>
          </p:nvSpPr>
          <p:spPr>
            <a:xfrm rot="4165812">
              <a:off x="2310885" y="2113643"/>
              <a:ext cx="2466640" cy="2466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sx="91000" rotWithShape="0" algn="r" dir="7800000" dist="381000" sy="91000">
                <a:srgbClr val="000000">
                  <a:alpha val="24705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3" name="Google Shape;263;p24"/>
            <p:cNvSpPr/>
            <p:nvPr/>
          </p:nvSpPr>
          <p:spPr>
            <a:xfrm rot="-1236249">
              <a:off x="3096652" y="2826087"/>
              <a:ext cx="1040034" cy="1041753"/>
            </a:xfrm>
            <a:custGeom>
              <a:rect b="b" l="l" r="r" t="t"/>
              <a:pathLst>
                <a:path extrusionOk="0" h="255" w="255">
                  <a:moveTo>
                    <a:pt x="255" y="247"/>
                  </a:moveTo>
                  <a:cubicBezTo>
                    <a:pt x="255" y="251"/>
                    <a:pt x="251" y="255"/>
                    <a:pt x="247" y="255"/>
                  </a:cubicBezTo>
                  <a:cubicBezTo>
                    <a:pt x="8" y="255"/>
                    <a:pt x="8" y="255"/>
                    <a:pt x="8" y="255"/>
                  </a:cubicBezTo>
                  <a:cubicBezTo>
                    <a:pt x="4" y="255"/>
                    <a:pt x="0" y="251"/>
                    <a:pt x="0" y="24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8" y="48"/>
                    <a:pt x="32" y="51"/>
                    <a:pt x="32" y="56"/>
                  </a:cubicBezTo>
                  <a:cubicBezTo>
                    <a:pt x="32" y="60"/>
                    <a:pt x="28" y="64"/>
                    <a:pt x="24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8" y="95"/>
                    <a:pt x="32" y="99"/>
                    <a:pt x="32" y="103"/>
                  </a:cubicBezTo>
                  <a:cubicBezTo>
                    <a:pt x="32" y="108"/>
                    <a:pt x="28" y="111"/>
                    <a:pt x="2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28" y="143"/>
                    <a:pt x="32" y="147"/>
                    <a:pt x="32" y="151"/>
                  </a:cubicBezTo>
                  <a:cubicBezTo>
                    <a:pt x="32" y="155"/>
                    <a:pt x="28" y="159"/>
                    <a:pt x="24" y="159"/>
                  </a:cubicBezTo>
                  <a:cubicBezTo>
                    <a:pt x="16" y="159"/>
                    <a:pt x="16" y="159"/>
                    <a:pt x="16" y="159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8" y="191"/>
                    <a:pt x="32" y="194"/>
                    <a:pt x="32" y="199"/>
                  </a:cubicBezTo>
                  <a:cubicBezTo>
                    <a:pt x="32" y="203"/>
                    <a:pt x="28" y="207"/>
                    <a:pt x="24" y="207"/>
                  </a:cubicBezTo>
                  <a:cubicBezTo>
                    <a:pt x="16" y="207"/>
                    <a:pt x="16" y="207"/>
                    <a:pt x="16" y="207"/>
                  </a:cubicBezTo>
                  <a:cubicBezTo>
                    <a:pt x="16" y="239"/>
                    <a:pt x="16" y="239"/>
                    <a:pt x="16" y="239"/>
                  </a:cubicBezTo>
                  <a:cubicBezTo>
                    <a:pt x="247" y="239"/>
                    <a:pt x="247" y="239"/>
                    <a:pt x="247" y="239"/>
                  </a:cubicBezTo>
                  <a:cubicBezTo>
                    <a:pt x="251" y="239"/>
                    <a:pt x="255" y="242"/>
                    <a:pt x="255" y="247"/>
                  </a:cubicBezTo>
                  <a:close/>
                  <a:moveTo>
                    <a:pt x="64" y="223"/>
                  </a:moveTo>
                  <a:cubicBezTo>
                    <a:pt x="72" y="223"/>
                    <a:pt x="80" y="216"/>
                    <a:pt x="80" y="207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50"/>
                    <a:pt x="72" y="143"/>
                    <a:pt x="64" y="143"/>
                  </a:cubicBezTo>
                  <a:cubicBezTo>
                    <a:pt x="55" y="143"/>
                    <a:pt x="48" y="150"/>
                    <a:pt x="48" y="159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16"/>
                    <a:pt x="55" y="223"/>
                    <a:pt x="64" y="223"/>
                  </a:cubicBezTo>
                  <a:close/>
                  <a:moveTo>
                    <a:pt x="111" y="223"/>
                  </a:moveTo>
                  <a:cubicBezTo>
                    <a:pt x="120" y="223"/>
                    <a:pt x="127" y="216"/>
                    <a:pt x="127" y="207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02"/>
                    <a:pt x="120" y="95"/>
                    <a:pt x="111" y="95"/>
                  </a:cubicBezTo>
                  <a:cubicBezTo>
                    <a:pt x="103" y="95"/>
                    <a:pt x="95" y="102"/>
                    <a:pt x="95" y="111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16"/>
                    <a:pt x="103" y="223"/>
                    <a:pt x="111" y="223"/>
                  </a:cubicBezTo>
                  <a:close/>
                  <a:moveTo>
                    <a:pt x="159" y="223"/>
                  </a:moveTo>
                  <a:cubicBezTo>
                    <a:pt x="168" y="223"/>
                    <a:pt x="175" y="216"/>
                    <a:pt x="175" y="207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1"/>
                    <a:pt x="168" y="64"/>
                    <a:pt x="159" y="64"/>
                  </a:cubicBezTo>
                  <a:cubicBezTo>
                    <a:pt x="150" y="64"/>
                    <a:pt x="143" y="71"/>
                    <a:pt x="143" y="79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3" y="216"/>
                    <a:pt x="150" y="223"/>
                    <a:pt x="159" y="223"/>
                  </a:cubicBezTo>
                  <a:close/>
                  <a:moveTo>
                    <a:pt x="207" y="223"/>
                  </a:moveTo>
                  <a:cubicBezTo>
                    <a:pt x="216" y="223"/>
                    <a:pt x="223" y="216"/>
                    <a:pt x="223" y="207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3" y="39"/>
                    <a:pt x="216" y="32"/>
                    <a:pt x="207" y="32"/>
                  </a:cubicBezTo>
                  <a:cubicBezTo>
                    <a:pt x="198" y="32"/>
                    <a:pt x="191" y="39"/>
                    <a:pt x="191" y="48"/>
                  </a:cubicBezTo>
                  <a:cubicBezTo>
                    <a:pt x="191" y="207"/>
                    <a:pt x="191" y="207"/>
                    <a:pt x="191" y="207"/>
                  </a:cubicBezTo>
                  <a:cubicBezTo>
                    <a:pt x="191" y="216"/>
                    <a:pt x="198" y="223"/>
                    <a:pt x="207" y="223"/>
                  </a:cubicBezTo>
                  <a:close/>
                  <a:moveTo>
                    <a:pt x="207" y="223"/>
                  </a:moveTo>
                  <a:cubicBezTo>
                    <a:pt x="207" y="223"/>
                    <a:pt x="207" y="223"/>
                    <a:pt x="207" y="22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64" name="Google Shape;264;p24"/>
          <p:cNvGrpSpPr/>
          <p:nvPr/>
        </p:nvGrpSpPr>
        <p:grpSpPr>
          <a:xfrm>
            <a:off x="4313904" y="2338150"/>
            <a:ext cx="3983355" cy="625363"/>
            <a:chOff x="6096000" y="1837935"/>
            <a:chExt cx="5311140" cy="833818"/>
          </a:xfrm>
        </p:grpSpPr>
        <p:grpSp>
          <p:nvGrpSpPr>
            <p:cNvPr id="265" name="Google Shape;265;p24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266" name="Google Shape;266;p2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267" name="Google Shape;267;p2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68" name="Google Shape;268;p2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269" name="Google Shape;269;p24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270" name="Google Shape;270;p24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271" name="Google Shape;271;p2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272" name="Google Shape;272;p2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73" name="Google Shape;273;p2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274" name="Google Shape;274;p24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275" name="Google Shape;275;p24"/>
          <p:cNvGrpSpPr/>
          <p:nvPr/>
        </p:nvGrpSpPr>
        <p:grpSpPr>
          <a:xfrm>
            <a:off x="4313904" y="3347476"/>
            <a:ext cx="3983355" cy="625363"/>
            <a:chOff x="6096000" y="1837935"/>
            <a:chExt cx="5311140" cy="833818"/>
          </a:xfrm>
        </p:grpSpPr>
        <p:grpSp>
          <p:nvGrpSpPr>
            <p:cNvPr id="276" name="Google Shape;276;p24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277" name="Google Shape;277;p2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278" name="Google Shape;278;p2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79" name="Google Shape;279;p2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280" name="Google Shape;280;p24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281" name="Google Shape;281;p24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282" name="Google Shape;282;p24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283" name="Google Shape;283;p24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84" name="Google Shape;284;p24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285" name="Google Shape;285;p24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286" name="Google Shape;286;p24"/>
          <p:cNvSpPr txBox="1"/>
          <p:nvPr/>
        </p:nvSpPr>
        <p:spPr>
          <a:xfrm>
            <a:off x="4313904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5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292" name="Google Shape;292;p25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293" name="Google Shape;293;p25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294" name="Google Shape;294;p25"/>
          <p:cNvSpPr/>
          <p:nvPr/>
        </p:nvSpPr>
        <p:spPr>
          <a:xfrm>
            <a:off x="1348750" y="1446280"/>
            <a:ext cx="1611625" cy="1611625"/>
          </a:xfrm>
          <a:prstGeom prst="arc">
            <a:avLst>
              <a:gd fmla="val 15698" name="adj1"/>
              <a:gd fmla="val 10801070" name="adj2"/>
            </a:avLst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lg" w="lg" type="stealth"/>
            <a:tailEnd len="lg" w="lg" type="oval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2960375" y="1446280"/>
            <a:ext cx="1611625" cy="1611625"/>
          </a:xfrm>
          <a:prstGeom prst="arc">
            <a:avLst>
              <a:gd fmla="val 10802931" name="adj1"/>
              <a:gd fmla="val 5806" name="adj2"/>
            </a:avLst>
          </a:prstGeom>
          <a:noFill/>
          <a:ln cap="flat" cmpd="sng" w="25400">
            <a:solidFill>
              <a:schemeClr val="accent2"/>
            </a:solidFill>
            <a:prstDash val="solid"/>
            <a:miter lim="800000"/>
            <a:headEnd len="sm" w="sm" type="none"/>
            <a:tailEnd len="lg" w="lg" type="stealth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6" name="Google Shape;296;p25"/>
          <p:cNvSpPr/>
          <p:nvPr/>
        </p:nvSpPr>
        <p:spPr>
          <a:xfrm>
            <a:off x="4572000" y="1446280"/>
            <a:ext cx="1611625" cy="1611625"/>
          </a:xfrm>
          <a:prstGeom prst="arc">
            <a:avLst>
              <a:gd fmla="val 15698" name="adj1"/>
              <a:gd fmla="val 10801070" name="adj2"/>
            </a:avLst>
          </a:prstGeom>
          <a:noFill/>
          <a:ln cap="flat" cmpd="sng" w="25400">
            <a:solidFill>
              <a:schemeClr val="accent3"/>
            </a:solidFill>
            <a:prstDash val="solid"/>
            <a:miter lim="800000"/>
            <a:headEnd len="lg" w="lg" type="stealth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" name="Google Shape;297;p25"/>
          <p:cNvSpPr/>
          <p:nvPr/>
        </p:nvSpPr>
        <p:spPr>
          <a:xfrm>
            <a:off x="6183625" y="1446280"/>
            <a:ext cx="1611625" cy="1611625"/>
          </a:xfrm>
          <a:prstGeom prst="arc">
            <a:avLst>
              <a:gd fmla="val 10802931" name="adj1"/>
              <a:gd fmla="val 5806" name="adj2"/>
            </a:avLst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lg" w="lg" type="stealth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" name="Google Shape;298;p25"/>
          <p:cNvSpPr/>
          <p:nvPr/>
        </p:nvSpPr>
        <p:spPr>
          <a:xfrm rot="10800000">
            <a:off x="1605550" y="1719874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" name="Google Shape;299;p25"/>
          <p:cNvSpPr/>
          <p:nvPr/>
        </p:nvSpPr>
        <p:spPr>
          <a:xfrm>
            <a:off x="3229797" y="1704231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0" name="Google Shape;300;p25"/>
          <p:cNvSpPr/>
          <p:nvPr/>
        </p:nvSpPr>
        <p:spPr>
          <a:xfrm rot="10800000">
            <a:off x="4828799" y="1719874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25"/>
          <p:cNvSpPr/>
          <p:nvPr/>
        </p:nvSpPr>
        <p:spPr>
          <a:xfrm>
            <a:off x="6453046" y="1704231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" name="Google Shape;302;p25"/>
          <p:cNvSpPr txBox="1"/>
          <p:nvPr/>
        </p:nvSpPr>
        <p:spPr>
          <a:xfrm>
            <a:off x="1504163" y="340024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01</a:t>
            </a:r>
            <a:endParaRPr sz="1100"/>
          </a:p>
        </p:txBody>
      </p:sp>
      <p:sp>
        <p:nvSpPr>
          <p:cNvPr id="303" name="Google Shape;303;p25"/>
          <p:cNvSpPr txBox="1"/>
          <p:nvPr/>
        </p:nvSpPr>
        <p:spPr>
          <a:xfrm>
            <a:off x="1451100" y="3750506"/>
            <a:ext cx="1406925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04" name="Google Shape;304;p25"/>
          <p:cNvSpPr txBox="1"/>
          <p:nvPr/>
        </p:nvSpPr>
        <p:spPr>
          <a:xfrm>
            <a:off x="3115787" y="340024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02</a:t>
            </a:r>
            <a:endParaRPr sz="1100"/>
          </a:p>
        </p:txBody>
      </p:sp>
      <p:sp>
        <p:nvSpPr>
          <p:cNvPr id="305" name="Google Shape;305;p25"/>
          <p:cNvSpPr txBox="1"/>
          <p:nvPr/>
        </p:nvSpPr>
        <p:spPr>
          <a:xfrm>
            <a:off x="3062725" y="3750506"/>
            <a:ext cx="1406925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06" name="Google Shape;306;p25"/>
          <p:cNvSpPr txBox="1"/>
          <p:nvPr/>
        </p:nvSpPr>
        <p:spPr>
          <a:xfrm>
            <a:off x="4727412" y="340024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03</a:t>
            </a:r>
            <a:endParaRPr sz="1100"/>
          </a:p>
        </p:txBody>
      </p:sp>
      <p:sp>
        <p:nvSpPr>
          <p:cNvPr id="307" name="Google Shape;307;p25"/>
          <p:cNvSpPr txBox="1"/>
          <p:nvPr/>
        </p:nvSpPr>
        <p:spPr>
          <a:xfrm>
            <a:off x="4674350" y="3750506"/>
            <a:ext cx="1406925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08" name="Google Shape;308;p25"/>
          <p:cNvSpPr txBox="1"/>
          <p:nvPr/>
        </p:nvSpPr>
        <p:spPr>
          <a:xfrm>
            <a:off x="6339037" y="340024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04</a:t>
            </a:r>
            <a:endParaRPr sz="1100"/>
          </a:p>
        </p:txBody>
      </p:sp>
      <p:sp>
        <p:nvSpPr>
          <p:cNvPr id="309" name="Google Shape;309;p25"/>
          <p:cNvSpPr txBox="1"/>
          <p:nvPr/>
        </p:nvSpPr>
        <p:spPr>
          <a:xfrm>
            <a:off x="6285974" y="3750506"/>
            <a:ext cx="1406925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grpSp>
        <p:nvGrpSpPr>
          <p:cNvPr id="310" name="Google Shape;310;p25"/>
          <p:cNvGrpSpPr/>
          <p:nvPr/>
        </p:nvGrpSpPr>
        <p:grpSpPr>
          <a:xfrm>
            <a:off x="3625186" y="2025314"/>
            <a:ext cx="311575" cy="439103"/>
            <a:chOff x="6600826" y="4344988"/>
            <a:chExt cx="682625" cy="962025"/>
          </a:xfrm>
        </p:grpSpPr>
        <p:sp>
          <p:nvSpPr>
            <p:cNvPr id="311" name="Google Shape;311;p25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2" name="Google Shape;312;p25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3" name="Google Shape;313;p25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14" name="Google Shape;314;p25"/>
          <p:cNvGrpSpPr/>
          <p:nvPr/>
        </p:nvGrpSpPr>
        <p:grpSpPr>
          <a:xfrm>
            <a:off x="5162235" y="2040233"/>
            <a:ext cx="435480" cy="440551"/>
            <a:chOff x="8455026" y="1558925"/>
            <a:chExt cx="954088" cy="965200"/>
          </a:xfrm>
        </p:grpSpPr>
        <p:sp>
          <p:nvSpPr>
            <p:cNvPr id="315" name="Google Shape;315;p25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6" name="Google Shape;316;p25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7" name="Google Shape;317;p25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8" name="Google Shape;318;p25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19" name="Google Shape;319;p25"/>
          <p:cNvGrpSpPr/>
          <p:nvPr/>
        </p:nvGrpSpPr>
        <p:grpSpPr>
          <a:xfrm>
            <a:off x="1938260" y="2046392"/>
            <a:ext cx="436929" cy="428234"/>
            <a:chOff x="5983288" y="1720850"/>
            <a:chExt cx="957263" cy="938213"/>
          </a:xfrm>
        </p:grpSpPr>
        <p:sp>
          <p:nvSpPr>
            <p:cNvPr id="320" name="Google Shape;320;p25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1" name="Google Shape;321;p25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22" name="Google Shape;322;p25"/>
          <p:cNvSpPr/>
          <p:nvPr/>
        </p:nvSpPr>
        <p:spPr>
          <a:xfrm>
            <a:off x="6782860" y="2036545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328" name="Google Shape;328;p26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329" name="Google Shape;329;p26"/>
          <p:cNvSpPr txBox="1"/>
          <p:nvPr/>
        </p:nvSpPr>
        <p:spPr>
          <a:xfrm>
            <a:off x="0" y="305807"/>
            <a:ext cx="9144000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sp>
        <p:nvSpPr>
          <p:cNvPr id="330" name="Google Shape;330;p26"/>
          <p:cNvSpPr txBox="1"/>
          <p:nvPr/>
        </p:nvSpPr>
        <p:spPr>
          <a:xfrm>
            <a:off x="1603535" y="3535262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31" name="Google Shape;331;p26"/>
          <p:cNvSpPr txBox="1"/>
          <p:nvPr/>
        </p:nvSpPr>
        <p:spPr>
          <a:xfrm>
            <a:off x="3148913" y="3535262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32" name="Google Shape;332;p26"/>
          <p:cNvSpPr txBox="1"/>
          <p:nvPr/>
        </p:nvSpPr>
        <p:spPr>
          <a:xfrm>
            <a:off x="4694289" y="3535262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33" name="Google Shape;333;p26"/>
          <p:cNvSpPr txBox="1"/>
          <p:nvPr/>
        </p:nvSpPr>
        <p:spPr>
          <a:xfrm>
            <a:off x="6239665" y="3535262"/>
            <a:ext cx="1300799" cy="8177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  <p:sp>
        <p:nvSpPr>
          <p:cNvPr id="334" name="Google Shape;334;p26"/>
          <p:cNvSpPr txBox="1"/>
          <p:nvPr/>
        </p:nvSpPr>
        <p:spPr>
          <a:xfrm>
            <a:off x="1603536" y="144570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01</a:t>
            </a:r>
            <a:endParaRPr sz="1100"/>
          </a:p>
        </p:txBody>
      </p:sp>
      <p:sp>
        <p:nvSpPr>
          <p:cNvPr id="335" name="Google Shape;335;p26"/>
          <p:cNvSpPr txBox="1"/>
          <p:nvPr/>
        </p:nvSpPr>
        <p:spPr>
          <a:xfrm>
            <a:off x="6239665" y="144570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04</a:t>
            </a:r>
            <a:endParaRPr sz="1100"/>
          </a:p>
        </p:txBody>
      </p:sp>
      <p:sp>
        <p:nvSpPr>
          <p:cNvPr id="336" name="Google Shape;336;p26"/>
          <p:cNvSpPr txBox="1"/>
          <p:nvPr/>
        </p:nvSpPr>
        <p:spPr>
          <a:xfrm>
            <a:off x="4694289" y="144570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03</a:t>
            </a:r>
            <a:endParaRPr sz="1100"/>
          </a:p>
        </p:txBody>
      </p:sp>
      <p:sp>
        <p:nvSpPr>
          <p:cNvPr id="337" name="Google Shape;337;p26"/>
          <p:cNvSpPr txBox="1"/>
          <p:nvPr/>
        </p:nvSpPr>
        <p:spPr>
          <a:xfrm>
            <a:off x="3148913" y="1445704"/>
            <a:ext cx="130079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Step 02</a:t>
            </a:r>
            <a:endParaRPr sz="1100"/>
          </a:p>
        </p:txBody>
      </p:sp>
      <p:sp>
        <p:nvSpPr>
          <p:cNvPr id="338" name="Google Shape;338;p26"/>
          <p:cNvSpPr/>
          <p:nvPr/>
        </p:nvSpPr>
        <p:spPr>
          <a:xfrm>
            <a:off x="1603536" y="2153998"/>
            <a:ext cx="723021" cy="7230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9" name="Google Shape;339;p26"/>
          <p:cNvSpPr/>
          <p:nvPr/>
        </p:nvSpPr>
        <p:spPr>
          <a:xfrm>
            <a:off x="3148913" y="2153998"/>
            <a:ext cx="723021" cy="7230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0" name="Google Shape;340;p26"/>
          <p:cNvSpPr/>
          <p:nvPr/>
        </p:nvSpPr>
        <p:spPr>
          <a:xfrm>
            <a:off x="4694289" y="2153998"/>
            <a:ext cx="723021" cy="7230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1" name="Google Shape;341;p26"/>
          <p:cNvSpPr/>
          <p:nvPr/>
        </p:nvSpPr>
        <p:spPr>
          <a:xfrm>
            <a:off x="6239665" y="2153998"/>
            <a:ext cx="723021" cy="7230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2" name="Google Shape;342;p26"/>
          <p:cNvSpPr/>
          <p:nvPr/>
        </p:nvSpPr>
        <p:spPr>
          <a:xfrm rot="-5400000">
            <a:off x="2632960" y="2334735"/>
            <a:ext cx="209550" cy="36154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3" name="Google Shape;343;p26"/>
          <p:cNvSpPr/>
          <p:nvPr/>
        </p:nvSpPr>
        <p:spPr>
          <a:xfrm rot="-5400000">
            <a:off x="4178336" y="2334736"/>
            <a:ext cx="209550" cy="36154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4" name="Google Shape;344;p26"/>
          <p:cNvSpPr/>
          <p:nvPr/>
        </p:nvSpPr>
        <p:spPr>
          <a:xfrm rot="-5400000">
            <a:off x="5723713" y="2334736"/>
            <a:ext cx="209550" cy="36154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45" name="Google Shape;345;p26"/>
          <p:cNvCxnSpPr>
            <a:stCxn id="338" idx="4"/>
          </p:cNvCxnSpPr>
          <p:nvPr/>
        </p:nvCxnSpPr>
        <p:spPr>
          <a:xfrm>
            <a:off x="1965047" y="2877019"/>
            <a:ext cx="0" cy="5307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none"/>
            <a:tailEnd len="lg" w="lg" type="stealth"/>
          </a:ln>
        </p:spPr>
      </p:cxnSp>
      <p:cxnSp>
        <p:nvCxnSpPr>
          <p:cNvPr id="346" name="Google Shape;346;p26"/>
          <p:cNvCxnSpPr/>
          <p:nvPr/>
        </p:nvCxnSpPr>
        <p:spPr>
          <a:xfrm>
            <a:off x="3510423" y="2877019"/>
            <a:ext cx="0" cy="53055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none"/>
            <a:tailEnd len="lg" w="lg" type="stealth"/>
          </a:ln>
        </p:spPr>
      </p:cxnSp>
      <p:cxnSp>
        <p:nvCxnSpPr>
          <p:cNvPr id="347" name="Google Shape;347;p26"/>
          <p:cNvCxnSpPr/>
          <p:nvPr/>
        </p:nvCxnSpPr>
        <p:spPr>
          <a:xfrm>
            <a:off x="5055799" y="2877019"/>
            <a:ext cx="0" cy="53055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none"/>
            <a:tailEnd len="lg" w="lg" type="stealth"/>
          </a:ln>
        </p:spPr>
      </p:cxnSp>
      <p:cxnSp>
        <p:nvCxnSpPr>
          <p:cNvPr id="348" name="Google Shape;348;p26"/>
          <p:cNvCxnSpPr/>
          <p:nvPr/>
        </p:nvCxnSpPr>
        <p:spPr>
          <a:xfrm>
            <a:off x="6601175" y="2877019"/>
            <a:ext cx="0" cy="53055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none"/>
            <a:tailEnd len="lg" w="lg" type="stealth"/>
          </a:ln>
        </p:spPr>
      </p:cxnSp>
      <p:grpSp>
        <p:nvGrpSpPr>
          <p:cNvPr id="349" name="Google Shape;349;p26"/>
          <p:cNvGrpSpPr/>
          <p:nvPr/>
        </p:nvGrpSpPr>
        <p:grpSpPr>
          <a:xfrm>
            <a:off x="3354636" y="2295957"/>
            <a:ext cx="311575" cy="439103"/>
            <a:chOff x="6600826" y="4344988"/>
            <a:chExt cx="682625" cy="962025"/>
          </a:xfrm>
        </p:grpSpPr>
        <p:sp>
          <p:nvSpPr>
            <p:cNvPr id="350" name="Google Shape;350;p26"/>
            <p:cNvSpPr/>
            <p:nvPr/>
          </p:nvSpPr>
          <p:spPr>
            <a:xfrm>
              <a:off x="6872288" y="5246688"/>
              <a:ext cx="136525" cy="60325"/>
            </a:xfrm>
            <a:custGeom>
              <a:rect b="b" l="l" r="r" t="t"/>
              <a:pathLst>
                <a:path extrusionOk="0" h="16" w="36">
                  <a:moveTo>
                    <a:pt x="2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3" y="16"/>
                    <a:pt x="36" y="13"/>
                    <a:pt x="36" y="8"/>
                  </a:cubicBezTo>
                  <a:cubicBezTo>
                    <a:pt x="36" y="4"/>
                    <a:pt x="33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1" name="Google Shape;351;p26"/>
            <p:cNvSpPr/>
            <p:nvPr/>
          </p:nvSpPr>
          <p:spPr>
            <a:xfrm>
              <a:off x="6816726" y="5159375"/>
              <a:ext cx="247650" cy="65088"/>
            </a:xfrm>
            <a:custGeom>
              <a:rect b="b" l="l" r="r" t="t"/>
              <a:pathLst>
                <a:path extrusionOk="0" h="17" w="6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3" y="17"/>
                    <a:pt x="66" y="13"/>
                    <a:pt x="66" y="8"/>
                  </a:cubicBezTo>
                  <a:cubicBezTo>
                    <a:pt x="66" y="4"/>
                    <a:pt x="63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2" name="Google Shape;352;p26"/>
            <p:cNvSpPr/>
            <p:nvPr/>
          </p:nvSpPr>
          <p:spPr>
            <a:xfrm>
              <a:off x="6600826" y="4344988"/>
              <a:ext cx="682625" cy="781050"/>
            </a:xfrm>
            <a:custGeom>
              <a:rect b="b" l="l" r="r" t="t"/>
              <a:pathLst>
                <a:path extrusionOk="0" h="207" w="181">
                  <a:moveTo>
                    <a:pt x="169" y="45"/>
                  </a:moveTo>
                  <a:cubicBezTo>
                    <a:pt x="161" y="31"/>
                    <a:pt x="150" y="20"/>
                    <a:pt x="136" y="12"/>
                  </a:cubicBezTo>
                  <a:cubicBezTo>
                    <a:pt x="122" y="4"/>
                    <a:pt x="107" y="0"/>
                    <a:pt x="90" y="0"/>
                  </a:cubicBezTo>
                  <a:cubicBezTo>
                    <a:pt x="66" y="0"/>
                    <a:pt x="42" y="10"/>
                    <a:pt x="26" y="26"/>
                  </a:cubicBezTo>
                  <a:cubicBezTo>
                    <a:pt x="10" y="42"/>
                    <a:pt x="0" y="65"/>
                    <a:pt x="0" y="89"/>
                  </a:cubicBezTo>
                  <a:cubicBezTo>
                    <a:pt x="0" y="100"/>
                    <a:pt x="2" y="112"/>
                    <a:pt x="7" y="123"/>
                  </a:cubicBezTo>
                  <a:cubicBezTo>
                    <a:pt x="12" y="134"/>
                    <a:pt x="20" y="148"/>
                    <a:pt x="30" y="165"/>
                  </a:cubicBezTo>
                  <a:cubicBezTo>
                    <a:pt x="32" y="169"/>
                    <a:pt x="35" y="175"/>
                    <a:pt x="38" y="183"/>
                  </a:cubicBezTo>
                  <a:cubicBezTo>
                    <a:pt x="42" y="193"/>
                    <a:pt x="45" y="200"/>
                    <a:pt x="48" y="204"/>
                  </a:cubicBezTo>
                  <a:cubicBezTo>
                    <a:pt x="50" y="206"/>
                    <a:pt x="52" y="207"/>
                    <a:pt x="55" y="207"/>
                  </a:cubicBezTo>
                  <a:cubicBezTo>
                    <a:pt x="129" y="207"/>
                    <a:pt x="129" y="207"/>
                    <a:pt x="129" y="207"/>
                  </a:cubicBezTo>
                  <a:cubicBezTo>
                    <a:pt x="132" y="207"/>
                    <a:pt x="134" y="206"/>
                    <a:pt x="136" y="203"/>
                  </a:cubicBezTo>
                  <a:cubicBezTo>
                    <a:pt x="138" y="200"/>
                    <a:pt x="140" y="194"/>
                    <a:pt x="143" y="186"/>
                  </a:cubicBezTo>
                  <a:cubicBezTo>
                    <a:pt x="146" y="178"/>
                    <a:pt x="148" y="172"/>
                    <a:pt x="150" y="169"/>
                  </a:cubicBezTo>
                  <a:cubicBezTo>
                    <a:pt x="160" y="151"/>
                    <a:pt x="168" y="136"/>
                    <a:pt x="173" y="124"/>
                  </a:cubicBezTo>
                  <a:cubicBezTo>
                    <a:pt x="178" y="112"/>
                    <a:pt x="181" y="100"/>
                    <a:pt x="181" y="89"/>
                  </a:cubicBezTo>
                  <a:cubicBezTo>
                    <a:pt x="181" y="73"/>
                    <a:pt x="177" y="58"/>
                    <a:pt x="169" y="45"/>
                  </a:cubicBezTo>
                  <a:close/>
                  <a:moveTo>
                    <a:pt x="157" y="120"/>
                  </a:moveTo>
                  <a:cubicBezTo>
                    <a:pt x="152" y="131"/>
                    <a:pt x="146" y="144"/>
                    <a:pt x="136" y="160"/>
                  </a:cubicBezTo>
                  <a:cubicBezTo>
                    <a:pt x="133" y="166"/>
                    <a:pt x="130" y="172"/>
                    <a:pt x="128" y="181"/>
                  </a:cubicBezTo>
                  <a:cubicBezTo>
                    <a:pt x="126" y="184"/>
                    <a:pt x="125" y="188"/>
                    <a:pt x="124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7" y="187"/>
                    <a:pt x="56" y="182"/>
                    <a:pt x="53" y="177"/>
                  </a:cubicBezTo>
                  <a:cubicBezTo>
                    <a:pt x="49" y="167"/>
                    <a:pt x="46" y="160"/>
                    <a:pt x="44" y="156"/>
                  </a:cubicBezTo>
                  <a:cubicBezTo>
                    <a:pt x="34" y="141"/>
                    <a:pt x="28" y="128"/>
                    <a:pt x="23" y="118"/>
                  </a:cubicBezTo>
                  <a:cubicBezTo>
                    <a:pt x="18" y="108"/>
                    <a:pt x="16" y="98"/>
                    <a:pt x="16" y="89"/>
                  </a:cubicBezTo>
                  <a:cubicBezTo>
                    <a:pt x="16" y="50"/>
                    <a:pt x="51" y="16"/>
                    <a:pt x="90" y="16"/>
                  </a:cubicBezTo>
                  <a:cubicBezTo>
                    <a:pt x="104" y="16"/>
                    <a:pt x="116" y="20"/>
                    <a:pt x="128" y="26"/>
                  </a:cubicBezTo>
                  <a:cubicBezTo>
                    <a:pt x="139" y="33"/>
                    <a:pt x="148" y="42"/>
                    <a:pt x="155" y="53"/>
                  </a:cubicBezTo>
                  <a:cubicBezTo>
                    <a:pt x="161" y="64"/>
                    <a:pt x="165" y="76"/>
                    <a:pt x="165" y="89"/>
                  </a:cubicBezTo>
                  <a:cubicBezTo>
                    <a:pt x="165" y="98"/>
                    <a:pt x="162" y="108"/>
                    <a:pt x="157" y="120"/>
                  </a:cubicBezTo>
                  <a:close/>
                  <a:moveTo>
                    <a:pt x="157" y="120"/>
                  </a:moveTo>
                  <a:cubicBezTo>
                    <a:pt x="157" y="120"/>
                    <a:pt x="157" y="120"/>
                    <a:pt x="157" y="12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53" name="Google Shape;353;p26"/>
          <p:cNvGrpSpPr/>
          <p:nvPr/>
        </p:nvGrpSpPr>
        <p:grpSpPr>
          <a:xfrm>
            <a:off x="4838059" y="2295233"/>
            <a:ext cx="435480" cy="440551"/>
            <a:chOff x="8455026" y="1558925"/>
            <a:chExt cx="954088" cy="965200"/>
          </a:xfrm>
        </p:grpSpPr>
        <p:sp>
          <p:nvSpPr>
            <p:cNvPr id="354" name="Google Shape;354;p26"/>
            <p:cNvSpPr/>
            <p:nvPr/>
          </p:nvSpPr>
          <p:spPr>
            <a:xfrm>
              <a:off x="8651876" y="1558925"/>
              <a:ext cx="757238" cy="581025"/>
            </a:xfrm>
            <a:custGeom>
              <a:rect b="b" l="l" r="r" t="t"/>
              <a:pathLst>
                <a:path extrusionOk="0" h="154" w="201">
                  <a:moveTo>
                    <a:pt x="196" y="5"/>
                  </a:moveTo>
                  <a:cubicBezTo>
                    <a:pt x="192" y="2"/>
                    <a:pt x="188" y="0"/>
                    <a:pt x="18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7"/>
                    <a:pt x="184" y="138"/>
                    <a:pt x="183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54"/>
                    <a:pt x="161" y="154"/>
                    <a:pt x="161" y="154"/>
                  </a:cubicBezTo>
                  <a:cubicBezTo>
                    <a:pt x="183" y="154"/>
                    <a:pt x="183" y="154"/>
                    <a:pt x="183" y="154"/>
                  </a:cubicBezTo>
                  <a:cubicBezTo>
                    <a:pt x="188" y="154"/>
                    <a:pt x="192" y="153"/>
                    <a:pt x="196" y="149"/>
                  </a:cubicBezTo>
                  <a:cubicBezTo>
                    <a:pt x="199" y="146"/>
                    <a:pt x="201" y="142"/>
                    <a:pt x="201" y="136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6" y="5"/>
                  </a:cubicBezTo>
                  <a:close/>
                  <a:moveTo>
                    <a:pt x="196" y="5"/>
                  </a:moveTo>
                  <a:cubicBezTo>
                    <a:pt x="196" y="5"/>
                    <a:pt x="196" y="5"/>
                    <a:pt x="196" y="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5" name="Google Shape;355;p26"/>
            <p:cNvSpPr/>
            <p:nvPr/>
          </p:nvSpPr>
          <p:spPr>
            <a:xfrm>
              <a:off x="8455026" y="1822450"/>
              <a:ext cx="758825" cy="701675"/>
            </a:xfrm>
            <a:custGeom>
              <a:rect b="b" l="l" r="r" t="t"/>
              <a:pathLst>
                <a:path extrusionOk="0" h="186" w="201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9"/>
                    <a:pt x="0" y="13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2"/>
                    <a:pt x="2" y="146"/>
                    <a:pt x="5" y="149"/>
                  </a:cubicBezTo>
                  <a:cubicBezTo>
                    <a:pt x="9" y="153"/>
                    <a:pt x="13" y="155"/>
                    <a:pt x="18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148" y="186"/>
                    <a:pt x="148" y="186"/>
                    <a:pt x="148" y="186"/>
                  </a:cubicBezTo>
                  <a:cubicBezTo>
                    <a:pt x="148" y="155"/>
                    <a:pt x="148" y="155"/>
                    <a:pt x="148" y="155"/>
                  </a:cubicBezTo>
                  <a:cubicBezTo>
                    <a:pt x="183" y="155"/>
                    <a:pt x="183" y="155"/>
                    <a:pt x="183" y="155"/>
                  </a:cubicBezTo>
                  <a:cubicBezTo>
                    <a:pt x="188" y="155"/>
                    <a:pt x="192" y="153"/>
                    <a:pt x="195" y="149"/>
                  </a:cubicBezTo>
                  <a:cubicBezTo>
                    <a:pt x="199" y="146"/>
                    <a:pt x="201" y="142"/>
                    <a:pt x="201" y="137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1" y="13"/>
                    <a:pt x="199" y="9"/>
                    <a:pt x="195" y="5"/>
                  </a:cubicBezTo>
                  <a:cubicBezTo>
                    <a:pt x="192" y="2"/>
                    <a:pt x="188" y="0"/>
                    <a:pt x="183" y="0"/>
                  </a:cubicBezTo>
                  <a:close/>
                  <a:moveTo>
                    <a:pt x="184" y="137"/>
                  </a:moveTo>
                  <a:cubicBezTo>
                    <a:pt x="184" y="138"/>
                    <a:pt x="184" y="138"/>
                    <a:pt x="183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8"/>
                    <a:pt x="17" y="138"/>
                    <a:pt x="17" y="13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6"/>
                    <a:pt x="18" y="16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4" y="16"/>
                    <a:pt x="184" y="17"/>
                    <a:pt x="184" y="18"/>
                  </a:cubicBezTo>
                  <a:lnTo>
                    <a:pt x="184" y="137"/>
                  </a:lnTo>
                  <a:close/>
                  <a:moveTo>
                    <a:pt x="184" y="137"/>
                  </a:moveTo>
                  <a:cubicBezTo>
                    <a:pt x="184" y="137"/>
                    <a:pt x="184" y="137"/>
                    <a:pt x="184" y="13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6" name="Google Shape;356;p26"/>
            <p:cNvSpPr/>
            <p:nvPr/>
          </p:nvSpPr>
          <p:spPr>
            <a:xfrm>
              <a:off x="8772526" y="2151063"/>
              <a:ext cx="282575" cy="63500"/>
            </a:xfrm>
            <a:custGeom>
              <a:rect b="b" l="l" r="r" t="t"/>
              <a:pathLst>
                <a:path extrusionOk="0" h="17" w="75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7" name="Google Shape;357;p26"/>
            <p:cNvSpPr/>
            <p:nvPr/>
          </p:nvSpPr>
          <p:spPr>
            <a:xfrm>
              <a:off x="8613776" y="2014538"/>
              <a:ext cx="441325" cy="60325"/>
            </a:xfrm>
            <a:custGeom>
              <a:rect b="b" l="l" r="r" t="t"/>
              <a:pathLst>
                <a:path extrusionOk="0" h="16" w="117">
                  <a:moveTo>
                    <a:pt x="10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14" y="16"/>
                    <a:pt x="117" y="13"/>
                    <a:pt x="117" y="8"/>
                  </a:cubicBezTo>
                  <a:cubicBezTo>
                    <a:pt x="117" y="4"/>
                    <a:pt x="114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58" name="Google Shape;358;p26"/>
          <p:cNvGrpSpPr/>
          <p:nvPr/>
        </p:nvGrpSpPr>
        <p:grpSpPr>
          <a:xfrm>
            <a:off x="1746582" y="2301392"/>
            <a:ext cx="436929" cy="428234"/>
            <a:chOff x="5983288" y="1720850"/>
            <a:chExt cx="957263" cy="938213"/>
          </a:xfrm>
        </p:grpSpPr>
        <p:sp>
          <p:nvSpPr>
            <p:cNvPr id="359" name="Google Shape;359;p26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close/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close/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close/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close/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close/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close/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close/>
                  <a:moveTo>
                    <a:pt x="81" y="489"/>
                  </a:moveTo>
                  <a:lnTo>
                    <a:pt x="81" y="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0" name="Google Shape;360;p26"/>
            <p:cNvSpPr/>
            <p:nvPr/>
          </p:nvSpPr>
          <p:spPr>
            <a:xfrm>
              <a:off x="5983288" y="1720850"/>
              <a:ext cx="957263" cy="938213"/>
            </a:xfrm>
            <a:custGeom>
              <a:rect b="b" l="l" r="r" t="t"/>
              <a:pathLst>
                <a:path extrusionOk="0" h="591" w="603">
                  <a:moveTo>
                    <a:pt x="354" y="352"/>
                  </a:moveTo>
                  <a:lnTo>
                    <a:pt x="522" y="183"/>
                  </a:lnTo>
                  <a:lnTo>
                    <a:pt x="603" y="264"/>
                  </a:lnTo>
                  <a:lnTo>
                    <a:pt x="437" y="432"/>
                  </a:lnTo>
                  <a:lnTo>
                    <a:pt x="354" y="352"/>
                  </a:lnTo>
                  <a:moveTo>
                    <a:pt x="339" y="411"/>
                  </a:moveTo>
                  <a:lnTo>
                    <a:pt x="327" y="461"/>
                  </a:lnTo>
                  <a:lnTo>
                    <a:pt x="377" y="449"/>
                  </a:lnTo>
                  <a:lnTo>
                    <a:pt x="339" y="411"/>
                  </a:lnTo>
                  <a:moveTo>
                    <a:pt x="439" y="458"/>
                  </a:moveTo>
                  <a:lnTo>
                    <a:pt x="477" y="420"/>
                  </a:lnTo>
                  <a:lnTo>
                    <a:pt x="477" y="591"/>
                  </a:lnTo>
                  <a:lnTo>
                    <a:pt x="0" y="591"/>
                  </a:lnTo>
                  <a:lnTo>
                    <a:pt x="0" y="161"/>
                  </a:lnTo>
                  <a:lnTo>
                    <a:pt x="152" y="0"/>
                  </a:lnTo>
                  <a:lnTo>
                    <a:pt x="477" y="0"/>
                  </a:lnTo>
                  <a:lnTo>
                    <a:pt x="477" y="202"/>
                  </a:lnTo>
                  <a:lnTo>
                    <a:pt x="439" y="240"/>
                  </a:lnTo>
                  <a:lnTo>
                    <a:pt x="439" y="38"/>
                  </a:lnTo>
                  <a:lnTo>
                    <a:pt x="176" y="38"/>
                  </a:lnTo>
                  <a:lnTo>
                    <a:pt x="176" y="178"/>
                  </a:lnTo>
                  <a:lnTo>
                    <a:pt x="35" y="178"/>
                  </a:lnTo>
                  <a:lnTo>
                    <a:pt x="35" y="553"/>
                  </a:lnTo>
                  <a:lnTo>
                    <a:pt x="439" y="553"/>
                  </a:lnTo>
                  <a:lnTo>
                    <a:pt x="439" y="458"/>
                  </a:lnTo>
                  <a:moveTo>
                    <a:pt x="71" y="140"/>
                  </a:moveTo>
                  <a:lnTo>
                    <a:pt x="140" y="140"/>
                  </a:lnTo>
                  <a:lnTo>
                    <a:pt x="140" y="69"/>
                  </a:lnTo>
                  <a:lnTo>
                    <a:pt x="71" y="140"/>
                  </a:lnTo>
                  <a:moveTo>
                    <a:pt x="392" y="285"/>
                  </a:moveTo>
                  <a:lnTo>
                    <a:pt x="392" y="280"/>
                  </a:lnTo>
                  <a:lnTo>
                    <a:pt x="81" y="280"/>
                  </a:lnTo>
                  <a:lnTo>
                    <a:pt x="81" y="323"/>
                  </a:lnTo>
                  <a:lnTo>
                    <a:pt x="356" y="323"/>
                  </a:lnTo>
                  <a:lnTo>
                    <a:pt x="392" y="285"/>
                  </a:lnTo>
                  <a:moveTo>
                    <a:pt x="332" y="363"/>
                  </a:moveTo>
                  <a:lnTo>
                    <a:pt x="81" y="363"/>
                  </a:lnTo>
                  <a:lnTo>
                    <a:pt x="81" y="404"/>
                  </a:lnTo>
                  <a:lnTo>
                    <a:pt x="320" y="404"/>
                  </a:lnTo>
                  <a:lnTo>
                    <a:pt x="332" y="363"/>
                  </a:lnTo>
                  <a:moveTo>
                    <a:pt x="81" y="489"/>
                  </a:moveTo>
                  <a:lnTo>
                    <a:pt x="299" y="489"/>
                  </a:lnTo>
                  <a:lnTo>
                    <a:pt x="311" y="449"/>
                  </a:lnTo>
                  <a:lnTo>
                    <a:pt x="81" y="449"/>
                  </a:lnTo>
                  <a:lnTo>
                    <a:pt x="81" y="489"/>
                  </a:lnTo>
                  <a:moveTo>
                    <a:pt x="81" y="489"/>
                  </a:moveTo>
                  <a:lnTo>
                    <a:pt x="81" y="48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61" name="Google Shape;361;p26"/>
          <p:cNvSpPr/>
          <p:nvPr/>
        </p:nvSpPr>
        <p:spPr>
          <a:xfrm>
            <a:off x="6379813" y="2307188"/>
            <a:ext cx="442726" cy="416641"/>
          </a:xfrm>
          <a:custGeom>
            <a:rect b="b" l="l" r="r" t="t"/>
            <a:pathLst>
              <a:path extrusionOk="0" h="242" w="257">
                <a:moveTo>
                  <a:pt x="255" y="47"/>
                </a:moveTo>
                <a:cubicBezTo>
                  <a:pt x="253" y="45"/>
                  <a:pt x="251" y="44"/>
                  <a:pt x="248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85" y="44"/>
                  <a:pt x="82" y="47"/>
                  <a:pt x="82" y="52"/>
                </a:cubicBezTo>
                <a:cubicBezTo>
                  <a:pt x="82" y="57"/>
                  <a:pt x="85" y="60"/>
                  <a:pt x="90" y="60"/>
                </a:cubicBezTo>
                <a:cubicBezTo>
                  <a:pt x="237" y="60"/>
                  <a:pt x="237" y="60"/>
                  <a:pt x="237" y="60"/>
                </a:cubicBezTo>
                <a:cubicBezTo>
                  <a:pt x="231" y="79"/>
                  <a:pt x="231" y="79"/>
                  <a:pt x="231" y="79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3" y="79"/>
                  <a:pt x="100" y="82"/>
                  <a:pt x="100" y="87"/>
                </a:cubicBezTo>
                <a:cubicBezTo>
                  <a:pt x="100" y="91"/>
                  <a:pt x="103" y="95"/>
                  <a:pt x="108" y="95"/>
                </a:cubicBezTo>
                <a:cubicBezTo>
                  <a:pt x="226" y="95"/>
                  <a:pt x="226" y="95"/>
                  <a:pt x="226" y="95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3" y="116"/>
                  <a:pt x="109" y="120"/>
                  <a:pt x="109" y="124"/>
                </a:cubicBezTo>
                <a:cubicBezTo>
                  <a:pt x="109" y="129"/>
                  <a:pt x="113" y="132"/>
                  <a:pt x="117" y="132"/>
                </a:cubicBezTo>
                <a:cubicBezTo>
                  <a:pt x="214" y="132"/>
                  <a:pt x="214" y="132"/>
                  <a:pt x="214" y="132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0"/>
                  <a:pt x="53" y="18"/>
                  <a:pt x="50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3"/>
                  <a:pt x="2" y="7"/>
                </a:cubicBezTo>
                <a:cubicBezTo>
                  <a:pt x="0" y="11"/>
                  <a:pt x="2" y="16"/>
                  <a:pt x="6" y="17"/>
                </a:cubicBezTo>
                <a:cubicBezTo>
                  <a:pt x="41" y="31"/>
                  <a:pt x="41" y="31"/>
                  <a:pt x="41" y="31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2" y="154"/>
                  <a:pt x="80" y="155"/>
                  <a:pt x="79" y="157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66" y="194"/>
                  <a:pt x="67" y="196"/>
                  <a:pt x="68" y="198"/>
                </a:cubicBezTo>
                <a:cubicBezTo>
                  <a:pt x="69" y="200"/>
                  <a:pt x="71" y="201"/>
                  <a:pt x="73" y="201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76" y="205"/>
                  <a:pt x="73" y="211"/>
                  <a:pt x="73" y="217"/>
                </a:cubicBezTo>
                <a:cubicBezTo>
                  <a:pt x="73" y="231"/>
                  <a:pt x="84" y="242"/>
                  <a:pt x="98" y="242"/>
                </a:cubicBezTo>
                <a:cubicBezTo>
                  <a:pt x="111" y="242"/>
                  <a:pt x="122" y="231"/>
                  <a:pt x="122" y="217"/>
                </a:cubicBezTo>
                <a:cubicBezTo>
                  <a:pt x="122" y="211"/>
                  <a:pt x="120" y="205"/>
                  <a:pt x="116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66" y="205"/>
                  <a:pt x="163" y="211"/>
                  <a:pt x="163" y="217"/>
                </a:cubicBezTo>
                <a:cubicBezTo>
                  <a:pt x="163" y="231"/>
                  <a:pt x="174" y="242"/>
                  <a:pt x="188" y="242"/>
                </a:cubicBezTo>
                <a:cubicBezTo>
                  <a:pt x="202" y="242"/>
                  <a:pt x="213" y="231"/>
                  <a:pt x="213" y="217"/>
                </a:cubicBezTo>
                <a:cubicBezTo>
                  <a:pt x="213" y="211"/>
                  <a:pt x="210" y="205"/>
                  <a:pt x="206" y="201"/>
                </a:cubicBezTo>
                <a:cubicBezTo>
                  <a:pt x="214" y="201"/>
                  <a:pt x="214" y="201"/>
                  <a:pt x="214" y="201"/>
                </a:cubicBezTo>
                <a:cubicBezTo>
                  <a:pt x="218" y="201"/>
                  <a:pt x="221" y="198"/>
                  <a:pt x="221" y="194"/>
                </a:cubicBezTo>
                <a:cubicBezTo>
                  <a:pt x="221" y="190"/>
                  <a:pt x="218" y="187"/>
                  <a:pt x="214" y="187"/>
                </a:cubicBezTo>
                <a:cubicBezTo>
                  <a:pt x="83" y="187"/>
                  <a:pt x="83" y="187"/>
                  <a:pt x="83" y="187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3" y="167"/>
                  <a:pt x="94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217" y="167"/>
                  <a:pt x="221" y="164"/>
                  <a:pt x="222" y="161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7" y="52"/>
                  <a:pt x="256" y="49"/>
                  <a:pt x="255" y="47"/>
                </a:cubicBezTo>
                <a:close/>
                <a:moveTo>
                  <a:pt x="98" y="228"/>
                </a:moveTo>
                <a:cubicBezTo>
                  <a:pt x="92" y="228"/>
                  <a:pt x="87" y="223"/>
                  <a:pt x="87" y="217"/>
                </a:cubicBezTo>
                <a:cubicBezTo>
                  <a:pt x="87" y="211"/>
                  <a:pt x="92" y="206"/>
                  <a:pt x="98" y="206"/>
                </a:cubicBezTo>
                <a:cubicBezTo>
                  <a:pt x="104" y="206"/>
                  <a:pt x="109" y="211"/>
                  <a:pt x="109" y="217"/>
                </a:cubicBezTo>
                <a:cubicBezTo>
                  <a:pt x="109" y="223"/>
                  <a:pt x="104" y="228"/>
                  <a:pt x="98" y="228"/>
                </a:cubicBezTo>
                <a:close/>
                <a:moveTo>
                  <a:pt x="188" y="228"/>
                </a:moveTo>
                <a:cubicBezTo>
                  <a:pt x="182" y="228"/>
                  <a:pt x="177" y="223"/>
                  <a:pt x="177" y="217"/>
                </a:cubicBezTo>
                <a:cubicBezTo>
                  <a:pt x="177" y="211"/>
                  <a:pt x="182" y="206"/>
                  <a:pt x="188" y="206"/>
                </a:cubicBezTo>
                <a:cubicBezTo>
                  <a:pt x="194" y="206"/>
                  <a:pt x="199" y="211"/>
                  <a:pt x="199" y="217"/>
                </a:cubicBezTo>
                <a:cubicBezTo>
                  <a:pt x="199" y="223"/>
                  <a:pt x="194" y="228"/>
                  <a:pt x="188" y="228"/>
                </a:cubicBezTo>
                <a:close/>
                <a:moveTo>
                  <a:pt x="188" y="228"/>
                </a:moveTo>
                <a:cubicBezTo>
                  <a:pt x="188" y="228"/>
                  <a:pt x="188" y="228"/>
                  <a:pt x="188" y="2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7"/>
          <p:cNvSpPr txBox="1"/>
          <p:nvPr>
            <p:ph idx="11" type="ftr"/>
          </p:nvPr>
        </p:nvSpPr>
        <p:spPr>
          <a:xfrm>
            <a:off x="4774155" y="4769645"/>
            <a:ext cx="3086100" cy="197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www.infographic.com</a:t>
            </a:r>
            <a:endParaRPr sz="1100"/>
          </a:p>
        </p:txBody>
      </p:sp>
      <p:sp>
        <p:nvSpPr>
          <p:cNvPr id="367" name="Google Shape;367;p27"/>
          <p:cNvSpPr txBox="1"/>
          <p:nvPr>
            <p:ph idx="12" type="sldNum"/>
          </p:nvPr>
        </p:nvSpPr>
        <p:spPr>
          <a:xfrm>
            <a:off x="411957" y="4731545"/>
            <a:ext cx="422673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grpSp>
        <p:nvGrpSpPr>
          <p:cNvPr id="368" name="Google Shape;368;p27"/>
          <p:cNvGrpSpPr/>
          <p:nvPr/>
        </p:nvGrpSpPr>
        <p:grpSpPr>
          <a:xfrm>
            <a:off x="983853" y="935941"/>
            <a:ext cx="2352640" cy="3036898"/>
            <a:chOff x="322875" y="2959296"/>
            <a:chExt cx="3144454" cy="4059005"/>
          </a:xfrm>
        </p:grpSpPr>
        <p:sp>
          <p:nvSpPr>
            <p:cNvPr id="369" name="Google Shape;369;p27"/>
            <p:cNvSpPr/>
            <p:nvPr/>
          </p:nvSpPr>
          <p:spPr>
            <a:xfrm>
              <a:off x="344612" y="5710706"/>
              <a:ext cx="3090197" cy="1214915"/>
            </a:xfrm>
            <a:custGeom>
              <a:rect b="b" l="l" r="r" t="t"/>
              <a:pathLst>
                <a:path extrusionOk="0" h="21599" w="21586">
                  <a:moveTo>
                    <a:pt x="502" y="20225"/>
                  </a:moveTo>
                  <a:cubicBezTo>
                    <a:pt x="853" y="21059"/>
                    <a:pt x="1340" y="21587"/>
                    <a:pt x="1813" y="21587"/>
                  </a:cubicBezTo>
                  <a:cubicBezTo>
                    <a:pt x="7733" y="21592"/>
                    <a:pt x="13652" y="21595"/>
                    <a:pt x="19571" y="21600"/>
                  </a:cubicBezTo>
                  <a:cubicBezTo>
                    <a:pt x="19642" y="21600"/>
                    <a:pt x="19714" y="21600"/>
                    <a:pt x="19785" y="21600"/>
                  </a:cubicBezTo>
                  <a:cubicBezTo>
                    <a:pt x="20259" y="21600"/>
                    <a:pt x="20735" y="21079"/>
                    <a:pt x="21078" y="20244"/>
                  </a:cubicBezTo>
                  <a:cubicBezTo>
                    <a:pt x="21345" y="19596"/>
                    <a:pt x="21532" y="18759"/>
                    <a:pt x="21576" y="17831"/>
                  </a:cubicBezTo>
                  <a:cubicBezTo>
                    <a:pt x="21592" y="17490"/>
                    <a:pt x="21589" y="17137"/>
                    <a:pt x="21564" y="16776"/>
                  </a:cubicBezTo>
                  <a:cubicBezTo>
                    <a:pt x="21283" y="12797"/>
                    <a:pt x="21003" y="8818"/>
                    <a:pt x="20722" y="4839"/>
                  </a:cubicBezTo>
                  <a:cubicBezTo>
                    <a:pt x="20650" y="3820"/>
                    <a:pt x="20513" y="2861"/>
                    <a:pt x="20313" y="2070"/>
                  </a:cubicBezTo>
                  <a:cubicBezTo>
                    <a:pt x="20031" y="953"/>
                    <a:pt x="19626" y="171"/>
                    <a:pt x="19110" y="34"/>
                  </a:cubicBezTo>
                  <a:cubicBezTo>
                    <a:pt x="19056" y="19"/>
                    <a:pt x="19001" y="12"/>
                    <a:pt x="18944" y="12"/>
                  </a:cubicBezTo>
                  <a:cubicBezTo>
                    <a:pt x="13609" y="8"/>
                    <a:pt x="8274" y="4"/>
                    <a:pt x="2938" y="0"/>
                  </a:cubicBezTo>
                  <a:cubicBezTo>
                    <a:pt x="2308" y="0"/>
                    <a:pt x="1851" y="936"/>
                    <a:pt x="1542" y="2290"/>
                  </a:cubicBezTo>
                  <a:cubicBezTo>
                    <a:pt x="1371" y="3037"/>
                    <a:pt x="1245" y="3911"/>
                    <a:pt x="1159" y="4825"/>
                  </a:cubicBezTo>
                  <a:cubicBezTo>
                    <a:pt x="784" y="8803"/>
                    <a:pt x="410" y="12782"/>
                    <a:pt x="35" y="16760"/>
                  </a:cubicBezTo>
                  <a:cubicBezTo>
                    <a:pt x="0" y="17129"/>
                    <a:pt x="-8" y="17491"/>
                    <a:pt x="6" y="17841"/>
                  </a:cubicBezTo>
                  <a:cubicBezTo>
                    <a:pt x="43" y="18752"/>
                    <a:pt x="232" y="19580"/>
                    <a:pt x="502" y="20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0" name="Google Shape;370;p27"/>
            <p:cNvSpPr/>
            <p:nvPr/>
          </p:nvSpPr>
          <p:spPr>
            <a:xfrm>
              <a:off x="322875" y="6574055"/>
              <a:ext cx="3144454" cy="444246"/>
            </a:xfrm>
            <a:custGeom>
              <a:rect b="b" l="l" r="r" t="t"/>
              <a:pathLst>
                <a:path extrusionOk="0" h="21597" w="21467">
                  <a:moveTo>
                    <a:pt x="449" y="18032"/>
                  </a:moveTo>
                  <a:cubicBezTo>
                    <a:pt x="793" y="20218"/>
                    <a:pt x="1292" y="21600"/>
                    <a:pt x="1792" y="21597"/>
                  </a:cubicBezTo>
                  <a:cubicBezTo>
                    <a:pt x="4435" y="21583"/>
                    <a:pt x="7079" y="21569"/>
                    <a:pt x="9722" y="21555"/>
                  </a:cubicBezTo>
                  <a:cubicBezTo>
                    <a:pt x="13041" y="21538"/>
                    <a:pt x="16358" y="21520"/>
                    <a:pt x="19676" y="21503"/>
                  </a:cubicBezTo>
                  <a:cubicBezTo>
                    <a:pt x="20173" y="21500"/>
                    <a:pt x="20672" y="20121"/>
                    <a:pt x="21016" y="17948"/>
                  </a:cubicBezTo>
                  <a:cubicBezTo>
                    <a:pt x="21346" y="15865"/>
                    <a:pt x="21535" y="13054"/>
                    <a:pt x="21445" y="10025"/>
                  </a:cubicBezTo>
                  <a:cubicBezTo>
                    <a:pt x="21346" y="6684"/>
                    <a:pt x="21247" y="3341"/>
                    <a:pt x="21148" y="0"/>
                  </a:cubicBezTo>
                  <a:cubicBezTo>
                    <a:pt x="21177" y="1169"/>
                    <a:pt x="21207" y="2337"/>
                    <a:pt x="21236" y="3506"/>
                  </a:cubicBezTo>
                  <a:cubicBezTo>
                    <a:pt x="21416" y="10632"/>
                    <a:pt x="20453" y="16699"/>
                    <a:pt x="19497" y="16698"/>
                  </a:cubicBezTo>
                  <a:cubicBezTo>
                    <a:pt x="16313" y="16691"/>
                    <a:pt x="13127" y="16685"/>
                    <a:pt x="9942" y="16679"/>
                  </a:cubicBezTo>
                  <a:cubicBezTo>
                    <a:pt x="7273" y="16674"/>
                    <a:pt x="4603" y="16669"/>
                    <a:pt x="1933" y="16664"/>
                  </a:cubicBezTo>
                  <a:cubicBezTo>
                    <a:pt x="1053" y="16659"/>
                    <a:pt x="120" y="11431"/>
                    <a:pt x="163" y="5111"/>
                  </a:cubicBezTo>
                  <a:cubicBezTo>
                    <a:pt x="116" y="6788"/>
                    <a:pt x="68" y="8464"/>
                    <a:pt x="21" y="10141"/>
                  </a:cubicBezTo>
                  <a:cubicBezTo>
                    <a:pt x="-65" y="13164"/>
                    <a:pt x="122" y="15960"/>
                    <a:pt x="449" y="18032"/>
                  </a:cubicBezTo>
                  <a:close/>
                </a:path>
              </a:pathLst>
            </a:custGeom>
            <a:solidFill>
              <a:srgbClr val="319CA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1" name="Google Shape;371;p27"/>
            <p:cNvSpPr/>
            <p:nvPr/>
          </p:nvSpPr>
          <p:spPr>
            <a:xfrm>
              <a:off x="619752" y="3040218"/>
              <a:ext cx="2544443" cy="3613374"/>
            </a:xfrm>
            <a:custGeom>
              <a:rect b="b" l="l" r="r" t="t"/>
              <a:pathLst>
                <a:path extrusionOk="0" h="21600" w="21600">
                  <a:moveTo>
                    <a:pt x="0" y="18372"/>
                  </a:moveTo>
                  <a:cubicBezTo>
                    <a:pt x="0" y="19303"/>
                    <a:pt x="1322" y="20143"/>
                    <a:pt x="3435" y="20732"/>
                  </a:cubicBezTo>
                  <a:cubicBezTo>
                    <a:pt x="5364" y="21270"/>
                    <a:pt x="7953" y="21599"/>
                    <a:pt x="10799" y="21600"/>
                  </a:cubicBezTo>
                  <a:cubicBezTo>
                    <a:pt x="11161" y="21600"/>
                    <a:pt x="11519" y="21595"/>
                    <a:pt x="11872" y="21584"/>
                  </a:cubicBezTo>
                  <a:cubicBezTo>
                    <a:pt x="15043" y="21492"/>
                    <a:pt x="17468" y="21074"/>
                    <a:pt x="19232" y="20341"/>
                  </a:cubicBezTo>
                  <a:cubicBezTo>
                    <a:pt x="20505" y="19812"/>
                    <a:pt x="21600" y="19078"/>
                    <a:pt x="21600" y="18377"/>
                  </a:cubicBezTo>
                  <a:cubicBezTo>
                    <a:pt x="21534" y="18236"/>
                    <a:pt x="21469" y="18094"/>
                    <a:pt x="21403" y="17953"/>
                  </a:cubicBezTo>
                  <a:cubicBezTo>
                    <a:pt x="21147" y="17399"/>
                    <a:pt x="20890" y="16844"/>
                    <a:pt x="20633" y="16290"/>
                  </a:cubicBezTo>
                  <a:cubicBezTo>
                    <a:pt x="18212" y="11061"/>
                    <a:pt x="15790" y="5832"/>
                    <a:pt x="13369" y="603"/>
                  </a:cubicBezTo>
                  <a:cubicBezTo>
                    <a:pt x="13275" y="402"/>
                    <a:pt x="13182" y="201"/>
                    <a:pt x="13089" y="0"/>
                  </a:cubicBezTo>
                  <a:cubicBezTo>
                    <a:pt x="13079" y="1"/>
                    <a:pt x="13070" y="3"/>
                    <a:pt x="13060" y="4"/>
                  </a:cubicBezTo>
                  <a:cubicBezTo>
                    <a:pt x="13034" y="109"/>
                    <a:pt x="12882" y="205"/>
                    <a:pt x="12642" y="285"/>
                  </a:cubicBezTo>
                  <a:cubicBezTo>
                    <a:pt x="12298" y="398"/>
                    <a:pt x="11773" y="476"/>
                    <a:pt x="11172" y="492"/>
                  </a:cubicBezTo>
                  <a:cubicBezTo>
                    <a:pt x="10634" y="507"/>
                    <a:pt x="10078" y="480"/>
                    <a:pt x="9559" y="373"/>
                  </a:cubicBezTo>
                  <a:cubicBezTo>
                    <a:pt x="9151" y="289"/>
                    <a:pt x="8872" y="168"/>
                    <a:pt x="8808" y="30"/>
                  </a:cubicBezTo>
                  <a:cubicBezTo>
                    <a:pt x="8794" y="28"/>
                    <a:pt x="8780" y="25"/>
                    <a:pt x="8766" y="23"/>
                  </a:cubicBezTo>
                  <a:cubicBezTo>
                    <a:pt x="8670" y="224"/>
                    <a:pt x="8574" y="424"/>
                    <a:pt x="8478" y="625"/>
                  </a:cubicBezTo>
                  <a:cubicBezTo>
                    <a:pt x="5984" y="5846"/>
                    <a:pt x="3490" y="11067"/>
                    <a:pt x="996" y="16288"/>
                  </a:cubicBezTo>
                  <a:cubicBezTo>
                    <a:pt x="731" y="16842"/>
                    <a:pt x="467" y="17395"/>
                    <a:pt x="202" y="17949"/>
                  </a:cubicBezTo>
                  <a:cubicBezTo>
                    <a:pt x="135" y="18090"/>
                    <a:pt x="68" y="18231"/>
                    <a:pt x="0" y="1837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80000">
                  <a:srgbClr val="00536F"/>
                </a:gs>
                <a:gs pos="100000">
                  <a:srgbClr val="00536F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2" name="Google Shape;372;p27"/>
            <p:cNvSpPr/>
            <p:nvPr/>
          </p:nvSpPr>
          <p:spPr>
            <a:xfrm>
              <a:off x="797788" y="4836731"/>
              <a:ext cx="2206185" cy="1190023"/>
            </a:xfrm>
            <a:custGeom>
              <a:rect b="b" l="l" r="r" t="t"/>
              <a:pathLst>
                <a:path extrusionOk="0" h="19005" w="21600">
                  <a:moveTo>
                    <a:pt x="21600" y="12579"/>
                  </a:moveTo>
                  <a:cubicBezTo>
                    <a:pt x="17086" y="21600"/>
                    <a:pt x="2889" y="21121"/>
                    <a:pt x="0" y="11152"/>
                  </a:cubicBezTo>
                  <a:lnTo>
                    <a:pt x="2300" y="0"/>
                  </a:lnTo>
                  <a:cubicBezTo>
                    <a:pt x="5577" y="7586"/>
                    <a:pt x="15253" y="7762"/>
                    <a:pt x="19189" y="519"/>
                  </a:cubicBezTo>
                  <a:cubicBezTo>
                    <a:pt x="19189" y="519"/>
                    <a:pt x="21600" y="12579"/>
                    <a:pt x="21600" y="1257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rgbClr val="147B8E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3" name="Google Shape;373;p27"/>
            <p:cNvSpPr/>
            <p:nvPr/>
          </p:nvSpPr>
          <p:spPr>
            <a:xfrm>
              <a:off x="1202406" y="3719979"/>
              <a:ext cx="1404274" cy="899745"/>
            </a:xfrm>
            <a:custGeom>
              <a:rect b="b" l="l" r="r" t="t"/>
              <a:pathLst>
                <a:path extrusionOk="0" h="19811" w="21600">
                  <a:moveTo>
                    <a:pt x="21600" y="15302"/>
                  </a:moveTo>
                  <a:cubicBezTo>
                    <a:pt x="15574" y="21600"/>
                    <a:pt x="5233" y="21299"/>
                    <a:pt x="0" y="14404"/>
                  </a:cubicBezTo>
                  <a:lnTo>
                    <a:pt x="3354" y="133"/>
                  </a:lnTo>
                  <a:cubicBezTo>
                    <a:pt x="7675" y="3551"/>
                    <a:pt x="13664" y="3509"/>
                    <a:pt x="18114" y="0"/>
                  </a:cubicBezTo>
                  <a:cubicBezTo>
                    <a:pt x="18114" y="0"/>
                    <a:pt x="21600" y="15302"/>
                    <a:pt x="21600" y="1530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00627E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4" name="Google Shape;374;p27"/>
            <p:cNvSpPr/>
            <p:nvPr/>
          </p:nvSpPr>
          <p:spPr>
            <a:xfrm>
              <a:off x="2044014" y="3072589"/>
              <a:ext cx="1089733" cy="3419925"/>
            </a:xfrm>
            <a:custGeom>
              <a:rect b="b" l="l" r="r" t="t"/>
              <a:pathLst>
                <a:path extrusionOk="0" h="21600" w="21600">
                  <a:moveTo>
                    <a:pt x="1539" y="0"/>
                  </a:moveTo>
                  <a:cubicBezTo>
                    <a:pt x="1134" y="64"/>
                    <a:pt x="608" y="118"/>
                    <a:pt x="0" y="158"/>
                  </a:cubicBezTo>
                  <a:lnTo>
                    <a:pt x="14303" y="21600"/>
                  </a:lnTo>
                  <a:cubicBezTo>
                    <a:pt x="17625" y="21032"/>
                    <a:pt x="19687" y="20464"/>
                    <a:pt x="21600" y="19837"/>
                  </a:cubicBezTo>
                  <a:cubicBezTo>
                    <a:pt x="21600" y="19837"/>
                    <a:pt x="1539" y="0"/>
                    <a:pt x="1539" y="0"/>
                  </a:cubicBezTo>
                  <a:close/>
                </a:path>
              </a:pathLst>
            </a:custGeom>
            <a:solidFill>
              <a:schemeClr val="lt1">
                <a:alpha val="24705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5" name="Google Shape;375;p27"/>
            <p:cNvSpPr/>
            <p:nvPr/>
          </p:nvSpPr>
          <p:spPr>
            <a:xfrm>
              <a:off x="749233" y="3088774"/>
              <a:ext cx="1041345" cy="3487628"/>
            </a:xfrm>
            <a:custGeom>
              <a:rect b="b" l="l" r="r" t="t"/>
              <a:pathLst>
                <a:path extrusionOk="0" h="21600" w="21600">
                  <a:moveTo>
                    <a:pt x="19792" y="0"/>
                  </a:moveTo>
                  <a:lnTo>
                    <a:pt x="0" y="20162"/>
                  </a:lnTo>
                  <a:cubicBezTo>
                    <a:pt x="2458" y="20795"/>
                    <a:pt x="5610" y="21162"/>
                    <a:pt x="9271" y="21600"/>
                  </a:cubicBezTo>
                  <a:lnTo>
                    <a:pt x="21600" y="146"/>
                  </a:lnTo>
                  <a:cubicBezTo>
                    <a:pt x="20898" y="111"/>
                    <a:pt x="20280" y="61"/>
                    <a:pt x="19792" y="0"/>
                  </a:cubicBezTo>
                  <a:close/>
                </a:path>
              </a:pathLst>
            </a:custGeom>
            <a:solidFill>
              <a:schemeClr val="lt1">
                <a:alpha val="24705"/>
              </a:scheme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6" name="Google Shape;376;p27"/>
            <p:cNvSpPr/>
            <p:nvPr/>
          </p:nvSpPr>
          <p:spPr>
            <a:xfrm>
              <a:off x="1655581" y="2959296"/>
              <a:ext cx="509695" cy="175656"/>
            </a:xfrm>
            <a:custGeom>
              <a:rect b="b" l="l" r="r" t="t"/>
              <a:pathLst>
                <a:path extrusionOk="0" h="21589" w="21598">
                  <a:moveTo>
                    <a:pt x="10800" y="0"/>
                  </a:moveTo>
                  <a:cubicBezTo>
                    <a:pt x="16763" y="5"/>
                    <a:pt x="21598" y="4846"/>
                    <a:pt x="21598" y="10806"/>
                  </a:cubicBezTo>
                  <a:cubicBezTo>
                    <a:pt x="21598" y="16768"/>
                    <a:pt x="16761" y="21598"/>
                    <a:pt x="10798" y="21589"/>
                  </a:cubicBezTo>
                  <a:cubicBezTo>
                    <a:pt x="4835" y="21587"/>
                    <a:pt x="-2" y="16750"/>
                    <a:pt x="0" y="10788"/>
                  </a:cubicBezTo>
                  <a:cubicBezTo>
                    <a:pt x="0" y="4828"/>
                    <a:pt x="4837" y="-2"/>
                    <a:pt x="108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77" name="Google Shape;377;p27"/>
          <p:cNvSpPr txBox="1"/>
          <p:nvPr/>
        </p:nvSpPr>
        <p:spPr>
          <a:xfrm>
            <a:off x="4176791" y="784779"/>
            <a:ext cx="3983355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Company Infographic</a:t>
            </a:r>
            <a:endParaRPr sz="1100"/>
          </a:p>
        </p:txBody>
      </p:sp>
      <p:grpSp>
        <p:nvGrpSpPr>
          <p:cNvPr id="378" name="Google Shape;378;p27"/>
          <p:cNvGrpSpPr/>
          <p:nvPr/>
        </p:nvGrpSpPr>
        <p:grpSpPr>
          <a:xfrm>
            <a:off x="4176791" y="2338150"/>
            <a:ext cx="3983355" cy="625363"/>
            <a:chOff x="6096000" y="1837935"/>
            <a:chExt cx="5311140" cy="833818"/>
          </a:xfrm>
        </p:grpSpPr>
        <p:grpSp>
          <p:nvGrpSpPr>
            <p:cNvPr id="379" name="Google Shape;379;p27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380" name="Google Shape;380;p27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381" name="Google Shape;381;p27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82" name="Google Shape;382;p27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01</a:t>
                  </a:r>
                  <a:endParaRPr sz="1100"/>
                </a:p>
              </p:txBody>
            </p:sp>
          </p:grpSp>
          <p:sp>
            <p:nvSpPr>
              <p:cNvPr id="383" name="Google Shape;383;p27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384" name="Google Shape;384;p27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385" name="Google Shape;385;p27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386" name="Google Shape;386;p27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87" name="Google Shape;387;p27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02</a:t>
                  </a:r>
                  <a:endParaRPr sz="1100"/>
                </a:p>
              </p:txBody>
            </p:sp>
          </p:grpSp>
          <p:sp>
            <p:nvSpPr>
              <p:cNvPr id="388" name="Google Shape;388;p27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grpSp>
        <p:nvGrpSpPr>
          <p:cNvPr id="389" name="Google Shape;389;p27"/>
          <p:cNvGrpSpPr/>
          <p:nvPr/>
        </p:nvGrpSpPr>
        <p:grpSpPr>
          <a:xfrm>
            <a:off x="4176791" y="3347476"/>
            <a:ext cx="3983355" cy="625363"/>
            <a:chOff x="6096000" y="1837935"/>
            <a:chExt cx="5311140" cy="833818"/>
          </a:xfrm>
        </p:grpSpPr>
        <p:grpSp>
          <p:nvGrpSpPr>
            <p:cNvPr id="390" name="Google Shape;390;p27"/>
            <p:cNvGrpSpPr/>
            <p:nvPr/>
          </p:nvGrpSpPr>
          <p:grpSpPr>
            <a:xfrm>
              <a:off x="6096000" y="1837935"/>
              <a:ext cx="2757714" cy="833818"/>
              <a:chOff x="6096000" y="1837935"/>
              <a:chExt cx="2757714" cy="833818"/>
            </a:xfrm>
          </p:grpSpPr>
          <p:grpSp>
            <p:nvGrpSpPr>
              <p:cNvPr id="391" name="Google Shape;391;p27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392" name="Google Shape;392;p27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93" name="Google Shape;393;p27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03</a:t>
                  </a:r>
                  <a:endParaRPr sz="1100"/>
                </a:p>
              </p:txBody>
            </p:sp>
          </p:grpSp>
          <p:sp>
            <p:nvSpPr>
              <p:cNvPr id="394" name="Google Shape;394;p27"/>
              <p:cNvSpPr txBox="1"/>
              <p:nvPr/>
            </p:nvSpPr>
            <p:spPr>
              <a:xfrm>
                <a:off x="6787224" y="1837935"/>
                <a:ext cx="2066490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dummy text typesetting Ipsum has been</a:t>
                </a:r>
                <a:endParaRPr sz="1100"/>
              </a:p>
            </p:txBody>
          </p:sp>
        </p:grpSp>
        <p:grpSp>
          <p:nvGrpSpPr>
            <p:cNvPr id="395" name="Google Shape;395;p27"/>
            <p:cNvGrpSpPr/>
            <p:nvPr/>
          </p:nvGrpSpPr>
          <p:grpSpPr>
            <a:xfrm>
              <a:off x="9260114" y="1837935"/>
              <a:ext cx="2147026" cy="833818"/>
              <a:chOff x="6096000" y="1837935"/>
              <a:chExt cx="2147026" cy="833818"/>
            </a:xfrm>
          </p:grpSpPr>
          <p:grpSp>
            <p:nvGrpSpPr>
              <p:cNvPr id="396" name="Google Shape;396;p27"/>
              <p:cNvGrpSpPr/>
              <p:nvPr/>
            </p:nvGrpSpPr>
            <p:grpSpPr>
              <a:xfrm>
                <a:off x="6096000" y="1902263"/>
                <a:ext cx="602791" cy="513010"/>
                <a:chOff x="6501880" y="2541552"/>
                <a:chExt cx="602791" cy="513010"/>
              </a:xfrm>
            </p:grpSpPr>
            <p:sp>
              <p:nvSpPr>
                <p:cNvPr id="397" name="Google Shape;397;p27"/>
                <p:cNvSpPr/>
                <p:nvPr/>
              </p:nvSpPr>
              <p:spPr>
                <a:xfrm>
                  <a:off x="6546771" y="2541552"/>
                  <a:ext cx="513010" cy="51301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398" name="Google Shape;398;p27"/>
                <p:cNvSpPr txBox="1"/>
                <p:nvPr/>
              </p:nvSpPr>
              <p:spPr>
                <a:xfrm>
                  <a:off x="6501880" y="2651516"/>
                  <a:ext cx="602791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100">
                      <a:solidFill>
                        <a:schemeClr val="lt1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04</a:t>
                  </a:r>
                  <a:endParaRPr sz="1100"/>
                </a:p>
              </p:txBody>
            </p:sp>
          </p:grpSp>
          <p:sp>
            <p:nvSpPr>
              <p:cNvPr id="399" name="Google Shape;399;p27"/>
              <p:cNvSpPr txBox="1"/>
              <p:nvPr/>
            </p:nvSpPr>
            <p:spPr>
              <a:xfrm>
                <a:off x="6787224" y="1837935"/>
                <a:ext cx="1455802" cy="833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Lorem Ipsum is simply Ipsum has been</a:t>
                </a:r>
                <a:endParaRPr sz="1100"/>
              </a:p>
            </p:txBody>
          </p:sp>
        </p:grpSp>
      </p:grpSp>
      <p:sp>
        <p:nvSpPr>
          <p:cNvPr id="400" name="Google Shape;400;p27"/>
          <p:cNvSpPr txBox="1"/>
          <p:nvPr/>
        </p:nvSpPr>
        <p:spPr>
          <a:xfrm>
            <a:off x="4176791" y="1368005"/>
            <a:ext cx="3200335" cy="4330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Lorem Ipsum is simply dummy text typesetting Ipsum has been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igit - Multi 1 - Bright">
  <a:themeElements>
    <a:clrScheme name="Custom 16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52C3CB"/>
      </a:accent1>
      <a:accent2>
        <a:srgbClr val="1BA4BE"/>
      </a:accent2>
      <a:accent3>
        <a:srgbClr val="0084A9"/>
      </a:accent3>
      <a:accent4>
        <a:srgbClr val="006F95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