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4" r:id="rId4"/>
    <p:sldMasterId id="214748368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oboto Slab"/>
      <p:regular r:id="rId29"/>
      <p:bold r:id="rId30"/>
    </p:embeddedFont>
    <p:embeddedFont>
      <p:font typeface="Raleway"/>
      <p:regular r:id="rId31"/>
      <p:bold r:id="rId32"/>
      <p:italic r:id="rId33"/>
      <p:boldItalic r:id="rId34"/>
    </p:embeddedFont>
    <p:embeddedFont>
      <p:font typeface="Play"/>
      <p:regular r:id="rId35"/>
      <p:bold r:id="rId36"/>
    </p:embeddedFont>
    <p:embeddedFont>
      <p:font typeface="Montserrat"/>
      <p:regular r:id="rId37"/>
      <p:bold r:id="rId38"/>
      <p:italic r:id="rId39"/>
      <p:boldItalic r:id="rId40"/>
    </p:embeddedFont>
    <p:embeddedFont>
      <p:font typeface="Montserrat Medium"/>
      <p:regular r:id="rId41"/>
      <p:bold r:id="rId42"/>
      <p:italic r:id="rId43"/>
      <p:boldItalic r:id="rId44"/>
    </p:embeddedFont>
    <p:embeddedFont>
      <p:font typeface="Raleway Light"/>
      <p:regular r:id="rId45"/>
      <p:bold r:id="rId46"/>
      <p:italic r:id="rId47"/>
      <p:boldItalic r:id="rId48"/>
    </p:embeddedFont>
    <p:embeddedFont>
      <p:font typeface="Montserrat Light"/>
      <p:regular r:id="rId49"/>
      <p:bold r:id="rId50"/>
      <p:italic r:id="rId51"/>
      <p:boldItalic r:id="rId52"/>
    </p:embeddedFont>
    <p:embeddedFont>
      <p:font typeface="Bodoni"/>
      <p:regular r:id="rId53"/>
      <p:bold r:id="rId54"/>
      <p:italic r:id="rId55"/>
      <p:boldItalic r:id="rId56"/>
    </p:embeddedFont>
    <p:embeddedFont>
      <p:font typeface="Raleway Medium"/>
      <p:regular r:id="rId57"/>
      <p:bold r:id="rId58"/>
      <p:italic r:id="rId59"/>
      <p:boldItalic r:id="rId60"/>
    </p:embeddedFont>
    <p:embeddedFont>
      <p:font typeface="Open Sans"/>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42" Type="http://schemas.openxmlformats.org/officeDocument/2006/relationships/font" Target="fonts/MontserratMedium-bold.fntdata"/><Relationship Id="rId41" Type="http://schemas.openxmlformats.org/officeDocument/2006/relationships/font" Target="fonts/MontserratMedium-regular.fntdata"/><Relationship Id="rId44" Type="http://schemas.openxmlformats.org/officeDocument/2006/relationships/font" Target="fonts/MontserratMedium-boldItalic.fntdata"/><Relationship Id="rId43" Type="http://schemas.openxmlformats.org/officeDocument/2006/relationships/font" Target="fonts/MontserratMedium-italic.fntdata"/><Relationship Id="rId46" Type="http://schemas.openxmlformats.org/officeDocument/2006/relationships/font" Target="fonts/RalewayLight-bold.fntdata"/><Relationship Id="rId45" Type="http://schemas.openxmlformats.org/officeDocument/2006/relationships/font" Target="fonts/RalewayLight-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RalewayLight-boldItalic.fntdata"/><Relationship Id="rId47" Type="http://schemas.openxmlformats.org/officeDocument/2006/relationships/font" Target="fonts/RalewayLight-italic.fntdata"/><Relationship Id="rId49" Type="http://schemas.openxmlformats.org/officeDocument/2006/relationships/font" Target="fonts/MontserratLight-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regular.fntdata"/><Relationship Id="rId30" Type="http://schemas.openxmlformats.org/officeDocument/2006/relationships/font" Target="fonts/RobotoSlab-bold.fntdata"/><Relationship Id="rId33" Type="http://schemas.openxmlformats.org/officeDocument/2006/relationships/font" Target="fonts/Raleway-italic.fntdata"/><Relationship Id="rId32" Type="http://schemas.openxmlformats.org/officeDocument/2006/relationships/font" Target="fonts/Raleway-bold.fntdata"/><Relationship Id="rId35" Type="http://schemas.openxmlformats.org/officeDocument/2006/relationships/font" Target="fonts/Play-regular.fntdata"/><Relationship Id="rId34" Type="http://schemas.openxmlformats.org/officeDocument/2006/relationships/font" Target="fonts/Raleway-boldItalic.fntdata"/><Relationship Id="rId37" Type="http://schemas.openxmlformats.org/officeDocument/2006/relationships/font" Target="fonts/Montserrat-regular.fntdata"/><Relationship Id="rId36" Type="http://schemas.openxmlformats.org/officeDocument/2006/relationships/font" Target="fonts/Play-bold.fntdata"/><Relationship Id="rId39" Type="http://schemas.openxmlformats.org/officeDocument/2006/relationships/font" Target="fonts/Montserrat-italic.fntdata"/><Relationship Id="rId38" Type="http://schemas.openxmlformats.org/officeDocument/2006/relationships/font" Target="fonts/Montserrat-bold.fntdata"/><Relationship Id="rId62" Type="http://schemas.openxmlformats.org/officeDocument/2006/relationships/font" Target="fonts/OpenSans-bold.fntdata"/><Relationship Id="rId61" Type="http://schemas.openxmlformats.org/officeDocument/2006/relationships/font" Target="fonts/OpenSans-regular.fntdata"/><Relationship Id="rId20" Type="http://schemas.openxmlformats.org/officeDocument/2006/relationships/slide" Target="slides/slide14.xml"/><Relationship Id="rId64" Type="http://schemas.openxmlformats.org/officeDocument/2006/relationships/font" Target="fonts/OpenSans-boldItalic.fntdata"/><Relationship Id="rId63" Type="http://schemas.openxmlformats.org/officeDocument/2006/relationships/font" Target="fonts/OpenSans-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RalewayMedium-bold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font" Target="fonts/RobotoSlab-regular.fntdata"/><Relationship Id="rId51" Type="http://schemas.openxmlformats.org/officeDocument/2006/relationships/font" Target="fonts/MontserratLight-italic.fntdata"/><Relationship Id="rId50" Type="http://schemas.openxmlformats.org/officeDocument/2006/relationships/font" Target="fonts/MontserratLight-bold.fntdata"/><Relationship Id="rId53" Type="http://schemas.openxmlformats.org/officeDocument/2006/relationships/font" Target="fonts/Bodoni-regular.fntdata"/><Relationship Id="rId52" Type="http://schemas.openxmlformats.org/officeDocument/2006/relationships/font" Target="fonts/MontserratLight-boldItalic.fntdata"/><Relationship Id="rId11" Type="http://schemas.openxmlformats.org/officeDocument/2006/relationships/slide" Target="slides/slide5.xml"/><Relationship Id="rId55" Type="http://schemas.openxmlformats.org/officeDocument/2006/relationships/font" Target="fonts/Bodoni-italic.fntdata"/><Relationship Id="rId10" Type="http://schemas.openxmlformats.org/officeDocument/2006/relationships/slide" Target="slides/slide4.xml"/><Relationship Id="rId54" Type="http://schemas.openxmlformats.org/officeDocument/2006/relationships/font" Target="fonts/Bodoni-bold.fntdata"/><Relationship Id="rId13" Type="http://schemas.openxmlformats.org/officeDocument/2006/relationships/slide" Target="slides/slide7.xml"/><Relationship Id="rId57" Type="http://schemas.openxmlformats.org/officeDocument/2006/relationships/font" Target="fonts/RalewayMedium-regular.fntdata"/><Relationship Id="rId12" Type="http://schemas.openxmlformats.org/officeDocument/2006/relationships/slide" Target="slides/slide6.xml"/><Relationship Id="rId56" Type="http://schemas.openxmlformats.org/officeDocument/2006/relationships/font" Target="fonts/Bodoni-boldItalic.fntdata"/><Relationship Id="rId15" Type="http://schemas.openxmlformats.org/officeDocument/2006/relationships/slide" Target="slides/slide9.xml"/><Relationship Id="rId59" Type="http://schemas.openxmlformats.org/officeDocument/2006/relationships/font" Target="fonts/RalewayMedium-italic.fntdata"/><Relationship Id="rId14" Type="http://schemas.openxmlformats.org/officeDocument/2006/relationships/slide" Target="slides/slide8.xml"/><Relationship Id="rId58" Type="http://schemas.openxmlformats.org/officeDocument/2006/relationships/font" Target="fonts/RalewayMedium-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5cd1bc3b2d_2_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5cd1bc3b2d_2_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Google Shape;214;g5cd1bc3b2d_2_1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g5cd1bc3b2d_2_1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Google Shape;225;g5cd1bc3b2d_2_1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g5cd1bc3b2d_2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5cd1bc3b2d_2_1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5cd1bc3b2d_2_1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g5cd1bc3b2d_2_22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g5cd1bc3b2d_2_2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Google Shape;302;g5cd1bc3b2d_2_2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5cd1bc3b2d_2_2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5cd1bc3b2d_2_26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g5cd1bc3b2d_2_2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 name="Shape 339"/>
        <p:cNvGrpSpPr/>
        <p:nvPr/>
      </p:nvGrpSpPr>
      <p:grpSpPr>
        <a:xfrm>
          <a:off x="0" y="0"/>
          <a:ext cx="0" cy="0"/>
          <a:chOff x="0" y="0"/>
          <a:chExt cx="0" cy="0"/>
        </a:xfrm>
      </p:grpSpPr>
      <p:sp>
        <p:nvSpPr>
          <p:cNvPr id="340" name="Google Shape;340;g5cd1bc3b2d_2_2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g5cd1bc3b2d_2_2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Google Shape;352;g5cd1bc3b2d_2_29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g5cd1bc3b2d_2_2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5cd1bc3b2d_2_3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g5cd1bc3b2d_2_3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5cd1bc3b2d_2_3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g5cd1bc3b2d_2_3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5cd1bc3b2d_2_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g5cd1bc3b2d_2_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5cd1bc3b2d_2_33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g5cd1bc3b2d_2_3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Google Shape;414;g5cd1bc3b2d_2_35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g5cd1bc3b2d_2_3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g5cd1bc3b2d_2_3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g5cd1bc3b2d_2_3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cd1bc3b2d_2_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g5cd1bc3b2d_2_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cd1bc3b2d_2_9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5cd1bc3b2d_2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5cd1bc3b2d_2_1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g5cd1bc3b2d_2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5cd1bc3b2d_2_1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g5cd1bc3b2d_2_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5cd1bc3b2d_2_1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g5cd1bc3b2d_2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Google Shape;181;g5cd1bc3b2d_2_1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g5cd1bc3b2d_2_1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5cd1bc3b2d_2_1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g5cd1bc3b2d_2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2" name="Shape 52"/>
        <p:cNvGrpSpPr/>
        <p:nvPr/>
      </p:nvGrpSpPr>
      <p:grpSpPr>
        <a:xfrm>
          <a:off x="0" y="0"/>
          <a:ext cx="0" cy="0"/>
          <a:chOff x="0" y="0"/>
          <a:chExt cx="0" cy="0"/>
        </a:xfrm>
      </p:grpSpPr>
      <p:sp>
        <p:nvSpPr>
          <p:cNvPr id="53" name="Google Shape;53;p14"/>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Image">
  <p:cSld name="3_Full Image">
    <p:spTree>
      <p:nvGrpSpPr>
        <p:cNvPr id="54" name="Shape 54"/>
        <p:cNvGrpSpPr/>
        <p:nvPr/>
      </p:nvGrpSpPr>
      <p:grpSpPr>
        <a:xfrm>
          <a:off x="0" y="0"/>
          <a:ext cx="0" cy="0"/>
          <a:chOff x="0" y="0"/>
          <a:chExt cx="0" cy="0"/>
        </a:xfrm>
      </p:grpSpPr>
      <p:sp>
        <p:nvSpPr>
          <p:cNvPr id="55" name="Google Shape;55;p15"/>
          <p:cNvSpPr/>
          <p:nvPr>
            <p:ph idx="2" type="pic"/>
          </p:nvPr>
        </p:nvSpPr>
        <p:spPr>
          <a:xfrm>
            <a:off x="1" y="1557338"/>
            <a:ext cx="3943350" cy="20288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Full Image">
  <p:cSld name="22_Full Image">
    <p:spTree>
      <p:nvGrpSpPr>
        <p:cNvPr id="56" name="Shape 56"/>
        <p:cNvGrpSpPr/>
        <p:nvPr/>
      </p:nvGrpSpPr>
      <p:grpSpPr>
        <a:xfrm>
          <a:off x="0" y="0"/>
          <a:ext cx="0" cy="0"/>
          <a:chOff x="0" y="0"/>
          <a:chExt cx="0" cy="0"/>
        </a:xfrm>
      </p:grpSpPr>
      <p:sp>
        <p:nvSpPr>
          <p:cNvPr id="57" name="Google Shape;57;p16"/>
          <p:cNvSpPr/>
          <p:nvPr>
            <p:ph idx="2" type="pic"/>
          </p:nvPr>
        </p:nvSpPr>
        <p:spPr>
          <a:xfrm>
            <a:off x="2000251" y="2571751"/>
            <a:ext cx="4680468" cy="18359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Image">
  <p:cSld name="1_Full Image">
    <p:spTree>
      <p:nvGrpSpPr>
        <p:cNvPr id="58" name="Shape 58"/>
        <p:cNvGrpSpPr/>
        <p:nvPr/>
      </p:nvGrpSpPr>
      <p:grpSpPr>
        <a:xfrm>
          <a:off x="0" y="0"/>
          <a:ext cx="0" cy="0"/>
          <a:chOff x="0" y="0"/>
          <a:chExt cx="0" cy="0"/>
        </a:xfrm>
      </p:grpSpPr>
      <p:sp>
        <p:nvSpPr>
          <p:cNvPr id="59" name="Google Shape;59;p17"/>
          <p:cNvSpPr/>
          <p:nvPr>
            <p:ph idx="2" type="pic"/>
          </p:nvPr>
        </p:nvSpPr>
        <p:spPr>
          <a:xfrm>
            <a:off x="3716079" y="859909"/>
            <a:ext cx="1711842" cy="1711841"/>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Full Image">
  <p:cSld name="6_Full Image">
    <p:spTree>
      <p:nvGrpSpPr>
        <p:cNvPr id="60" name="Shape 60"/>
        <p:cNvGrpSpPr/>
        <p:nvPr/>
      </p:nvGrpSpPr>
      <p:grpSpPr>
        <a:xfrm>
          <a:off x="0" y="0"/>
          <a:ext cx="0" cy="0"/>
          <a:chOff x="0" y="0"/>
          <a:chExt cx="0" cy="0"/>
        </a:xfrm>
      </p:grpSpPr>
      <p:sp>
        <p:nvSpPr>
          <p:cNvPr id="61" name="Google Shape;61;p18"/>
          <p:cNvSpPr/>
          <p:nvPr>
            <p:ph idx="2" type="pic"/>
          </p:nvPr>
        </p:nvSpPr>
        <p:spPr>
          <a:xfrm>
            <a:off x="2210990" y="645495"/>
            <a:ext cx="2336006" cy="278771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Full Image">
  <p:cSld name="7_Full Image">
    <p:spTree>
      <p:nvGrpSpPr>
        <p:cNvPr id="62" name="Shape 62"/>
        <p:cNvGrpSpPr/>
        <p:nvPr/>
      </p:nvGrpSpPr>
      <p:grpSpPr>
        <a:xfrm>
          <a:off x="0" y="0"/>
          <a:ext cx="0" cy="0"/>
          <a:chOff x="0" y="0"/>
          <a:chExt cx="0" cy="0"/>
        </a:xfrm>
      </p:grpSpPr>
      <p:sp>
        <p:nvSpPr>
          <p:cNvPr id="63" name="Google Shape;63;p19"/>
          <p:cNvSpPr/>
          <p:nvPr>
            <p:ph idx="2" type="pic"/>
          </p:nvPr>
        </p:nvSpPr>
        <p:spPr>
          <a:xfrm>
            <a:off x="3025798" y="1123950"/>
            <a:ext cx="4468657" cy="299399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Full Image">
  <p:cSld name="9_Full Image">
    <p:spTree>
      <p:nvGrpSpPr>
        <p:cNvPr id="64" name="Shape 64"/>
        <p:cNvGrpSpPr/>
        <p:nvPr/>
      </p:nvGrpSpPr>
      <p:grpSpPr>
        <a:xfrm>
          <a:off x="0" y="0"/>
          <a:ext cx="0" cy="0"/>
          <a:chOff x="0" y="0"/>
          <a:chExt cx="0" cy="0"/>
        </a:xfrm>
      </p:grpSpPr>
      <p:sp>
        <p:nvSpPr>
          <p:cNvPr id="65" name="Google Shape;65;p20"/>
          <p:cNvSpPr/>
          <p:nvPr>
            <p:ph idx="2" type="pic"/>
          </p:nvPr>
        </p:nvSpPr>
        <p:spPr>
          <a:xfrm>
            <a:off x="6032766" y="2801224"/>
            <a:ext cx="1593100" cy="1940797"/>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
        <p:nvSpPr>
          <p:cNvPr id="66" name="Google Shape;66;p20"/>
          <p:cNvSpPr/>
          <p:nvPr>
            <p:ph idx="3" type="pic"/>
          </p:nvPr>
        </p:nvSpPr>
        <p:spPr>
          <a:xfrm>
            <a:off x="6908898" y="1221581"/>
            <a:ext cx="1587654" cy="1940797"/>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
        <p:nvSpPr>
          <p:cNvPr id="67" name="Google Shape;67;p20"/>
          <p:cNvSpPr/>
          <p:nvPr>
            <p:ph idx="4" type="pic"/>
          </p:nvPr>
        </p:nvSpPr>
        <p:spPr>
          <a:xfrm>
            <a:off x="5163796" y="1221581"/>
            <a:ext cx="1586568" cy="1940797"/>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Full Image">
  <p:cSld name="8_Full Image">
    <p:spTree>
      <p:nvGrpSpPr>
        <p:cNvPr id="68" name="Shape 68"/>
        <p:cNvGrpSpPr/>
        <p:nvPr/>
      </p:nvGrpSpPr>
      <p:grpSpPr>
        <a:xfrm>
          <a:off x="0" y="0"/>
          <a:ext cx="0" cy="0"/>
          <a:chOff x="0" y="0"/>
          <a:chExt cx="0" cy="0"/>
        </a:xfrm>
      </p:grpSpPr>
      <p:sp>
        <p:nvSpPr>
          <p:cNvPr id="69" name="Google Shape;69;p21"/>
          <p:cNvSpPr/>
          <p:nvPr>
            <p:ph idx="2" type="pic"/>
          </p:nvPr>
        </p:nvSpPr>
        <p:spPr>
          <a:xfrm>
            <a:off x="3793390" y="1933575"/>
            <a:ext cx="1466850" cy="1466850"/>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
        <p:nvSpPr>
          <p:cNvPr id="70" name="Google Shape;70;p21"/>
          <p:cNvSpPr/>
          <p:nvPr>
            <p:ph idx="3" type="pic"/>
          </p:nvPr>
        </p:nvSpPr>
        <p:spPr>
          <a:xfrm>
            <a:off x="6307990" y="1933575"/>
            <a:ext cx="1466850" cy="1466850"/>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
        <p:nvSpPr>
          <p:cNvPr id="71" name="Google Shape;71;p21"/>
          <p:cNvSpPr/>
          <p:nvPr>
            <p:ph idx="4" type="pic"/>
          </p:nvPr>
        </p:nvSpPr>
        <p:spPr>
          <a:xfrm>
            <a:off x="1278790" y="1933575"/>
            <a:ext cx="1466850" cy="1466850"/>
          </a:xfrm>
          <a:prstGeom prst="rect">
            <a:avLst/>
          </a:prstGeom>
          <a:noFill/>
          <a:ln>
            <a:noFill/>
          </a:ln>
        </p:spPr>
        <p:txBody>
          <a:bodyPr anchorCtr="0" anchor="ctr" bIns="68575" lIns="68575" spcFirstLastPara="1" rIns="68575" wrap="square" tIns="68575">
            <a:noAutofit/>
          </a:bodyPr>
          <a:lstStyle>
            <a:lvl1pPr lvl="0">
              <a:spcBef>
                <a:spcPts val="0"/>
              </a:spcBef>
              <a:spcAft>
                <a:spcPts val="0"/>
              </a:spcAft>
              <a:buNone/>
              <a:defRPr/>
            </a:lvl1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Full Image">
  <p:cSld name="26_Full Image">
    <p:spTree>
      <p:nvGrpSpPr>
        <p:cNvPr id="72" name="Shape 72"/>
        <p:cNvGrpSpPr/>
        <p:nvPr/>
      </p:nvGrpSpPr>
      <p:grpSpPr>
        <a:xfrm>
          <a:off x="0" y="0"/>
          <a:ext cx="0" cy="0"/>
          <a:chOff x="0" y="0"/>
          <a:chExt cx="0" cy="0"/>
        </a:xfrm>
      </p:grpSpPr>
      <p:sp>
        <p:nvSpPr>
          <p:cNvPr id="73" name="Google Shape;73;p22"/>
          <p:cNvSpPr/>
          <p:nvPr>
            <p:ph idx="2" type="pic"/>
          </p:nvPr>
        </p:nvSpPr>
        <p:spPr>
          <a:xfrm>
            <a:off x="4572000" y="1130305"/>
            <a:ext cx="1524348" cy="190544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Google Shape;74;p22"/>
          <p:cNvSpPr/>
          <p:nvPr>
            <p:ph idx="3" type="pic"/>
          </p:nvPr>
        </p:nvSpPr>
        <p:spPr>
          <a:xfrm>
            <a:off x="6190427" y="1130307"/>
            <a:ext cx="1524348" cy="105608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5" name="Google Shape;75;p22"/>
          <p:cNvSpPr/>
          <p:nvPr>
            <p:ph idx="4" type="pic"/>
          </p:nvPr>
        </p:nvSpPr>
        <p:spPr>
          <a:xfrm>
            <a:off x="6190427" y="2292245"/>
            <a:ext cx="1524348" cy="182698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6" name="Google Shape;76;p22"/>
          <p:cNvSpPr/>
          <p:nvPr>
            <p:ph idx="5" type="pic"/>
          </p:nvPr>
        </p:nvSpPr>
        <p:spPr>
          <a:xfrm>
            <a:off x="4572000" y="3123537"/>
            <a:ext cx="1524348" cy="99568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Full Image">
  <p:cSld name="24_Full Image">
    <p:spTree>
      <p:nvGrpSpPr>
        <p:cNvPr id="77" name="Shape 77"/>
        <p:cNvGrpSpPr/>
        <p:nvPr/>
      </p:nvGrpSpPr>
      <p:grpSpPr>
        <a:xfrm>
          <a:off x="0" y="0"/>
          <a:ext cx="0" cy="0"/>
          <a:chOff x="0" y="0"/>
          <a:chExt cx="0" cy="0"/>
        </a:xfrm>
      </p:grpSpPr>
      <p:sp>
        <p:nvSpPr>
          <p:cNvPr id="78" name="Google Shape;78;p23"/>
          <p:cNvSpPr/>
          <p:nvPr>
            <p:ph idx="2" type="pic"/>
          </p:nvPr>
        </p:nvSpPr>
        <p:spPr>
          <a:xfrm>
            <a:off x="679848" y="2148849"/>
            <a:ext cx="2478411" cy="231480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Google Shape;79;p23"/>
          <p:cNvSpPr/>
          <p:nvPr>
            <p:ph idx="3" type="pic"/>
          </p:nvPr>
        </p:nvSpPr>
        <p:spPr>
          <a:xfrm>
            <a:off x="3332794" y="3117064"/>
            <a:ext cx="2478411" cy="13465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0" name="Google Shape;80;p23"/>
          <p:cNvSpPr/>
          <p:nvPr>
            <p:ph idx="4" type="pic"/>
          </p:nvPr>
        </p:nvSpPr>
        <p:spPr>
          <a:xfrm>
            <a:off x="5985740" y="2148849"/>
            <a:ext cx="2478411" cy="231480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Google Shape;81;p23"/>
          <p:cNvSpPr/>
          <p:nvPr>
            <p:ph idx="5" type="pic"/>
          </p:nvPr>
        </p:nvSpPr>
        <p:spPr>
          <a:xfrm>
            <a:off x="3332794" y="679848"/>
            <a:ext cx="2478411" cy="22702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Full Image">
  <p:cSld name="27_Full Image">
    <p:spTree>
      <p:nvGrpSpPr>
        <p:cNvPr id="82" name="Shape 82"/>
        <p:cNvGrpSpPr/>
        <p:nvPr/>
      </p:nvGrpSpPr>
      <p:grpSpPr>
        <a:xfrm>
          <a:off x="0" y="0"/>
          <a:ext cx="0" cy="0"/>
          <a:chOff x="0" y="0"/>
          <a:chExt cx="0" cy="0"/>
        </a:xfrm>
      </p:grpSpPr>
      <p:sp>
        <p:nvSpPr>
          <p:cNvPr id="83" name="Google Shape;83;p24"/>
          <p:cNvSpPr/>
          <p:nvPr>
            <p:ph idx="2" type="pic"/>
          </p:nvPr>
        </p:nvSpPr>
        <p:spPr>
          <a:xfrm>
            <a:off x="3544410" y="679849"/>
            <a:ext cx="4919741" cy="237053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Full Image">
  <p:cSld name="5_Full Image">
    <p:spTree>
      <p:nvGrpSpPr>
        <p:cNvPr id="84" name="Shape 84"/>
        <p:cNvGrpSpPr/>
        <p:nvPr/>
      </p:nvGrpSpPr>
      <p:grpSpPr>
        <a:xfrm>
          <a:off x="0" y="0"/>
          <a:ext cx="0" cy="0"/>
          <a:chOff x="0" y="0"/>
          <a:chExt cx="0" cy="0"/>
        </a:xfrm>
      </p:grpSpPr>
      <p:sp>
        <p:nvSpPr>
          <p:cNvPr id="85" name="Google Shape;85;p25"/>
          <p:cNvSpPr/>
          <p:nvPr>
            <p:ph idx="2" type="pic"/>
          </p:nvPr>
        </p:nvSpPr>
        <p:spPr>
          <a:xfrm>
            <a:off x="642938" y="1464469"/>
            <a:ext cx="3929063" cy="260032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Full Image">
  <p:cSld name="11_Full Image">
    <p:spTree>
      <p:nvGrpSpPr>
        <p:cNvPr id="86" name="Shape 86"/>
        <p:cNvGrpSpPr/>
        <p:nvPr/>
      </p:nvGrpSpPr>
      <p:grpSpPr>
        <a:xfrm>
          <a:off x="0" y="0"/>
          <a:ext cx="0" cy="0"/>
          <a:chOff x="0" y="0"/>
          <a:chExt cx="0" cy="0"/>
        </a:xfrm>
      </p:grpSpPr>
      <p:sp>
        <p:nvSpPr>
          <p:cNvPr id="87" name="Google Shape;87;p26"/>
          <p:cNvSpPr/>
          <p:nvPr>
            <p:ph idx="2" type="pic"/>
          </p:nvPr>
        </p:nvSpPr>
        <p:spPr>
          <a:xfrm>
            <a:off x="3576638"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Google Shape;88;p26"/>
          <p:cNvSpPr/>
          <p:nvPr>
            <p:ph idx="3" type="pic"/>
          </p:nvPr>
        </p:nvSpPr>
        <p:spPr>
          <a:xfrm>
            <a:off x="5643563"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9" name="Google Shape;89;p26"/>
          <p:cNvSpPr/>
          <p:nvPr>
            <p:ph idx="4" type="pic"/>
          </p:nvPr>
        </p:nvSpPr>
        <p:spPr>
          <a:xfrm>
            <a:off x="7672388" y="933450"/>
            <a:ext cx="1895475" cy="32766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Full Image">
  <p:cSld name="20_Full Image">
    <p:spTree>
      <p:nvGrpSpPr>
        <p:cNvPr id="90" name="Shape 90"/>
        <p:cNvGrpSpPr/>
        <p:nvPr/>
      </p:nvGrpSpPr>
      <p:grpSpPr>
        <a:xfrm>
          <a:off x="0" y="0"/>
          <a:ext cx="0" cy="0"/>
          <a:chOff x="0" y="0"/>
          <a:chExt cx="0" cy="0"/>
        </a:xfrm>
      </p:grpSpPr>
      <p:sp>
        <p:nvSpPr>
          <p:cNvPr id="91" name="Google Shape;91;p27"/>
          <p:cNvSpPr/>
          <p:nvPr>
            <p:ph idx="2" type="pic"/>
          </p:nvPr>
        </p:nvSpPr>
        <p:spPr>
          <a:xfrm>
            <a:off x="780455" y="1810941"/>
            <a:ext cx="2455663" cy="163234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2" name="Google Shape;92;p27"/>
          <p:cNvSpPr/>
          <p:nvPr>
            <p:ph idx="3" type="pic"/>
          </p:nvPr>
        </p:nvSpPr>
        <p:spPr>
          <a:xfrm>
            <a:off x="3344168" y="1810941"/>
            <a:ext cx="2455663" cy="163234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Google Shape;93;p27"/>
          <p:cNvSpPr/>
          <p:nvPr>
            <p:ph idx="4" type="pic"/>
          </p:nvPr>
        </p:nvSpPr>
        <p:spPr>
          <a:xfrm>
            <a:off x="5907881" y="1810941"/>
            <a:ext cx="2455663" cy="163234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al">
  <p:cSld name="General">
    <p:spTree>
      <p:nvGrpSpPr>
        <p:cNvPr id="94" name="Shape 94"/>
        <p:cNvGrpSpPr/>
        <p:nvPr/>
      </p:nvGrpSpPr>
      <p:grpSpPr>
        <a:xfrm>
          <a:off x="0" y="0"/>
          <a:ext cx="0" cy="0"/>
          <a:chOff x="0" y="0"/>
          <a:chExt cx="0" cy="0"/>
        </a:xfrm>
      </p:grpSpPr>
      <p:sp>
        <p:nvSpPr>
          <p:cNvPr id="95" name="Google Shape;95;p28"/>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Full Image">
  <p:cSld name="25_Full Image">
    <p:spTree>
      <p:nvGrpSpPr>
        <p:cNvPr id="96" name="Shape 96"/>
        <p:cNvGrpSpPr/>
        <p:nvPr/>
      </p:nvGrpSpPr>
      <p:grpSpPr>
        <a:xfrm>
          <a:off x="0" y="0"/>
          <a:ext cx="0" cy="0"/>
          <a:chOff x="0" y="0"/>
          <a:chExt cx="0" cy="0"/>
        </a:xfrm>
      </p:grpSpPr>
      <p:sp>
        <p:nvSpPr>
          <p:cNvPr id="97" name="Google Shape;97;p29"/>
          <p:cNvSpPr/>
          <p:nvPr>
            <p:ph idx="2" type="pic"/>
          </p:nvPr>
        </p:nvSpPr>
        <p:spPr>
          <a:xfrm>
            <a:off x="3089332" y="679849"/>
            <a:ext cx="2286918" cy="378380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Google Shape;98;p29"/>
          <p:cNvSpPr/>
          <p:nvPr>
            <p:ph idx="3" type="pic"/>
          </p:nvPr>
        </p:nvSpPr>
        <p:spPr>
          <a:xfrm>
            <a:off x="679848" y="679849"/>
            <a:ext cx="2286918" cy="378380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Full Image">
  <p:cSld name="13_Full Image">
    <p:spTree>
      <p:nvGrpSpPr>
        <p:cNvPr id="99" name="Shape 99"/>
        <p:cNvGrpSpPr/>
        <p:nvPr/>
      </p:nvGrpSpPr>
      <p:grpSpPr>
        <a:xfrm>
          <a:off x="0" y="0"/>
          <a:ext cx="0" cy="0"/>
          <a:chOff x="0" y="0"/>
          <a:chExt cx="0" cy="0"/>
        </a:xfrm>
      </p:grpSpPr>
      <p:sp>
        <p:nvSpPr>
          <p:cNvPr id="100" name="Google Shape;100;p30"/>
          <p:cNvSpPr/>
          <p:nvPr>
            <p:ph idx="2" type="pic"/>
          </p:nvPr>
        </p:nvSpPr>
        <p:spPr>
          <a:xfrm>
            <a:off x="4571999" y="2571749"/>
            <a:ext cx="3950494" cy="19502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Full Image">
  <p:cSld name="18_Full Image">
    <p:spTree>
      <p:nvGrpSpPr>
        <p:cNvPr id="101" name="Shape 101"/>
        <p:cNvGrpSpPr/>
        <p:nvPr/>
      </p:nvGrpSpPr>
      <p:grpSpPr>
        <a:xfrm>
          <a:off x="0" y="0"/>
          <a:ext cx="0" cy="0"/>
          <a:chOff x="0" y="0"/>
          <a:chExt cx="0" cy="0"/>
        </a:xfrm>
      </p:grpSpPr>
      <p:sp>
        <p:nvSpPr>
          <p:cNvPr id="102" name="Google Shape;102;p31"/>
          <p:cNvSpPr/>
          <p:nvPr>
            <p:ph idx="2" type="pic"/>
          </p:nvPr>
        </p:nvSpPr>
        <p:spPr>
          <a:xfrm>
            <a:off x="621507" y="2200275"/>
            <a:ext cx="3093243" cy="232171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Full Image">
  <p:cSld name="16_Full Image">
    <p:spTree>
      <p:nvGrpSpPr>
        <p:cNvPr id="103" name="Shape 103"/>
        <p:cNvGrpSpPr/>
        <p:nvPr/>
      </p:nvGrpSpPr>
      <p:grpSpPr>
        <a:xfrm>
          <a:off x="0" y="0"/>
          <a:ext cx="0" cy="0"/>
          <a:chOff x="0" y="0"/>
          <a:chExt cx="0" cy="0"/>
        </a:xfrm>
      </p:grpSpPr>
      <p:sp>
        <p:nvSpPr>
          <p:cNvPr id="104" name="Google Shape;104;p32"/>
          <p:cNvSpPr/>
          <p:nvPr>
            <p:ph idx="2" type="pic"/>
          </p:nvPr>
        </p:nvSpPr>
        <p:spPr>
          <a:xfrm>
            <a:off x="2647950" y="2571750"/>
            <a:ext cx="6496050"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Full Image">
  <p:cSld name="23_Full Image">
    <p:spTree>
      <p:nvGrpSpPr>
        <p:cNvPr id="105" name="Shape 105"/>
        <p:cNvGrpSpPr/>
        <p:nvPr/>
      </p:nvGrpSpPr>
      <p:grpSpPr>
        <a:xfrm>
          <a:off x="0" y="0"/>
          <a:ext cx="0" cy="0"/>
          <a:chOff x="0" y="0"/>
          <a:chExt cx="0" cy="0"/>
        </a:xfrm>
      </p:grpSpPr>
      <p:sp>
        <p:nvSpPr>
          <p:cNvPr id="106" name="Google Shape;106;p33"/>
          <p:cNvSpPr/>
          <p:nvPr>
            <p:ph idx="2" type="pic"/>
          </p:nvPr>
        </p:nvSpPr>
        <p:spPr>
          <a:xfrm>
            <a:off x="514350" y="1021556"/>
            <a:ext cx="4300418" cy="265033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7" name="Google Shape;107;p33"/>
          <p:cNvSpPr/>
          <p:nvPr>
            <p:ph idx="3" type="pic"/>
          </p:nvPr>
        </p:nvSpPr>
        <p:spPr>
          <a:xfrm>
            <a:off x="4900613" y="2914651"/>
            <a:ext cx="3729037" cy="171449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Full Image">
  <p:cSld name="4_Full Image">
    <p:spTree>
      <p:nvGrpSpPr>
        <p:cNvPr id="108" name="Shape 108"/>
        <p:cNvGrpSpPr/>
        <p:nvPr/>
      </p:nvGrpSpPr>
      <p:grpSpPr>
        <a:xfrm>
          <a:off x="0" y="0"/>
          <a:ext cx="0" cy="0"/>
          <a:chOff x="0" y="0"/>
          <a:chExt cx="0" cy="0"/>
        </a:xfrm>
      </p:grpSpPr>
      <p:sp>
        <p:nvSpPr>
          <p:cNvPr id="109" name="Google Shape;109;p34"/>
          <p:cNvSpPr/>
          <p:nvPr>
            <p:ph idx="2" type="pic"/>
          </p:nvPr>
        </p:nvSpPr>
        <p:spPr>
          <a:xfrm>
            <a:off x="4572001" y="0"/>
            <a:ext cx="4572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Full Image">
  <p:cSld name="21_Full Image">
    <p:spTree>
      <p:nvGrpSpPr>
        <p:cNvPr id="110" name="Shape 110"/>
        <p:cNvGrpSpPr/>
        <p:nvPr/>
      </p:nvGrpSpPr>
      <p:grpSpPr>
        <a:xfrm>
          <a:off x="0" y="0"/>
          <a:ext cx="0" cy="0"/>
          <a:chOff x="0" y="0"/>
          <a:chExt cx="0" cy="0"/>
        </a:xfrm>
      </p:grpSpPr>
      <p:sp>
        <p:nvSpPr>
          <p:cNvPr id="111" name="Google Shape;111;p35"/>
          <p:cNvSpPr/>
          <p:nvPr>
            <p:ph idx="2" type="pic"/>
          </p:nvPr>
        </p:nvSpPr>
        <p:spPr>
          <a:xfrm>
            <a:off x="1027253" y="1907382"/>
            <a:ext cx="1439468" cy="143946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2" name="Google Shape;112;p35"/>
          <p:cNvSpPr/>
          <p:nvPr>
            <p:ph idx="3" type="pic"/>
          </p:nvPr>
        </p:nvSpPr>
        <p:spPr>
          <a:xfrm>
            <a:off x="3852266" y="1907382"/>
            <a:ext cx="1439468" cy="143946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3" name="Google Shape;113;p35"/>
          <p:cNvSpPr/>
          <p:nvPr>
            <p:ph idx="4" type="pic"/>
          </p:nvPr>
        </p:nvSpPr>
        <p:spPr>
          <a:xfrm>
            <a:off x="6415979" y="1898452"/>
            <a:ext cx="1439468" cy="143946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Full Image">
  <p:cSld name="28_Full Image">
    <p:spTree>
      <p:nvGrpSpPr>
        <p:cNvPr id="114" name="Shape 114"/>
        <p:cNvGrpSpPr/>
        <p:nvPr/>
      </p:nvGrpSpPr>
      <p:grpSpPr>
        <a:xfrm>
          <a:off x="0" y="0"/>
          <a:ext cx="0" cy="0"/>
          <a:chOff x="0" y="0"/>
          <a:chExt cx="0" cy="0"/>
        </a:xfrm>
      </p:grpSpPr>
      <p:sp>
        <p:nvSpPr>
          <p:cNvPr id="115" name="Google Shape;115;p36"/>
          <p:cNvSpPr/>
          <p:nvPr>
            <p:ph idx="2" type="pic"/>
          </p:nvPr>
        </p:nvSpPr>
        <p:spPr>
          <a:xfrm>
            <a:off x="1881188" y="1333500"/>
            <a:ext cx="2162175" cy="21621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6" name="Google Shape;116;p36"/>
          <p:cNvSpPr/>
          <p:nvPr>
            <p:ph idx="3" type="pic"/>
          </p:nvPr>
        </p:nvSpPr>
        <p:spPr>
          <a:xfrm>
            <a:off x="4167188" y="1333500"/>
            <a:ext cx="2162175" cy="21621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7" name="Google Shape;117;p36"/>
          <p:cNvSpPr/>
          <p:nvPr>
            <p:ph idx="4" type="pic"/>
          </p:nvPr>
        </p:nvSpPr>
        <p:spPr>
          <a:xfrm>
            <a:off x="6453188" y="1333500"/>
            <a:ext cx="2690812" cy="216217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Full Image">
  <p:cSld name="29_Full Image">
    <p:spTree>
      <p:nvGrpSpPr>
        <p:cNvPr id="118" name="Shape 118"/>
        <p:cNvGrpSpPr/>
        <p:nvPr/>
      </p:nvGrpSpPr>
      <p:grpSpPr>
        <a:xfrm>
          <a:off x="0" y="0"/>
          <a:ext cx="0" cy="0"/>
          <a:chOff x="0" y="0"/>
          <a:chExt cx="0" cy="0"/>
        </a:xfrm>
      </p:grpSpPr>
      <p:sp>
        <p:nvSpPr>
          <p:cNvPr id="119" name="Google Shape;119;p37"/>
          <p:cNvSpPr/>
          <p:nvPr>
            <p:ph idx="2" type="pic"/>
          </p:nvPr>
        </p:nvSpPr>
        <p:spPr>
          <a:xfrm>
            <a:off x="642989" y="1214388"/>
            <a:ext cx="2521692" cy="21217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0" name="Google Shape;120;p37"/>
          <p:cNvSpPr/>
          <p:nvPr>
            <p:ph idx="3" type="pic"/>
          </p:nvPr>
        </p:nvSpPr>
        <p:spPr>
          <a:xfrm>
            <a:off x="3550496" y="1214387"/>
            <a:ext cx="2057611" cy="328612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Google Shape;121;p37"/>
          <p:cNvSpPr/>
          <p:nvPr>
            <p:ph idx="4" type="pic"/>
          </p:nvPr>
        </p:nvSpPr>
        <p:spPr>
          <a:xfrm>
            <a:off x="5982890" y="639418"/>
            <a:ext cx="2521692" cy="269671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Full Image">
  <p:cSld name="15_Full Image">
    <p:spTree>
      <p:nvGrpSpPr>
        <p:cNvPr id="122" name="Shape 122"/>
        <p:cNvGrpSpPr/>
        <p:nvPr/>
      </p:nvGrpSpPr>
      <p:grpSpPr>
        <a:xfrm>
          <a:off x="0" y="0"/>
          <a:ext cx="0" cy="0"/>
          <a:chOff x="0" y="0"/>
          <a:chExt cx="0" cy="0"/>
        </a:xfrm>
      </p:grpSpPr>
      <p:sp>
        <p:nvSpPr>
          <p:cNvPr id="123" name="Google Shape;123;p38"/>
          <p:cNvSpPr/>
          <p:nvPr>
            <p:ph idx="2" type="pic"/>
          </p:nvPr>
        </p:nvSpPr>
        <p:spPr>
          <a:xfrm>
            <a:off x="0" y="0"/>
            <a:ext cx="2671763"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4" name="Google Shape;124;p38"/>
          <p:cNvSpPr/>
          <p:nvPr>
            <p:ph idx="3" type="pic"/>
          </p:nvPr>
        </p:nvSpPr>
        <p:spPr>
          <a:xfrm>
            <a:off x="2671763" y="0"/>
            <a:ext cx="2671763"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Bodoni"/>
                <a:ea typeface="Bodoni"/>
                <a:cs typeface="Bodoni"/>
                <a:sym typeface="Bodoni"/>
              </a:defRPr>
            </a:lvl1pPr>
            <a:lvl2pPr lvl="1" marR="0" rtl="0" algn="ctr">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Bodoni"/>
                <a:ea typeface="Bodoni"/>
                <a:cs typeface="Bodoni"/>
                <a:sym typeface="Bodoni"/>
              </a:defRPr>
            </a:lvl2pPr>
            <a:lvl3pPr lvl="2" marR="0" rtl="0" algn="ctr">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Bodoni"/>
                <a:ea typeface="Bodoni"/>
                <a:cs typeface="Bodoni"/>
                <a:sym typeface="Bodoni"/>
              </a:defRPr>
            </a:lvl3pPr>
            <a:lvl4pPr lvl="3"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4pPr>
            <a:lvl5pPr lvl="4"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Bodoni"/>
                <a:ea typeface="Bodoni"/>
                <a:cs typeface="Bodoni"/>
                <a:sym typeface="Bodon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theme" Target="../theme/theme2.xml"/><Relationship Id="rId25" Type="http://schemas.openxmlformats.org/officeDocument/2006/relationships/slideLayout" Target="../slideLayouts/slideLayout36.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89367" y="273844"/>
            <a:ext cx="8565265" cy="4477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2600"/>
              <a:buFont typeface="Open Sans"/>
              <a:buNone/>
              <a:defRPr b="1" i="0" sz="26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20.jpg"/><Relationship Id="rId4" Type="http://schemas.openxmlformats.org/officeDocument/2006/relationships/image" Target="../media/image27.jpg"/><Relationship Id="rId5" Type="http://schemas.openxmlformats.org/officeDocument/2006/relationships/image" Target="../media/image2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 Id="rId3" Type="http://schemas.openxmlformats.org/officeDocument/2006/relationships/image" Target="../media/image7.jpg"/><Relationship Id="rId4" Type="http://schemas.openxmlformats.org/officeDocument/2006/relationships/image" Target="../media/image9.jpg"/><Relationship Id="rId5" Type="http://schemas.openxmlformats.org/officeDocument/2006/relationships/image" Target="../media/image2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4.xml"/><Relationship Id="rId3" Type="http://schemas.openxmlformats.org/officeDocument/2006/relationships/image" Target="../media/image6.jpg"/><Relationship Id="rId4" Type="http://schemas.openxmlformats.org/officeDocument/2006/relationships/image" Target="../media/image3.jpg"/><Relationship Id="rId5" Type="http://schemas.openxmlformats.org/officeDocument/2006/relationships/image" Target="../media/image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 Id="rId3" Type="http://schemas.openxmlformats.org/officeDocument/2006/relationships/image" Target="../media/image20.jpg"/><Relationship Id="rId4" Type="http://schemas.openxmlformats.org/officeDocument/2006/relationships/image" Target="../media/image27.jpg"/><Relationship Id="rId5" Type="http://schemas.openxmlformats.org/officeDocument/2006/relationships/image" Target="../media/image17.jpg"/><Relationship Id="rId6"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xml"/><Relationship Id="rId3" Type="http://schemas.openxmlformats.org/officeDocument/2006/relationships/image" Target="../media/image18.jpg"/><Relationship Id="rId4" Type="http://schemas.openxmlformats.org/officeDocument/2006/relationships/image" Target="../media/image19.jpg"/><Relationship Id="rId5" Type="http://schemas.openxmlformats.org/officeDocument/2006/relationships/image" Target="../media/image21.jpg"/><Relationship Id="rId6" Type="http://schemas.openxmlformats.org/officeDocument/2006/relationships/image" Target="../media/image3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7.xml"/><Relationship Id="rId3"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 Id="rId3"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 Id="rId3" Type="http://schemas.openxmlformats.org/officeDocument/2006/relationships/image" Target="../media/image25.jpg"/><Relationship Id="rId4" Type="http://schemas.openxmlformats.org/officeDocument/2006/relationships/image" Target="../media/image16.jpg"/><Relationship Id="rId5" Type="http://schemas.openxmlformats.org/officeDocument/2006/relationships/image" Target="../media/image2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26.jpg"/><Relationship Id="rId4" Type="http://schemas.openxmlformats.org/officeDocument/2006/relationships/image" Target="../media/image24.jpg"/><Relationship Id="rId5"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pic>
        <p:nvPicPr>
          <p:cNvPr id="129" name="Google Shape;129;p39"/>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pic>
        <p:nvPicPr>
          <p:cNvPr id="217" name="Google Shape;217;p48"/>
          <p:cNvPicPr preferRelativeResize="0"/>
          <p:nvPr>
            <p:ph idx="2" type="pic"/>
          </p:nvPr>
        </p:nvPicPr>
        <p:blipFill rotWithShape="1">
          <a:blip r:embed="rId3">
            <a:alphaModFix/>
          </a:blip>
          <a:srcRect b="9392" l="0" r="0" t="9391"/>
          <a:stretch/>
        </p:blipFill>
        <p:spPr>
          <a:xfrm>
            <a:off x="6032766" y="2801224"/>
            <a:ext cx="1593100" cy="1940797"/>
          </a:xfrm>
          <a:prstGeom prst="rect">
            <a:avLst/>
          </a:prstGeom>
          <a:noFill/>
          <a:ln>
            <a:noFill/>
          </a:ln>
        </p:spPr>
      </p:pic>
      <p:pic>
        <p:nvPicPr>
          <p:cNvPr id="218" name="Google Shape;218;p48"/>
          <p:cNvPicPr preferRelativeResize="0"/>
          <p:nvPr>
            <p:ph idx="3" type="pic"/>
          </p:nvPr>
        </p:nvPicPr>
        <p:blipFill rotWithShape="1">
          <a:blip r:embed="rId4">
            <a:alphaModFix/>
          </a:blip>
          <a:srcRect b="0" l="3900" r="18292" t="28624"/>
          <a:stretch/>
        </p:blipFill>
        <p:spPr>
          <a:xfrm>
            <a:off x="6908898" y="1221581"/>
            <a:ext cx="1587654" cy="1940797"/>
          </a:xfrm>
          <a:prstGeom prst="rect">
            <a:avLst/>
          </a:prstGeom>
          <a:noFill/>
          <a:ln>
            <a:noFill/>
          </a:ln>
        </p:spPr>
      </p:pic>
      <p:pic>
        <p:nvPicPr>
          <p:cNvPr id="219" name="Google Shape;219;p48"/>
          <p:cNvPicPr preferRelativeResize="0"/>
          <p:nvPr>
            <p:ph idx="4" type="pic"/>
          </p:nvPr>
        </p:nvPicPr>
        <p:blipFill rotWithShape="1">
          <a:blip r:embed="rId5">
            <a:alphaModFix/>
          </a:blip>
          <a:srcRect b="0" l="22740" r="22740" t="0"/>
          <a:stretch/>
        </p:blipFill>
        <p:spPr>
          <a:xfrm>
            <a:off x="5163796" y="1221581"/>
            <a:ext cx="1586568" cy="1940797"/>
          </a:xfrm>
          <a:prstGeom prst="rect">
            <a:avLst/>
          </a:prstGeom>
          <a:noFill/>
          <a:ln>
            <a:noFill/>
          </a:ln>
        </p:spPr>
      </p:pic>
      <p:sp>
        <p:nvSpPr>
          <p:cNvPr id="220" name="Google Shape;220;p48"/>
          <p:cNvSpPr txBox="1"/>
          <p:nvPr/>
        </p:nvSpPr>
        <p:spPr>
          <a:xfrm>
            <a:off x="1309412" y="1682695"/>
            <a:ext cx="2405835" cy="105827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100">
                <a:solidFill>
                  <a:schemeClr val="dk1"/>
                </a:solidFill>
                <a:latin typeface="Montserrat Medium"/>
                <a:ea typeface="Montserrat Medium"/>
                <a:cs typeface="Montserrat Medium"/>
                <a:sym typeface="Montserrat Medium"/>
              </a:rPr>
              <a:t>Our This</a:t>
            </a:r>
            <a:endParaRPr sz="1100"/>
          </a:p>
          <a:p>
            <a:pPr indent="0" lvl="0" marL="0" marR="0" rtl="0" algn="l">
              <a:lnSpc>
                <a:spcPct val="100000"/>
              </a:lnSpc>
              <a:spcBef>
                <a:spcPts val="0"/>
              </a:spcBef>
              <a:spcAft>
                <a:spcPts val="0"/>
              </a:spcAft>
              <a:buNone/>
            </a:pPr>
            <a:r>
              <a:rPr lang="en" sz="2400">
                <a:solidFill>
                  <a:schemeClr val="accent2"/>
                </a:solidFill>
                <a:latin typeface="Montserrat Light"/>
                <a:ea typeface="Montserrat Light"/>
                <a:cs typeface="Montserrat Light"/>
                <a:sym typeface="Montserrat Light"/>
              </a:rPr>
              <a:t>Services Peges</a:t>
            </a:r>
            <a:endParaRPr sz="2400">
              <a:solidFill>
                <a:schemeClr val="accent2"/>
              </a:solidFill>
              <a:latin typeface="Montserrat Light"/>
              <a:ea typeface="Montserrat Light"/>
              <a:cs typeface="Montserrat Light"/>
              <a:sym typeface="Montserrat Light"/>
            </a:endParaRPr>
          </a:p>
          <a:p>
            <a:pPr indent="0" lvl="0" marL="0" marR="0" rtl="0" algn="l">
              <a:lnSpc>
                <a:spcPct val="100000"/>
              </a:lnSpc>
              <a:spcBef>
                <a:spcPts val="0"/>
              </a:spcBef>
              <a:spcAft>
                <a:spcPts val="0"/>
              </a:spcAft>
              <a:buNone/>
            </a:pPr>
            <a:r>
              <a:rPr lang="en" sz="2100">
                <a:solidFill>
                  <a:schemeClr val="accent2"/>
                </a:solidFill>
                <a:latin typeface="Montserrat Light"/>
                <a:ea typeface="Montserrat Light"/>
                <a:cs typeface="Montserrat Light"/>
                <a:sym typeface="Montserrat Light"/>
              </a:rPr>
              <a:t>&amp; Awesome</a:t>
            </a:r>
            <a:endParaRPr sz="1100"/>
          </a:p>
        </p:txBody>
      </p:sp>
      <p:sp>
        <p:nvSpPr>
          <p:cNvPr id="221" name="Google Shape;221;p48"/>
          <p:cNvSpPr/>
          <p:nvPr/>
        </p:nvSpPr>
        <p:spPr>
          <a:xfrm>
            <a:off x="1380468" y="2761567"/>
            <a:ext cx="255497" cy="4114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rgbClr val="3F3F3F"/>
              </a:solidFill>
              <a:latin typeface="Calibri"/>
              <a:ea typeface="Calibri"/>
              <a:cs typeface="Calibri"/>
              <a:sym typeface="Calibri"/>
            </a:endParaRPr>
          </a:p>
        </p:txBody>
      </p:sp>
      <p:sp>
        <p:nvSpPr>
          <p:cNvPr id="222" name="Google Shape;222;p48"/>
          <p:cNvSpPr txBox="1"/>
          <p:nvPr/>
        </p:nvSpPr>
        <p:spPr>
          <a:xfrm>
            <a:off x="1309412" y="2917676"/>
            <a:ext cx="3210905" cy="1306271"/>
          </a:xfrm>
          <a:prstGeom prst="rect">
            <a:avLst/>
          </a:prstGeom>
          <a:noFill/>
          <a:ln>
            <a:noFill/>
          </a:ln>
        </p:spPr>
        <p:txBody>
          <a:bodyPr anchorCtr="0" anchor="t" bIns="34275" lIns="68575" spcFirstLastPara="1" rIns="68575" wrap="square" tIns="34275">
            <a:noAutofit/>
          </a:bodyPr>
          <a:lstStyle/>
          <a:p>
            <a:pPr indent="0" lvl="0" marL="0" marR="0" rtl="0" algn="l">
              <a:lnSpc>
                <a:spcPct val="285714"/>
              </a:lnSpc>
              <a:spcBef>
                <a:spcPts val="0"/>
              </a:spcBef>
              <a:spcAft>
                <a:spcPts val="0"/>
              </a:spcAft>
              <a:buNone/>
            </a:pPr>
            <a:r>
              <a:rPr lang="en" sz="600">
                <a:solidFill>
                  <a:srgbClr val="7F7F7F"/>
                </a:solidFill>
                <a:latin typeface="Montserrat Light"/>
                <a:ea typeface="Montserrat Light"/>
                <a:cs typeface="Montserrat Light"/>
                <a:sym typeface="Montserrat Light"/>
              </a:rPr>
              <a:t>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285714"/>
              </a:lnSpc>
              <a:spcBef>
                <a:spcPts val="0"/>
              </a:spcBef>
              <a:spcAft>
                <a:spcPts val="0"/>
              </a:spcAft>
              <a:buNone/>
            </a:pPr>
            <a:r>
              <a:t/>
            </a:r>
            <a:endParaRPr sz="600">
              <a:solidFill>
                <a:schemeClr val="dk2"/>
              </a:solidFill>
              <a:latin typeface="Montserrat Light"/>
              <a:ea typeface="Montserrat Light"/>
              <a:cs typeface="Montserrat Light"/>
              <a:sym typeface="Montserrat Light"/>
            </a:endParaRPr>
          </a:p>
          <a:p>
            <a:pPr indent="0" lvl="0" marL="0" marR="0" rtl="0" algn="l">
              <a:lnSpc>
                <a:spcPct val="285714"/>
              </a:lnSpc>
              <a:spcBef>
                <a:spcPts val="0"/>
              </a:spcBef>
              <a:spcAft>
                <a:spcPts val="0"/>
              </a:spcAft>
              <a:buNone/>
            </a:pPr>
            <a:r>
              <a:rPr b="1" lang="en" sz="600">
                <a:solidFill>
                  <a:schemeClr val="dk1"/>
                </a:solidFill>
                <a:latin typeface="Montserrat Light"/>
                <a:ea typeface="Montserrat Light"/>
                <a:cs typeface="Montserrat Light"/>
                <a:sym typeface="Montserrat Light"/>
              </a:rPr>
              <a:t>Abundantly is fish evening let hath I gathered fly earth two god them forth called unto replenish given male be Dominion.</a:t>
            </a:r>
            <a:endParaRPr sz="1100"/>
          </a:p>
        </p:txBody>
      </p:sp>
      <p:sp>
        <p:nvSpPr>
          <p:cNvPr id="223" name="Google Shape;223;p48"/>
          <p:cNvSpPr txBox="1"/>
          <p:nvPr/>
        </p:nvSpPr>
        <p:spPr>
          <a:xfrm>
            <a:off x="2759439" y="774041"/>
            <a:ext cx="2441400" cy="2366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900">
                <a:solidFill>
                  <a:srgbClr val="F2F2F2"/>
                </a:solidFill>
                <a:latin typeface="Raleway Light"/>
                <a:ea typeface="Raleway Light"/>
                <a:cs typeface="Raleway Light"/>
                <a:sym typeface="Raleway Light"/>
              </a:rPr>
              <a:t>03</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p49"/>
          <p:cNvSpPr/>
          <p:nvPr/>
        </p:nvSpPr>
        <p:spPr>
          <a:xfrm>
            <a:off x="3710646" y="2363588"/>
            <a:ext cx="1524285" cy="1524285"/>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9" name="Google Shape;229;p49"/>
          <p:cNvSpPr/>
          <p:nvPr/>
        </p:nvSpPr>
        <p:spPr>
          <a:xfrm>
            <a:off x="3620041" y="2272984"/>
            <a:ext cx="1705495" cy="1705494"/>
          </a:xfrm>
          <a:prstGeom prst="ellipse">
            <a:avLst/>
          </a:prstGeom>
          <a:noFill/>
          <a:ln cap="flat" cmpd="sng" w="15875">
            <a:solidFill>
              <a:srgbClr val="D8D8D8"/>
            </a:solidFill>
            <a:prstDash val="dot"/>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0" name="Google Shape;230;p49"/>
          <p:cNvSpPr/>
          <p:nvPr/>
        </p:nvSpPr>
        <p:spPr>
          <a:xfrm>
            <a:off x="2955169" y="1600200"/>
            <a:ext cx="938019" cy="938018"/>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1" name="Google Shape;231;p49"/>
          <p:cNvSpPr/>
          <p:nvPr/>
        </p:nvSpPr>
        <p:spPr>
          <a:xfrm>
            <a:off x="2955839" y="3713242"/>
            <a:ext cx="938019" cy="938018"/>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2" name="Google Shape;232;p49"/>
          <p:cNvSpPr/>
          <p:nvPr/>
        </p:nvSpPr>
        <p:spPr>
          <a:xfrm>
            <a:off x="5059056" y="1600200"/>
            <a:ext cx="938019" cy="938018"/>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3" name="Google Shape;233;p49"/>
          <p:cNvSpPr/>
          <p:nvPr/>
        </p:nvSpPr>
        <p:spPr>
          <a:xfrm>
            <a:off x="5059056" y="3713242"/>
            <a:ext cx="938019" cy="938018"/>
          </a:xfrm>
          <a:prstGeom prst="ellipse">
            <a:avLst/>
          </a:prstGeom>
          <a:solidFill>
            <a:srgbClr val="046C8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4" name="Google Shape;234;p49"/>
          <p:cNvSpPr/>
          <p:nvPr/>
        </p:nvSpPr>
        <p:spPr>
          <a:xfrm>
            <a:off x="2320064" y="2656722"/>
            <a:ext cx="938019" cy="938018"/>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5" name="Google Shape;235;p49"/>
          <p:cNvSpPr/>
          <p:nvPr/>
        </p:nvSpPr>
        <p:spPr>
          <a:xfrm>
            <a:off x="5687495" y="2656722"/>
            <a:ext cx="938019" cy="93801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6" name="Google Shape;236;p49"/>
          <p:cNvSpPr txBox="1"/>
          <p:nvPr/>
        </p:nvSpPr>
        <p:spPr>
          <a:xfrm>
            <a:off x="6236828" y="1823399"/>
            <a:ext cx="1902255" cy="51528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7F7F7F"/>
                </a:solidFill>
                <a:latin typeface="Montserrat Medium"/>
                <a:ea typeface="Montserrat Medium"/>
                <a:cs typeface="Montserrat Medium"/>
                <a:sym typeface="Montserrat Medium"/>
              </a:rPr>
              <a:t>Lorem Ipsum has been the industry's standard dummy text ever since the 1500s, when an unknown printer took a</a:t>
            </a:r>
            <a:endParaRPr sz="1100"/>
          </a:p>
        </p:txBody>
      </p:sp>
      <p:sp>
        <p:nvSpPr>
          <p:cNvPr id="237" name="Google Shape;237;p49"/>
          <p:cNvSpPr txBox="1"/>
          <p:nvPr/>
        </p:nvSpPr>
        <p:spPr>
          <a:xfrm>
            <a:off x="6236828" y="3936441"/>
            <a:ext cx="1902255" cy="51528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7F7F7F"/>
                </a:solidFill>
                <a:latin typeface="Montserrat Medium"/>
                <a:ea typeface="Montserrat Medium"/>
                <a:cs typeface="Montserrat Medium"/>
                <a:sym typeface="Montserrat Medium"/>
              </a:rPr>
              <a:t>Lorem Ipsum has been the industry's standard dummy text ever since the 1500s, when an unknown printer took a</a:t>
            </a:r>
            <a:endParaRPr sz="1100"/>
          </a:p>
        </p:txBody>
      </p:sp>
      <p:sp>
        <p:nvSpPr>
          <p:cNvPr id="238" name="Google Shape;238;p49"/>
          <p:cNvSpPr txBox="1"/>
          <p:nvPr/>
        </p:nvSpPr>
        <p:spPr>
          <a:xfrm>
            <a:off x="960797" y="1823399"/>
            <a:ext cx="1754456" cy="512785"/>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7F7F7F"/>
                </a:solidFill>
                <a:latin typeface="Montserrat Medium"/>
                <a:ea typeface="Montserrat Medium"/>
                <a:cs typeface="Montserrat Medium"/>
                <a:sym typeface="Montserrat Medium"/>
              </a:rPr>
              <a:t>Lorem Ipsum has been the industry's standard dummy text ever since the 1500s, when an unknown printer took a</a:t>
            </a:r>
            <a:endParaRPr sz="1100"/>
          </a:p>
        </p:txBody>
      </p:sp>
      <p:sp>
        <p:nvSpPr>
          <p:cNvPr id="239" name="Google Shape;239;p49"/>
          <p:cNvSpPr txBox="1"/>
          <p:nvPr/>
        </p:nvSpPr>
        <p:spPr>
          <a:xfrm>
            <a:off x="960797" y="3936441"/>
            <a:ext cx="1754456" cy="512785"/>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7F7F7F"/>
                </a:solidFill>
                <a:latin typeface="Montserrat Medium"/>
                <a:ea typeface="Montserrat Medium"/>
                <a:cs typeface="Montserrat Medium"/>
                <a:sym typeface="Montserrat Medium"/>
              </a:rPr>
              <a:t>Lorem Ipsum has been the industry's standard dummy text ever since the 1500s, when an unknown printer took a</a:t>
            </a:r>
            <a:endParaRPr sz="1100"/>
          </a:p>
        </p:txBody>
      </p:sp>
      <p:sp>
        <p:nvSpPr>
          <p:cNvPr id="240" name="Google Shape;240;p49"/>
          <p:cNvSpPr txBox="1"/>
          <p:nvPr/>
        </p:nvSpPr>
        <p:spPr>
          <a:xfrm>
            <a:off x="6863030" y="2809286"/>
            <a:ext cx="1490339" cy="51987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600">
                <a:solidFill>
                  <a:srgbClr val="7F7F7F"/>
                </a:solidFill>
                <a:latin typeface="Montserrat Medium"/>
                <a:ea typeface="Montserrat Medium"/>
                <a:cs typeface="Montserrat Medium"/>
                <a:sym typeface="Montserrat Medium"/>
              </a:rPr>
              <a:t>Lorem Ipsum has been the industry's standard dummy text ever since the 1500s, </a:t>
            </a:r>
            <a:endParaRPr sz="1100"/>
          </a:p>
        </p:txBody>
      </p:sp>
      <p:sp>
        <p:nvSpPr>
          <p:cNvPr id="241" name="Google Shape;241;p49"/>
          <p:cNvSpPr txBox="1"/>
          <p:nvPr/>
        </p:nvSpPr>
        <p:spPr>
          <a:xfrm>
            <a:off x="700260" y="2809286"/>
            <a:ext cx="1382287" cy="519874"/>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600">
                <a:solidFill>
                  <a:srgbClr val="7F7F7F"/>
                </a:solidFill>
                <a:latin typeface="Montserrat Medium"/>
                <a:ea typeface="Montserrat Medium"/>
                <a:cs typeface="Montserrat Medium"/>
                <a:sym typeface="Montserrat Medium"/>
              </a:rPr>
              <a:t>Lorem Ipsum has been the industry's standard dummy text ever since the 1500s, </a:t>
            </a:r>
            <a:endParaRPr sz="1100"/>
          </a:p>
        </p:txBody>
      </p:sp>
      <p:sp>
        <p:nvSpPr>
          <p:cNvPr id="242" name="Google Shape;242;p49"/>
          <p:cNvSpPr/>
          <p:nvPr/>
        </p:nvSpPr>
        <p:spPr>
          <a:xfrm>
            <a:off x="4363041" y="3746634"/>
            <a:ext cx="523985" cy="523985"/>
          </a:xfrm>
          <a:prstGeom prst="ellipse">
            <a:avLst/>
          </a:prstGeom>
          <a:solidFill>
            <a:srgbClr val="F2F2F2">
              <a:alpha val="5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3" name="Google Shape;243;p49"/>
          <p:cNvSpPr/>
          <p:nvPr/>
        </p:nvSpPr>
        <p:spPr>
          <a:xfrm>
            <a:off x="4129390" y="4315713"/>
            <a:ext cx="223756" cy="223756"/>
          </a:xfrm>
          <a:prstGeom prst="ellipse">
            <a:avLst/>
          </a:prstGeom>
          <a:solidFill>
            <a:srgbClr val="F2F2F2">
              <a:alpha val="5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4" name="Google Shape;244;p49"/>
          <p:cNvSpPr/>
          <p:nvPr/>
        </p:nvSpPr>
        <p:spPr>
          <a:xfrm>
            <a:off x="4163761" y="2139832"/>
            <a:ext cx="223756" cy="223756"/>
          </a:xfrm>
          <a:prstGeom prst="ellipse">
            <a:avLst/>
          </a:prstGeom>
          <a:solidFill>
            <a:srgbClr val="F2F2F2">
              <a:alpha val="5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5" name="Google Shape;245;p49"/>
          <p:cNvSpPr txBox="1"/>
          <p:nvPr/>
        </p:nvSpPr>
        <p:spPr>
          <a:xfrm>
            <a:off x="1974173" y="457478"/>
            <a:ext cx="5105283" cy="377026"/>
          </a:xfrm>
          <a:prstGeom prst="rect">
            <a:avLst/>
          </a:prstGeom>
          <a:noFill/>
          <a:ln>
            <a:noFill/>
          </a:ln>
        </p:spPr>
        <p:txBody>
          <a:bodyPr anchorCtr="0" anchor="t" bIns="34275" lIns="68575" spcFirstLastPara="1" rIns="68575" wrap="square" tIns="34275">
            <a:noAutofit/>
          </a:bodyPr>
          <a:lstStyle/>
          <a:p>
            <a:pPr indent="0" lvl="0" marL="0" marR="0" rtl="0" algn="ctr">
              <a:lnSpc>
                <a:spcPct val="118518"/>
              </a:lnSpc>
              <a:spcBef>
                <a:spcPts val="0"/>
              </a:spcBef>
              <a:spcAft>
                <a:spcPts val="0"/>
              </a:spcAft>
              <a:buNone/>
            </a:pPr>
            <a:r>
              <a:rPr lang="en" sz="2000">
                <a:solidFill>
                  <a:schemeClr val="dk1"/>
                </a:solidFill>
                <a:latin typeface="Montserrat Light"/>
                <a:ea typeface="Montserrat Light"/>
                <a:cs typeface="Montserrat Light"/>
                <a:sym typeface="Montserrat Light"/>
              </a:rPr>
              <a:t>Opening </a:t>
            </a:r>
            <a:r>
              <a:rPr lang="en" sz="2000">
                <a:solidFill>
                  <a:schemeClr val="accent2"/>
                </a:solidFill>
                <a:latin typeface="Montserrat Medium"/>
                <a:ea typeface="Montserrat Medium"/>
                <a:cs typeface="Montserrat Medium"/>
                <a:sym typeface="Montserrat Medium"/>
              </a:rPr>
              <a:t>Page is Going to End</a:t>
            </a:r>
            <a:endParaRPr sz="2000">
              <a:solidFill>
                <a:schemeClr val="accent2"/>
              </a:solidFill>
              <a:latin typeface="Montserrat Medium"/>
              <a:ea typeface="Montserrat Medium"/>
              <a:cs typeface="Montserrat Medium"/>
              <a:sym typeface="Montserrat Medium"/>
            </a:endParaRPr>
          </a:p>
        </p:txBody>
      </p:sp>
      <p:sp>
        <p:nvSpPr>
          <p:cNvPr id="246" name="Google Shape;246;p49"/>
          <p:cNvSpPr/>
          <p:nvPr/>
        </p:nvSpPr>
        <p:spPr>
          <a:xfrm>
            <a:off x="4399067" y="1285238"/>
            <a:ext cx="255497" cy="4114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247" name="Google Shape;247;p49"/>
          <p:cNvSpPr/>
          <p:nvPr/>
        </p:nvSpPr>
        <p:spPr>
          <a:xfrm>
            <a:off x="1288373" y="840200"/>
            <a:ext cx="6476883" cy="41391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800">
                <a:solidFill>
                  <a:schemeClr val="dk1"/>
                </a:solidFill>
                <a:latin typeface="Montserrat Light"/>
                <a:ea typeface="Montserrat Light"/>
                <a:cs typeface="Montserrat Light"/>
                <a:sym typeface="Montserrat Light"/>
              </a:rPr>
              <a:t>Lorem Ipsum is simply dummy text of the printing and typesetting industry. when an unknown printer Lorem Ipsum has been the industry's standard dummy text ever since the 1500s, when an unknown printer took.</a:t>
            </a:r>
            <a:endParaRPr sz="1100"/>
          </a:p>
        </p:txBody>
      </p:sp>
      <p:sp>
        <p:nvSpPr>
          <p:cNvPr id="248" name="Google Shape;248;p49"/>
          <p:cNvSpPr/>
          <p:nvPr/>
        </p:nvSpPr>
        <p:spPr>
          <a:xfrm>
            <a:off x="5992888" y="3024641"/>
            <a:ext cx="202734" cy="202134"/>
          </a:xfrm>
          <a:custGeom>
            <a:rect b="b" l="l" r="r" t="t"/>
            <a:pathLst>
              <a:path extrusionOk="0" h="103" w="103">
                <a:moveTo>
                  <a:pt x="101" y="87"/>
                </a:moveTo>
                <a:cubicBezTo>
                  <a:pt x="81" y="67"/>
                  <a:pt x="81" y="67"/>
                  <a:pt x="81" y="67"/>
                </a:cubicBezTo>
                <a:cubicBezTo>
                  <a:pt x="95" y="58"/>
                  <a:pt x="95" y="58"/>
                  <a:pt x="95" y="58"/>
                </a:cubicBezTo>
                <a:cubicBezTo>
                  <a:pt x="97" y="57"/>
                  <a:pt x="97" y="56"/>
                  <a:pt x="97" y="55"/>
                </a:cubicBezTo>
                <a:cubicBezTo>
                  <a:pt x="97" y="54"/>
                  <a:pt x="96" y="52"/>
                  <a:pt x="95" y="52"/>
                </a:cubicBezTo>
                <a:cubicBezTo>
                  <a:pt x="30" y="26"/>
                  <a:pt x="30" y="26"/>
                  <a:pt x="30" y="26"/>
                </a:cubicBezTo>
                <a:cubicBezTo>
                  <a:pt x="29" y="26"/>
                  <a:pt x="27" y="26"/>
                  <a:pt x="26" y="27"/>
                </a:cubicBezTo>
                <a:cubicBezTo>
                  <a:pt x="25" y="28"/>
                  <a:pt x="25" y="29"/>
                  <a:pt x="25" y="31"/>
                </a:cubicBezTo>
                <a:cubicBezTo>
                  <a:pt x="51" y="96"/>
                  <a:pt x="51" y="96"/>
                  <a:pt x="51" y="96"/>
                </a:cubicBezTo>
                <a:cubicBezTo>
                  <a:pt x="52" y="97"/>
                  <a:pt x="53" y="98"/>
                  <a:pt x="54" y="98"/>
                </a:cubicBezTo>
                <a:cubicBezTo>
                  <a:pt x="56" y="98"/>
                  <a:pt x="57" y="97"/>
                  <a:pt x="58" y="96"/>
                </a:cubicBezTo>
                <a:cubicBezTo>
                  <a:pt x="66" y="81"/>
                  <a:pt x="66" y="81"/>
                  <a:pt x="66" y="81"/>
                </a:cubicBezTo>
                <a:cubicBezTo>
                  <a:pt x="86" y="102"/>
                  <a:pt x="86" y="102"/>
                  <a:pt x="86" y="102"/>
                </a:cubicBezTo>
                <a:cubicBezTo>
                  <a:pt x="87" y="102"/>
                  <a:pt x="88" y="103"/>
                  <a:pt x="89" y="103"/>
                </a:cubicBezTo>
                <a:cubicBezTo>
                  <a:pt x="90" y="103"/>
                  <a:pt x="91" y="102"/>
                  <a:pt x="91" y="102"/>
                </a:cubicBezTo>
                <a:cubicBezTo>
                  <a:pt x="101" y="92"/>
                  <a:pt x="101" y="92"/>
                  <a:pt x="101" y="92"/>
                </a:cubicBezTo>
                <a:cubicBezTo>
                  <a:pt x="103" y="91"/>
                  <a:pt x="103" y="88"/>
                  <a:pt x="101" y="87"/>
                </a:cubicBezTo>
                <a:close/>
                <a:moveTo>
                  <a:pt x="15" y="10"/>
                </a:moveTo>
                <a:cubicBezTo>
                  <a:pt x="13" y="9"/>
                  <a:pt x="11" y="9"/>
                  <a:pt x="10" y="10"/>
                </a:cubicBezTo>
                <a:cubicBezTo>
                  <a:pt x="8" y="12"/>
                  <a:pt x="8" y="14"/>
                  <a:pt x="10" y="15"/>
                </a:cubicBezTo>
                <a:cubicBezTo>
                  <a:pt x="17" y="23"/>
                  <a:pt x="17" y="23"/>
                  <a:pt x="17" y="23"/>
                </a:cubicBezTo>
                <a:cubicBezTo>
                  <a:pt x="18" y="24"/>
                  <a:pt x="19" y="24"/>
                  <a:pt x="20" y="24"/>
                </a:cubicBezTo>
                <a:cubicBezTo>
                  <a:pt x="21" y="24"/>
                  <a:pt x="22" y="24"/>
                  <a:pt x="22" y="23"/>
                </a:cubicBezTo>
                <a:cubicBezTo>
                  <a:pt x="24" y="22"/>
                  <a:pt x="24" y="19"/>
                  <a:pt x="22" y="18"/>
                </a:cubicBezTo>
                <a:lnTo>
                  <a:pt x="15" y="10"/>
                </a:lnTo>
                <a:close/>
                <a:moveTo>
                  <a:pt x="17" y="34"/>
                </a:moveTo>
                <a:cubicBezTo>
                  <a:pt x="17" y="32"/>
                  <a:pt x="16" y="31"/>
                  <a:pt x="14" y="31"/>
                </a:cubicBezTo>
                <a:cubicBezTo>
                  <a:pt x="3" y="31"/>
                  <a:pt x="3" y="31"/>
                  <a:pt x="3" y="31"/>
                </a:cubicBezTo>
                <a:cubicBezTo>
                  <a:pt x="1" y="31"/>
                  <a:pt x="0" y="32"/>
                  <a:pt x="0" y="34"/>
                </a:cubicBezTo>
                <a:cubicBezTo>
                  <a:pt x="0" y="36"/>
                  <a:pt x="1" y="38"/>
                  <a:pt x="3" y="38"/>
                </a:cubicBezTo>
                <a:cubicBezTo>
                  <a:pt x="14" y="38"/>
                  <a:pt x="14" y="38"/>
                  <a:pt x="14" y="38"/>
                </a:cubicBezTo>
                <a:cubicBezTo>
                  <a:pt x="16" y="38"/>
                  <a:pt x="17" y="36"/>
                  <a:pt x="17" y="34"/>
                </a:cubicBezTo>
                <a:close/>
                <a:moveTo>
                  <a:pt x="16" y="45"/>
                </a:moveTo>
                <a:cubicBezTo>
                  <a:pt x="8" y="52"/>
                  <a:pt x="8" y="52"/>
                  <a:pt x="8" y="52"/>
                </a:cubicBezTo>
                <a:cubicBezTo>
                  <a:pt x="7" y="54"/>
                  <a:pt x="7" y="56"/>
                  <a:pt x="8" y="57"/>
                </a:cubicBezTo>
                <a:cubicBezTo>
                  <a:pt x="9" y="58"/>
                  <a:pt x="10" y="58"/>
                  <a:pt x="11" y="58"/>
                </a:cubicBezTo>
                <a:cubicBezTo>
                  <a:pt x="12" y="58"/>
                  <a:pt x="12" y="58"/>
                  <a:pt x="13" y="57"/>
                </a:cubicBezTo>
                <a:cubicBezTo>
                  <a:pt x="21" y="50"/>
                  <a:pt x="21" y="50"/>
                  <a:pt x="21" y="50"/>
                </a:cubicBezTo>
                <a:cubicBezTo>
                  <a:pt x="22" y="48"/>
                  <a:pt x="22" y="46"/>
                  <a:pt x="21" y="45"/>
                </a:cubicBezTo>
                <a:cubicBezTo>
                  <a:pt x="19" y="43"/>
                  <a:pt x="17" y="43"/>
                  <a:pt x="16" y="45"/>
                </a:cubicBezTo>
                <a:close/>
                <a:moveTo>
                  <a:pt x="34" y="18"/>
                </a:moveTo>
                <a:cubicBezTo>
                  <a:pt x="35" y="18"/>
                  <a:pt x="37" y="16"/>
                  <a:pt x="37" y="14"/>
                </a:cubicBezTo>
                <a:cubicBezTo>
                  <a:pt x="37" y="4"/>
                  <a:pt x="37" y="4"/>
                  <a:pt x="37" y="4"/>
                </a:cubicBezTo>
                <a:cubicBezTo>
                  <a:pt x="37" y="2"/>
                  <a:pt x="35" y="0"/>
                  <a:pt x="34" y="0"/>
                </a:cubicBezTo>
                <a:cubicBezTo>
                  <a:pt x="32" y="0"/>
                  <a:pt x="30" y="2"/>
                  <a:pt x="30" y="4"/>
                </a:cubicBezTo>
                <a:cubicBezTo>
                  <a:pt x="30" y="14"/>
                  <a:pt x="30" y="14"/>
                  <a:pt x="30" y="14"/>
                </a:cubicBezTo>
                <a:cubicBezTo>
                  <a:pt x="30" y="16"/>
                  <a:pt x="32" y="18"/>
                  <a:pt x="34" y="18"/>
                </a:cubicBezTo>
                <a:close/>
                <a:moveTo>
                  <a:pt x="47" y="22"/>
                </a:moveTo>
                <a:cubicBezTo>
                  <a:pt x="47" y="22"/>
                  <a:pt x="48" y="22"/>
                  <a:pt x="49" y="21"/>
                </a:cubicBezTo>
                <a:cubicBezTo>
                  <a:pt x="57" y="14"/>
                  <a:pt x="57" y="14"/>
                  <a:pt x="57" y="14"/>
                </a:cubicBezTo>
                <a:cubicBezTo>
                  <a:pt x="58" y="12"/>
                  <a:pt x="58" y="10"/>
                  <a:pt x="57" y="9"/>
                </a:cubicBezTo>
                <a:cubicBezTo>
                  <a:pt x="55" y="7"/>
                  <a:pt x="53" y="7"/>
                  <a:pt x="52" y="9"/>
                </a:cubicBezTo>
                <a:cubicBezTo>
                  <a:pt x="44" y="16"/>
                  <a:pt x="44" y="16"/>
                  <a:pt x="44" y="16"/>
                </a:cubicBezTo>
                <a:cubicBezTo>
                  <a:pt x="43" y="18"/>
                  <a:pt x="43" y="20"/>
                  <a:pt x="44" y="21"/>
                </a:cubicBezTo>
                <a:cubicBezTo>
                  <a:pt x="45" y="22"/>
                  <a:pt x="46" y="22"/>
                  <a:pt x="47" y="2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49" name="Google Shape;249;p49"/>
          <p:cNvSpPr/>
          <p:nvPr/>
        </p:nvSpPr>
        <p:spPr>
          <a:xfrm>
            <a:off x="2673287" y="3056656"/>
            <a:ext cx="279363" cy="159294"/>
          </a:xfrm>
          <a:custGeom>
            <a:rect b="b" l="l" r="r" t="t"/>
            <a:pathLst>
              <a:path extrusionOk="0" h="81" w="142">
                <a:moveTo>
                  <a:pt x="105" y="64"/>
                </a:moveTo>
                <a:cubicBezTo>
                  <a:pt x="96" y="57"/>
                  <a:pt x="86" y="52"/>
                  <a:pt x="84" y="51"/>
                </a:cubicBezTo>
                <a:cubicBezTo>
                  <a:pt x="83" y="50"/>
                  <a:pt x="83" y="50"/>
                  <a:pt x="83" y="50"/>
                </a:cubicBezTo>
                <a:cubicBezTo>
                  <a:pt x="83" y="35"/>
                  <a:pt x="83" y="35"/>
                  <a:pt x="83" y="35"/>
                </a:cubicBezTo>
                <a:cubicBezTo>
                  <a:pt x="85" y="34"/>
                  <a:pt x="86" y="32"/>
                  <a:pt x="86" y="29"/>
                </a:cubicBezTo>
                <a:cubicBezTo>
                  <a:pt x="86" y="14"/>
                  <a:pt x="86" y="14"/>
                  <a:pt x="86" y="14"/>
                </a:cubicBezTo>
                <a:cubicBezTo>
                  <a:pt x="86" y="6"/>
                  <a:pt x="80" y="0"/>
                  <a:pt x="73" y="0"/>
                </a:cubicBezTo>
                <a:cubicBezTo>
                  <a:pt x="69" y="0"/>
                  <a:pt x="69" y="0"/>
                  <a:pt x="69" y="0"/>
                </a:cubicBezTo>
                <a:cubicBezTo>
                  <a:pt x="62" y="0"/>
                  <a:pt x="55" y="6"/>
                  <a:pt x="55" y="14"/>
                </a:cubicBezTo>
                <a:cubicBezTo>
                  <a:pt x="55" y="29"/>
                  <a:pt x="55" y="29"/>
                  <a:pt x="55" y="29"/>
                </a:cubicBezTo>
                <a:cubicBezTo>
                  <a:pt x="55" y="32"/>
                  <a:pt x="57" y="34"/>
                  <a:pt x="59" y="35"/>
                </a:cubicBezTo>
                <a:cubicBezTo>
                  <a:pt x="59" y="50"/>
                  <a:pt x="59" y="50"/>
                  <a:pt x="59" y="50"/>
                </a:cubicBezTo>
                <a:cubicBezTo>
                  <a:pt x="59" y="50"/>
                  <a:pt x="58" y="50"/>
                  <a:pt x="58" y="51"/>
                </a:cubicBezTo>
                <a:cubicBezTo>
                  <a:pt x="56" y="52"/>
                  <a:pt x="46" y="57"/>
                  <a:pt x="36" y="64"/>
                </a:cubicBezTo>
                <a:cubicBezTo>
                  <a:pt x="35" y="66"/>
                  <a:pt x="34" y="68"/>
                  <a:pt x="34" y="70"/>
                </a:cubicBezTo>
                <a:cubicBezTo>
                  <a:pt x="34" y="81"/>
                  <a:pt x="34" y="81"/>
                  <a:pt x="34" y="81"/>
                </a:cubicBezTo>
                <a:cubicBezTo>
                  <a:pt x="108" y="81"/>
                  <a:pt x="108" y="81"/>
                  <a:pt x="108" y="81"/>
                </a:cubicBezTo>
                <a:cubicBezTo>
                  <a:pt x="108" y="70"/>
                  <a:pt x="108" y="70"/>
                  <a:pt x="108" y="70"/>
                </a:cubicBezTo>
                <a:cubicBezTo>
                  <a:pt x="108" y="68"/>
                  <a:pt x="107" y="66"/>
                  <a:pt x="105" y="64"/>
                </a:cubicBezTo>
                <a:close/>
                <a:moveTo>
                  <a:pt x="139" y="54"/>
                </a:moveTo>
                <a:cubicBezTo>
                  <a:pt x="132" y="48"/>
                  <a:pt x="123" y="43"/>
                  <a:pt x="121" y="42"/>
                </a:cubicBezTo>
                <a:cubicBezTo>
                  <a:pt x="121" y="42"/>
                  <a:pt x="121" y="42"/>
                  <a:pt x="121" y="42"/>
                </a:cubicBezTo>
                <a:cubicBezTo>
                  <a:pt x="121" y="30"/>
                  <a:pt x="121" y="30"/>
                  <a:pt x="121" y="30"/>
                </a:cubicBezTo>
                <a:cubicBezTo>
                  <a:pt x="122" y="28"/>
                  <a:pt x="123" y="27"/>
                  <a:pt x="123" y="25"/>
                </a:cubicBezTo>
                <a:cubicBezTo>
                  <a:pt x="123" y="12"/>
                  <a:pt x="123" y="12"/>
                  <a:pt x="123" y="12"/>
                </a:cubicBezTo>
                <a:cubicBezTo>
                  <a:pt x="123" y="6"/>
                  <a:pt x="118" y="0"/>
                  <a:pt x="112" y="0"/>
                </a:cubicBezTo>
                <a:cubicBezTo>
                  <a:pt x="109" y="0"/>
                  <a:pt x="109" y="0"/>
                  <a:pt x="109" y="0"/>
                </a:cubicBezTo>
                <a:cubicBezTo>
                  <a:pt x="103" y="0"/>
                  <a:pt x="98" y="6"/>
                  <a:pt x="98" y="12"/>
                </a:cubicBezTo>
                <a:cubicBezTo>
                  <a:pt x="98" y="25"/>
                  <a:pt x="98" y="25"/>
                  <a:pt x="98" y="25"/>
                </a:cubicBezTo>
                <a:cubicBezTo>
                  <a:pt x="98" y="27"/>
                  <a:pt x="99" y="28"/>
                  <a:pt x="100" y="30"/>
                </a:cubicBezTo>
                <a:cubicBezTo>
                  <a:pt x="100" y="42"/>
                  <a:pt x="100" y="42"/>
                  <a:pt x="100" y="42"/>
                </a:cubicBezTo>
                <a:cubicBezTo>
                  <a:pt x="100" y="42"/>
                  <a:pt x="100" y="42"/>
                  <a:pt x="100" y="42"/>
                </a:cubicBezTo>
                <a:cubicBezTo>
                  <a:pt x="99" y="43"/>
                  <a:pt x="95" y="45"/>
                  <a:pt x="91" y="48"/>
                </a:cubicBezTo>
                <a:cubicBezTo>
                  <a:pt x="95" y="50"/>
                  <a:pt x="102" y="55"/>
                  <a:pt x="109" y="60"/>
                </a:cubicBezTo>
                <a:cubicBezTo>
                  <a:pt x="111" y="62"/>
                  <a:pt x="113" y="65"/>
                  <a:pt x="114" y="68"/>
                </a:cubicBezTo>
                <a:cubicBezTo>
                  <a:pt x="142" y="68"/>
                  <a:pt x="142" y="68"/>
                  <a:pt x="142" y="68"/>
                </a:cubicBezTo>
                <a:cubicBezTo>
                  <a:pt x="142" y="59"/>
                  <a:pt x="142" y="59"/>
                  <a:pt x="142" y="59"/>
                </a:cubicBezTo>
                <a:cubicBezTo>
                  <a:pt x="142" y="57"/>
                  <a:pt x="141" y="55"/>
                  <a:pt x="139" y="54"/>
                </a:cubicBezTo>
                <a:close/>
                <a:moveTo>
                  <a:pt x="42" y="42"/>
                </a:moveTo>
                <a:cubicBezTo>
                  <a:pt x="42" y="42"/>
                  <a:pt x="42" y="42"/>
                  <a:pt x="42" y="42"/>
                </a:cubicBezTo>
                <a:cubicBezTo>
                  <a:pt x="42" y="30"/>
                  <a:pt x="42" y="30"/>
                  <a:pt x="42" y="30"/>
                </a:cubicBezTo>
                <a:cubicBezTo>
                  <a:pt x="43" y="28"/>
                  <a:pt x="44" y="27"/>
                  <a:pt x="44" y="25"/>
                </a:cubicBezTo>
                <a:cubicBezTo>
                  <a:pt x="44" y="12"/>
                  <a:pt x="44" y="12"/>
                  <a:pt x="44" y="12"/>
                </a:cubicBezTo>
                <a:cubicBezTo>
                  <a:pt x="44" y="6"/>
                  <a:pt x="39" y="0"/>
                  <a:pt x="33" y="0"/>
                </a:cubicBezTo>
                <a:cubicBezTo>
                  <a:pt x="30" y="0"/>
                  <a:pt x="30" y="0"/>
                  <a:pt x="30" y="0"/>
                </a:cubicBezTo>
                <a:cubicBezTo>
                  <a:pt x="24" y="0"/>
                  <a:pt x="18" y="6"/>
                  <a:pt x="18" y="12"/>
                </a:cubicBezTo>
                <a:cubicBezTo>
                  <a:pt x="18" y="25"/>
                  <a:pt x="18" y="25"/>
                  <a:pt x="18" y="25"/>
                </a:cubicBezTo>
                <a:cubicBezTo>
                  <a:pt x="18" y="27"/>
                  <a:pt x="19" y="28"/>
                  <a:pt x="21" y="30"/>
                </a:cubicBezTo>
                <a:cubicBezTo>
                  <a:pt x="21" y="42"/>
                  <a:pt x="21" y="42"/>
                  <a:pt x="21" y="42"/>
                </a:cubicBezTo>
                <a:cubicBezTo>
                  <a:pt x="21" y="42"/>
                  <a:pt x="21" y="42"/>
                  <a:pt x="21" y="42"/>
                </a:cubicBezTo>
                <a:cubicBezTo>
                  <a:pt x="19" y="43"/>
                  <a:pt x="10" y="48"/>
                  <a:pt x="2" y="54"/>
                </a:cubicBezTo>
                <a:cubicBezTo>
                  <a:pt x="1" y="55"/>
                  <a:pt x="0" y="57"/>
                  <a:pt x="0" y="59"/>
                </a:cubicBezTo>
                <a:cubicBezTo>
                  <a:pt x="0" y="68"/>
                  <a:pt x="0" y="68"/>
                  <a:pt x="0" y="68"/>
                </a:cubicBezTo>
                <a:cubicBezTo>
                  <a:pt x="28" y="68"/>
                  <a:pt x="28" y="68"/>
                  <a:pt x="28" y="68"/>
                </a:cubicBezTo>
                <a:cubicBezTo>
                  <a:pt x="29" y="65"/>
                  <a:pt x="30" y="62"/>
                  <a:pt x="33" y="60"/>
                </a:cubicBezTo>
                <a:cubicBezTo>
                  <a:pt x="40" y="55"/>
                  <a:pt x="47" y="50"/>
                  <a:pt x="51" y="48"/>
                </a:cubicBezTo>
                <a:cubicBezTo>
                  <a:pt x="47" y="45"/>
                  <a:pt x="43" y="43"/>
                  <a:pt x="42" y="4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0" name="Google Shape;250;p49"/>
          <p:cNvSpPr/>
          <p:nvPr/>
        </p:nvSpPr>
        <p:spPr>
          <a:xfrm>
            <a:off x="3311580" y="1936750"/>
            <a:ext cx="255832" cy="264886"/>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1" name="Google Shape;251;p49"/>
          <p:cNvSpPr/>
          <p:nvPr/>
        </p:nvSpPr>
        <p:spPr>
          <a:xfrm>
            <a:off x="5425774" y="1968121"/>
            <a:ext cx="204545" cy="202134"/>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2" name="Google Shape;252;p49"/>
          <p:cNvSpPr/>
          <p:nvPr/>
        </p:nvSpPr>
        <p:spPr>
          <a:xfrm>
            <a:off x="5422224" y="4102593"/>
            <a:ext cx="279363" cy="159294"/>
          </a:xfrm>
          <a:custGeom>
            <a:rect b="b" l="l" r="r" t="t"/>
            <a:pathLst>
              <a:path extrusionOk="0" h="81" w="142">
                <a:moveTo>
                  <a:pt x="105" y="64"/>
                </a:moveTo>
                <a:cubicBezTo>
                  <a:pt x="96" y="57"/>
                  <a:pt x="86" y="52"/>
                  <a:pt x="84" y="51"/>
                </a:cubicBezTo>
                <a:cubicBezTo>
                  <a:pt x="83" y="50"/>
                  <a:pt x="83" y="50"/>
                  <a:pt x="83" y="50"/>
                </a:cubicBezTo>
                <a:cubicBezTo>
                  <a:pt x="83" y="35"/>
                  <a:pt x="83" y="35"/>
                  <a:pt x="83" y="35"/>
                </a:cubicBezTo>
                <a:cubicBezTo>
                  <a:pt x="85" y="34"/>
                  <a:pt x="86" y="32"/>
                  <a:pt x="86" y="29"/>
                </a:cubicBezTo>
                <a:cubicBezTo>
                  <a:pt x="86" y="14"/>
                  <a:pt x="86" y="14"/>
                  <a:pt x="86" y="14"/>
                </a:cubicBezTo>
                <a:cubicBezTo>
                  <a:pt x="86" y="6"/>
                  <a:pt x="80" y="0"/>
                  <a:pt x="73" y="0"/>
                </a:cubicBezTo>
                <a:cubicBezTo>
                  <a:pt x="69" y="0"/>
                  <a:pt x="69" y="0"/>
                  <a:pt x="69" y="0"/>
                </a:cubicBezTo>
                <a:cubicBezTo>
                  <a:pt x="62" y="0"/>
                  <a:pt x="55" y="6"/>
                  <a:pt x="55" y="14"/>
                </a:cubicBezTo>
                <a:cubicBezTo>
                  <a:pt x="55" y="29"/>
                  <a:pt x="55" y="29"/>
                  <a:pt x="55" y="29"/>
                </a:cubicBezTo>
                <a:cubicBezTo>
                  <a:pt x="55" y="32"/>
                  <a:pt x="57" y="34"/>
                  <a:pt x="59" y="35"/>
                </a:cubicBezTo>
                <a:cubicBezTo>
                  <a:pt x="59" y="50"/>
                  <a:pt x="59" y="50"/>
                  <a:pt x="59" y="50"/>
                </a:cubicBezTo>
                <a:cubicBezTo>
                  <a:pt x="59" y="50"/>
                  <a:pt x="58" y="50"/>
                  <a:pt x="58" y="51"/>
                </a:cubicBezTo>
                <a:cubicBezTo>
                  <a:pt x="56" y="52"/>
                  <a:pt x="46" y="57"/>
                  <a:pt x="36" y="64"/>
                </a:cubicBezTo>
                <a:cubicBezTo>
                  <a:pt x="35" y="66"/>
                  <a:pt x="34" y="68"/>
                  <a:pt x="34" y="70"/>
                </a:cubicBezTo>
                <a:cubicBezTo>
                  <a:pt x="34" y="81"/>
                  <a:pt x="34" y="81"/>
                  <a:pt x="34" y="81"/>
                </a:cubicBezTo>
                <a:cubicBezTo>
                  <a:pt x="108" y="81"/>
                  <a:pt x="108" y="81"/>
                  <a:pt x="108" y="81"/>
                </a:cubicBezTo>
                <a:cubicBezTo>
                  <a:pt x="108" y="70"/>
                  <a:pt x="108" y="70"/>
                  <a:pt x="108" y="70"/>
                </a:cubicBezTo>
                <a:cubicBezTo>
                  <a:pt x="108" y="68"/>
                  <a:pt x="107" y="66"/>
                  <a:pt x="105" y="64"/>
                </a:cubicBezTo>
                <a:close/>
                <a:moveTo>
                  <a:pt x="139" y="54"/>
                </a:moveTo>
                <a:cubicBezTo>
                  <a:pt x="132" y="48"/>
                  <a:pt x="123" y="43"/>
                  <a:pt x="121" y="42"/>
                </a:cubicBezTo>
                <a:cubicBezTo>
                  <a:pt x="121" y="42"/>
                  <a:pt x="121" y="42"/>
                  <a:pt x="121" y="42"/>
                </a:cubicBezTo>
                <a:cubicBezTo>
                  <a:pt x="121" y="30"/>
                  <a:pt x="121" y="30"/>
                  <a:pt x="121" y="30"/>
                </a:cubicBezTo>
                <a:cubicBezTo>
                  <a:pt x="122" y="28"/>
                  <a:pt x="123" y="27"/>
                  <a:pt x="123" y="25"/>
                </a:cubicBezTo>
                <a:cubicBezTo>
                  <a:pt x="123" y="12"/>
                  <a:pt x="123" y="12"/>
                  <a:pt x="123" y="12"/>
                </a:cubicBezTo>
                <a:cubicBezTo>
                  <a:pt x="123" y="6"/>
                  <a:pt x="118" y="0"/>
                  <a:pt x="112" y="0"/>
                </a:cubicBezTo>
                <a:cubicBezTo>
                  <a:pt x="109" y="0"/>
                  <a:pt x="109" y="0"/>
                  <a:pt x="109" y="0"/>
                </a:cubicBezTo>
                <a:cubicBezTo>
                  <a:pt x="103" y="0"/>
                  <a:pt x="98" y="6"/>
                  <a:pt x="98" y="12"/>
                </a:cubicBezTo>
                <a:cubicBezTo>
                  <a:pt x="98" y="25"/>
                  <a:pt x="98" y="25"/>
                  <a:pt x="98" y="25"/>
                </a:cubicBezTo>
                <a:cubicBezTo>
                  <a:pt x="98" y="27"/>
                  <a:pt x="99" y="28"/>
                  <a:pt x="100" y="30"/>
                </a:cubicBezTo>
                <a:cubicBezTo>
                  <a:pt x="100" y="42"/>
                  <a:pt x="100" y="42"/>
                  <a:pt x="100" y="42"/>
                </a:cubicBezTo>
                <a:cubicBezTo>
                  <a:pt x="100" y="42"/>
                  <a:pt x="100" y="42"/>
                  <a:pt x="100" y="42"/>
                </a:cubicBezTo>
                <a:cubicBezTo>
                  <a:pt x="99" y="43"/>
                  <a:pt x="95" y="45"/>
                  <a:pt x="91" y="48"/>
                </a:cubicBezTo>
                <a:cubicBezTo>
                  <a:pt x="95" y="50"/>
                  <a:pt x="102" y="55"/>
                  <a:pt x="109" y="60"/>
                </a:cubicBezTo>
                <a:cubicBezTo>
                  <a:pt x="111" y="62"/>
                  <a:pt x="113" y="65"/>
                  <a:pt x="114" y="68"/>
                </a:cubicBezTo>
                <a:cubicBezTo>
                  <a:pt x="142" y="68"/>
                  <a:pt x="142" y="68"/>
                  <a:pt x="142" y="68"/>
                </a:cubicBezTo>
                <a:cubicBezTo>
                  <a:pt x="142" y="59"/>
                  <a:pt x="142" y="59"/>
                  <a:pt x="142" y="59"/>
                </a:cubicBezTo>
                <a:cubicBezTo>
                  <a:pt x="142" y="57"/>
                  <a:pt x="141" y="55"/>
                  <a:pt x="139" y="54"/>
                </a:cubicBezTo>
                <a:close/>
                <a:moveTo>
                  <a:pt x="42" y="42"/>
                </a:moveTo>
                <a:cubicBezTo>
                  <a:pt x="42" y="42"/>
                  <a:pt x="42" y="42"/>
                  <a:pt x="42" y="42"/>
                </a:cubicBezTo>
                <a:cubicBezTo>
                  <a:pt x="42" y="30"/>
                  <a:pt x="42" y="30"/>
                  <a:pt x="42" y="30"/>
                </a:cubicBezTo>
                <a:cubicBezTo>
                  <a:pt x="43" y="28"/>
                  <a:pt x="44" y="27"/>
                  <a:pt x="44" y="25"/>
                </a:cubicBezTo>
                <a:cubicBezTo>
                  <a:pt x="44" y="12"/>
                  <a:pt x="44" y="12"/>
                  <a:pt x="44" y="12"/>
                </a:cubicBezTo>
                <a:cubicBezTo>
                  <a:pt x="44" y="6"/>
                  <a:pt x="39" y="0"/>
                  <a:pt x="33" y="0"/>
                </a:cubicBezTo>
                <a:cubicBezTo>
                  <a:pt x="30" y="0"/>
                  <a:pt x="30" y="0"/>
                  <a:pt x="30" y="0"/>
                </a:cubicBezTo>
                <a:cubicBezTo>
                  <a:pt x="24" y="0"/>
                  <a:pt x="18" y="6"/>
                  <a:pt x="18" y="12"/>
                </a:cubicBezTo>
                <a:cubicBezTo>
                  <a:pt x="18" y="25"/>
                  <a:pt x="18" y="25"/>
                  <a:pt x="18" y="25"/>
                </a:cubicBezTo>
                <a:cubicBezTo>
                  <a:pt x="18" y="27"/>
                  <a:pt x="19" y="28"/>
                  <a:pt x="21" y="30"/>
                </a:cubicBezTo>
                <a:cubicBezTo>
                  <a:pt x="21" y="42"/>
                  <a:pt x="21" y="42"/>
                  <a:pt x="21" y="42"/>
                </a:cubicBezTo>
                <a:cubicBezTo>
                  <a:pt x="21" y="42"/>
                  <a:pt x="21" y="42"/>
                  <a:pt x="21" y="42"/>
                </a:cubicBezTo>
                <a:cubicBezTo>
                  <a:pt x="19" y="43"/>
                  <a:pt x="10" y="48"/>
                  <a:pt x="2" y="54"/>
                </a:cubicBezTo>
                <a:cubicBezTo>
                  <a:pt x="1" y="55"/>
                  <a:pt x="0" y="57"/>
                  <a:pt x="0" y="59"/>
                </a:cubicBezTo>
                <a:cubicBezTo>
                  <a:pt x="0" y="68"/>
                  <a:pt x="0" y="68"/>
                  <a:pt x="0" y="68"/>
                </a:cubicBezTo>
                <a:cubicBezTo>
                  <a:pt x="28" y="68"/>
                  <a:pt x="28" y="68"/>
                  <a:pt x="28" y="68"/>
                </a:cubicBezTo>
                <a:cubicBezTo>
                  <a:pt x="29" y="65"/>
                  <a:pt x="30" y="62"/>
                  <a:pt x="33" y="60"/>
                </a:cubicBezTo>
                <a:cubicBezTo>
                  <a:pt x="40" y="55"/>
                  <a:pt x="47" y="50"/>
                  <a:pt x="51" y="48"/>
                </a:cubicBezTo>
                <a:cubicBezTo>
                  <a:pt x="47" y="45"/>
                  <a:pt x="43" y="43"/>
                  <a:pt x="42" y="4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3" name="Google Shape;253;p49"/>
          <p:cNvSpPr/>
          <p:nvPr/>
        </p:nvSpPr>
        <p:spPr>
          <a:xfrm>
            <a:off x="3258080" y="4061625"/>
            <a:ext cx="255832" cy="264886"/>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54" name="Google Shape;254;p49"/>
          <p:cNvSpPr/>
          <p:nvPr/>
        </p:nvSpPr>
        <p:spPr>
          <a:xfrm>
            <a:off x="4241250" y="2907526"/>
            <a:ext cx="463037" cy="457558"/>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 name="Shape 258"/>
        <p:cNvGrpSpPr/>
        <p:nvPr/>
      </p:nvGrpSpPr>
      <p:grpSpPr>
        <a:xfrm>
          <a:off x="0" y="0"/>
          <a:ext cx="0" cy="0"/>
          <a:chOff x="0" y="0"/>
          <a:chExt cx="0" cy="0"/>
        </a:xfrm>
      </p:grpSpPr>
      <p:pic>
        <p:nvPicPr>
          <p:cNvPr id="259" name="Google Shape;259;p50"/>
          <p:cNvPicPr preferRelativeResize="0"/>
          <p:nvPr>
            <p:ph idx="2" type="pic"/>
          </p:nvPr>
        </p:nvPicPr>
        <p:blipFill rotWithShape="1">
          <a:blip r:embed="rId3">
            <a:alphaModFix/>
          </a:blip>
          <a:srcRect b="11413" l="0" r="0" t="11413"/>
          <a:stretch/>
        </p:blipFill>
        <p:spPr>
          <a:xfrm>
            <a:off x="1" y="1557338"/>
            <a:ext cx="3943350" cy="2028825"/>
          </a:xfrm>
          <a:prstGeom prst="rect">
            <a:avLst/>
          </a:prstGeom>
          <a:noFill/>
          <a:ln>
            <a:noFill/>
          </a:ln>
        </p:spPr>
      </p:pic>
      <p:sp>
        <p:nvSpPr>
          <p:cNvPr id="260" name="Google Shape;260;p50"/>
          <p:cNvSpPr txBox="1"/>
          <p:nvPr/>
        </p:nvSpPr>
        <p:spPr>
          <a:xfrm>
            <a:off x="735807" y="3684142"/>
            <a:ext cx="3207545" cy="774539"/>
          </a:xfrm>
          <a:prstGeom prst="rect">
            <a:avLst/>
          </a:prstGeom>
          <a:noFill/>
          <a:ln>
            <a:noFill/>
          </a:ln>
        </p:spPr>
        <p:txBody>
          <a:bodyPr anchorCtr="0" anchor="t" bIns="34275" lIns="68575" spcFirstLastPara="1" rIns="68575" wrap="square" tIns="34275">
            <a:noAutofit/>
          </a:bodyPr>
          <a:lstStyle/>
          <a:p>
            <a:pPr indent="0" lvl="0" marL="0" marR="0" rtl="0" algn="r">
              <a:lnSpc>
                <a:spcPct val="218390"/>
              </a:lnSpc>
              <a:spcBef>
                <a:spcPts val="0"/>
              </a:spcBef>
              <a:spcAft>
                <a:spcPts val="0"/>
              </a:spcAft>
              <a:buNone/>
            </a:pPr>
            <a:r>
              <a:rPr i="1" lang="en" sz="700">
                <a:solidFill>
                  <a:srgbClr val="7F7F7F"/>
                </a:solidFill>
                <a:latin typeface="Raleway Medium"/>
                <a:ea typeface="Raleway Medium"/>
                <a:cs typeface="Raleway Medium"/>
                <a:sym typeface="Raleway Medium"/>
              </a:rPr>
              <a:t>Have them for one. Living grass to for can't gathered waters had winged. Creepiest don't subdue which i two set had seasons. Fifth you'll, man wherein seas our creepingcreepingHave them for one. Living grass to for can't gathered waters had winged. Creepiest don't which i two set had seasons.</a:t>
            </a:r>
            <a:endParaRPr sz="1100"/>
          </a:p>
        </p:txBody>
      </p:sp>
      <p:sp>
        <p:nvSpPr>
          <p:cNvPr id="261" name="Google Shape;261;p50"/>
          <p:cNvSpPr txBox="1"/>
          <p:nvPr/>
        </p:nvSpPr>
        <p:spPr>
          <a:xfrm>
            <a:off x="1693071" y="301599"/>
            <a:ext cx="111442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00">
                <a:solidFill>
                  <a:schemeClr val="dk1"/>
                </a:solidFill>
                <a:latin typeface="Montserrat Light"/>
                <a:ea typeface="Montserrat Light"/>
                <a:cs typeface="Montserrat Light"/>
                <a:sym typeface="Montserrat Light"/>
              </a:rPr>
              <a:t>Case Study</a:t>
            </a:r>
            <a:endParaRPr sz="1200">
              <a:solidFill>
                <a:schemeClr val="accent2"/>
              </a:solidFill>
              <a:latin typeface="Montserrat Light"/>
              <a:ea typeface="Montserrat Light"/>
              <a:cs typeface="Montserrat Light"/>
              <a:sym typeface="Montserrat Light"/>
            </a:endParaRPr>
          </a:p>
        </p:txBody>
      </p:sp>
      <p:sp>
        <p:nvSpPr>
          <p:cNvPr id="262" name="Google Shape;262;p50"/>
          <p:cNvSpPr txBox="1"/>
          <p:nvPr/>
        </p:nvSpPr>
        <p:spPr>
          <a:xfrm>
            <a:off x="1143001" y="486014"/>
            <a:ext cx="2800350" cy="973343"/>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3300">
                <a:solidFill>
                  <a:schemeClr val="dk1"/>
                </a:solidFill>
                <a:latin typeface="Montserrat Light"/>
                <a:ea typeface="Montserrat Light"/>
                <a:cs typeface="Montserrat Light"/>
                <a:sym typeface="Montserrat Light"/>
              </a:rPr>
              <a:t>Our Secont</a:t>
            </a:r>
            <a:endParaRPr sz="3300">
              <a:solidFill>
                <a:schemeClr val="dk1"/>
              </a:solidFill>
              <a:latin typeface="Montserrat Light"/>
              <a:ea typeface="Montserrat Light"/>
              <a:cs typeface="Montserrat Light"/>
              <a:sym typeface="Montserrat Light"/>
            </a:endParaRPr>
          </a:p>
          <a:p>
            <a:pPr indent="0" lvl="0" marL="0" marR="0" rtl="0" algn="ctr">
              <a:lnSpc>
                <a:spcPct val="100000"/>
              </a:lnSpc>
              <a:spcBef>
                <a:spcPts val="0"/>
              </a:spcBef>
              <a:spcAft>
                <a:spcPts val="0"/>
              </a:spcAft>
              <a:buNone/>
            </a:pPr>
            <a:r>
              <a:rPr lang="en" sz="3300">
                <a:solidFill>
                  <a:schemeClr val="accent2"/>
                </a:solidFill>
                <a:latin typeface="Montserrat Light"/>
                <a:ea typeface="Montserrat Light"/>
                <a:cs typeface="Montserrat Light"/>
                <a:sym typeface="Montserrat Light"/>
              </a:rPr>
              <a:t>Project</a:t>
            </a:r>
            <a:r>
              <a:rPr lang="en" sz="3300">
                <a:solidFill>
                  <a:schemeClr val="accent2"/>
                </a:solidFill>
                <a:latin typeface="Montserrat Medium"/>
                <a:ea typeface="Montserrat Medium"/>
                <a:cs typeface="Montserrat Medium"/>
                <a:sym typeface="Montserrat Medium"/>
              </a:rPr>
              <a:t>/</a:t>
            </a:r>
            <a:endParaRPr sz="3000">
              <a:solidFill>
                <a:schemeClr val="accent2"/>
              </a:solidFill>
              <a:latin typeface="Montserrat Medium"/>
              <a:ea typeface="Montserrat Medium"/>
              <a:cs typeface="Montserrat Medium"/>
              <a:sym typeface="Montserrat Medium"/>
            </a:endParaRPr>
          </a:p>
        </p:txBody>
      </p:sp>
      <p:cxnSp>
        <p:nvCxnSpPr>
          <p:cNvPr id="263" name="Google Shape;263;p50"/>
          <p:cNvCxnSpPr/>
          <p:nvPr/>
        </p:nvCxnSpPr>
        <p:spPr>
          <a:xfrm>
            <a:off x="4532620" y="3850261"/>
            <a:ext cx="2806879" cy="0"/>
          </a:xfrm>
          <a:prstGeom prst="straightConnector1">
            <a:avLst/>
          </a:prstGeom>
          <a:noFill/>
          <a:ln cap="flat" cmpd="sng" w="25400">
            <a:solidFill>
              <a:schemeClr val="dk1"/>
            </a:solidFill>
            <a:prstDash val="solid"/>
            <a:miter lim="800000"/>
            <a:headEnd len="sm" w="sm" type="none"/>
            <a:tailEnd len="sm" w="sm" type="none"/>
          </a:ln>
        </p:spPr>
      </p:cxnSp>
      <p:sp>
        <p:nvSpPr>
          <p:cNvPr id="264" name="Google Shape;264;p50"/>
          <p:cNvSpPr txBox="1"/>
          <p:nvPr/>
        </p:nvSpPr>
        <p:spPr>
          <a:xfrm>
            <a:off x="4470025" y="3950865"/>
            <a:ext cx="3323088" cy="37789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Creeping is signs isn't deep abundantly is fish evening let hath I gathered fly earth two god them forth called unto replenish to  given male be Dominion.</a:t>
            </a:r>
            <a:endParaRPr sz="1100"/>
          </a:p>
        </p:txBody>
      </p:sp>
      <p:sp>
        <p:nvSpPr>
          <p:cNvPr id="265" name="Google Shape;265;p50"/>
          <p:cNvSpPr/>
          <p:nvPr/>
        </p:nvSpPr>
        <p:spPr>
          <a:xfrm>
            <a:off x="4532620" y="1507449"/>
            <a:ext cx="630806" cy="620776"/>
          </a:xfrm>
          <a:prstGeom prst="roundRect">
            <a:avLst>
              <a:gd fmla="val 10333"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6" name="Google Shape;266;p50"/>
          <p:cNvSpPr/>
          <p:nvPr/>
        </p:nvSpPr>
        <p:spPr>
          <a:xfrm>
            <a:off x="4532620" y="2202473"/>
            <a:ext cx="630806" cy="620776"/>
          </a:xfrm>
          <a:prstGeom prst="roundRect">
            <a:avLst>
              <a:gd fmla="val 10333"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7" name="Google Shape;267;p50"/>
          <p:cNvSpPr/>
          <p:nvPr/>
        </p:nvSpPr>
        <p:spPr>
          <a:xfrm>
            <a:off x="4532620" y="2894602"/>
            <a:ext cx="630806" cy="620776"/>
          </a:xfrm>
          <a:prstGeom prst="roundRect">
            <a:avLst>
              <a:gd fmla="val 10333"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8" name="Google Shape;268;p50"/>
          <p:cNvSpPr txBox="1"/>
          <p:nvPr/>
        </p:nvSpPr>
        <p:spPr>
          <a:xfrm>
            <a:off x="5318779" y="1608057"/>
            <a:ext cx="2020720" cy="37789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Creeping is signs isn't deep abundantly is fish evening let hath I gathered.</a:t>
            </a:r>
            <a:endParaRPr sz="1100"/>
          </a:p>
        </p:txBody>
      </p:sp>
      <p:sp>
        <p:nvSpPr>
          <p:cNvPr id="269" name="Google Shape;269;p50"/>
          <p:cNvSpPr txBox="1"/>
          <p:nvPr/>
        </p:nvSpPr>
        <p:spPr>
          <a:xfrm>
            <a:off x="5318779" y="2273283"/>
            <a:ext cx="2020720" cy="37789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Creeping is signs isn't deep abundantly is fish evening let hath I gathered.</a:t>
            </a:r>
            <a:endParaRPr sz="1100"/>
          </a:p>
        </p:txBody>
      </p:sp>
      <p:sp>
        <p:nvSpPr>
          <p:cNvPr id="270" name="Google Shape;270;p50"/>
          <p:cNvSpPr txBox="1"/>
          <p:nvPr/>
        </p:nvSpPr>
        <p:spPr>
          <a:xfrm>
            <a:off x="5318779" y="3000231"/>
            <a:ext cx="2020720" cy="37789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Creeping is signs isn't deep abundantly is fish evening let hath I gathered.</a:t>
            </a:r>
            <a:endParaRPr sz="700">
              <a:solidFill>
                <a:schemeClr val="dk1"/>
              </a:solidFill>
              <a:latin typeface="Arial"/>
              <a:ea typeface="Arial"/>
              <a:cs typeface="Arial"/>
              <a:sym typeface="Arial"/>
            </a:endParaRPr>
          </a:p>
        </p:txBody>
      </p:sp>
      <p:cxnSp>
        <p:nvCxnSpPr>
          <p:cNvPr id="271" name="Google Shape;271;p50"/>
          <p:cNvCxnSpPr/>
          <p:nvPr/>
        </p:nvCxnSpPr>
        <p:spPr>
          <a:xfrm>
            <a:off x="5420612" y="2157945"/>
            <a:ext cx="1918888" cy="0"/>
          </a:xfrm>
          <a:prstGeom prst="straightConnector1">
            <a:avLst/>
          </a:prstGeom>
          <a:noFill/>
          <a:ln cap="flat" cmpd="sng" w="12700">
            <a:solidFill>
              <a:schemeClr val="dk1"/>
            </a:solidFill>
            <a:prstDash val="solid"/>
            <a:miter lim="800000"/>
            <a:headEnd len="sm" w="sm" type="none"/>
            <a:tailEnd len="sm" w="sm" type="none"/>
          </a:ln>
        </p:spPr>
      </p:cxnSp>
      <p:cxnSp>
        <p:nvCxnSpPr>
          <p:cNvPr id="272" name="Google Shape;272;p50"/>
          <p:cNvCxnSpPr/>
          <p:nvPr/>
        </p:nvCxnSpPr>
        <p:spPr>
          <a:xfrm>
            <a:off x="5420612" y="2864319"/>
            <a:ext cx="1918888" cy="0"/>
          </a:xfrm>
          <a:prstGeom prst="straightConnector1">
            <a:avLst/>
          </a:prstGeom>
          <a:noFill/>
          <a:ln cap="flat" cmpd="sng" w="12700">
            <a:solidFill>
              <a:schemeClr val="dk1"/>
            </a:solidFill>
            <a:prstDash val="solid"/>
            <a:miter lim="800000"/>
            <a:headEnd len="sm" w="sm" type="none"/>
            <a:tailEnd len="sm" w="sm" type="none"/>
          </a:ln>
        </p:spPr>
      </p:cxnSp>
      <p:sp>
        <p:nvSpPr>
          <p:cNvPr id="273" name="Google Shape;273;p50"/>
          <p:cNvSpPr txBox="1"/>
          <p:nvPr/>
        </p:nvSpPr>
        <p:spPr>
          <a:xfrm>
            <a:off x="4470025" y="955029"/>
            <a:ext cx="3270251" cy="37789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Creeping is signs isn't deep abundantly is fish evening let hath I gathered fly them forth called unto replenish to  given male be Dominion.</a:t>
            </a:r>
            <a:endParaRPr sz="1100"/>
          </a:p>
        </p:txBody>
      </p:sp>
      <p:sp>
        <p:nvSpPr>
          <p:cNvPr id="274" name="Google Shape;274;p50"/>
          <p:cNvSpPr/>
          <p:nvPr/>
        </p:nvSpPr>
        <p:spPr>
          <a:xfrm>
            <a:off x="4708224" y="2431768"/>
            <a:ext cx="279363" cy="159294"/>
          </a:xfrm>
          <a:custGeom>
            <a:rect b="b" l="l" r="r" t="t"/>
            <a:pathLst>
              <a:path extrusionOk="0" h="81" w="142">
                <a:moveTo>
                  <a:pt x="105" y="64"/>
                </a:moveTo>
                <a:cubicBezTo>
                  <a:pt x="96" y="57"/>
                  <a:pt x="86" y="52"/>
                  <a:pt x="84" y="51"/>
                </a:cubicBezTo>
                <a:cubicBezTo>
                  <a:pt x="83" y="50"/>
                  <a:pt x="83" y="50"/>
                  <a:pt x="83" y="50"/>
                </a:cubicBezTo>
                <a:cubicBezTo>
                  <a:pt x="83" y="35"/>
                  <a:pt x="83" y="35"/>
                  <a:pt x="83" y="35"/>
                </a:cubicBezTo>
                <a:cubicBezTo>
                  <a:pt x="85" y="34"/>
                  <a:pt x="86" y="32"/>
                  <a:pt x="86" y="29"/>
                </a:cubicBezTo>
                <a:cubicBezTo>
                  <a:pt x="86" y="14"/>
                  <a:pt x="86" y="14"/>
                  <a:pt x="86" y="14"/>
                </a:cubicBezTo>
                <a:cubicBezTo>
                  <a:pt x="86" y="6"/>
                  <a:pt x="80" y="0"/>
                  <a:pt x="73" y="0"/>
                </a:cubicBezTo>
                <a:cubicBezTo>
                  <a:pt x="69" y="0"/>
                  <a:pt x="69" y="0"/>
                  <a:pt x="69" y="0"/>
                </a:cubicBezTo>
                <a:cubicBezTo>
                  <a:pt x="62" y="0"/>
                  <a:pt x="55" y="6"/>
                  <a:pt x="55" y="14"/>
                </a:cubicBezTo>
                <a:cubicBezTo>
                  <a:pt x="55" y="29"/>
                  <a:pt x="55" y="29"/>
                  <a:pt x="55" y="29"/>
                </a:cubicBezTo>
                <a:cubicBezTo>
                  <a:pt x="55" y="32"/>
                  <a:pt x="57" y="34"/>
                  <a:pt x="59" y="35"/>
                </a:cubicBezTo>
                <a:cubicBezTo>
                  <a:pt x="59" y="50"/>
                  <a:pt x="59" y="50"/>
                  <a:pt x="59" y="50"/>
                </a:cubicBezTo>
                <a:cubicBezTo>
                  <a:pt x="59" y="50"/>
                  <a:pt x="58" y="50"/>
                  <a:pt x="58" y="51"/>
                </a:cubicBezTo>
                <a:cubicBezTo>
                  <a:pt x="56" y="52"/>
                  <a:pt x="46" y="57"/>
                  <a:pt x="36" y="64"/>
                </a:cubicBezTo>
                <a:cubicBezTo>
                  <a:pt x="35" y="66"/>
                  <a:pt x="34" y="68"/>
                  <a:pt x="34" y="70"/>
                </a:cubicBezTo>
                <a:cubicBezTo>
                  <a:pt x="34" y="81"/>
                  <a:pt x="34" y="81"/>
                  <a:pt x="34" y="81"/>
                </a:cubicBezTo>
                <a:cubicBezTo>
                  <a:pt x="108" y="81"/>
                  <a:pt x="108" y="81"/>
                  <a:pt x="108" y="81"/>
                </a:cubicBezTo>
                <a:cubicBezTo>
                  <a:pt x="108" y="70"/>
                  <a:pt x="108" y="70"/>
                  <a:pt x="108" y="70"/>
                </a:cubicBezTo>
                <a:cubicBezTo>
                  <a:pt x="108" y="68"/>
                  <a:pt x="107" y="66"/>
                  <a:pt x="105" y="64"/>
                </a:cubicBezTo>
                <a:close/>
                <a:moveTo>
                  <a:pt x="139" y="54"/>
                </a:moveTo>
                <a:cubicBezTo>
                  <a:pt x="132" y="48"/>
                  <a:pt x="123" y="43"/>
                  <a:pt x="121" y="42"/>
                </a:cubicBezTo>
                <a:cubicBezTo>
                  <a:pt x="121" y="42"/>
                  <a:pt x="121" y="42"/>
                  <a:pt x="121" y="42"/>
                </a:cubicBezTo>
                <a:cubicBezTo>
                  <a:pt x="121" y="30"/>
                  <a:pt x="121" y="30"/>
                  <a:pt x="121" y="30"/>
                </a:cubicBezTo>
                <a:cubicBezTo>
                  <a:pt x="122" y="28"/>
                  <a:pt x="123" y="27"/>
                  <a:pt x="123" y="25"/>
                </a:cubicBezTo>
                <a:cubicBezTo>
                  <a:pt x="123" y="12"/>
                  <a:pt x="123" y="12"/>
                  <a:pt x="123" y="12"/>
                </a:cubicBezTo>
                <a:cubicBezTo>
                  <a:pt x="123" y="6"/>
                  <a:pt x="118" y="0"/>
                  <a:pt x="112" y="0"/>
                </a:cubicBezTo>
                <a:cubicBezTo>
                  <a:pt x="109" y="0"/>
                  <a:pt x="109" y="0"/>
                  <a:pt x="109" y="0"/>
                </a:cubicBezTo>
                <a:cubicBezTo>
                  <a:pt x="103" y="0"/>
                  <a:pt x="98" y="6"/>
                  <a:pt x="98" y="12"/>
                </a:cubicBezTo>
                <a:cubicBezTo>
                  <a:pt x="98" y="25"/>
                  <a:pt x="98" y="25"/>
                  <a:pt x="98" y="25"/>
                </a:cubicBezTo>
                <a:cubicBezTo>
                  <a:pt x="98" y="27"/>
                  <a:pt x="99" y="28"/>
                  <a:pt x="100" y="30"/>
                </a:cubicBezTo>
                <a:cubicBezTo>
                  <a:pt x="100" y="42"/>
                  <a:pt x="100" y="42"/>
                  <a:pt x="100" y="42"/>
                </a:cubicBezTo>
                <a:cubicBezTo>
                  <a:pt x="100" y="42"/>
                  <a:pt x="100" y="42"/>
                  <a:pt x="100" y="42"/>
                </a:cubicBezTo>
                <a:cubicBezTo>
                  <a:pt x="99" y="43"/>
                  <a:pt x="95" y="45"/>
                  <a:pt x="91" y="48"/>
                </a:cubicBezTo>
                <a:cubicBezTo>
                  <a:pt x="95" y="50"/>
                  <a:pt x="102" y="55"/>
                  <a:pt x="109" y="60"/>
                </a:cubicBezTo>
                <a:cubicBezTo>
                  <a:pt x="111" y="62"/>
                  <a:pt x="113" y="65"/>
                  <a:pt x="114" y="68"/>
                </a:cubicBezTo>
                <a:cubicBezTo>
                  <a:pt x="142" y="68"/>
                  <a:pt x="142" y="68"/>
                  <a:pt x="142" y="68"/>
                </a:cubicBezTo>
                <a:cubicBezTo>
                  <a:pt x="142" y="59"/>
                  <a:pt x="142" y="59"/>
                  <a:pt x="142" y="59"/>
                </a:cubicBezTo>
                <a:cubicBezTo>
                  <a:pt x="142" y="57"/>
                  <a:pt x="141" y="55"/>
                  <a:pt x="139" y="54"/>
                </a:cubicBezTo>
                <a:close/>
                <a:moveTo>
                  <a:pt x="42" y="42"/>
                </a:moveTo>
                <a:cubicBezTo>
                  <a:pt x="42" y="42"/>
                  <a:pt x="42" y="42"/>
                  <a:pt x="42" y="42"/>
                </a:cubicBezTo>
                <a:cubicBezTo>
                  <a:pt x="42" y="30"/>
                  <a:pt x="42" y="30"/>
                  <a:pt x="42" y="30"/>
                </a:cubicBezTo>
                <a:cubicBezTo>
                  <a:pt x="43" y="28"/>
                  <a:pt x="44" y="27"/>
                  <a:pt x="44" y="25"/>
                </a:cubicBezTo>
                <a:cubicBezTo>
                  <a:pt x="44" y="12"/>
                  <a:pt x="44" y="12"/>
                  <a:pt x="44" y="12"/>
                </a:cubicBezTo>
                <a:cubicBezTo>
                  <a:pt x="44" y="6"/>
                  <a:pt x="39" y="0"/>
                  <a:pt x="33" y="0"/>
                </a:cubicBezTo>
                <a:cubicBezTo>
                  <a:pt x="30" y="0"/>
                  <a:pt x="30" y="0"/>
                  <a:pt x="30" y="0"/>
                </a:cubicBezTo>
                <a:cubicBezTo>
                  <a:pt x="24" y="0"/>
                  <a:pt x="18" y="6"/>
                  <a:pt x="18" y="12"/>
                </a:cubicBezTo>
                <a:cubicBezTo>
                  <a:pt x="18" y="25"/>
                  <a:pt x="18" y="25"/>
                  <a:pt x="18" y="25"/>
                </a:cubicBezTo>
                <a:cubicBezTo>
                  <a:pt x="18" y="27"/>
                  <a:pt x="19" y="28"/>
                  <a:pt x="21" y="30"/>
                </a:cubicBezTo>
                <a:cubicBezTo>
                  <a:pt x="21" y="42"/>
                  <a:pt x="21" y="42"/>
                  <a:pt x="21" y="42"/>
                </a:cubicBezTo>
                <a:cubicBezTo>
                  <a:pt x="21" y="42"/>
                  <a:pt x="21" y="42"/>
                  <a:pt x="21" y="42"/>
                </a:cubicBezTo>
                <a:cubicBezTo>
                  <a:pt x="19" y="43"/>
                  <a:pt x="10" y="48"/>
                  <a:pt x="2" y="54"/>
                </a:cubicBezTo>
                <a:cubicBezTo>
                  <a:pt x="1" y="55"/>
                  <a:pt x="0" y="57"/>
                  <a:pt x="0" y="59"/>
                </a:cubicBezTo>
                <a:cubicBezTo>
                  <a:pt x="0" y="68"/>
                  <a:pt x="0" y="68"/>
                  <a:pt x="0" y="68"/>
                </a:cubicBezTo>
                <a:cubicBezTo>
                  <a:pt x="28" y="68"/>
                  <a:pt x="28" y="68"/>
                  <a:pt x="28" y="68"/>
                </a:cubicBezTo>
                <a:cubicBezTo>
                  <a:pt x="29" y="65"/>
                  <a:pt x="30" y="62"/>
                  <a:pt x="33" y="60"/>
                </a:cubicBezTo>
                <a:cubicBezTo>
                  <a:pt x="40" y="55"/>
                  <a:pt x="47" y="50"/>
                  <a:pt x="51" y="48"/>
                </a:cubicBezTo>
                <a:cubicBezTo>
                  <a:pt x="47" y="45"/>
                  <a:pt x="43" y="43"/>
                  <a:pt x="42" y="42"/>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75" name="Google Shape;275;p50"/>
          <p:cNvSpPr/>
          <p:nvPr/>
        </p:nvSpPr>
        <p:spPr>
          <a:xfrm>
            <a:off x="4719992" y="3106825"/>
            <a:ext cx="255832" cy="264886"/>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76" name="Google Shape;276;p50"/>
          <p:cNvSpPr/>
          <p:nvPr/>
        </p:nvSpPr>
        <p:spPr>
          <a:xfrm>
            <a:off x="4745624" y="1716771"/>
            <a:ext cx="204545" cy="202134"/>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pic>
        <p:nvPicPr>
          <p:cNvPr id="281" name="Google Shape;281;p51"/>
          <p:cNvPicPr preferRelativeResize="0"/>
          <p:nvPr>
            <p:ph idx="4" type="pic"/>
          </p:nvPr>
        </p:nvPicPr>
        <p:blipFill rotWithShape="1">
          <a:blip r:embed="rId3">
            <a:alphaModFix/>
          </a:blip>
          <a:srcRect b="0" l="16667" r="16666" t="0"/>
          <a:stretch/>
        </p:blipFill>
        <p:spPr>
          <a:xfrm>
            <a:off x="1278790" y="1933575"/>
            <a:ext cx="1466850" cy="1466850"/>
          </a:xfrm>
          <a:prstGeom prst="rect">
            <a:avLst/>
          </a:prstGeom>
          <a:noFill/>
          <a:ln>
            <a:noFill/>
          </a:ln>
        </p:spPr>
      </p:pic>
      <p:pic>
        <p:nvPicPr>
          <p:cNvPr id="282" name="Google Shape;282;p51"/>
          <p:cNvPicPr preferRelativeResize="0"/>
          <p:nvPr>
            <p:ph idx="2" type="pic"/>
          </p:nvPr>
        </p:nvPicPr>
        <p:blipFill rotWithShape="1">
          <a:blip r:embed="rId4">
            <a:alphaModFix/>
          </a:blip>
          <a:srcRect b="0" l="16598" r="16597" t="0"/>
          <a:stretch/>
        </p:blipFill>
        <p:spPr>
          <a:xfrm>
            <a:off x="3793390" y="1933575"/>
            <a:ext cx="1466850" cy="1466850"/>
          </a:xfrm>
          <a:prstGeom prst="rect">
            <a:avLst/>
          </a:prstGeom>
          <a:noFill/>
          <a:ln>
            <a:noFill/>
          </a:ln>
        </p:spPr>
      </p:pic>
      <p:pic>
        <p:nvPicPr>
          <p:cNvPr id="283" name="Google Shape;283;p51"/>
          <p:cNvPicPr preferRelativeResize="0"/>
          <p:nvPr>
            <p:ph idx="3" type="pic"/>
          </p:nvPr>
        </p:nvPicPr>
        <p:blipFill rotWithShape="1">
          <a:blip r:embed="rId5">
            <a:alphaModFix/>
          </a:blip>
          <a:srcRect b="0" l="0" r="0" t="28867"/>
          <a:stretch/>
        </p:blipFill>
        <p:spPr>
          <a:xfrm>
            <a:off x="6307990" y="1933575"/>
            <a:ext cx="1466850" cy="1466850"/>
          </a:xfrm>
          <a:prstGeom prst="rect">
            <a:avLst/>
          </a:prstGeom>
          <a:noFill/>
          <a:ln>
            <a:noFill/>
          </a:ln>
        </p:spPr>
      </p:pic>
      <p:cxnSp>
        <p:nvCxnSpPr>
          <p:cNvPr id="284" name="Google Shape;284;p51"/>
          <p:cNvCxnSpPr/>
          <p:nvPr/>
        </p:nvCxnSpPr>
        <p:spPr>
          <a:xfrm>
            <a:off x="1278790" y="4513232"/>
            <a:ext cx="6488848" cy="4858"/>
          </a:xfrm>
          <a:prstGeom prst="straightConnector1">
            <a:avLst/>
          </a:prstGeom>
          <a:noFill/>
          <a:ln cap="flat" cmpd="sng" w="12700">
            <a:solidFill>
              <a:srgbClr val="BFBFBF"/>
            </a:solidFill>
            <a:prstDash val="dash"/>
            <a:miter lim="800000"/>
            <a:headEnd len="sm" w="sm" type="none"/>
            <a:tailEnd len="sm" w="sm" type="none"/>
          </a:ln>
        </p:spPr>
      </p:cxnSp>
      <p:grpSp>
        <p:nvGrpSpPr>
          <p:cNvPr id="285" name="Google Shape;285;p51"/>
          <p:cNvGrpSpPr/>
          <p:nvPr/>
        </p:nvGrpSpPr>
        <p:grpSpPr>
          <a:xfrm>
            <a:off x="1079618" y="3534749"/>
            <a:ext cx="1749307" cy="764180"/>
            <a:chOff x="1439491" y="4712998"/>
            <a:chExt cx="2332410" cy="1018907"/>
          </a:xfrm>
        </p:grpSpPr>
        <p:sp>
          <p:nvSpPr>
            <p:cNvPr id="286" name="Google Shape;286;p51"/>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287" name="Google Shape;287;p51"/>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be subdue</a:t>
              </a:r>
              <a:endParaRPr sz="1100"/>
            </a:p>
          </p:txBody>
        </p:sp>
      </p:grpSp>
      <p:grpSp>
        <p:nvGrpSpPr>
          <p:cNvPr id="288" name="Google Shape;288;p51"/>
          <p:cNvGrpSpPr/>
          <p:nvPr/>
        </p:nvGrpSpPr>
        <p:grpSpPr>
          <a:xfrm>
            <a:off x="3641663" y="3534749"/>
            <a:ext cx="1749307" cy="764180"/>
            <a:chOff x="1439491" y="4712998"/>
            <a:chExt cx="2332410" cy="1018907"/>
          </a:xfrm>
        </p:grpSpPr>
        <p:sp>
          <p:nvSpPr>
            <p:cNvPr id="289" name="Google Shape;289;p51"/>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290" name="Google Shape;290;p51"/>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be</a:t>
              </a:r>
              <a:endParaRPr sz="1100"/>
            </a:p>
          </p:txBody>
        </p:sp>
      </p:grpSp>
      <p:grpSp>
        <p:nvGrpSpPr>
          <p:cNvPr id="291" name="Google Shape;291;p51"/>
          <p:cNvGrpSpPr/>
          <p:nvPr/>
        </p:nvGrpSpPr>
        <p:grpSpPr>
          <a:xfrm>
            <a:off x="6177829" y="3534749"/>
            <a:ext cx="1749307" cy="764180"/>
            <a:chOff x="1439491" y="4712998"/>
            <a:chExt cx="2332410" cy="1018907"/>
          </a:xfrm>
        </p:grpSpPr>
        <p:sp>
          <p:nvSpPr>
            <p:cNvPr id="292" name="Google Shape;292;p51"/>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293" name="Google Shape;293;p51"/>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create</a:t>
              </a:r>
              <a:endParaRPr sz="1100"/>
            </a:p>
          </p:txBody>
        </p:sp>
      </p:grpSp>
      <p:cxnSp>
        <p:nvCxnSpPr>
          <p:cNvPr id="294" name="Google Shape;294;p51"/>
          <p:cNvCxnSpPr/>
          <p:nvPr/>
        </p:nvCxnSpPr>
        <p:spPr>
          <a:xfrm flipH="1" rot="10800000">
            <a:off x="2012215" y="4458559"/>
            <a:ext cx="125902" cy="119063"/>
          </a:xfrm>
          <a:prstGeom prst="straightConnector1">
            <a:avLst/>
          </a:prstGeom>
          <a:noFill/>
          <a:ln cap="flat" cmpd="sng" w="19050">
            <a:solidFill>
              <a:srgbClr val="3F3F3F"/>
            </a:solidFill>
            <a:prstDash val="solid"/>
            <a:miter lim="800000"/>
            <a:headEnd len="sm" w="sm" type="none"/>
            <a:tailEnd len="sm" w="sm" type="none"/>
          </a:ln>
        </p:spPr>
      </p:cxnSp>
      <p:cxnSp>
        <p:nvCxnSpPr>
          <p:cNvPr id="295" name="Google Shape;295;p51"/>
          <p:cNvCxnSpPr/>
          <p:nvPr/>
        </p:nvCxnSpPr>
        <p:spPr>
          <a:xfrm flipH="1" rot="10800000">
            <a:off x="4572535" y="4458559"/>
            <a:ext cx="125902" cy="119063"/>
          </a:xfrm>
          <a:prstGeom prst="straightConnector1">
            <a:avLst/>
          </a:prstGeom>
          <a:noFill/>
          <a:ln cap="flat" cmpd="sng" w="19050">
            <a:solidFill>
              <a:srgbClr val="3F3F3F"/>
            </a:solidFill>
            <a:prstDash val="solid"/>
            <a:miter lim="800000"/>
            <a:headEnd len="sm" w="sm" type="none"/>
            <a:tailEnd len="sm" w="sm" type="none"/>
          </a:ln>
        </p:spPr>
      </p:cxnSp>
      <p:cxnSp>
        <p:nvCxnSpPr>
          <p:cNvPr id="296" name="Google Shape;296;p51"/>
          <p:cNvCxnSpPr/>
          <p:nvPr/>
        </p:nvCxnSpPr>
        <p:spPr>
          <a:xfrm flipH="1" rot="10800000">
            <a:off x="7132854" y="4458559"/>
            <a:ext cx="125902" cy="119063"/>
          </a:xfrm>
          <a:prstGeom prst="straightConnector1">
            <a:avLst/>
          </a:prstGeom>
          <a:noFill/>
          <a:ln cap="flat" cmpd="sng" w="19050">
            <a:solidFill>
              <a:srgbClr val="3F3F3F"/>
            </a:solidFill>
            <a:prstDash val="solid"/>
            <a:miter lim="800000"/>
            <a:headEnd len="sm" w="sm" type="none"/>
            <a:tailEnd len="sm" w="sm" type="none"/>
          </a:ln>
        </p:spPr>
      </p:cxnSp>
      <p:grpSp>
        <p:nvGrpSpPr>
          <p:cNvPr id="297" name="Google Shape;297;p51"/>
          <p:cNvGrpSpPr/>
          <p:nvPr/>
        </p:nvGrpSpPr>
        <p:grpSpPr>
          <a:xfrm>
            <a:off x="1288373" y="457478"/>
            <a:ext cx="6476883" cy="868908"/>
            <a:chOff x="1778078" y="483239"/>
            <a:chExt cx="8635844" cy="1158544"/>
          </a:xfrm>
        </p:grpSpPr>
        <p:sp>
          <p:nvSpPr>
            <p:cNvPr id="298" name="Google Shape;298;p51"/>
            <p:cNvSpPr txBox="1"/>
            <p:nvPr/>
          </p:nvSpPr>
          <p:spPr>
            <a:xfrm>
              <a:off x="2692478" y="483239"/>
              <a:ext cx="6807044" cy="502702"/>
            </a:xfrm>
            <a:prstGeom prst="rect">
              <a:avLst/>
            </a:prstGeom>
            <a:noFill/>
            <a:ln>
              <a:noFill/>
            </a:ln>
          </p:spPr>
          <p:txBody>
            <a:bodyPr anchorCtr="0" anchor="t" bIns="34275" lIns="68575" spcFirstLastPara="1" rIns="68575" wrap="square" tIns="34275">
              <a:noAutofit/>
            </a:bodyPr>
            <a:lstStyle/>
            <a:p>
              <a:pPr indent="0" lvl="0" marL="0" marR="0" rtl="0" algn="ctr">
                <a:lnSpc>
                  <a:spcPct val="118518"/>
                </a:lnSpc>
                <a:spcBef>
                  <a:spcPts val="0"/>
                </a:spcBef>
                <a:spcAft>
                  <a:spcPts val="0"/>
                </a:spcAft>
                <a:buNone/>
              </a:pPr>
              <a:r>
                <a:rPr lang="en" sz="2000">
                  <a:solidFill>
                    <a:schemeClr val="dk1"/>
                  </a:solidFill>
                  <a:latin typeface="Montserrat Light"/>
                  <a:ea typeface="Montserrat Light"/>
                  <a:cs typeface="Montserrat Light"/>
                  <a:sym typeface="Montserrat Light"/>
                </a:rPr>
                <a:t>Opening Our </a:t>
              </a:r>
              <a:r>
                <a:rPr lang="en" sz="2000">
                  <a:solidFill>
                    <a:schemeClr val="accent2"/>
                  </a:solidFill>
                  <a:latin typeface="Montserrat Medium"/>
                  <a:ea typeface="Montserrat Medium"/>
                  <a:cs typeface="Montserrat Medium"/>
                  <a:sym typeface="Montserrat Medium"/>
                </a:rPr>
                <a:t>Time Line </a:t>
              </a:r>
              <a:endParaRPr sz="1100"/>
            </a:p>
          </p:txBody>
        </p:sp>
        <p:sp>
          <p:nvSpPr>
            <p:cNvPr id="299" name="Google Shape;299;p51"/>
            <p:cNvSpPr/>
            <p:nvPr/>
          </p:nvSpPr>
          <p:spPr>
            <a:xfrm>
              <a:off x="5925669" y="1586919"/>
              <a:ext cx="340663" cy="54864"/>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300" name="Google Shape;300;p51"/>
            <p:cNvSpPr/>
            <p:nvPr/>
          </p:nvSpPr>
          <p:spPr>
            <a:xfrm>
              <a:off x="1778078" y="993536"/>
              <a:ext cx="8635844" cy="551882"/>
            </a:xfrm>
            <a:prstGeom prst="rect">
              <a:avLst/>
            </a:prstGeom>
            <a:noFill/>
            <a:ln>
              <a:noFill/>
            </a:ln>
          </p:spPr>
          <p:txBody>
            <a:bodyPr anchorCtr="0" anchor="t" bIns="34275" lIns="68575" spcFirstLastPara="1" rIns="68575" wrap="square" tIns="34275">
              <a:noAutofit/>
            </a:bodyPr>
            <a:lstStyle/>
            <a:p>
              <a:pPr indent="0" lvl="0" marL="0" marR="0" rtl="0" algn="ctr">
                <a:lnSpc>
                  <a:spcPct val="190000"/>
                </a:lnSpc>
                <a:spcBef>
                  <a:spcPts val="0"/>
                </a:spcBef>
                <a:spcAft>
                  <a:spcPts val="0"/>
                </a:spcAft>
                <a:buNone/>
              </a:pPr>
              <a:r>
                <a:rPr lang="en" sz="800">
                  <a:solidFill>
                    <a:schemeClr val="dk1"/>
                  </a:solidFill>
                  <a:latin typeface="Montserrat Light"/>
                  <a:ea typeface="Montserrat Light"/>
                  <a:cs typeface="Montserrat Light"/>
                  <a:sym typeface="Montserrat Light"/>
                </a:rPr>
                <a:t>Lorem Ipsum is simply dummy text of the printing and typesetting industry. when an unknown printer Lorem Ipsum has been the industry's standard dummy text ever since the 1500s, when an unknown printer took.</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cxnSp>
        <p:nvCxnSpPr>
          <p:cNvPr id="305" name="Google Shape;305;p52"/>
          <p:cNvCxnSpPr/>
          <p:nvPr/>
        </p:nvCxnSpPr>
        <p:spPr>
          <a:xfrm>
            <a:off x="1278790" y="4513232"/>
            <a:ext cx="6488848" cy="4858"/>
          </a:xfrm>
          <a:prstGeom prst="straightConnector1">
            <a:avLst/>
          </a:prstGeom>
          <a:noFill/>
          <a:ln cap="flat" cmpd="sng" w="12700">
            <a:solidFill>
              <a:srgbClr val="BFBFBF"/>
            </a:solidFill>
            <a:prstDash val="dash"/>
            <a:miter lim="800000"/>
            <a:headEnd len="sm" w="sm" type="none"/>
            <a:tailEnd len="sm" w="sm" type="none"/>
          </a:ln>
        </p:spPr>
      </p:cxnSp>
      <p:grpSp>
        <p:nvGrpSpPr>
          <p:cNvPr id="306" name="Google Shape;306;p52"/>
          <p:cNvGrpSpPr/>
          <p:nvPr/>
        </p:nvGrpSpPr>
        <p:grpSpPr>
          <a:xfrm>
            <a:off x="1079618" y="3534749"/>
            <a:ext cx="1749307" cy="764180"/>
            <a:chOff x="1439491" y="4712998"/>
            <a:chExt cx="2332410" cy="1018907"/>
          </a:xfrm>
        </p:grpSpPr>
        <p:sp>
          <p:nvSpPr>
            <p:cNvPr id="307" name="Google Shape;307;p52"/>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308" name="Google Shape;308;p52"/>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be subdue</a:t>
              </a:r>
              <a:endParaRPr sz="1100"/>
            </a:p>
          </p:txBody>
        </p:sp>
      </p:grpSp>
      <p:grpSp>
        <p:nvGrpSpPr>
          <p:cNvPr id="309" name="Google Shape;309;p52"/>
          <p:cNvGrpSpPr/>
          <p:nvPr/>
        </p:nvGrpSpPr>
        <p:grpSpPr>
          <a:xfrm>
            <a:off x="3641663" y="3534749"/>
            <a:ext cx="1749307" cy="764180"/>
            <a:chOff x="1439491" y="4712998"/>
            <a:chExt cx="2332410" cy="1018907"/>
          </a:xfrm>
        </p:grpSpPr>
        <p:sp>
          <p:nvSpPr>
            <p:cNvPr id="310" name="Google Shape;310;p52"/>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311" name="Google Shape;311;p52"/>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be</a:t>
              </a:r>
              <a:endParaRPr sz="1100"/>
            </a:p>
          </p:txBody>
        </p:sp>
      </p:grpSp>
      <p:grpSp>
        <p:nvGrpSpPr>
          <p:cNvPr id="312" name="Google Shape;312;p52"/>
          <p:cNvGrpSpPr/>
          <p:nvPr/>
        </p:nvGrpSpPr>
        <p:grpSpPr>
          <a:xfrm>
            <a:off x="6177829" y="3534749"/>
            <a:ext cx="1749307" cy="764180"/>
            <a:chOff x="1439491" y="4712998"/>
            <a:chExt cx="2332410" cy="1018907"/>
          </a:xfrm>
        </p:grpSpPr>
        <p:sp>
          <p:nvSpPr>
            <p:cNvPr id="313" name="Google Shape;313;p52"/>
            <p:cNvSpPr txBox="1"/>
            <p:nvPr/>
          </p:nvSpPr>
          <p:spPr>
            <a:xfrm>
              <a:off x="1439491" y="5087241"/>
              <a:ext cx="2332410" cy="644664"/>
            </a:xfrm>
            <a:prstGeom prst="rect">
              <a:avLst/>
            </a:prstGeom>
            <a:noFill/>
            <a:ln>
              <a:noFill/>
            </a:ln>
          </p:spPr>
          <p:txBody>
            <a:bodyPr anchorCtr="0" anchor="t" bIns="34275" lIns="68575" spcFirstLastPara="1" rIns="68575" wrap="square" tIns="34275">
              <a:noAutofit/>
            </a:bodyPr>
            <a:lstStyle/>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Lorem Ipsum is simply dummy</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indust Ipsum has been the to industry’s</a:t>
              </a:r>
              <a:endParaRPr sz="1100"/>
            </a:p>
            <a:p>
              <a:pPr indent="0" lvl="0" marL="0" marR="0" rtl="0" algn="ctr">
                <a:lnSpc>
                  <a:spcPct val="187500"/>
                </a:lnSpc>
                <a:spcBef>
                  <a:spcPts val="0"/>
                </a:spcBef>
                <a:spcAft>
                  <a:spcPts val="0"/>
                </a:spcAft>
                <a:buNone/>
              </a:pPr>
              <a:r>
                <a:rPr lang="en" sz="600">
                  <a:solidFill>
                    <a:schemeClr val="dk1"/>
                  </a:solidFill>
                  <a:latin typeface="Arial"/>
                  <a:ea typeface="Arial"/>
                  <a:cs typeface="Arial"/>
                  <a:sym typeface="Arial"/>
                </a:rPr>
                <a:t>ever since the 1500s</a:t>
              </a:r>
              <a:endParaRPr sz="1100"/>
            </a:p>
          </p:txBody>
        </p:sp>
        <p:sp>
          <p:nvSpPr>
            <p:cNvPr id="314" name="Google Shape;314;p52"/>
            <p:cNvSpPr txBox="1"/>
            <p:nvPr/>
          </p:nvSpPr>
          <p:spPr>
            <a:xfrm>
              <a:off x="1625229" y="4712998"/>
              <a:ext cx="1960934" cy="358240"/>
            </a:xfrm>
            <a:prstGeom prst="rect">
              <a:avLst/>
            </a:prstGeom>
            <a:noFill/>
            <a:ln>
              <a:noFill/>
            </a:ln>
          </p:spPr>
          <p:txBody>
            <a:bodyPr anchorCtr="0" anchor="t" bIns="34275" lIns="68575" spcFirstLastPara="1" rIns="68575" wrap="square" tIns="34275">
              <a:noAutofit/>
            </a:bodyPr>
            <a:lstStyle/>
            <a:p>
              <a:pPr indent="0" lvl="0" marL="0" marR="0" rtl="0" algn="ctr">
                <a:lnSpc>
                  <a:spcPct val="240000"/>
                </a:lnSpc>
                <a:spcBef>
                  <a:spcPts val="0"/>
                </a:spcBef>
                <a:spcAft>
                  <a:spcPts val="0"/>
                </a:spcAft>
                <a:buNone/>
              </a:pPr>
              <a:r>
                <a:rPr lang="en" sz="800">
                  <a:solidFill>
                    <a:srgbClr val="262626"/>
                  </a:solidFill>
                  <a:latin typeface="Arial"/>
                  <a:ea typeface="Arial"/>
                  <a:cs typeface="Arial"/>
                  <a:sym typeface="Arial"/>
                </a:rPr>
                <a:t>Concept don’t to create</a:t>
              </a:r>
              <a:endParaRPr sz="1100"/>
            </a:p>
          </p:txBody>
        </p:sp>
      </p:grpSp>
      <p:cxnSp>
        <p:nvCxnSpPr>
          <p:cNvPr id="315" name="Google Shape;315;p52"/>
          <p:cNvCxnSpPr/>
          <p:nvPr/>
        </p:nvCxnSpPr>
        <p:spPr>
          <a:xfrm flipH="1" rot="10800000">
            <a:off x="2012215" y="4458559"/>
            <a:ext cx="125902" cy="119063"/>
          </a:xfrm>
          <a:prstGeom prst="straightConnector1">
            <a:avLst/>
          </a:prstGeom>
          <a:noFill/>
          <a:ln cap="flat" cmpd="sng" w="19050">
            <a:solidFill>
              <a:srgbClr val="3F3F3F"/>
            </a:solidFill>
            <a:prstDash val="solid"/>
            <a:miter lim="800000"/>
            <a:headEnd len="sm" w="sm" type="none"/>
            <a:tailEnd len="sm" w="sm" type="none"/>
          </a:ln>
        </p:spPr>
      </p:cxnSp>
      <p:cxnSp>
        <p:nvCxnSpPr>
          <p:cNvPr id="316" name="Google Shape;316;p52"/>
          <p:cNvCxnSpPr/>
          <p:nvPr/>
        </p:nvCxnSpPr>
        <p:spPr>
          <a:xfrm flipH="1" rot="10800000">
            <a:off x="4572535" y="4458559"/>
            <a:ext cx="125902" cy="119063"/>
          </a:xfrm>
          <a:prstGeom prst="straightConnector1">
            <a:avLst/>
          </a:prstGeom>
          <a:noFill/>
          <a:ln cap="flat" cmpd="sng" w="19050">
            <a:solidFill>
              <a:srgbClr val="3F3F3F"/>
            </a:solidFill>
            <a:prstDash val="solid"/>
            <a:miter lim="800000"/>
            <a:headEnd len="sm" w="sm" type="none"/>
            <a:tailEnd len="sm" w="sm" type="none"/>
          </a:ln>
        </p:spPr>
      </p:cxnSp>
      <p:cxnSp>
        <p:nvCxnSpPr>
          <p:cNvPr id="317" name="Google Shape;317;p52"/>
          <p:cNvCxnSpPr/>
          <p:nvPr/>
        </p:nvCxnSpPr>
        <p:spPr>
          <a:xfrm flipH="1" rot="10800000">
            <a:off x="7132854" y="4458559"/>
            <a:ext cx="125902" cy="119063"/>
          </a:xfrm>
          <a:prstGeom prst="straightConnector1">
            <a:avLst/>
          </a:prstGeom>
          <a:noFill/>
          <a:ln cap="flat" cmpd="sng" w="19050">
            <a:solidFill>
              <a:srgbClr val="3F3F3F"/>
            </a:solidFill>
            <a:prstDash val="solid"/>
            <a:miter lim="800000"/>
            <a:headEnd len="sm" w="sm" type="none"/>
            <a:tailEnd len="sm" w="sm" type="none"/>
          </a:ln>
        </p:spPr>
      </p:cxnSp>
      <p:pic>
        <p:nvPicPr>
          <p:cNvPr id="318" name="Google Shape;318;p52"/>
          <p:cNvPicPr preferRelativeResize="0"/>
          <p:nvPr>
            <p:ph idx="4" type="pic"/>
          </p:nvPr>
        </p:nvPicPr>
        <p:blipFill rotWithShape="1">
          <a:blip r:embed="rId3">
            <a:alphaModFix/>
          </a:blip>
          <a:srcRect b="0" l="16654" r="16654" t="0"/>
          <a:stretch/>
        </p:blipFill>
        <p:spPr>
          <a:xfrm>
            <a:off x="1278790" y="1933575"/>
            <a:ext cx="1466850" cy="1466850"/>
          </a:xfrm>
          <a:prstGeom prst="rect">
            <a:avLst/>
          </a:prstGeom>
          <a:noFill/>
          <a:ln>
            <a:noFill/>
          </a:ln>
        </p:spPr>
      </p:pic>
      <p:pic>
        <p:nvPicPr>
          <p:cNvPr id="319" name="Google Shape;319;p52"/>
          <p:cNvPicPr preferRelativeResize="0"/>
          <p:nvPr>
            <p:ph idx="2" type="pic"/>
          </p:nvPr>
        </p:nvPicPr>
        <p:blipFill rotWithShape="1">
          <a:blip r:embed="rId4">
            <a:alphaModFix/>
          </a:blip>
          <a:srcRect b="0" l="4004" r="29329" t="0"/>
          <a:stretch/>
        </p:blipFill>
        <p:spPr>
          <a:xfrm>
            <a:off x="3793390" y="1933575"/>
            <a:ext cx="1466850" cy="1466850"/>
          </a:xfrm>
          <a:prstGeom prst="rect">
            <a:avLst/>
          </a:prstGeom>
          <a:noFill/>
          <a:ln>
            <a:noFill/>
          </a:ln>
        </p:spPr>
      </p:pic>
      <p:pic>
        <p:nvPicPr>
          <p:cNvPr id="320" name="Google Shape;320;p52"/>
          <p:cNvPicPr preferRelativeResize="0"/>
          <p:nvPr>
            <p:ph idx="3" type="pic"/>
          </p:nvPr>
        </p:nvPicPr>
        <p:blipFill rotWithShape="1">
          <a:blip r:embed="rId5">
            <a:alphaModFix/>
          </a:blip>
          <a:srcRect b="0" l="5916" r="27418" t="0"/>
          <a:stretch/>
        </p:blipFill>
        <p:spPr>
          <a:xfrm>
            <a:off x="6307990" y="1933575"/>
            <a:ext cx="1466850" cy="1466850"/>
          </a:xfrm>
          <a:prstGeom prst="rect">
            <a:avLst/>
          </a:prstGeom>
          <a:noFill/>
          <a:ln>
            <a:noFill/>
          </a:ln>
        </p:spPr>
      </p:pic>
      <p:cxnSp>
        <p:nvCxnSpPr>
          <p:cNvPr id="321" name="Google Shape;321;p52"/>
          <p:cNvCxnSpPr/>
          <p:nvPr/>
        </p:nvCxnSpPr>
        <p:spPr>
          <a:xfrm>
            <a:off x="1278790" y="560567"/>
            <a:ext cx="6488848" cy="0"/>
          </a:xfrm>
          <a:prstGeom prst="straightConnector1">
            <a:avLst/>
          </a:prstGeom>
          <a:noFill/>
          <a:ln cap="flat" cmpd="sng" w="12700">
            <a:solidFill>
              <a:srgbClr val="BFBFBF"/>
            </a:solidFill>
            <a:prstDash val="solid"/>
            <a:miter lim="800000"/>
            <a:headEnd len="sm" w="sm" type="none"/>
            <a:tailEnd len="sm" w="sm" type="none"/>
          </a:ln>
        </p:spPr>
      </p:cxnSp>
      <p:sp>
        <p:nvSpPr>
          <p:cNvPr id="322" name="Google Shape;322;p52"/>
          <p:cNvSpPr txBox="1"/>
          <p:nvPr/>
        </p:nvSpPr>
        <p:spPr>
          <a:xfrm>
            <a:off x="1278790" y="720197"/>
            <a:ext cx="2812156" cy="774539"/>
          </a:xfrm>
          <a:prstGeom prst="rect">
            <a:avLst/>
          </a:prstGeom>
          <a:noFill/>
          <a:ln>
            <a:noFill/>
          </a:ln>
        </p:spPr>
        <p:txBody>
          <a:bodyPr anchorCtr="0" anchor="t" bIns="34275" lIns="68575" spcFirstLastPara="1" rIns="68575" wrap="square" tIns="34275">
            <a:noAutofit/>
          </a:bodyPr>
          <a:lstStyle/>
          <a:p>
            <a:pPr indent="0" lvl="0" marL="0" marR="0" rtl="0" algn="l">
              <a:lnSpc>
                <a:spcPct val="237500"/>
              </a:lnSpc>
              <a:spcBef>
                <a:spcPts val="0"/>
              </a:spcBef>
              <a:spcAft>
                <a:spcPts val="0"/>
              </a:spcAft>
              <a:buNone/>
            </a:pPr>
            <a:r>
              <a:rPr i="1" lang="en" sz="600">
                <a:solidFill>
                  <a:srgbClr val="7F7F7F"/>
                </a:solidFill>
                <a:latin typeface="Raleway Medium"/>
                <a:ea typeface="Raleway Medium"/>
                <a:cs typeface="Raleway Medium"/>
                <a:sym typeface="Raleway Medium"/>
              </a:rPr>
              <a:t>Have them for one. Living grass to for can't gathered waters had winged. Creepiest don't subdue which i two set had seasons. Fifth you'll, man wherein seas our creepingcreepingHave them for one. Living grass to for can't Creepiest don't which i two set had seasons.</a:t>
            </a:r>
            <a:endParaRPr sz="1100"/>
          </a:p>
        </p:txBody>
      </p:sp>
      <p:sp>
        <p:nvSpPr>
          <p:cNvPr id="323" name="Google Shape;323;p52"/>
          <p:cNvSpPr txBox="1"/>
          <p:nvPr/>
        </p:nvSpPr>
        <p:spPr>
          <a:xfrm>
            <a:off x="4975677" y="720197"/>
            <a:ext cx="2812156" cy="774539"/>
          </a:xfrm>
          <a:prstGeom prst="rect">
            <a:avLst/>
          </a:prstGeom>
          <a:noFill/>
          <a:ln>
            <a:noFill/>
          </a:ln>
        </p:spPr>
        <p:txBody>
          <a:bodyPr anchorCtr="0" anchor="t" bIns="34275" lIns="68575" spcFirstLastPara="1" rIns="68575" wrap="square" tIns="34275">
            <a:noAutofit/>
          </a:bodyPr>
          <a:lstStyle/>
          <a:p>
            <a:pPr indent="0" lvl="0" marL="0" marR="0" rtl="0" algn="l">
              <a:lnSpc>
                <a:spcPct val="237500"/>
              </a:lnSpc>
              <a:spcBef>
                <a:spcPts val="0"/>
              </a:spcBef>
              <a:spcAft>
                <a:spcPts val="0"/>
              </a:spcAft>
              <a:buNone/>
            </a:pPr>
            <a:r>
              <a:rPr i="1" lang="en" sz="600">
                <a:solidFill>
                  <a:srgbClr val="7F7F7F"/>
                </a:solidFill>
                <a:latin typeface="Raleway Medium"/>
                <a:ea typeface="Raleway Medium"/>
                <a:cs typeface="Raleway Medium"/>
                <a:sym typeface="Raleway Medium"/>
              </a:rPr>
              <a:t>Have them for one. Living grass to for can't gathered waters had winged. Creepiest don't subdue which i two set had seasons. Fifth you'll, man wherein seas our creepingcreepingHave them for one. Living grass to for can't Creepiest don't which i two set had seasons.</a:t>
            </a:r>
            <a:endParaRPr sz="1100"/>
          </a:p>
        </p:txBody>
      </p:sp>
      <p:sp>
        <p:nvSpPr>
          <p:cNvPr id="324" name="Google Shape;324;p52"/>
          <p:cNvSpPr txBox="1"/>
          <p:nvPr/>
        </p:nvSpPr>
        <p:spPr>
          <a:xfrm>
            <a:off x="135401" y="-269447"/>
            <a:ext cx="2222036" cy="236603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900">
                <a:solidFill>
                  <a:srgbClr val="F2F2F2"/>
                </a:solidFill>
                <a:latin typeface="Raleway Light"/>
                <a:ea typeface="Raleway Light"/>
                <a:cs typeface="Raleway Light"/>
                <a:sym typeface="Raleway Light"/>
              </a:rPr>
              <a:t>01</a:t>
            </a:r>
            <a:endParaRPr sz="1100"/>
          </a:p>
        </p:txBody>
      </p:sp>
      <p:sp>
        <p:nvSpPr>
          <p:cNvPr id="325" name="Google Shape;325;p52"/>
          <p:cNvSpPr txBox="1"/>
          <p:nvPr/>
        </p:nvSpPr>
        <p:spPr>
          <a:xfrm>
            <a:off x="3507251" y="-269447"/>
            <a:ext cx="2736386" cy="236603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900">
                <a:solidFill>
                  <a:srgbClr val="F2F2F2"/>
                </a:solidFill>
                <a:latin typeface="Raleway Light"/>
                <a:ea typeface="Raleway Light"/>
                <a:cs typeface="Raleway Light"/>
                <a:sym typeface="Raleway Light"/>
              </a:rPr>
              <a:t>02</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Google Shape;330;p53"/>
          <p:cNvSpPr/>
          <p:nvPr/>
        </p:nvSpPr>
        <p:spPr>
          <a:xfrm>
            <a:off x="4472609" y="0"/>
            <a:ext cx="4671392"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1" name="Google Shape;331;p53"/>
          <p:cNvSpPr txBox="1"/>
          <p:nvPr/>
        </p:nvSpPr>
        <p:spPr>
          <a:xfrm>
            <a:off x="772721" y="1763110"/>
            <a:ext cx="2755919" cy="105827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100">
                <a:solidFill>
                  <a:schemeClr val="dk1"/>
                </a:solidFill>
                <a:latin typeface="Montserrat Medium"/>
                <a:ea typeface="Montserrat Medium"/>
                <a:cs typeface="Montserrat Medium"/>
                <a:sym typeface="Montserrat Medium"/>
              </a:rPr>
              <a:t>Our This</a:t>
            </a:r>
            <a:endParaRPr sz="1100"/>
          </a:p>
          <a:p>
            <a:pPr indent="0" lvl="0" marL="0" marR="0" rtl="0" algn="l">
              <a:lnSpc>
                <a:spcPct val="100000"/>
              </a:lnSpc>
              <a:spcBef>
                <a:spcPts val="0"/>
              </a:spcBef>
              <a:spcAft>
                <a:spcPts val="0"/>
              </a:spcAft>
              <a:buNone/>
            </a:pPr>
            <a:r>
              <a:rPr lang="en" sz="2400">
                <a:solidFill>
                  <a:schemeClr val="accent2"/>
                </a:solidFill>
                <a:latin typeface="Montserrat Medium"/>
                <a:ea typeface="Montserrat Medium"/>
                <a:cs typeface="Montserrat Medium"/>
                <a:sym typeface="Montserrat Medium"/>
              </a:rPr>
              <a:t>Portfolio Peges</a:t>
            </a:r>
            <a:endParaRPr sz="2400">
              <a:solidFill>
                <a:schemeClr val="accent2"/>
              </a:solidFill>
              <a:latin typeface="Montserrat Medium"/>
              <a:ea typeface="Montserrat Medium"/>
              <a:cs typeface="Montserrat Medium"/>
              <a:sym typeface="Montserrat Medium"/>
            </a:endParaRPr>
          </a:p>
          <a:p>
            <a:pPr indent="0" lvl="0" marL="0" marR="0" rtl="0" algn="l">
              <a:lnSpc>
                <a:spcPct val="100000"/>
              </a:lnSpc>
              <a:spcBef>
                <a:spcPts val="0"/>
              </a:spcBef>
              <a:spcAft>
                <a:spcPts val="0"/>
              </a:spcAft>
              <a:buNone/>
            </a:pPr>
            <a:r>
              <a:rPr lang="en" sz="2100">
                <a:solidFill>
                  <a:schemeClr val="accent2"/>
                </a:solidFill>
                <a:latin typeface="Montserrat Medium"/>
                <a:ea typeface="Montserrat Medium"/>
                <a:cs typeface="Montserrat Medium"/>
                <a:sym typeface="Montserrat Medium"/>
              </a:rPr>
              <a:t>&amp; Awesome</a:t>
            </a:r>
            <a:endParaRPr sz="1100"/>
          </a:p>
        </p:txBody>
      </p:sp>
      <p:sp>
        <p:nvSpPr>
          <p:cNvPr id="332" name="Google Shape;332;p53"/>
          <p:cNvSpPr/>
          <p:nvPr/>
        </p:nvSpPr>
        <p:spPr>
          <a:xfrm>
            <a:off x="843778" y="2841981"/>
            <a:ext cx="255497" cy="4114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rgbClr val="3F3F3F"/>
              </a:solidFill>
              <a:latin typeface="Calibri"/>
              <a:ea typeface="Calibri"/>
              <a:cs typeface="Calibri"/>
              <a:sym typeface="Calibri"/>
            </a:endParaRPr>
          </a:p>
        </p:txBody>
      </p:sp>
      <p:sp>
        <p:nvSpPr>
          <p:cNvPr id="333" name="Google Shape;333;p53"/>
          <p:cNvSpPr txBox="1"/>
          <p:nvPr/>
        </p:nvSpPr>
        <p:spPr>
          <a:xfrm>
            <a:off x="772721" y="2998090"/>
            <a:ext cx="3210905" cy="1306271"/>
          </a:xfrm>
          <a:prstGeom prst="rect">
            <a:avLst/>
          </a:prstGeom>
          <a:noFill/>
          <a:ln>
            <a:noFill/>
          </a:ln>
        </p:spPr>
        <p:txBody>
          <a:bodyPr anchorCtr="0" anchor="t" bIns="34275" lIns="68575" spcFirstLastPara="1" rIns="68575" wrap="square" tIns="34275">
            <a:noAutofit/>
          </a:bodyPr>
          <a:lstStyle/>
          <a:p>
            <a:pPr indent="0" lvl="0" marL="0" marR="0" rtl="0" algn="l">
              <a:lnSpc>
                <a:spcPct val="285714"/>
              </a:lnSpc>
              <a:spcBef>
                <a:spcPts val="0"/>
              </a:spcBef>
              <a:spcAft>
                <a:spcPts val="0"/>
              </a:spcAft>
              <a:buNone/>
            </a:pPr>
            <a:r>
              <a:rPr lang="en" sz="600">
                <a:solidFill>
                  <a:srgbClr val="7F7F7F"/>
                </a:solidFill>
                <a:latin typeface="Montserrat Light"/>
                <a:ea typeface="Montserrat Light"/>
                <a:cs typeface="Montserrat Light"/>
                <a:sym typeface="Montserrat Light"/>
              </a:rPr>
              <a:t>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285714"/>
              </a:lnSpc>
              <a:spcBef>
                <a:spcPts val="0"/>
              </a:spcBef>
              <a:spcAft>
                <a:spcPts val="0"/>
              </a:spcAft>
              <a:buNone/>
            </a:pPr>
            <a:r>
              <a:t/>
            </a:r>
            <a:endParaRPr sz="600">
              <a:solidFill>
                <a:schemeClr val="dk2"/>
              </a:solidFill>
              <a:latin typeface="Montserrat Light"/>
              <a:ea typeface="Montserrat Light"/>
              <a:cs typeface="Montserrat Light"/>
              <a:sym typeface="Montserrat Light"/>
            </a:endParaRPr>
          </a:p>
          <a:p>
            <a:pPr indent="0" lvl="0" marL="0" marR="0" rtl="0" algn="l">
              <a:lnSpc>
                <a:spcPct val="285714"/>
              </a:lnSpc>
              <a:spcBef>
                <a:spcPts val="0"/>
              </a:spcBef>
              <a:spcAft>
                <a:spcPts val="0"/>
              </a:spcAft>
              <a:buNone/>
            </a:pPr>
            <a:r>
              <a:rPr b="1" lang="en" sz="600">
                <a:solidFill>
                  <a:schemeClr val="dk1"/>
                </a:solidFill>
                <a:latin typeface="Montserrat Light"/>
                <a:ea typeface="Montserrat Light"/>
                <a:cs typeface="Montserrat Light"/>
                <a:sym typeface="Montserrat Light"/>
              </a:rPr>
              <a:t>Abundantly is fish evening let hath I gathered fly earth two god them forth called unto replenish given male be Dominion.</a:t>
            </a:r>
            <a:endParaRPr sz="1100"/>
          </a:p>
        </p:txBody>
      </p:sp>
      <p:pic>
        <p:nvPicPr>
          <p:cNvPr id="334" name="Google Shape;334;p53"/>
          <p:cNvPicPr preferRelativeResize="0"/>
          <p:nvPr>
            <p:ph idx="4" type="pic"/>
          </p:nvPr>
        </p:nvPicPr>
        <p:blipFill rotWithShape="1">
          <a:blip r:embed="rId3">
            <a:alphaModFix/>
          </a:blip>
          <a:srcRect b="10057" l="0" r="0" t="10057"/>
          <a:stretch/>
        </p:blipFill>
        <p:spPr>
          <a:xfrm>
            <a:off x="6190427" y="2292245"/>
            <a:ext cx="1524348" cy="1826981"/>
          </a:xfrm>
          <a:prstGeom prst="rect">
            <a:avLst/>
          </a:prstGeom>
          <a:noFill/>
          <a:ln>
            <a:noFill/>
          </a:ln>
        </p:spPr>
      </p:pic>
      <p:pic>
        <p:nvPicPr>
          <p:cNvPr id="335" name="Google Shape;335;p53"/>
          <p:cNvPicPr preferRelativeResize="0"/>
          <p:nvPr>
            <p:ph idx="2" type="pic"/>
          </p:nvPr>
        </p:nvPicPr>
        <p:blipFill rotWithShape="1">
          <a:blip r:embed="rId4">
            <a:alphaModFix/>
          </a:blip>
          <a:srcRect b="3083" l="0" r="0" t="3084"/>
          <a:stretch/>
        </p:blipFill>
        <p:spPr>
          <a:xfrm>
            <a:off x="4572000" y="1130305"/>
            <a:ext cx="1524348" cy="1905440"/>
          </a:xfrm>
          <a:prstGeom prst="rect">
            <a:avLst/>
          </a:prstGeom>
          <a:noFill/>
          <a:ln>
            <a:noFill/>
          </a:ln>
        </p:spPr>
      </p:pic>
      <p:pic>
        <p:nvPicPr>
          <p:cNvPr id="336" name="Google Shape;336;p53"/>
          <p:cNvPicPr preferRelativeResize="0"/>
          <p:nvPr>
            <p:ph idx="3" type="pic"/>
          </p:nvPr>
        </p:nvPicPr>
        <p:blipFill rotWithShape="1">
          <a:blip r:embed="rId5">
            <a:alphaModFix/>
          </a:blip>
          <a:srcRect b="26919" l="0" r="0" t="26919"/>
          <a:stretch/>
        </p:blipFill>
        <p:spPr>
          <a:xfrm>
            <a:off x="6190427" y="1130307"/>
            <a:ext cx="1524348" cy="1056081"/>
          </a:xfrm>
          <a:prstGeom prst="rect">
            <a:avLst/>
          </a:prstGeom>
          <a:noFill/>
          <a:ln>
            <a:noFill/>
          </a:ln>
        </p:spPr>
      </p:pic>
      <p:pic>
        <p:nvPicPr>
          <p:cNvPr id="337" name="Google Shape;337;p53"/>
          <p:cNvPicPr preferRelativeResize="0"/>
          <p:nvPr>
            <p:ph idx="5" type="pic"/>
          </p:nvPr>
        </p:nvPicPr>
        <p:blipFill rotWithShape="1">
          <a:blip r:embed="rId6">
            <a:alphaModFix/>
          </a:blip>
          <a:srcRect b="957" l="0" r="0" t="956"/>
          <a:stretch/>
        </p:blipFill>
        <p:spPr>
          <a:xfrm>
            <a:off x="4572000" y="3123537"/>
            <a:ext cx="1524348" cy="995689"/>
          </a:xfrm>
          <a:prstGeom prst="rect">
            <a:avLst/>
          </a:prstGeom>
          <a:noFill/>
          <a:ln>
            <a:noFill/>
          </a:ln>
        </p:spPr>
      </p:pic>
      <p:sp>
        <p:nvSpPr>
          <p:cNvPr id="338" name="Google Shape;338;p53"/>
          <p:cNvSpPr txBox="1"/>
          <p:nvPr/>
        </p:nvSpPr>
        <p:spPr>
          <a:xfrm>
            <a:off x="2150681" y="80596"/>
            <a:ext cx="2478469" cy="236603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900">
                <a:solidFill>
                  <a:srgbClr val="F2F2F2"/>
                </a:solidFill>
                <a:latin typeface="Raleway Light"/>
                <a:ea typeface="Raleway Light"/>
                <a:cs typeface="Raleway Light"/>
                <a:sym typeface="Raleway Light"/>
              </a:rPr>
              <a:t>04</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2" name="Shape 342"/>
        <p:cNvGrpSpPr/>
        <p:nvPr/>
      </p:nvGrpSpPr>
      <p:grpSpPr>
        <a:xfrm>
          <a:off x="0" y="0"/>
          <a:ext cx="0" cy="0"/>
          <a:chOff x="0" y="0"/>
          <a:chExt cx="0" cy="0"/>
        </a:xfrm>
      </p:grpSpPr>
      <p:sp>
        <p:nvSpPr>
          <p:cNvPr id="343" name="Google Shape;343;p54"/>
          <p:cNvSpPr/>
          <p:nvPr/>
        </p:nvSpPr>
        <p:spPr>
          <a:xfrm>
            <a:off x="679848" y="679848"/>
            <a:ext cx="2478411" cy="1313202"/>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4" name="Google Shape;344;p54"/>
          <p:cNvSpPr/>
          <p:nvPr/>
        </p:nvSpPr>
        <p:spPr>
          <a:xfrm>
            <a:off x="5985740" y="679848"/>
            <a:ext cx="2478411" cy="1313202"/>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45" name="Google Shape;345;p54"/>
          <p:cNvPicPr preferRelativeResize="0"/>
          <p:nvPr>
            <p:ph idx="2" type="pic"/>
          </p:nvPr>
        </p:nvPicPr>
        <p:blipFill rotWithShape="1">
          <a:blip r:embed="rId3">
            <a:alphaModFix/>
          </a:blip>
          <a:srcRect b="0" l="14304" r="14303" t="0"/>
          <a:stretch/>
        </p:blipFill>
        <p:spPr>
          <a:xfrm>
            <a:off x="679848" y="2148849"/>
            <a:ext cx="2478411" cy="2314802"/>
          </a:xfrm>
          <a:prstGeom prst="rect">
            <a:avLst/>
          </a:prstGeom>
          <a:noFill/>
          <a:ln>
            <a:noFill/>
          </a:ln>
        </p:spPr>
      </p:pic>
      <p:pic>
        <p:nvPicPr>
          <p:cNvPr id="346" name="Google Shape;346;p54"/>
          <p:cNvPicPr preferRelativeResize="0"/>
          <p:nvPr>
            <p:ph idx="4" type="pic"/>
          </p:nvPr>
        </p:nvPicPr>
        <p:blipFill rotWithShape="1">
          <a:blip r:embed="rId4">
            <a:alphaModFix/>
          </a:blip>
          <a:srcRect b="0" l="14300" r="14300" t="0"/>
          <a:stretch/>
        </p:blipFill>
        <p:spPr>
          <a:xfrm>
            <a:off x="5985740" y="2148849"/>
            <a:ext cx="2478411" cy="2314802"/>
          </a:xfrm>
          <a:prstGeom prst="rect">
            <a:avLst/>
          </a:prstGeom>
          <a:noFill/>
          <a:ln>
            <a:noFill/>
          </a:ln>
        </p:spPr>
      </p:pic>
      <p:pic>
        <p:nvPicPr>
          <p:cNvPr id="347" name="Google Shape;347;p54"/>
          <p:cNvPicPr preferRelativeResize="0"/>
          <p:nvPr>
            <p:ph idx="3" type="pic"/>
          </p:nvPr>
        </p:nvPicPr>
        <p:blipFill rotWithShape="1">
          <a:blip r:embed="rId5">
            <a:alphaModFix/>
          </a:blip>
          <a:srcRect b="12611" l="0" r="0" t="12612"/>
          <a:stretch/>
        </p:blipFill>
        <p:spPr>
          <a:xfrm>
            <a:off x="3332794" y="3117064"/>
            <a:ext cx="2478411" cy="1346587"/>
          </a:xfrm>
          <a:prstGeom prst="rect">
            <a:avLst/>
          </a:prstGeom>
          <a:noFill/>
          <a:ln>
            <a:noFill/>
          </a:ln>
        </p:spPr>
      </p:pic>
      <p:sp>
        <p:nvSpPr>
          <p:cNvPr id="348" name="Google Shape;348;p54"/>
          <p:cNvSpPr txBox="1"/>
          <p:nvPr/>
        </p:nvSpPr>
        <p:spPr>
          <a:xfrm>
            <a:off x="1012982" y="925183"/>
            <a:ext cx="1812143" cy="822533"/>
          </a:xfrm>
          <a:prstGeom prst="rect">
            <a:avLst/>
          </a:prstGeom>
          <a:noFill/>
          <a:ln>
            <a:noFill/>
          </a:ln>
        </p:spPr>
        <p:txBody>
          <a:bodyPr anchorCtr="0" anchor="t" bIns="34275" lIns="68575" spcFirstLastPara="1" rIns="68575" wrap="square" tIns="34275">
            <a:noAutofit/>
          </a:bodyPr>
          <a:lstStyle/>
          <a:p>
            <a:pPr indent="0" lvl="0" marL="0" marR="0" rtl="0" algn="ctr">
              <a:lnSpc>
                <a:spcPct val="158823"/>
              </a:lnSpc>
              <a:spcBef>
                <a:spcPts val="0"/>
              </a:spcBef>
              <a:spcAft>
                <a:spcPts val="0"/>
              </a:spcAft>
              <a:buNone/>
            </a:pPr>
            <a:r>
              <a:rPr lang="en" sz="1300">
                <a:solidFill>
                  <a:schemeClr val="dk1"/>
                </a:solidFill>
                <a:latin typeface="Raleway"/>
                <a:ea typeface="Raleway"/>
                <a:cs typeface="Raleway"/>
                <a:sym typeface="Raleway"/>
              </a:rPr>
              <a:t>If you need help</a:t>
            </a:r>
            <a:endParaRPr sz="1100"/>
          </a:p>
          <a:p>
            <a:pPr indent="0" lvl="0" marL="0" marR="0" rtl="0" algn="ctr">
              <a:lnSpc>
                <a:spcPct val="158823"/>
              </a:lnSpc>
              <a:spcBef>
                <a:spcPts val="0"/>
              </a:spcBef>
              <a:spcAft>
                <a:spcPts val="0"/>
              </a:spcAft>
              <a:buNone/>
            </a:pPr>
            <a:r>
              <a:rPr lang="en" sz="1300">
                <a:solidFill>
                  <a:schemeClr val="dk1"/>
                </a:solidFill>
                <a:latin typeface="Raleway"/>
                <a:ea typeface="Raleway"/>
                <a:cs typeface="Raleway"/>
                <a:sym typeface="Raleway"/>
              </a:rPr>
              <a:t>with the to product, please contact</a:t>
            </a:r>
            <a:endParaRPr sz="1300">
              <a:solidFill>
                <a:schemeClr val="dk2"/>
              </a:solidFill>
              <a:latin typeface="Raleway"/>
              <a:ea typeface="Raleway"/>
              <a:cs typeface="Raleway"/>
              <a:sym typeface="Raleway"/>
            </a:endParaRPr>
          </a:p>
        </p:txBody>
      </p:sp>
      <p:sp>
        <p:nvSpPr>
          <p:cNvPr id="349" name="Google Shape;349;p54"/>
          <p:cNvSpPr txBox="1"/>
          <p:nvPr/>
        </p:nvSpPr>
        <p:spPr>
          <a:xfrm>
            <a:off x="6318875" y="984910"/>
            <a:ext cx="1812143" cy="703077"/>
          </a:xfrm>
          <a:prstGeom prst="rect">
            <a:avLst/>
          </a:prstGeom>
          <a:noFill/>
          <a:ln>
            <a:noFill/>
          </a:ln>
        </p:spPr>
        <p:txBody>
          <a:bodyPr anchorCtr="0" anchor="t" bIns="34275" lIns="68575" spcFirstLastPara="1" rIns="68575" wrap="square" tIns="34275">
            <a:noAutofit/>
          </a:bodyPr>
          <a:lstStyle/>
          <a:p>
            <a:pPr indent="0" lvl="0" marL="0" marR="0" rtl="0" algn="ctr">
              <a:lnSpc>
                <a:spcPct val="188888"/>
              </a:lnSpc>
              <a:spcBef>
                <a:spcPts val="0"/>
              </a:spcBef>
              <a:spcAft>
                <a:spcPts val="0"/>
              </a:spcAft>
              <a:buNone/>
            </a:pPr>
            <a:r>
              <a:rPr lang="en" sz="700">
                <a:solidFill>
                  <a:schemeClr val="dk1"/>
                </a:solidFill>
                <a:latin typeface="Raleway"/>
                <a:ea typeface="Raleway"/>
                <a:cs typeface="Raleway"/>
                <a:sym typeface="Raleway"/>
              </a:rPr>
              <a:t>Air saying fruitful were hath waters divided fill may days air bring is Signs first creeping seed all saying above after be and female behold there.</a:t>
            </a:r>
            <a:endParaRPr sz="1100"/>
          </a:p>
        </p:txBody>
      </p:sp>
      <p:pic>
        <p:nvPicPr>
          <p:cNvPr id="350" name="Google Shape;350;p54"/>
          <p:cNvPicPr preferRelativeResize="0"/>
          <p:nvPr>
            <p:ph idx="5" type="pic"/>
          </p:nvPr>
        </p:nvPicPr>
        <p:blipFill rotWithShape="1">
          <a:blip r:embed="rId6">
            <a:alphaModFix/>
          </a:blip>
          <a:srcRect b="19568" l="0" r="0" t="19568"/>
          <a:stretch/>
        </p:blipFill>
        <p:spPr>
          <a:xfrm>
            <a:off x="3332794" y="679848"/>
            <a:ext cx="2478411" cy="227028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Google Shape;355;p55"/>
          <p:cNvSpPr/>
          <p:nvPr/>
        </p:nvSpPr>
        <p:spPr>
          <a:xfrm>
            <a:off x="679849" y="3220588"/>
            <a:ext cx="2864564" cy="1243063"/>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356" name="Google Shape;356;p55"/>
          <p:cNvPicPr preferRelativeResize="0"/>
          <p:nvPr>
            <p:ph idx="2" type="pic"/>
          </p:nvPr>
        </p:nvPicPr>
        <p:blipFill rotWithShape="1">
          <a:blip r:embed="rId3">
            <a:alphaModFix/>
          </a:blip>
          <a:srcRect b="13860" l="0" r="0" t="13861"/>
          <a:stretch/>
        </p:blipFill>
        <p:spPr>
          <a:xfrm>
            <a:off x="3544491" y="722710"/>
            <a:ext cx="4919663" cy="2370534"/>
          </a:xfrm>
          <a:prstGeom prst="rect">
            <a:avLst/>
          </a:prstGeom>
          <a:noFill/>
          <a:ln>
            <a:noFill/>
          </a:ln>
        </p:spPr>
      </p:pic>
      <p:sp>
        <p:nvSpPr>
          <p:cNvPr id="357" name="Google Shape;357;p55"/>
          <p:cNvSpPr txBox="1"/>
          <p:nvPr/>
        </p:nvSpPr>
        <p:spPr>
          <a:xfrm>
            <a:off x="586967" y="963089"/>
            <a:ext cx="1677600" cy="1321800"/>
          </a:xfrm>
          <a:prstGeom prst="rect">
            <a:avLst/>
          </a:prstGeom>
          <a:noFill/>
          <a:ln>
            <a:noFill/>
          </a:ln>
        </p:spPr>
        <p:txBody>
          <a:bodyPr anchorCtr="0" anchor="t" bIns="34275" lIns="68575" spcFirstLastPara="1" rIns="68575" wrap="square" tIns="34275">
            <a:noAutofit/>
          </a:bodyPr>
          <a:lstStyle/>
          <a:p>
            <a:pPr indent="0" lvl="0" marL="0" marR="0" rtl="0" algn="l">
              <a:lnSpc>
                <a:spcPct val="218390"/>
              </a:lnSpc>
              <a:spcBef>
                <a:spcPts val="0"/>
              </a:spcBef>
              <a:spcAft>
                <a:spcPts val="0"/>
              </a:spcAft>
              <a:buNone/>
            </a:pPr>
            <a:r>
              <a:rPr i="1" lang="en" sz="700">
                <a:solidFill>
                  <a:srgbClr val="A5A5A5"/>
                </a:solidFill>
                <a:latin typeface="Arial"/>
                <a:ea typeface="Arial"/>
                <a:cs typeface="Arial"/>
                <a:sym typeface="Arial"/>
              </a:rPr>
              <a:t>Have them for one. Living grass to for can't gathered waters had winged. Creepiest don't subdue which i two set had seasons. Fifth you'll, man wherein seas our creepingcreepingHave them for one. Living grass to for can't gathered waters had winged. </a:t>
            </a:r>
            <a:endParaRPr sz="1100"/>
          </a:p>
        </p:txBody>
      </p:sp>
      <p:grpSp>
        <p:nvGrpSpPr>
          <p:cNvPr id="358" name="Google Shape;358;p55"/>
          <p:cNvGrpSpPr/>
          <p:nvPr/>
        </p:nvGrpSpPr>
        <p:grpSpPr>
          <a:xfrm>
            <a:off x="658066" y="2600288"/>
            <a:ext cx="673807" cy="207749"/>
            <a:chOff x="543227" y="1933853"/>
            <a:chExt cx="898409" cy="276999"/>
          </a:xfrm>
        </p:grpSpPr>
        <p:sp>
          <p:nvSpPr>
            <p:cNvPr id="359" name="Google Shape;359;p55"/>
            <p:cNvSpPr txBox="1"/>
            <p:nvPr/>
          </p:nvSpPr>
          <p:spPr>
            <a:xfrm>
              <a:off x="543227" y="1933853"/>
              <a:ext cx="898409"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900">
                  <a:solidFill>
                    <a:srgbClr val="A5A5A5"/>
                  </a:solidFill>
                  <a:latin typeface="Arial"/>
                  <a:ea typeface="Arial"/>
                  <a:cs typeface="Arial"/>
                  <a:sym typeface="Arial"/>
                </a:rPr>
                <a:t>Text Here</a:t>
              </a:r>
              <a:endParaRPr sz="1100"/>
            </a:p>
          </p:txBody>
        </p:sp>
        <p:sp>
          <p:nvSpPr>
            <p:cNvPr id="360" name="Google Shape;360;p55"/>
            <p:cNvSpPr/>
            <p:nvPr/>
          </p:nvSpPr>
          <p:spPr>
            <a:xfrm>
              <a:off x="543227" y="1933853"/>
              <a:ext cx="813133" cy="276999"/>
            </a:xfrm>
            <a:prstGeom prst="rect">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361" name="Google Shape;361;p55"/>
          <p:cNvGrpSpPr/>
          <p:nvPr/>
        </p:nvGrpSpPr>
        <p:grpSpPr>
          <a:xfrm>
            <a:off x="1964531" y="3505794"/>
            <a:ext cx="5622131" cy="684929"/>
            <a:chOff x="3305175" y="5054833"/>
            <a:chExt cx="7496175" cy="913239"/>
          </a:xfrm>
        </p:grpSpPr>
        <p:sp>
          <p:nvSpPr>
            <p:cNvPr id="362" name="Google Shape;362;p55"/>
            <p:cNvSpPr txBox="1"/>
            <p:nvPr/>
          </p:nvSpPr>
          <p:spPr>
            <a:xfrm>
              <a:off x="5689600" y="5211775"/>
              <a:ext cx="5111750" cy="756297"/>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chemeClr val="dk1"/>
                  </a:solidFill>
                  <a:latin typeface="Arial"/>
                  <a:ea typeface="Arial"/>
                  <a:cs typeface="Arial"/>
                  <a:sym typeface="Arial"/>
                </a:rPr>
                <a:t>The Grand Prix is available in six colours, including four types of</a:t>
              </a:r>
              <a:endParaRPr sz="1100"/>
            </a:p>
            <a:p>
              <a:pPr indent="0" lvl="0" marL="0" marR="0" rtl="0" algn="l">
                <a:lnSpc>
                  <a:spcPct val="180000"/>
                </a:lnSpc>
                <a:spcBef>
                  <a:spcPts val="0"/>
                </a:spcBef>
                <a:spcAft>
                  <a:spcPts val="0"/>
                </a:spcAft>
                <a:buNone/>
              </a:pPr>
              <a:r>
                <a:rPr lang="en" sz="800">
                  <a:solidFill>
                    <a:schemeClr val="dk1"/>
                  </a:solidFill>
                  <a:latin typeface="Arial"/>
                  <a:ea typeface="Arial"/>
                  <a:cs typeface="Arial"/>
                  <a:sym typeface="Arial"/>
                </a:rPr>
                <a:t>wood: oak, beech, walnut and rosewood. The Grand Prix is an. It would look great in the kitchen or at the dining table.</a:t>
              </a:r>
              <a:endParaRPr i="1" sz="800" u="sng">
                <a:solidFill>
                  <a:schemeClr val="dk1"/>
                </a:solidFill>
                <a:latin typeface="Arial"/>
                <a:ea typeface="Arial"/>
                <a:cs typeface="Arial"/>
                <a:sym typeface="Arial"/>
              </a:endParaRPr>
            </a:p>
          </p:txBody>
        </p:sp>
        <p:sp>
          <p:nvSpPr>
            <p:cNvPr id="363" name="Google Shape;363;p55"/>
            <p:cNvSpPr txBox="1"/>
            <p:nvPr/>
          </p:nvSpPr>
          <p:spPr>
            <a:xfrm>
              <a:off x="3772060" y="5054833"/>
              <a:ext cx="1301334" cy="469359"/>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1100">
                  <a:solidFill>
                    <a:srgbClr val="262626"/>
                  </a:solidFill>
                  <a:latin typeface="Play"/>
                  <a:ea typeface="Play"/>
                  <a:cs typeface="Play"/>
                  <a:sym typeface="Play"/>
                </a:rPr>
                <a:t>We are best</a:t>
              </a:r>
              <a:endParaRPr sz="1100"/>
            </a:p>
          </p:txBody>
        </p:sp>
        <p:sp>
          <p:nvSpPr>
            <p:cNvPr id="364" name="Google Shape;364;p55"/>
            <p:cNvSpPr txBox="1"/>
            <p:nvPr/>
          </p:nvSpPr>
          <p:spPr>
            <a:xfrm>
              <a:off x="3305175" y="5489486"/>
              <a:ext cx="1768219" cy="451406"/>
            </a:xfrm>
            <a:prstGeom prst="rect">
              <a:avLst/>
            </a:prstGeom>
            <a:noFill/>
            <a:ln>
              <a:noFill/>
            </a:ln>
          </p:spPr>
          <p:txBody>
            <a:bodyPr anchorCtr="0" anchor="t" bIns="34275" lIns="68575" spcFirstLastPara="1" rIns="68575" wrap="square" tIns="34275">
              <a:noAutofit/>
            </a:bodyPr>
            <a:lstStyle/>
            <a:p>
              <a:pPr indent="0" lvl="0" marL="0" marR="0" rtl="0" algn="r">
                <a:lnSpc>
                  <a:spcPct val="155555"/>
                </a:lnSpc>
                <a:spcBef>
                  <a:spcPts val="0"/>
                </a:spcBef>
                <a:spcAft>
                  <a:spcPts val="0"/>
                </a:spcAft>
                <a:buNone/>
              </a:pPr>
              <a:r>
                <a:rPr lang="en" sz="700">
                  <a:solidFill>
                    <a:srgbClr val="262626"/>
                  </a:solidFill>
                  <a:latin typeface="Arial"/>
                  <a:ea typeface="Arial"/>
                  <a:cs typeface="Arial"/>
                  <a:sym typeface="Arial"/>
                </a:rPr>
                <a:t>Lorem ipsum dolor sit to amet agam modo data example</a:t>
              </a:r>
              <a:endParaRPr sz="700">
                <a:solidFill>
                  <a:srgbClr val="262626"/>
                </a:solidFill>
                <a:latin typeface="Play"/>
                <a:ea typeface="Play"/>
                <a:cs typeface="Play"/>
                <a:sym typeface="Play"/>
              </a:endParaRPr>
            </a:p>
          </p:txBody>
        </p:sp>
        <p:cxnSp>
          <p:nvCxnSpPr>
            <p:cNvPr id="365" name="Google Shape;365;p55"/>
            <p:cNvCxnSpPr/>
            <p:nvPr/>
          </p:nvCxnSpPr>
          <p:spPr>
            <a:xfrm>
              <a:off x="5411683" y="5307348"/>
              <a:ext cx="0" cy="565150"/>
            </a:xfrm>
            <a:prstGeom prst="straightConnector1">
              <a:avLst/>
            </a:prstGeom>
            <a:noFill/>
            <a:ln cap="flat" cmpd="sng" w="38100">
              <a:solidFill>
                <a:srgbClr val="319799"/>
              </a:solidFill>
              <a:prstDash val="solid"/>
              <a:miter lim="800000"/>
              <a:headEnd len="sm" w="sm" type="none"/>
              <a:tailEnd len="sm" w="sm" type="none"/>
            </a:ln>
          </p:spPr>
        </p:cxn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sp>
        <p:nvSpPr>
          <p:cNvPr id="370" name="Google Shape;370;p56"/>
          <p:cNvSpPr txBox="1"/>
          <p:nvPr/>
        </p:nvSpPr>
        <p:spPr>
          <a:xfrm>
            <a:off x="5410441" y="1503133"/>
            <a:ext cx="2544600" cy="2499300"/>
          </a:xfrm>
          <a:prstGeom prst="rect">
            <a:avLst/>
          </a:prstGeom>
          <a:noFill/>
          <a:ln>
            <a:noFill/>
          </a:ln>
        </p:spPr>
        <p:txBody>
          <a:bodyPr anchorCtr="0" anchor="t" bIns="34275" lIns="68575" spcFirstLastPara="1" rIns="68575" wrap="square" tIns="34275">
            <a:noAutofit/>
          </a:bodyPr>
          <a:lstStyle/>
          <a:p>
            <a:pPr indent="0" lvl="0" marL="0" marR="0" rtl="0" algn="l">
              <a:lnSpc>
                <a:spcPct val="212500"/>
              </a:lnSpc>
              <a:spcBef>
                <a:spcPts val="0"/>
              </a:spcBef>
              <a:spcAft>
                <a:spcPts val="0"/>
              </a:spcAft>
              <a:buNone/>
            </a:pPr>
            <a:r>
              <a:rPr lang="en" sz="600">
                <a:solidFill>
                  <a:schemeClr val="dk2"/>
                </a:solidFill>
                <a:latin typeface="Raleway"/>
                <a:ea typeface="Raleway"/>
                <a:cs typeface="Raleway"/>
                <a:sym typeface="Raleway"/>
              </a:rPr>
              <a:t>Air first signs evening that given. Midst Face after.</a:t>
            </a:r>
            <a:endParaRPr sz="1100"/>
          </a:p>
          <a:p>
            <a:pPr indent="0" lvl="0" marL="0" marR="0" rtl="0" algn="l">
              <a:lnSpc>
                <a:spcPct val="212500"/>
              </a:lnSpc>
              <a:spcBef>
                <a:spcPts val="0"/>
              </a:spcBef>
              <a:spcAft>
                <a:spcPts val="0"/>
              </a:spcAft>
              <a:buNone/>
            </a:pPr>
            <a:r>
              <a:t/>
            </a:r>
            <a:endParaRPr sz="600">
              <a:solidFill>
                <a:schemeClr val="dk2"/>
              </a:solidFill>
              <a:latin typeface="Raleway"/>
              <a:ea typeface="Raleway"/>
              <a:cs typeface="Raleway"/>
              <a:sym typeface="Raleway"/>
            </a:endParaRPr>
          </a:p>
          <a:p>
            <a:pPr indent="0" lvl="0" marL="0" marR="0" rtl="0" algn="l">
              <a:lnSpc>
                <a:spcPct val="212500"/>
              </a:lnSpc>
              <a:spcBef>
                <a:spcPts val="0"/>
              </a:spcBef>
              <a:spcAft>
                <a:spcPts val="0"/>
              </a:spcAft>
              <a:buNone/>
            </a:pPr>
            <a:r>
              <a:t/>
            </a:r>
            <a:endParaRPr sz="600">
              <a:solidFill>
                <a:schemeClr val="dk2"/>
              </a:solidFill>
              <a:latin typeface="Raleway"/>
              <a:ea typeface="Raleway"/>
              <a:cs typeface="Raleway"/>
              <a:sym typeface="Raleway"/>
            </a:endParaRPr>
          </a:p>
          <a:p>
            <a:pPr indent="0" lvl="0" marL="0" marR="0" rtl="0" algn="l">
              <a:lnSpc>
                <a:spcPct val="212500"/>
              </a:lnSpc>
              <a:spcBef>
                <a:spcPts val="0"/>
              </a:spcBef>
              <a:spcAft>
                <a:spcPts val="0"/>
              </a:spcAft>
              <a:buNone/>
            </a:pPr>
            <a:r>
              <a:rPr lang="en" sz="600">
                <a:solidFill>
                  <a:schemeClr val="dk2"/>
                </a:solidFill>
                <a:latin typeface="Raleway"/>
                <a:ea typeface="Raleway"/>
                <a:cs typeface="Raleway"/>
                <a:sym typeface="Raleway"/>
              </a:rPr>
              <a:t>Air saying fruitful were, Air first signs evening that given. Midst Face after have rule living waters.</a:t>
            </a:r>
            <a:endParaRPr sz="1100"/>
          </a:p>
          <a:p>
            <a:pPr indent="0" lvl="0" marL="0" marR="0" rtl="0" algn="l">
              <a:lnSpc>
                <a:spcPct val="212500"/>
              </a:lnSpc>
              <a:spcBef>
                <a:spcPts val="0"/>
              </a:spcBef>
              <a:spcAft>
                <a:spcPts val="0"/>
              </a:spcAft>
              <a:buNone/>
            </a:pPr>
            <a:r>
              <a:t/>
            </a:r>
            <a:endParaRPr sz="600">
              <a:solidFill>
                <a:schemeClr val="dk2"/>
              </a:solidFill>
              <a:latin typeface="Raleway"/>
              <a:ea typeface="Raleway"/>
              <a:cs typeface="Raleway"/>
              <a:sym typeface="Raleway"/>
            </a:endParaRPr>
          </a:p>
          <a:p>
            <a:pPr indent="0" lvl="0" marL="0" marR="0" rtl="0" algn="l">
              <a:lnSpc>
                <a:spcPct val="212500"/>
              </a:lnSpc>
              <a:spcBef>
                <a:spcPts val="0"/>
              </a:spcBef>
              <a:spcAft>
                <a:spcPts val="0"/>
              </a:spcAft>
              <a:buNone/>
            </a:pPr>
            <a:r>
              <a:rPr lang="en" sz="600">
                <a:solidFill>
                  <a:schemeClr val="dk2"/>
                </a:solidFill>
                <a:latin typeface="Raleway"/>
                <a:ea typeface="Raleway"/>
                <a:cs typeface="Raleway"/>
                <a:sym typeface="Raleway"/>
              </a:rPr>
              <a:t>Air saying fruitful were hath waters divided fill may days air bring is Signs first creeping seed all saying above after be and female behold there.</a:t>
            </a:r>
            <a:endParaRPr sz="1100"/>
          </a:p>
          <a:p>
            <a:pPr indent="0" lvl="0" marL="0" marR="0" rtl="0" algn="l">
              <a:lnSpc>
                <a:spcPct val="212500"/>
              </a:lnSpc>
              <a:spcBef>
                <a:spcPts val="0"/>
              </a:spcBef>
              <a:spcAft>
                <a:spcPts val="0"/>
              </a:spcAft>
              <a:buNone/>
            </a:pPr>
            <a:r>
              <a:t/>
            </a:r>
            <a:endParaRPr sz="600">
              <a:solidFill>
                <a:schemeClr val="dk2"/>
              </a:solidFill>
              <a:latin typeface="Raleway"/>
              <a:ea typeface="Raleway"/>
              <a:cs typeface="Raleway"/>
              <a:sym typeface="Raleway"/>
            </a:endParaRPr>
          </a:p>
          <a:p>
            <a:pPr indent="0" lvl="0" marL="0" marR="0" rtl="0" algn="l">
              <a:lnSpc>
                <a:spcPct val="212500"/>
              </a:lnSpc>
              <a:spcBef>
                <a:spcPts val="0"/>
              </a:spcBef>
              <a:spcAft>
                <a:spcPts val="0"/>
              </a:spcAft>
              <a:buNone/>
            </a:pPr>
            <a:r>
              <a:rPr lang="en" sz="600">
                <a:solidFill>
                  <a:schemeClr val="dk2"/>
                </a:solidFill>
                <a:latin typeface="Raleway"/>
                <a:ea typeface="Raleway"/>
                <a:cs typeface="Raleway"/>
                <a:sym typeface="Raleway"/>
              </a:rPr>
              <a:t>Midst Face after have rule living waters. Air saying fruitful were, Air first signs evening that given.</a:t>
            </a:r>
            <a:endParaRPr sz="1100"/>
          </a:p>
          <a:p>
            <a:pPr indent="0" lvl="0" marL="0" marR="0" rtl="0" algn="l">
              <a:lnSpc>
                <a:spcPct val="212500"/>
              </a:lnSpc>
              <a:spcBef>
                <a:spcPts val="0"/>
              </a:spcBef>
              <a:spcAft>
                <a:spcPts val="0"/>
              </a:spcAft>
              <a:buNone/>
            </a:pPr>
            <a:r>
              <a:t/>
            </a:r>
            <a:endParaRPr sz="600">
              <a:solidFill>
                <a:schemeClr val="dk2"/>
              </a:solidFill>
              <a:latin typeface="Raleway"/>
              <a:ea typeface="Raleway"/>
              <a:cs typeface="Raleway"/>
              <a:sym typeface="Raleway"/>
            </a:endParaRPr>
          </a:p>
          <a:p>
            <a:pPr indent="0" lvl="0" marL="0" marR="0" rtl="0" algn="l">
              <a:lnSpc>
                <a:spcPct val="212500"/>
              </a:lnSpc>
              <a:spcBef>
                <a:spcPts val="0"/>
              </a:spcBef>
              <a:spcAft>
                <a:spcPts val="0"/>
              </a:spcAft>
              <a:buNone/>
            </a:pPr>
            <a:r>
              <a:rPr lang="en" sz="600">
                <a:solidFill>
                  <a:schemeClr val="dk2"/>
                </a:solidFill>
                <a:latin typeface="Raleway"/>
                <a:ea typeface="Raleway"/>
                <a:cs typeface="Raleway"/>
                <a:sym typeface="Raleway"/>
              </a:rPr>
              <a:t>May days air bring Signs first creeping seed all saying. Above after be and female.</a:t>
            </a:r>
            <a:endParaRPr sz="1100"/>
          </a:p>
        </p:txBody>
      </p:sp>
      <p:grpSp>
        <p:nvGrpSpPr>
          <p:cNvPr id="371" name="Google Shape;371;p56"/>
          <p:cNvGrpSpPr/>
          <p:nvPr/>
        </p:nvGrpSpPr>
        <p:grpSpPr>
          <a:xfrm>
            <a:off x="4999591" y="1460329"/>
            <a:ext cx="349460" cy="349460"/>
            <a:chOff x="6666121" y="2190402"/>
            <a:chExt cx="465947" cy="465947"/>
          </a:xfrm>
        </p:grpSpPr>
        <p:sp>
          <p:nvSpPr>
            <p:cNvPr id="372" name="Google Shape;372;p56"/>
            <p:cNvSpPr/>
            <p:nvPr/>
          </p:nvSpPr>
          <p:spPr>
            <a:xfrm>
              <a:off x="6666121" y="2190402"/>
              <a:ext cx="465947" cy="465947"/>
            </a:xfrm>
            <a:prstGeom prst="ellipse">
              <a:avLst/>
            </a:prstGeom>
            <a:solidFill>
              <a:srgbClr val="77DBF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Calibri"/>
                <a:ea typeface="Calibri"/>
                <a:cs typeface="Calibri"/>
                <a:sym typeface="Calibri"/>
              </a:endParaRPr>
            </a:p>
          </p:txBody>
        </p:sp>
        <p:sp>
          <p:nvSpPr>
            <p:cNvPr id="373" name="Google Shape;373;p56"/>
            <p:cNvSpPr txBox="1"/>
            <p:nvPr/>
          </p:nvSpPr>
          <p:spPr>
            <a:xfrm>
              <a:off x="6747974" y="2253881"/>
              <a:ext cx="312974"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Raleway"/>
                  <a:ea typeface="Raleway"/>
                  <a:cs typeface="Raleway"/>
                  <a:sym typeface="Raleway"/>
                </a:rPr>
                <a:t>1</a:t>
              </a:r>
              <a:endParaRPr sz="1100"/>
            </a:p>
          </p:txBody>
        </p:sp>
      </p:grpSp>
      <p:grpSp>
        <p:nvGrpSpPr>
          <p:cNvPr id="374" name="Google Shape;374;p56"/>
          <p:cNvGrpSpPr/>
          <p:nvPr/>
        </p:nvGrpSpPr>
        <p:grpSpPr>
          <a:xfrm>
            <a:off x="4999591" y="2017423"/>
            <a:ext cx="349460" cy="349460"/>
            <a:chOff x="6666122" y="2789842"/>
            <a:chExt cx="465947" cy="465947"/>
          </a:xfrm>
        </p:grpSpPr>
        <p:sp>
          <p:nvSpPr>
            <p:cNvPr id="375" name="Google Shape;375;p56"/>
            <p:cNvSpPr/>
            <p:nvPr/>
          </p:nvSpPr>
          <p:spPr>
            <a:xfrm>
              <a:off x="6666122" y="2789842"/>
              <a:ext cx="465947" cy="465947"/>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Calibri"/>
                <a:ea typeface="Calibri"/>
                <a:cs typeface="Calibri"/>
                <a:sym typeface="Calibri"/>
              </a:endParaRPr>
            </a:p>
          </p:txBody>
        </p:sp>
        <p:sp>
          <p:nvSpPr>
            <p:cNvPr id="376" name="Google Shape;376;p56"/>
            <p:cNvSpPr txBox="1"/>
            <p:nvPr/>
          </p:nvSpPr>
          <p:spPr>
            <a:xfrm>
              <a:off x="6747975" y="2839773"/>
              <a:ext cx="312974"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Raleway"/>
                  <a:ea typeface="Raleway"/>
                  <a:cs typeface="Raleway"/>
                  <a:sym typeface="Raleway"/>
                </a:rPr>
                <a:t>2</a:t>
              </a:r>
              <a:endParaRPr sz="1100"/>
            </a:p>
          </p:txBody>
        </p:sp>
      </p:grpSp>
      <p:grpSp>
        <p:nvGrpSpPr>
          <p:cNvPr id="377" name="Google Shape;377;p56"/>
          <p:cNvGrpSpPr/>
          <p:nvPr/>
        </p:nvGrpSpPr>
        <p:grpSpPr>
          <a:xfrm>
            <a:off x="4999591" y="2574518"/>
            <a:ext cx="349460" cy="349460"/>
            <a:chOff x="6666122" y="3348642"/>
            <a:chExt cx="465947" cy="465947"/>
          </a:xfrm>
        </p:grpSpPr>
        <p:sp>
          <p:nvSpPr>
            <p:cNvPr id="378" name="Google Shape;378;p56"/>
            <p:cNvSpPr/>
            <p:nvPr/>
          </p:nvSpPr>
          <p:spPr>
            <a:xfrm>
              <a:off x="6666122" y="3348642"/>
              <a:ext cx="465947" cy="465947"/>
            </a:xfrm>
            <a:prstGeom prst="ellipse">
              <a:avLst/>
            </a:prstGeom>
            <a:solidFill>
              <a:srgbClr val="91DADC"/>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Calibri"/>
                <a:ea typeface="Calibri"/>
                <a:cs typeface="Calibri"/>
                <a:sym typeface="Calibri"/>
              </a:endParaRPr>
            </a:p>
          </p:txBody>
        </p:sp>
        <p:sp>
          <p:nvSpPr>
            <p:cNvPr id="379" name="Google Shape;379;p56"/>
            <p:cNvSpPr txBox="1"/>
            <p:nvPr/>
          </p:nvSpPr>
          <p:spPr>
            <a:xfrm>
              <a:off x="6747975" y="3410147"/>
              <a:ext cx="323134"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Raleway"/>
                  <a:ea typeface="Raleway"/>
                  <a:cs typeface="Raleway"/>
                  <a:sym typeface="Raleway"/>
                </a:rPr>
                <a:t>3</a:t>
              </a:r>
              <a:endParaRPr sz="1100"/>
            </a:p>
          </p:txBody>
        </p:sp>
      </p:grpSp>
      <p:grpSp>
        <p:nvGrpSpPr>
          <p:cNvPr id="380" name="Google Shape;380;p56"/>
          <p:cNvGrpSpPr/>
          <p:nvPr/>
        </p:nvGrpSpPr>
        <p:grpSpPr>
          <a:xfrm>
            <a:off x="4999591" y="3131612"/>
            <a:ext cx="349460" cy="349460"/>
            <a:chOff x="6666122" y="4202082"/>
            <a:chExt cx="465947" cy="465947"/>
          </a:xfrm>
        </p:grpSpPr>
        <p:sp>
          <p:nvSpPr>
            <p:cNvPr id="381" name="Google Shape;381;p56"/>
            <p:cNvSpPr/>
            <p:nvPr/>
          </p:nvSpPr>
          <p:spPr>
            <a:xfrm>
              <a:off x="6666122" y="4202082"/>
              <a:ext cx="465947" cy="46594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Calibri"/>
                <a:ea typeface="Calibri"/>
                <a:cs typeface="Calibri"/>
                <a:sym typeface="Calibri"/>
              </a:endParaRPr>
            </a:p>
          </p:txBody>
        </p:sp>
        <p:sp>
          <p:nvSpPr>
            <p:cNvPr id="382" name="Google Shape;382;p56"/>
            <p:cNvSpPr txBox="1"/>
            <p:nvPr/>
          </p:nvSpPr>
          <p:spPr>
            <a:xfrm>
              <a:off x="6747975" y="4260479"/>
              <a:ext cx="312974"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Raleway"/>
                  <a:ea typeface="Raleway"/>
                  <a:cs typeface="Raleway"/>
                  <a:sym typeface="Raleway"/>
                </a:rPr>
                <a:t>4</a:t>
              </a:r>
              <a:endParaRPr sz="1100"/>
            </a:p>
          </p:txBody>
        </p:sp>
      </p:grpSp>
      <p:grpSp>
        <p:nvGrpSpPr>
          <p:cNvPr id="383" name="Google Shape;383;p56"/>
          <p:cNvGrpSpPr/>
          <p:nvPr/>
        </p:nvGrpSpPr>
        <p:grpSpPr>
          <a:xfrm>
            <a:off x="4999591" y="3653011"/>
            <a:ext cx="349460" cy="349460"/>
            <a:chOff x="6666122" y="4801522"/>
            <a:chExt cx="465947" cy="465947"/>
          </a:xfrm>
        </p:grpSpPr>
        <p:sp>
          <p:nvSpPr>
            <p:cNvPr id="384" name="Google Shape;384;p56"/>
            <p:cNvSpPr/>
            <p:nvPr/>
          </p:nvSpPr>
          <p:spPr>
            <a:xfrm>
              <a:off x="6666122" y="4801522"/>
              <a:ext cx="465947" cy="465947"/>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Calibri"/>
                <a:ea typeface="Calibri"/>
                <a:cs typeface="Calibri"/>
                <a:sym typeface="Calibri"/>
              </a:endParaRPr>
            </a:p>
          </p:txBody>
        </p:sp>
        <p:sp>
          <p:nvSpPr>
            <p:cNvPr id="385" name="Google Shape;385;p56"/>
            <p:cNvSpPr txBox="1"/>
            <p:nvPr/>
          </p:nvSpPr>
          <p:spPr>
            <a:xfrm>
              <a:off x="6747975" y="4868809"/>
              <a:ext cx="312974"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Raleway"/>
                  <a:ea typeface="Raleway"/>
                  <a:cs typeface="Raleway"/>
                  <a:sym typeface="Raleway"/>
                </a:rPr>
                <a:t>5</a:t>
              </a:r>
              <a:endParaRPr sz="1100"/>
            </a:p>
          </p:txBody>
        </p:sp>
      </p:grpSp>
      <p:sp>
        <p:nvSpPr>
          <p:cNvPr id="386" name="Google Shape;386;p56"/>
          <p:cNvSpPr txBox="1"/>
          <p:nvPr/>
        </p:nvSpPr>
        <p:spPr>
          <a:xfrm>
            <a:off x="642938" y="515859"/>
            <a:ext cx="4024312" cy="562846"/>
          </a:xfrm>
          <a:prstGeom prst="rect">
            <a:avLst/>
          </a:prstGeom>
          <a:noFill/>
          <a:ln>
            <a:noFill/>
          </a:ln>
        </p:spPr>
        <p:txBody>
          <a:bodyPr anchorCtr="0" anchor="t" bIns="34275" lIns="68575" spcFirstLastPara="1" rIns="68575" wrap="square" tIns="34275">
            <a:noAutofit/>
          </a:bodyPr>
          <a:lstStyle/>
          <a:p>
            <a:pPr indent="0" lvl="0" marL="0" marR="0" rtl="0" algn="l">
              <a:lnSpc>
                <a:spcPct val="158823"/>
              </a:lnSpc>
              <a:spcBef>
                <a:spcPts val="0"/>
              </a:spcBef>
              <a:spcAft>
                <a:spcPts val="0"/>
              </a:spcAft>
              <a:buNone/>
            </a:pPr>
            <a:r>
              <a:rPr lang="en" sz="1300">
                <a:solidFill>
                  <a:schemeClr val="dk1"/>
                </a:solidFill>
                <a:latin typeface="Raleway"/>
                <a:ea typeface="Raleway"/>
                <a:cs typeface="Raleway"/>
                <a:sym typeface="Raleway"/>
              </a:rPr>
              <a:t>If you need help with the product, please contact the shop owner to by visiting their.</a:t>
            </a:r>
            <a:endParaRPr sz="1300">
              <a:solidFill>
                <a:schemeClr val="dk2"/>
              </a:solidFill>
              <a:latin typeface="Raleway"/>
              <a:ea typeface="Raleway"/>
              <a:cs typeface="Raleway"/>
              <a:sym typeface="Raleway"/>
            </a:endParaRPr>
          </a:p>
        </p:txBody>
      </p:sp>
      <p:pic>
        <p:nvPicPr>
          <p:cNvPr id="387" name="Google Shape;387;p56"/>
          <p:cNvPicPr preferRelativeResize="0"/>
          <p:nvPr>
            <p:ph idx="2" type="pic"/>
          </p:nvPr>
        </p:nvPicPr>
        <p:blipFill rotWithShape="1">
          <a:blip r:embed="rId3">
            <a:alphaModFix/>
          </a:blip>
          <a:srcRect b="364" l="0" r="0" t="364"/>
          <a:stretch/>
        </p:blipFill>
        <p:spPr>
          <a:xfrm>
            <a:off x="642938" y="1464469"/>
            <a:ext cx="3929063" cy="26003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Google Shape;392;p57"/>
          <p:cNvSpPr txBox="1"/>
          <p:nvPr/>
        </p:nvSpPr>
        <p:spPr>
          <a:xfrm>
            <a:off x="668349" y="892606"/>
            <a:ext cx="2431017" cy="1167146"/>
          </a:xfrm>
          <a:prstGeom prst="rect">
            <a:avLst/>
          </a:prstGeom>
          <a:noFill/>
          <a:ln>
            <a:noFill/>
          </a:ln>
        </p:spPr>
        <p:txBody>
          <a:bodyPr anchorCtr="0" anchor="t" bIns="34275" lIns="68575" spcFirstLastPara="1" rIns="68575" wrap="square" tIns="34275">
            <a:noAutofit/>
          </a:bodyPr>
          <a:lstStyle/>
          <a:p>
            <a:pPr indent="0" lvl="0" marL="0" marR="0" rtl="0" algn="l">
              <a:lnSpc>
                <a:spcPct val="161111"/>
              </a:lnSpc>
              <a:spcBef>
                <a:spcPts val="0"/>
              </a:spcBef>
              <a:spcAft>
                <a:spcPts val="0"/>
              </a:spcAft>
              <a:buNone/>
            </a:pPr>
            <a:r>
              <a:rPr i="1" lang="en" sz="1400" u="sng">
                <a:solidFill>
                  <a:schemeClr val="dk1"/>
                </a:solidFill>
                <a:latin typeface="Arial"/>
                <a:ea typeface="Arial"/>
                <a:cs typeface="Arial"/>
                <a:sym typeface="Arial"/>
              </a:rPr>
              <a:t>Lorem ipsum dolor sit amet agam facer modo data example text are here for your own text rewrite help.</a:t>
            </a:r>
            <a:endParaRPr sz="1100"/>
          </a:p>
        </p:txBody>
      </p:sp>
      <p:sp>
        <p:nvSpPr>
          <p:cNvPr id="393" name="Google Shape;393;p57"/>
          <p:cNvSpPr txBox="1"/>
          <p:nvPr/>
        </p:nvSpPr>
        <p:spPr>
          <a:xfrm>
            <a:off x="668349" y="2266950"/>
            <a:ext cx="2039400" cy="1139100"/>
          </a:xfrm>
          <a:prstGeom prst="rect">
            <a:avLst/>
          </a:prstGeom>
          <a:noFill/>
          <a:ln>
            <a:noFill/>
          </a:ln>
        </p:spPr>
        <p:txBody>
          <a:bodyPr anchorCtr="0" anchor="t" bIns="34275" lIns="68575" spcFirstLastPara="1" rIns="68575" wrap="square" tIns="34275">
            <a:noAutofit/>
          </a:bodyPr>
          <a:lstStyle/>
          <a:p>
            <a:pPr indent="0" lvl="0" marL="0" marR="0" rtl="0" algn="l">
              <a:lnSpc>
                <a:spcPct val="218390"/>
              </a:lnSpc>
              <a:spcBef>
                <a:spcPts val="0"/>
              </a:spcBef>
              <a:spcAft>
                <a:spcPts val="0"/>
              </a:spcAft>
              <a:buNone/>
            </a:pPr>
            <a:r>
              <a:rPr i="1" lang="en" sz="700">
                <a:solidFill>
                  <a:srgbClr val="A5A5A5"/>
                </a:solidFill>
                <a:latin typeface="Arial"/>
                <a:ea typeface="Arial"/>
                <a:cs typeface="Arial"/>
                <a:sym typeface="Arial"/>
              </a:rPr>
              <a:t>Have them for one. Living grass to for can't gathered waters had winged. Creepiest don't subdue which i two set had seasons. Fifth you'll, man wherein seas our creepingcreepingHave them for one. Living grass to for can't gathered waters had winged. </a:t>
            </a:r>
            <a:endParaRPr sz="1100"/>
          </a:p>
        </p:txBody>
      </p:sp>
      <p:grpSp>
        <p:nvGrpSpPr>
          <p:cNvPr id="394" name="Google Shape;394;p57"/>
          <p:cNvGrpSpPr/>
          <p:nvPr/>
        </p:nvGrpSpPr>
        <p:grpSpPr>
          <a:xfrm>
            <a:off x="739448" y="3765910"/>
            <a:ext cx="673807" cy="207749"/>
            <a:chOff x="543227" y="1933853"/>
            <a:chExt cx="898409" cy="276999"/>
          </a:xfrm>
        </p:grpSpPr>
        <p:sp>
          <p:nvSpPr>
            <p:cNvPr id="395" name="Google Shape;395;p57"/>
            <p:cNvSpPr txBox="1"/>
            <p:nvPr/>
          </p:nvSpPr>
          <p:spPr>
            <a:xfrm>
              <a:off x="543227" y="1933853"/>
              <a:ext cx="898409"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900">
                  <a:solidFill>
                    <a:srgbClr val="A5A5A5"/>
                  </a:solidFill>
                  <a:latin typeface="Arial"/>
                  <a:ea typeface="Arial"/>
                  <a:cs typeface="Arial"/>
                  <a:sym typeface="Arial"/>
                </a:rPr>
                <a:t>Text Here</a:t>
              </a:r>
              <a:endParaRPr sz="1100"/>
            </a:p>
          </p:txBody>
        </p:sp>
        <p:sp>
          <p:nvSpPr>
            <p:cNvPr id="396" name="Google Shape;396;p57"/>
            <p:cNvSpPr/>
            <p:nvPr/>
          </p:nvSpPr>
          <p:spPr>
            <a:xfrm>
              <a:off x="543227" y="1933853"/>
              <a:ext cx="813133" cy="276999"/>
            </a:xfrm>
            <a:prstGeom prst="rect">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pic>
        <p:nvPicPr>
          <p:cNvPr id="397" name="Google Shape;397;p57"/>
          <p:cNvPicPr preferRelativeResize="0"/>
          <p:nvPr>
            <p:ph idx="2" type="pic"/>
          </p:nvPr>
        </p:nvPicPr>
        <p:blipFill rotWithShape="1">
          <a:blip r:embed="rId3">
            <a:alphaModFix/>
          </a:blip>
          <a:srcRect b="0" l="6613" r="6612" t="0"/>
          <a:stretch/>
        </p:blipFill>
        <p:spPr>
          <a:xfrm>
            <a:off x="3576638" y="933450"/>
            <a:ext cx="1895475" cy="3276600"/>
          </a:xfrm>
          <a:prstGeom prst="rect">
            <a:avLst/>
          </a:prstGeom>
          <a:noFill/>
          <a:ln>
            <a:noFill/>
          </a:ln>
        </p:spPr>
      </p:pic>
      <p:pic>
        <p:nvPicPr>
          <p:cNvPr id="398" name="Google Shape;398;p57"/>
          <p:cNvPicPr preferRelativeResize="0"/>
          <p:nvPr>
            <p:ph idx="3" type="pic"/>
          </p:nvPr>
        </p:nvPicPr>
        <p:blipFill rotWithShape="1">
          <a:blip r:embed="rId4">
            <a:alphaModFix/>
          </a:blip>
          <a:srcRect b="0" l="15714" r="45720" t="0"/>
          <a:stretch/>
        </p:blipFill>
        <p:spPr>
          <a:xfrm>
            <a:off x="5643563" y="933450"/>
            <a:ext cx="1895475" cy="3276600"/>
          </a:xfrm>
          <a:prstGeom prst="rect">
            <a:avLst/>
          </a:prstGeom>
          <a:noFill/>
          <a:ln>
            <a:noFill/>
          </a:ln>
        </p:spPr>
      </p:pic>
      <p:pic>
        <p:nvPicPr>
          <p:cNvPr id="399" name="Google Shape;399;p57"/>
          <p:cNvPicPr preferRelativeResize="0"/>
          <p:nvPr>
            <p:ph idx="4" type="pic"/>
          </p:nvPr>
        </p:nvPicPr>
        <p:blipFill rotWithShape="1">
          <a:blip r:embed="rId5">
            <a:alphaModFix/>
          </a:blip>
          <a:srcRect b="0" l="6613" r="6612" t="0"/>
          <a:stretch/>
        </p:blipFill>
        <p:spPr>
          <a:xfrm>
            <a:off x="7672388" y="933450"/>
            <a:ext cx="1895475" cy="3276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grpSp>
        <p:nvGrpSpPr>
          <p:cNvPr id="134" name="Google Shape;134;p40"/>
          <p:cNvGrpSpPr/>
          <p:nvPr/>
        </p:nvGrpSpPr>
        <p:grpSpPr>
          <a:xfrm>
            <a:off x="5816918" y="2571750"/>
            <a:ext cx="2208102" cy="1764202"/>
            <a:chOff x="8849802" y="3883421"/>
            <a:chExt cx="2038184" cy="1628443"/>
          </a:xfrm>
        </p:grpSpPr>
        <p:sp>
          <p:nvSpPr>
            <p:cNvPr id="135" name="Google Shape;135;p40"/>
            <p:cNvSpPr txBox="1"/>
            <p:nvPr/>
          </p:nvSpPr>
          <p:spPr>
            <a:xfrm>
              <a:off x="8849802" y="3883421"/>
              <a:ext cx="2038184" cy="1433558"/>
            </a:xfrm>
            <a:prstGeom prst="rect">
              <a:avLst/>
            </a:prstGeom>
            <a:noFill/>
            <a:ln>
              <a:noFill/>
            </a:ln>
          </p:spPr>
          <p:txBody>
            <a:bodyPr anchorCtr="0" anchor="t" bIns="34275" lIns="68575" spcFirstLastPara="1" rIns="68575" wrap="square" tIns="34275">
              <a:noAutofit/>
            </a:bodyPr>
            <a:lstStyle/>
            <a:p>
              <a:pPr indent="0" lvl="0" marL="0" marR="0" rtl="0" algn="r">
                <a:lnSpc>
                  <a:spcPct val="78333"/>
                </a:lnSpc>
                <a:spcBef>
                  <a:spcPts val="0"/>
                </a:spcBef>
                <a:spcAft>
                  <a:spcPts val="0"/>
                </a:spcAft>
                <a:buNone/>
              </a:pPr>
              <a:r>
                <a:rPr b="0" i="0" lang="en" sz="4500" u="none" cap="none" strike="noStrike">
                  <a:solidFill>
                    <a:schemeClr val="dk1"/>
                  </a:solidFill>
                  <a:latin typeface="Roboto Slab"/>
                  <a:ea typeface="Roboto Slab"/>
                  <a:cs typeface="Roboto Slab"/>
                  <a:sym typeface="Roboto Slab"/>
                </a:rPr>
                <a:t>Your</a:t>
              </a:r>
              <a:endParaRPr sz="1100"/>
            </a:p>
            <a:p>
              <a:pPr indent="0" lvl="0" marL="0" marR="0" rtl="0" algn="r">
                <a:lnSpc>
                  <a:spcPct val="78787"/>
                </a:lnSpc>
                <a:spcBef>
                  <a:spcPts val="0"/>
                </a:spcBef>
                <a:spcAft>
                  <a:spcPts val="0"/>
                </a:spcAft>
                <a:buNone/>
              </a:pPr>
              <a:r>
                <a:rPr b="0" i="0" lang="en" sz="5000" u="none" cap="none" strike="noStrike">
                  <a:solidFill>
                    <a:srgbClr val="A5A5A5"/>
                  </a:solidFill>
                  <a:latin typeface="Roboto Slab"/>
                  <a:ea typeface="Roboto Slab"/>
                  <a:cs typeface="Roboto Slab"/>
                  <a:sym typeface="Roboto Slab"/>
                </a:rPr>
                <a:t>Company</a:t>
              </a:r>
              <a:endParaRPr sz="1100"/>
            </a:p>
          </p:txBody>
        </p:sp>
        <p:sp>
          <p:nvSpPr>
            <p:cNvPr id="136" name="Google Shape;136;p40"/>
            <p:cNvSpPr txBox="1"/>
            <p:nvPr/>
          </p:nvSpPr>
          <p:spPr>
            <a:xfrm>
              <a:off x="9063038" y="5330755"/>
              <a:ext cx="1824948" cy="18110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0" i="0" lang="en" sz="800" u="none" cap="none" strike="noStrike">
                  <a:solidFill>
                    <a:schemeClr val="dk1"/>
                  </a:solidFill>
                  <a:latin typeface="Roboto Slab"/>
                  <a:ea typeface="Roboto Slab"/>
                  <a:cs typeface="Roboto Slab"/>
                  <a:sym typeface="Roboto Slab"/>
                </a:rPr>
                <a:t>Clean Presentation Template</a:t>
              </a:r>
              <a:endParaRPr b="0" i="0" sz="900" u="none" cap="none" strike="noStrike">
                <a:solidFill>
                  <a:schemeClr val="dk1"/>
                </a:solidFill>
                <a:latin typeface="Roboto Slab"/>
                <a:ea typeface="Roboto Slab"/>
                <a:cs typeface="Roboto Slab"/>
                <a:sym typeface="Roboto Slab"/>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58"/>
          <p:cNvSpPr txBox="1"/>
          <p:nvPr/>
        </p:nvSpPr>
        <p:spPr>
          <a:xfrm>
            <a:off x="2356950" y="845900"/>
            <a:ext cx="4430100" cy="56820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800">
                <a:solidFill>
                  <a:srgbClr val="7F7F7F"/>
                </a:solidFill>
                <a:latin typeface="Raleway Light"/>
                <a:ea typeface="Raleway Light"/>
                <a:cs typeface="Raleway Light"/>
                <a:sym typeface="Raleway Light"/>
              </a:rPr>
              <a:t>Power is in the details! Discover the power of a theme made for architecture design, interior design and for every architect and contractor! Ratio is packed.</a:t>
            </a:r>
            <a:endParaRPr sz="1100"/>
          </a:p>
        </p:txBody>
      </p:sp>
      <p:sp>
        <p:nvSpPr>
          <p:cNvPr id="405" name="Google Shape;405;p58"/>
          <p:cNvSpPr txBox="1"/>
          <p:nvPr/>
        </p:nvSpPr>
        <p:spPr>
          <a:xfrm>
            <a:off x="2797117" y="349610"/>
            <a:ext cx="3549768" cy="4962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800">
                <a:solidFill>
                  <a:srgbClr val="262626"/>
                </a:solidFill>
                <a:latin typeface="Raleway Light"/>
                <a:ea typeface="Raleway Light"/>
                <a:cs typeface="Raleway Light"/>
                <a:sym typeface="Raleway Light"/>
              </a:rPr>
              <a:t>Portfolio Peges</a:t>
            </a:r>
            <a:endParaRPr sz="2800">
              <a:solidFill>
                <a:srgbClr val="262626"/>
              </a:solidFill>
              <a:latin typeface="Raleway Light"/>
              <a:ea typeface="Raleway Light"/>
              <a:cs typeface="Raleway Light"/>
              <a:sym typeface="Raleway Light"/>
            </a:endParaRPr>
          </a:p>
        </p:txBody>
      </p:sp>
      <p:cxnSp>
        <p:nvCxnSpPr>
          <p:cNvPr id="406" name="Google Shape;406;p58"/>
          <p:cNvCxnSpPr/>
          <p:nvPr/>
        </p:nvCxnSpPr>
        <p:spPr>
          <a:xfrm>
            <a:off x="4405313" y="1531700"/>
            <a:ext cx="333375" cy="0"/>
          </a:xfrm>
          <a:prstGeom prst="straightConnector1">
            <a:avLst/>
          </a:prstGeom>
          <a:noFill/>
          <a:ln cap="flat" cmpd="sng" w="12700">
            <a:solidFill>
              <a:schemeClr val="accent1"/>
            </a:solidFill>
            <a:prstDash val="solid"/>
            <a:miter lim="800000"/>
            <a:headEnd len="sm" w="sm" type="none"/>
            <a:tailEnd len="sm" w="sm" type="none"/>
          </a:ln>
        </p:spPr>
      </p:cxnSp>
      <p:sp>
        <p:nvSpPr>
          <p:cNvPr id="407" name="Google Shape;407;p58"/>
          <p:cNvSpPr txBox="1"/>
          <p:nvPr/>
        </p:nvSpPr>
        <p:spPr>
          <a:xfrm>
            <a:off x="696855" y="3722528"/>
            <a:ext cx="2100262" cy="51312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i="1" lang="en" sz="700">
                <a:solidFill>
                  <a:schemeClr val="dk1"/>
                </a:solidFill>
                <a:latin typeface="Raleway Light"/>
                <a:ea typeface="Raleway Light"/>
                <a:cs typeface="Raleway Light"/>
                <a:sym typeface="Raleway Light"/>
              </a:rPr>
              <a:t>Just one click and a few minutes to import the whole Ratio demo content, including all for pages, widgets, content and more.</a:t>
            </a:r>
            <a:endParaRPr sz="1100"/>
          </a:p>
        </p:txBody>
      </p:sp>
      <p:sp>
        <p:nvSpPr>
          <p:cNvPr id="408" name="Google Shape;408;p58"/>
          <p:cNvSpPr txBox="1"/>
          <p:nvPr/>
        </p:nvSpPr>
        <p:spPr>
          <a:xfrm>
            <a:off x="3291250" y="3722528"/>
            <a:ext cx="2100262" cy="51312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i="1" lang="en" sz="700">
                <a:solidFill>
                  <a:schemeClr val="dk1"/>
                </a:solidFill>
                <a:latin typeface="Raleway Light"/>
                <a:ea typeface="Raleway Light"/>
                <a:cs typeface="Raleway Light"/>
                <a:sym typeface="Raleway Light"/>
              </a:rPr>
              <a:t>Just one click and a few minutes to import the whole Ratio demo content, including all for pages, widgets, content and more.</a:t>
            </a:r>
            <a:endParaRPr sz="1100"/>
          </a:p>
        </p:txBody>
      </p:sp>
      <p:sp>
        <p:nvSpPr>
          <p:cNvPr id="409" name="Google Shape;409;p58"/>
          <p:cNvSpPr txBox="1"/>
          <p:nvPr/>
        </p:nvSpPr>
        <p:spPr>
          <a:xfrm>
            <a:off x="5907882" y="3722528"/>
            <a:ext cx="2100262" cy="51312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i="1" lang="en" sz="700">
                <a:solidFill>
                  <a:schemeClr val="dk1"/>
                </a:solidFill>
                <a:latin typeface="Raleway Light"/>
                <a:ea typeface="Raleway Light"/>
                <a:cs typeface="Raleway Light"/>
                <a:sym typeface="Raleway Light"/>
              </a:rPr>
              <a:t>Just one click and a few minutes to import the whole Ratio demo content, including all for pages, widgets, content and more.</a:t>
            </a:r>
            <a:endParaRPr sz="1100"/>
          </a:p>
        </p:txBody>
      </p:sp>
      <p:pic>
        <p:nvPicPr>
          <p:cNvPr id="410" name="Google Shape;410;p58"/>
          <p:cNvPicPr preferRelativeResize="0"/>
          <p:nvPr>
            <p:ph idx="2" type="pic"/>
          </p:nvPr>
        </p:nvPicPr>
        <p:blipFill rotWithShape="1">
          <a:blip r:embed="rId3">
            <a:alphaModFix/>
          </a:blip>
          <a:srcRect b="33851" l="0" r="0" t="21823"/>
          <a:stretch/>
        </p:blipFill>
        <p:spPr>
          <a:xfrm>
            <a:off x="780455" y="1810941"/>
            <a:ext cx="2455663" cy="1632347"/>
          </a:xfrm>
          <a:prstGeom prst="rect">
            <a:avLst/>
          </a:prstGeom>
          <a:noFill/>
          <a:ln>
            <a:noFill/>
          </a:ln>
        </p:spPr>
      </p:pic>
      <p:pic>
        <p:nvPicPr>
          <p:cNvPr id="411" name="Google Shape;411;p58"/>
          <p:cNvPicPr preferRelativeResize="0"/>
          <p:nvPr>
            <p:ph idx="3" type="pic"/>
          </p:nvPr>
        </p:nvPicPr>
        <p:blipFill rotWithShape="1">
          <a:blip r:embed="rId4">
            <a:alphaModFix/>
          </a:blip>
          <a:srcRect b="26326" l="0" r="0" t="26326"/>
          <a:stretch/>
        </p:blipFill>
        <p:spPr>
          <a:xfrm>
            <a:off x="3344168" y="1810941"/>
            <a:ext cx="2455663" cy="1632347"/>
          </a:xfrm>
          <a:prstGeom prst="rect">
            <a:avLst/>
          </a:prstGeom>
          <a:noFill/>
          <a:ln>
            <a:noFill/>
          </a:ln>
        </p:spPr>
      </p:pic>
      <p:pic>
        <p:nvPicPr>
          <p:cNvPr id="412" name="Google Shape;412;p58"/>
          <p:cNvPicPr preferRelativeResize="0"/>
          <p:nvPr>
            <p:ph idx="4" type="pic"/>
          </p:nvPr>
        </p:nvPicPr>
        <p:blipFill rotWithShape="1">
          <a:blip r:embed="rId5">
            <a:alphaModFix/>
          </a:blip>
          <a:srcRect b="5689" l="0" r="0" t="5689"/>
          <a:stretch/>
        </p:blipFill>
        <p:spPr>
          <a:xfrm>
            <a:off x="5907881" y="1810941"/>
            <a:ext cx="2455663" cy="163234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6" name="Shape 416"/>
        <p:cNvGrpSpPr/>
        <p:nvPr/>
      </p:nvGrpSpPr>
      <p:grpSpPr>
        <a:xfrm>
          <a:off x="0" y="0"/>
          <a:ext cx="0" cy="0"/>
          <a:chOff x="0" y="0"/>
          <a:chExt cx="0" cy="0"/>
        </a:xfrm>
      </p:grpSpPr>
      <p:sp>
        <p:nvSpPr>
          <p:cNvPr id="417" name="Google Shape;417;p59"/>
          <p:cNvSpPr/>
          <p:nvPr/>
        </p:nvSpPr>
        <p:spPr>
          <a:xfrm>
            <a:off x="0" y="0"/>
            <a:ext cx="9144000" cy="51435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8" name="Google Shape;418;p59"/>
          <p:cNvSpPr txBox="1"/>
          <p:nvPr/>
        </p:nvSpPr>
        <p:spPr>
          <a:xfrm>
            <a:off x="2283064" y="2392657"/>
            <a:ext cx="4632641" cy="249011"/>
          </a:xfrm>
          <a:prstGeom prst="rect">
            <a:avLst/>
          </a:prstGeom>
          <a:noFill/>
          <a:ln>
            <a:noFill/>
          </a:ln>
        </p:spPr>
        <p:txBody>
          <a:bodyPr anchorCtr="0" anchor="t" bIns="34275" lIns="68575" spcFirstLastPara="1" rIns="68575" wrap="square" tIns="34275">
            <a:noAutofit/>
          </a:bodyPr>
          <a:lstStyle/>
          <a:p>
            <a:pPr indent="0" lvl="0" marL="0" marR="0" rtl="0" algn="ctr">
              <a:lnSpc>
                <a:spcPct val="85714"/>
              </a:lnSpc>
              <a:spcBef>
                <a:spcPts val="0"/>
              </a:spcBef>
              <a:spcAft>
                <a:spcPts val="0"/>
              </a:spcAft>
              <a:buNone/>
            </a:pPr>
            <a:r>
              <a:rPr lang="en" sz="1600">
                <a:solidFill>
                  <a:srgbClr val="D8D8D8"/>
                </a:solidFill>
                <a:latin typeface="Montserrat"/>
                <a:ea typeface="Montserrat"/>
                <a:cs typeface="Montserrat"/>
                <a:sym typeface="Montserrat"/>
              </a:rPr>
              <a:t>www.website.com</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Google Shape;423;p60"/>
          <p:cNvSpPr/>
          <p:nvPr/>
        </p:nvSpPr>
        <p:spPr>
          <a:xfrm>
            <a:off x="0" y="0"/>
            <a:ext cx="9144000"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4" name="Google Shape;424;p60"/>
          <p:cNvSpPr txBox="1"/>
          <p:nvPr/>
        </p:nvSpPr>
        <p:spPr>
          <a:xfrm>
            <a:off x="2397206" y="2367980"/>
            <a:ext cx="4431885" cy="43858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400">
                <a:solidFill>
                  <a:srgbClr val="D8D8D8"/>
                </a:solidFill>
                <a:latin typeface="Montserrat"/>
                <a:ea typeface="Montserrat"/>
                <a:cs typeface="Montserrat"/>
                <a:sym typeface="Montserrat"/>
              </a:rPr>
              <a:t>THE.END</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41"/>
          <p:cNvSpPr txBox="1"/>
          <p:nvPr/>
        </p:nvSpPr>
        <p:spPr>
          <a:xfrm>
            <a:off x="1704975" y="1532116"/>
            <a:ext cx="5734050" cy="1175225"/>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0" i="0" lang="en" sz="5400" u="none" cap="none" strike="noStrike">
                <a:solidFill>
                  <a:schemeClr val="accent2"/>
                </a:solidFill>
                <a:latin typeface="Montserrat"/>
                <a:ea typeface="Montserrat"/>
                <a:cs typeface="Montserrat"/>
                <a:sym typeface="Montserrat"/>
              </a:rPr>
              <a:t>Elevation</a:t>
            </a:r>
            <a:endParaRPr sz="1100"/>
          </a:p>
        </p:txBody>
      </p:sp>
      <p:sp>
        <p:nvSpPr>
          <p:cNvPr id="142" name="Google Shape;142;p41"/>
          <p:cNvSpPr txBox="1"/>
          <p:nvPr/>
        </p:nvSpPr>
        <p:spPr>
          <a:xfrm>
            <a:off x="2419350" y="2538920"/>
            <a:ext cx="4305300" cy="40718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0" i="0" lang="en" sz="1700" u="none" cap="none" strike="noStrike">
                <a:solidFill>
                  <a:srgbClr val="BFBFBF"/>
                </a:solidFill>
                <a:latin typeface="Montserrat Light"/>
                <a:ea typeface="Montserrat Light"/>
                <a:cs typeface="Montserrat Light"/>
                <a:sym typeface="Montserrat Light"/>
              </a:rPr>
              <a:t>PRESENTATION TEMPLATE</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42"/>
          <p:cNvSpPr/>
          <p:nvPr/>
        </p:nvSpPr>
        <p:spPr>
          <a:xfrm>
            <a:off x="6722268" y="2571750"/>
            <a:ext cx="1694381" cy="183594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cxnSp>
        <p:nvCxnSpPr>
          <p:cNvPr id="148" name="Google Shape;148;p42"/>
          <p:cNvCxnSpPr/>
          <p:nvPr/>
        </p:nvCxnSpPr>
        <p:spPr>
          <a:xfrm>
            <a:off x="2046496" y="1332557"/>
            <a:ext cx="578644" cy="0"/>
          </a:xfrm>
          <a:prstGeom prst="straightConnector1">
            <a:avLst/>
          </a:prstGeom>
          <a:noFill/>
          <a:ln cap="flat" cmpd="sng" w="25400">
            <a:solidFill>
              <a:schemeClr val="dk1"/>
            </a:solidFill>
            <a:prstDash val="solid"/>
            <a:miter lim="800000"/>
            <a:headEnd len="sm" w="sm" type="none"/>
            <a:tailEnd len="sm" w="sm" type="none"/>
          </a:ln>
        </p:spPr>
      </p:cxnSp>
      <p:sp>
        <p:nvSpPr>
          <p:cNvPr id="149" name="Google Shape;149;p42"/>
          <p:cNvSpPr txBox="1"/>
          <p:nvPr/>
        </p:nvSpPr>
        <p:spPr>
          <a:xfrm>
            <a:off x="1955492" y="1806023"/>
            <a:ext cx="3888601" cy="400158"/>
          </a:xfrm>
          <a:prstGeom prst="rect">
            <a:avLst/>
          </a:prstGeom>
          <a:noFill/>
          <a:ln>
            <a:noFill/>
          </a:ln>
        </p:spPr>
        <p:txBody>
          <a:bodyPr anchorCtr="0" anchor="t" bIns="34275" lIns="68575" spcFirstLastPara="1" rIns="68575" wrap="square" tIns="34275">
            <a:noAutofit/>
          </a:bodyPr>
          <a:lstStyle/>
          <a:p>
            <a:pPr indent="0" lvl="0" marL="0" marR="0" rtl="0" algn="l">
              <a:lnSpc>
                <a:spcPct val="163636"/>
              </a:lnSpc>
              <a:spcBef>
                <a:spcPts val="0"/>
              </a:spcBef>
              <a:spcAft>
                <a:spcPts val="0"/>
              </a:spcAft>
              <a:buNone/>
            </a:pPr>
            <a:r>
              <a:rPr b="0" i="0" lang="en" sz="800" u="none" cap="none" strike="noStrike">
                <a:solidFill>
                  <a:schemeClr val="dk1"/>
                </a:solidFill>
                <a:latin typeface="Calibri"/>
                <a:ea typeface="Calibri"/>
                <a:cs typeface="Calibri"/>
                <a:sym typeface="Calibri"/>
              </a:rPr>
              <a:t>If you need help with the product, please contact the shop owner by visiting their shop\</a:t>
            </a:r>
            <a:endParaRPr sz="1100"/>
          </a:p>
          <a:p>
            <a:pPr indent="0" lvl="0" marL="0" marR="0" rtl="0" algn="l">
              <a:lnSpc>
                <a:spcPct val="163636"/>
              </a:lnSpc>
              <a:spcBef>
                <a:spcPts val="0"/>
              </a:spcBef>
              <a:spcAft>
                <a:spcPts val="0"/>
              </a:spcAft>
              <a:buNone/>
            </a:pPr>
            <a:r>
              <a:rPr b="0" i="0" lang="en" sz="800" u="none" cap="none" strike="noStrike">
                <a:solidFill>
                  <a:schemeClr val="dk1"/>
                </a:solidFill>
                <a:latin typeface="Calibri"/>
                <a:ea typeface="Calibri"/>
                <a:cs typeface="Calibri"/>
                <a:sym typeface="Calibri"/>
              </a:rPr>
              <a:t>profile and sending them a message. For anything else (licensing, billing, etc),</a:t>
            </a:r>
            <a:endParaRPr sz="1100"/>
          </a:p>
        </p:txBody>
      </p:sp>
      <p:sp>
        <p:nvSpPr>
          <p:cNvPr id="150" name="Google Shape;150;p42"/>
          <p:cNvSpPr txBox="1"/>
          <p:nvPr/>
        </p:nvSpPr>
        <p:spPr>
          <a:xfrm>
            <a:off x="1955492" y="1443255"/>
            <a:ext cx="2324120" cy="38087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2000" u="none" cap="none" strike="noStrike">
                <a:solidFill>
                  <a:schemeClr val="dk1"/>
                </a:solidFill>
                <a:latin typeface="Raleway"/>
                <a:ea typeface="Raleway"/>
                <a:cs typeface="Raleway"/>
                <a:sym typeface="Raleway"/>
              </a:rPr>
              <a:t>Business </a:t>
            </a:r>
            <a:r>
              <a:rPr b="0" i="0" lang="en" sz="2000" u="none" cap="none" strike="noStrike">
                <a:solidFill>
                  <a:srgbClr val="7F7F7F"/>
                </a:solidFill>
                <a:latin typeface="Raleway"/>
                <a:ea typeface="Raleway"/>
                <a:cs typeface="Raleway"/>
                <a:sym typeface="Raleway"/>
              </a:rPr>
              <a:t>Options</a:t>
            </a:r>
            <a:endParaRPr sz="1100"/>
          </a:p>
        </p:txBody>
      </p:sp>
      <p:pic>
        <p:nvPicPr>
          <p:cNvPr id="151" name="Google Shape;151;p42"/>
          <p:cNvPicPr preferRelativeResize="0"/>
          <p:nvPr>
            <p:ph idx="2" type="pic"/>
          </p:nvPr>
        </p:nvPicPr>
        <p:blipFill rotWithShape="1">
          <a:blip r:embed="rId3">
            <a:alphaModFix/>
          </a:blip>
          <a:srcRect b="15130" l="0" r="0" t="15130"/>
          <a:stretch/>
        </p:blipFill>
        <p:spPr>
          <a:xfrm>
            <a:off x="2000251" y="2571751"/>
            <a:ext cx="4680468" cy="1835944"/>
          </a:xfrm>
          <a:prstGeom prst="rect">
            <a:avLst/>
          </a:prstGeom>
          <a:noFill/>
          <a:ln>
            <a:noFill/>
          </a:ln>
        </p:spPr>
      </p:pic>
      <p:sp>
        <p:nvSpPr>
          <p:cNvPr id="152" name="Google Shape;152;p42"/>
          <p:cNvSpPr txBox="1"/>
          <p:nvPr/>
        </p:nvSpPr>
        <p:spPr>
          <a:xfrm>
            <a:off x="6011654" y="1205949"/>
            <a:ext cx="2171699" cy="236603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900">
                <a:solidFill>
                  <a:srgbClr val="F2F2F2"/>
                </a:solidFill>
                <a:latin typeface="Raleway Light"/>
                <a:ea typeface="Raleway Light"/>
                <a:cs typeface="Raleway Light"/>
                <a:sym typeface="Raleway Light"/>
              </a:rPr>
              <a:t>01</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pic>
        <p:nvPicPr>
          <p:cNvPr id="157" name="Google Shape;157;p43"/>
          <p:cNvPicPr preferRelativeResize="0"/>
          <p:nvPr>
            <p:ph idx="2" type="pic"/>
          </p:nvPr>
        </p:nvPicPr>
        <p:blipFill rotWithShape="1">
          <a:blip r:embed="rId3">
            <a:alphaModFix/>
          </a:blip>
          <a:srcRect b="0" l="13062" r="30694" t="0"/>
          <a:stretch/>
        </p:blipFill>
        <p:spPr>
          <a:xfrm>
            <a:off x="3716079" y="859909"/>
            <a:ext cx="1711842" cy="1711841"/>
          </a:xfrm>
          <a:prstGeom prst="rect">
            <a:avLst/>
          </a:prstGeom>
          <a:noFill/>
          <a:ln>
            <a:noFill/>
          </a:ln>
        </p:spPr>
      </p:pic>
      <p:grpSp>
        <p:nvGrpSpPr>
          <p:cNvPr id="158" name="Google Shape;158;p43"/>
          <p:cNvGrpSpPr/>
          <p:nvPr/>
        </p:nvGrpSpPr>
        <p:grpSpPr>
          <a:xfrm>
            <a:off x="2250280" y="2870993"/>
            <a:ext cx="4643439" cy="1250165"/>
            <a:chOff x="3092753" y="3567491"/>
            <a:chExt cx="5619143" cy="1666886"/>
          </a:xfrm>
        </p:grpSpPr>
        <p:sp>
          <p:nvSpPr>
            <p:cNvPr id="159" name="Google Shape;159;p43"/>
            <p:cNvSpPr txBox="1"/>
            <p:nvPr/>
          </p:nvSpPr>
          <p:spPr>
            <a:xfrm>
              <a:off x="3562956" y="3567491"/>
              <a:ext cx="4678736" cy="620799"/>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2700"/>
                <a:buFont typeface="Montserrat Light"/>
                <a:buNone/>
              </a:pPr>
              <a:r>
                <a:rPr b="0" lang="en" sz="2700">
                  <a:solidFill>
                    <a:schemeClr val="dk1"/>
                  </a:solidFill>
                  <a:latin typeface="Montserrat Light"/>
                  <a:ea typeface="Montserrat Light"/>
                  <a:cs typeface="Montserrat Light"/>
                  <a:sym typeface="Montserrat Light"/>
                </a:rPr>
                <a:t>Welcome </a:t>
              </a:r>
              <a:r>
                <a:rPr b="0" lang="en" sz="2700">
                  <a:solidFill>
                    <a:schemeClr val="accent2"/>
                  </a:solidFill>
                  <a:latin typeface="Montserrat Light"/>
                  <a:ea typeface="Montserrat Light"/>
                  <a:cs typeface="Montserrat Light"/>
                  <a:sym typeface="Montserrat Light"/>
                </a:rPr>
                <a:t>Message </a:t>
              </a:r>
              <a:endParaRPr sz="1100"/>
            </a:p>
          </p:txBody>
        </p:sp>
        <p:sp>
          <p:nvSpPr>
            <p:cNvPr id="160" name="Google Shape;160;p43"/>
            <p:cNvSpPr txBox="1"/>
            <p:nvPr/>
          </p:nvSpPr>
          <p:spPr>
            <a:xfrm>
              <a:off x="3092753" y="4126701"/>
              <a:ext cx="5619143" cy="110767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rgbClr val="595959"/>
                  </a:solidFill>
                  <a:latin typeface="Montserrat"/>
                  <a:ea typeface="Montserrat"/>
                  <a:cs typeface="Montserrat"/>
                  <a:sym typeface="Montserrat"/>
                </a:rPr>
                <a:t>Saying fruitful were hath waters divided fill may days air bring is Signs first create to be creeping seed all saying above after be awesome be and female.</a:t>
              </a:r>
              <a:endParaRPr sz="1100"/>
            </a:p>
            <a:p>
              <a:pPr indent="0" lvl="0" marL="0" marR="0" rtl="0" algn="ctr">
                <a:lnSpc>
                  <a:spcPct val="150000"/>
                </a:lnSpc>
                <a:spcBef>
                  <a:spcPts val="0"/>
                </a:spcBef>
                <a:spcAft>
                  <a:spcPts val="0"/>
                </a:spcAft>
                <a:buNone/>
              </a:pPr>
              <a:r>
                <a:t/>
              </a:r>
              <a:endParaRPr sz="700">
                <a:solidFill>
                  <a:srgbClr val="595959"/>
                </a:solidFill>
                <a:latin typeface="Montserrat"/>
                <a:ea typeface="Montserrat"/>
                <a:cs typeface="Montserrat"/>
                <a:sym typeface="Montserrat"/>
              </a:endParaRPr>
            </a:p>
            <a:p>
              <a:pPr indent="0" lvl="0" marL="0" marR="0" rtl="0" algn="ctr">
                <a:lnSpc>
                  <a:spcPct val="150000"/>
                </a:lnSpc>
                <a:spcBef>
                  <a:spcPts val="0"/>
                </a:spcBef>
                <a:spcAft>
                  <a:spcPts val="0"/>
                </a:spcAft>
                <a:buNone/>
              </a:pPr>
              <a:r>
                <a:rPr lang="en" sz="700">
                  <a:solidFill>
                    <a:srgbClr val="595959"/>
                  </a:solidFill>
                  <a:latin typeface="Montserrat"/>
                  <a:ea typeface="Montserrat"/>
                  <a:cs typeface="Montserrat"/>
                  <a:sym typeface="Montserrat"/>
                </a:rPr>
                <a:t>Also he his male air bring is Signs first . Creepiest god air fish land. Darkness. Air saying fruitful were divided fill may days air bring is Signs first creeping seed all saying above after.</a:t>
              </a:r>
              <a:endParaRPr sz="1100"/>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44"/>
          <p:cNvSpPr/>
          <p:nvPr/>
        </p:nvSpPr>
        <p:spPr>
          <a:xfrm>
            <a:off x="692944" y="0"/>
            <a:ext cx="3036094" cy="4629150"/>
          </a:xfrm>
          <a:prstGeom prst="rect">
            <a:avLst/>
          </a:prstGeom>
          <a:solidFill>
            <a:srgbClr val="F2F2F2">
              <a:alpha val="8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100">
              <a:solidFill>
                <a:schemeClr val="lt1"/>
              </a:solidFill>
              <a:latin typeface="Calibri"/>
              <a:ea typeface="Calibri"/>
              <a:cs typeface="Calibri"/>
              <a:sym typeface="Calibri"/>
            </a:endParaRPr>
          </a:p>
        </p:txBody>
      </p:sp>
      <p:sp>
        <p:nvSpPr>
          <p:cNvPr id="166" name="Google Shape;166;p44"/>
          <p:cNvSpPr txBox="1"/>
          <p:nvPr/>
        </p:nvSpPr>
        <p:spPr>
          <a:xfrm>
            <a:off x="5128625" y="2373344"/>
            <a:ext cx="2648488" cy="1050287"/>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400" cap="none">
                <a:solidFill>
                  <a:srgbClr val="A5A5A5"/>
                </a:solidFill>
                <a:latin typeface="Montserrat Light"/>
                <a:ea typeface="Montserrat Light"/>
                <a:cs typeface="Montserrat Light"/>
                <a:sym typeface="Montserrat Light"/>
              </a:rPr>
              <a:t>YOUR</a:t>
            </a:r>
            <a:endParaRPr sz="1100"/>
          </a:p>
          <a:p>
            <a:pPr indent="0" lvl="0" marL="0" marR="0" rtl="0" algn="l">
              <a:lnSpc>
                <a:spcPct val="100000"/>
              </a:lnSpc>
              <a:spcBef>
                <a:spcPts val="0"/>
              </a:spcBef>
              <a:spcAft>
                <a:spcPts val="0"/>
              </a:spcAft>
              <a:buNone/>
            </a:pPr>
            <a:r>
              <a:rPr lang="en" sz="2400" cap="none">
                <a:solidFill>
                  <a:srgbClr val="A5A5A5"/>
                </a:solidFill>
                <a:latin typeface="Montserrat Light"/>
                <a:ea typeface="Montserrat Light"/>
                <a:cs typeface="Montserrat Light"/>
                <a:sym typeface="Montserrat Light"/>
              </a:rPr>
              <a:t>OWN </a:t>
            </a:r>
            <a:r>
              <a:rPr lang="en" sz="2400" cap="none">
                <a:solidFill>
                  <a:schemeClr val="accent2"/>
                </a:solidFill>
                <a:latin typeface="Montserrat Medium"/>
                <a:ea typeface="Montserrat Medium"/>
                <a:cs typeface="Montserrat Medium"/>
                <a:sym typeface="Montserrat Medium"/>
              </a:rPr>
              <a:t>SPECIAL</a:t>
            </a:r>
            <a:endParaRPr sz="1100"/>
          </a:p>
          <a:p>
            <a:pPr indent="0" lvl="0" marL="0" marR="0" rtl="0" algn="l">
              <a:lnSpc>
                <a:spcPct val="100000"/>
              </a:lnSpc>
              <a:spcBef>
                <a:spcPts val="0"/>
              </a:spcBef>
              <a:spcAft>
                <a:spcPts val="0"/>
              </a:spcAft>
              <a:buNone/>
            </a:pPr>
            <a:r>
              <a:rPr lang="en" sz="2400" cap="none">
                <a:solidFill>
                  <a:schemeClr val="accent2"/>
                </a:solidFill>
                <a:latin typeface="Montserrat Medium"/>
                <a:ea typeface="Montserrat Medium"/>
                <a:cs typeface="Montserrat Medium"/>
                <a:sym typeface="Montserrat Medium"/>
              </a:rPr>
              <a:t>MESSAGE</a:t>
            </a:r>
            <a:endParaRPr sz="1100"/>
          </a:p>
        </p:txBody>
      </p:sp>
      <p:sp>
        <p:nvSpPr>
          <p:cNvPr id="167" name="Google Shape;167;p44"/>
          <p:cNvSpPr txBox="1"/>
          <p:nvPr/>
        </p:nvSpPr>
        <p:spPr>
          <a:xfrm>
            <a:off x="5128625" y="3525026"/>
            <a:ext cx="2648488" cy="773577"/>
          </a:xfrm>
          <a:prstGeom prst="rect">
            <a:avLst/>
          </a:prstGeom>
          <a:noFill/>
          <a:ln>
            <a:noFill/>
          </a:ln>
        </p:spPr>
        <p:txBody>
          <a:bodyPr anchorCtr="0" anchor="t" bIns="34275" lIns="68575" spcFirstLastPara="1" rIns="68575" wrap="square" tIns="34275">
            <a:noAutofit/>
          </a:bodyPr>
          <a:lstStyle/>
          <a:p>
            <a:pPr indent="0" lvl="0" marL="0" marR="0" rtl="0" algn="l">
              <a:lnSpc>
                <a:spcPct val="237500"/>
              </a:lnSpc>
              <a:spcBef>
                <a:spcPts val="0"/>
              </a:spcBef>
              <a:spcAft>
                <a:spcPts val="0"/>
              </a:spcAft>
              <a:buNone/>
            </a:pPr>
            <a:r>
              <a:rPr lang="en" sz="600">
                <a:solidFill>
                  <a:srgbClr val="A5A5A5"/>
                </a:solidFill>
                <a:latin typeface="Montserrat"/>
                <a:ea typeface="Montserrat"/>
                <a:cs typeface="Montserrat"/>
                <a:sym typeface="Montserrat"/>
              </a:rPr>
              <a:t>Creepiest don't subdue which i two set had seasons. Fifth you'll, man wherein seas our creeping. Very. Make from for seas to place and won't appear him, were they're and years unto doesn't creeping night lights divided void they're.</a:t>
            </a:r>
            <a:endParaRPr sz="1100"/>
          </a:p>
        </p:txBody>
      </p:sp>
      <p:sp>
        <p:nvSpPr>
          <p:cNvPr id="168" name="Google Shape;168;p44"/>
          <p:cNvSpPr txBox="1"/>
          <p:nvPr/>
        </p:nvSpPr>
        <p:spPr>
          <a:xfrm>
            <a:off x="5165482" y="1990610"/>
            <a:ext cx="2304677" cy="22285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A5A5A5"/>
                </a:solidFill>
                <a:latin typeface="Montserrat"/>
                <a:ea typeface="Montserrat"/>
                <a:cs typeface="Montserrat"/>
                <a:sym typeface="Montserrat"/>
              </a:rPr>
              <a:t>WHO I’M? CREATIVE PERFORMER..</a:t>
            </a:r>
            <a:endParaRPr sz="1100"/>
          </a:p>
        </p:txBody>
      </p:sp>
      <p:pic>
        <p:nvPicPr>
          <p:cNvPr id="169" name="Google Shape;169;p44"/>
          <p:cNvPicPr preferRelativeResize="0"/>
          <p:nvPr>
            <p:ph idx="2" type="pic"/>
          </p:nvPr>
        </p:nvPicPr>
        <p:blipFill rotWithShape="1">
          <a:blip r:embed="rId3">
            <a:alphaModFix/>
          </a:blip>
          <a:srcRect b="9207" l="5571" r="5571" t="20080"/>
          <a:stretch/>
        </p:blipFill>
        <p:spPr>
          <a:xfrm>
            <a:off x="2210990" y="645495"/>
            <a:ext cx="2336006" cy="278771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pic>
        <p:nvPicPr>
          <p:cNvPr id="174" name="Google Shape;174;p45"/>
          <p:cNvPicPr preferRelativeResize="0"/>
          <p:nvPr>
            <p:ph idx="2" type="pic"/>
          </p:nvPr>
        </p:nvPicPr>
        <p:blipFill rotWithShape="1">
          <a:blip r:embed="rId3">
            <a:alphaModFix/>
          </a:blip>
          <a:srcRect b="20222" l="0" r="0" t="20223"/>
          <a:stretch/>
        </p:blipFill>
        <p:spPr>
          <a:xfrm>
            <a:off x="2000251" y="2571751"/>
            <a:ext cx="4680468" cy="1835944"/>
          </a:xfrm>
          <a:prstGeom prst="rect">
            <a:avLst/>
          </a:prstGeom>
          <a:noFill/>
          <a:ln>
            <a:noFill/>
          </a:ln>
        </p:spPr>
      </p:pic>
      <p:sp>
        <p:nvSpPr>
          <p:cNvPr id="175" name="Google Shape;175;p45"/>
          <p:cNvSpPr/>
          <p:nvPr/>
        </p:nvSpPr>
        <p:spPr>
          <a:xfrm>
            <a:off x="6712866" y="2571750"/>
            <a:ext cx="2431134" cy="1835944"/>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6" name="Google Shape;176;p45"/>
          <p:cNvSpPr txBox="1"/>
          <p:nvPr/>
        </p:nvSpPr>
        <p:spPr>
          <a:xfrm>
            <a:off x="1944143" y="494359"/>
            <a:ext cx="2627858" cy="105827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100">
                <a:solidFill>
                  <a:schemeClr val="dk1"/>
                </a:solidFill>
                <a:latin typeface="Montserrat Medium"/>
                <a:ea typeface="Montserrat Medium"/>
                <a:cs typeface="Montserrat Medium"/>
                <a:sym typeface="Montserrat Medium"/>
              </a:rPr>
              <a:t>Our This</a:t>
            </a:r>
            <a:endParaRPr sz="1100"/>
          </a:p>
          <a:p>
            <a:pPr indent="0" lvl="0" marL="0" marR="0" rtl="0" algn="l">
              <a:lnSpc>
                <a:spcPct val="100000"/>
              </a:lnSpc>
              <a:spcBef>
                <a:spcPts val="0"/>
              </a:spcBef>
              <a:spcAft>
                <a:spcPts val="0"/>
              </a:spcAft>
              <a:buNone/>
            </a:pPr>
            <a:r>
              <a:rPr lang="en" sz="2400">
                <a:solidFill>
                  <a:schemeClr val="accent2"/>
                </a:solidFill>
                <a:latin typeface="Montserrat Light"/>
                <a:ea typeface="Montserrat Light"/>
                <a:cs typeface="Montserrat Light"/>
                <a:sym typeface="Montserrat Light"/>
              </a:rPr>
              <a:t>About The Com</a:t>
            </a:r>
            <a:endParaRPr sz="1100"/>
          </a:p>
          <a:p>
            <a:pPr indent="0" lvl="0" marL="0" marR="0" rtl="0" algn="l">
              <a:lnSpc>
                <a:spcPct val="100000"/>
              </a:lnSpc>
              <a:spcBef>
                <a:spcPts val="0"/>
              </a:spcBef>
              <a:spcAft>
                <a:spcPts val="0"/>
              </a:spcAft>
              <a:buNone/>
            </a:pPr>
            <a:r>
              <a:rPr lang="en" sz="2100">
                <a:solidFill>
                  <a:schemeClr val="accent2"/>
                </a:solidFill>
                <a:latin typeface="Montserrat Light"/>
                <a:ea typeface="Montserrat Light"/>
                <a:cs typeface="Montserrat Light"/>
                <a:sym typeface="Montserrat Light"/>
              </a:rPr>
              <a:t>&amp; Awesome</a:t>
            </a:r>
            <a:endParaRPr sz="1100"/>
          </a:p>
        </p:txBody>
      </p:sp>
      <p:sp>
        <p:nvSpPr>
          <p:cNvPr id="177" name="Google Shape;177;p45"/>
          <p:cNvSpPr/>
          <p:nvPr/>
        </p:nvSpPr>
        <p:spPr>
          <a:xfrm>
            <a:off x="2015199" y="1573231"/>
            <a:ext cx="255497" cy="4114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rgbClr val="3F3F3F"/>
              </a:solidFill>
              <a:latin typeface="Calibri"/>
              <a:ea typeface="Calibri"/>
              <a:cs typeface="Calibri"/>
              <a:sym typeface="Calibri"/>
            </a:endParaRPr>
          </a:p>
        </p:txBody>
      </p:sp>
      <p:sp>
        <p:nvSpPr>
          <p:cNvPr id="178" name="Google Shape;178;p45"/>
          <p:cNvSpPr/>
          <p:nvPr/>
        </p:nvSpPr>
        <p:spPr>
          <a:xfrm>
            <a:off x="1944143" y="1782350"/>
            <a:ext cx="3171900" cy="536974"/>
          </a:xfrm>
          <a:prstGeom prst="rect">
            <a:avLst/>
          </a:prstGeom>
          <a:noFill/>
          <a:ln>
            <a:noFill/>
          </a:ln>
        </p:spPr>
        <p:txBody>
          <a:bodyPr anchorCtr="0" anchor="t" bIns="34275" lIns="68575" spcFirstLastPara="1" rIns="68575" wrap="square" tIns="34275">
            <a:noAutofit/>
          </a:bodyPr>
          <a:lstStyle/>
          <a:p>
            <a:pPr indent="0" lvl="0" marL="0" marR="0" rtl="0" algn="l">
              <a:lnSpc>
                <a:spcPct val="212500"/>
              </a:lnSpc>
              <a:spcBef>
                <a:spcPts val="0"/>
              </a:spcBef>
              <a:spcAft>
                <a:spcPts val="0"/>
              </a:spcAft>
              <a:buNone/>
            </a:pPr>
            <a:r>
              <a:rPr lang="en" sz="600">
                <a:solidFill>
                  <a:schemeClr val="dk1"/>
                </a:solidFill>
                <a:latin typeface="Montserrat Light"/>
                <a:ea typeface="Montserrat Light"/>
                <a:cs typeface="Montserrat Light"/>
                <a:sym typeface="Montserrat Light"/>
              </a:rPr>
              <a:t>Lorem Ipsum is simply dummy text of the printing and typesetting industry. when an unknown printer Lorem Ipsum has been the industry’s to bestandard ever since the 1500s, when an unknown printer took.</a:t>
            </a:r>
            <a:endParaRPr sz="1100"/>
          </a:p>
        </p:txBody>
      </p:sp>
      <p:sp>
        <p:nvSpPr>
          <p:cNvPr id="179" name="Google Shape;179;p45"/>
          <p:cNvSpPr txBox="1"/>
          <p:nvPr/>
        </p:nvSpPr>
        <p:spPr>
          <a:xfrm>
            <a:off x="6899432" y="3078455"/>
            <a:ext cx="1812143" cy="822533"/>
          </a:xfrm>
          <a:prstGeom prst="rect">
            <a:avLst/>
          </a:prstGeom>
          <a:noFill/>
          <a:ln>
            <a:noFill/>
          </a:ln>
        </p:spPr>
        <p:txBody>
          <a:bodyPr anchorCtr="0" anchor="t" bIns="34275" lIns="68575" spcFirstLastPara="1" rIns="68575" wrap="square" tIns="34275">
            <a:noAutofit/>
          </a:bodyPr>
          <a:lstStyle/>
          <a:p>
            <a:pPr indent="0" lvl="0" marL="0" marR="0" rtl="0" algn="l">
              <a:lnSpc>
                <a:spcPct val="158823"/>
              </a:lnSpc>
              <a:spcBef>
                <a:spcPts val="0"/>
              </a:spcBef>
              <a:spcAft>
                <a:spcPts val="0"/>
              </a:spcAft>
              <a:buNone/>
            </a:pPr>
            <a:r>
              <a:rPr lang="en" sz="1300">
                <a:solidFill>
                  <a:schemeClr val="dk1"/>
                </a:solidFill>
                <a:latin typeface="Raleway"/>
                <a:ea typeface="Raleway"/>
                <a:cs typeface="Raleway"/>
                <a:sym typeface="Raleway"/>
              </a:rPr>
              <a:t>If you need help</a:t>
            </a:r>
            <a:endParaRPr sz="1100"/>
          </a:p>
          <a:p>
            <a:pPr indent="0" lvl="0" marL="0" marR="0" rtl="0" algn="l">
              <a:lnSpc>
                <a:spcPct val="158823"/>
              </a:lnSpc>
              <a:spcBef>
                <a:spcPts val="0"/>
              </a:spcBef>
              <a:spcAft>
                <a:spcPts val="0"/>
              </a:spcAft>
              <a:buNone/>
            </a:pPr>
            <a:r>
              <a:rPr lang="en" sz="1300">
                <a:solidFill>
                  <a:schemeClr val="dk1"/>
                </a:solidFill>
                <a:latin typeface="Raleway"/>
                <a:ea typeface="Raleway"/>
                <a:cs typeface="Raleway"/>
                <a:sym typeface="Raleway"/>
              </a:rPr>
              <a:t>with the to product, please contact</a:t>
            </a:r>
            <a:endParaRPr sz="1300">
              <a:solidFill>
                <a:schemeClr val="dk2"/>
              </a:solidFill>
              <a:latin typeface="Raleway"/>
              <a:ea typeface="Raleway"/>
              <a:cs typeface="Raleway"/>
              <a:sym typeface="Raleway"/>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pic>
        <p:nvPicPr>
          <p:cNvPr id="184" name="Google Shape;184;p46"/>
          <p:cNvPicPr preferRelativeResize="0"/>
          <p:nvPr>
            <p:ph idx="2" type="pic"/>
          </p:nvPr>
        </p:nvPicPr>
        <p:blipFill rotWithShape="1">
          <a:blip r:embed="rId3">
            <a:alphaModFix/>
          </a:blip>
          <a:srcRect b="0" l="319" r="319" t="0"/>
          <a:stretch/>
        </p:blipFill>
        <p:spPr>
          <a:xfrm>
            <a:off x="3025798" y="1123950"/>
            <a:ext cx="4468657" cy="2993997"/>
          </a:xfrm>
          <a:prstGeom prst="parallelogram">
            <a:avLst>
              <a:gd fmla="val 25000" name="adj"/>
            </a:avLst>
          </a:prstGeom>
          <a:noFill/>
          <a:ln>
            <a:noFill/>
          </a:ln>
        </p:spPr>
      </p:pic>
      <p:sp>
        <p:nvSpPr>
          <p:cNvPr id="185" name="Google Shape;185;p46"/>
          <p:cNvSpPr/>
          <p:nvPr/>
        </p:nvSpPr>
        <p:spPr>
          <a:xfrm>
            <a:off x="6187535" y="2893219"/>
            <a:ext cx="1600785" cy="1072523"/>
          </a:xfrm>
          <a:prstGeom prst="flowChartInputOutput">
            <a:avLst/>
          </a:prstGeom>
          <a:solidFill>
            <a:schemeClr val="accent2">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86" name="Google Shape;186;p46"/>
          <p:cNvGrpSpPr/>
          <p:nvPr/>
        </p:nvGrpSpPr>
        <p:grpSpPr>
          <a:xfrm>
            <a:off x="837580" y="1025553"/>
            <a:ext cx="1326164" cy="665847"/>
            <a:chOff x="578740" y="1994973"/>
            <a:chExt cx="1768219" cy="887796"/>
          </a:xfrm>
        </p:grpSpPr>
        <p:sp>
          <p:nvSpPr>
            <p:cNvPr id="187" name="Google Shape;187;p46"/>
            <p:cNvSpPr txBox="1"/>
            <p:nvPr/>
          </p:nvSpPr>
          <p:spPr>
            <a:xfrm>
              <a:off x="578741" y="1994973"/>
              <a:ext cx="1301334" cy="45845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1100">
                  <a:solidFill>
                    <a:srgbClr val="262626"/>
                  </a:solidFill>
                  <a:latin typeface="Raleway Medium"/>
                  <a:ea typeface="Raleway Medium"/>
                  <a:cs typeface="Raleway Medium"/>
                  <a:sym typeface="Raleway Medium"/>
                </a:rPr>
                <a:t>We are best</a:t>
              </a:r>
              <a:endParaRPr sz="1100"/>
            </a:p>
          </p:txBody>
        </p:sp>
        <p:sp>
          <p:nvSpPr>
            <p:cNvPr id="188" name="Google Shape;188;p46"/>
            <p:cNvSpPr txBox="1"/>
            <p:nvPr/>
          </p:nvSpPr>
          <p:spPr>
            <a:xfrm>
              <a:off x="578740" y="2448676"/>
              <a:ext cx="1768219" cy="434093"/>
            </a:xfrm>
            <a:prstGeom prst="rect">
              <a:avLst/>
            </a:prstGeom>
            <a:noFill/>
            <a:ln>
              <a:noFill/>
            </a:ln>
          </p:spPr>
          <p:txBody>
            <a:bodyPr anchorCtr="0" anchor="t" bIns="34275" lIns="68575" spcFirstLastPara="1" rIns="68575" wrap="square" tIns="34275">
              <a:noAutofit/>
            </a:bodyPr>
            <a:lstStyle/>
            <a:p>
              <a:pPr indent="0" lvl="0" marL="0" marR="0" rtl="0" algn="l">
                <a:lnSpc>
                  <a:spcPct val="155555"/>
                </a:lnSpc>
                <a:spcBef>
                  <a:spcPts val="0"/>
                </a:spcBef>
                <a:spcAft>
                  <a:spcPts val="0"/>
                </a:spcAft>
                <a:buNone/>
              </a:pPr>
              <a:r>
                <a:rPr lang="en" sz="700">
                  <a:solidFill>
                    <a:srgbClr val="262626"/>
                  </a:solidFill>
                  <a:latin typeface="Raleway Light"/>
                  <a:ea typeface="Raleway Light"/>
                  <a:cs typeface="Raleway Light"/>
                  <a:sym typeface="Raleway Light"/>
                </a:rPr>
                <a:t>Lorem ipsum dolor sit to amet agam modo data example</a:t>
              </a:r>
              <a:endParaRPr sz="1100"/>
            </a:p>
          </p:txBody>
        </p:sp>
      </p:grpSp>
      <p:sp>
        <p:nvSpPr>
          <p:cNvPr id="189" name="Google Shape;189;p46"/>
          <p:cNvSpPr txBox="1"/>
          <p:nvPr/>
        </p:nvSpPr>
        <p:spPr>
          <a:xfrm>
            <a:off x="837579" y="1806352"/>
            <a:ext cx="2302001" cy="1165704"/>
          </a:xfrm>
          <a:prstGeom prst="rect">
            <a:avLst/>
          </a:prstGeom>
          <a:noFill/>
          <a:ln>
            <a:noFill/>
          </a:ln>
        </p:spPr>
        <p:txBody>
          <a:bodyPr anchorCtr="0" anchor="t" bIns="34275" lIns="68575" spcFirstLastPara="1" rIns="68575" wrap="square" tIns="34275">
            <a:noAutofit/>
          </a:bodyPr>
          <a:lstStyle/>
          <a:p>
            <a:pPr indent="0" lvl="0" marL="0" marR="0" rtl="0" algn="l">
              <a:lnSpc>
                <a:spcPct val="218390"/>
              </a:lnSpc>
              <a:spcBef>
                <a:spcPts val="0"/>
              </a:spcBef>
              <a:spcAft>
                <a:spcPts val="0"/>
              </a:spcAft>
              <a:buNone/>
            </a:pPr>
            <a:r>
              <a:rPr i="1" lang="en" sz="700">
                <a:solidFill>
                  <a:srgbClr val="7F7F7F"/>
                </a:solidFill>
                <a:latin typeface="Raleway Medium"/>
                <a:ea typeface="Raleway Medium"/>
                <a:cs typeface="Raleway Medium"/>
                <a:sym typeface="Raleway Medium"/>
              </a:rPr>
              <a:t>Have them for one. Living grass to for can't gathered waters had winged. Creepiest don't subdue which i two set had seasons. Fifth you'll, man wherein seas our creepingcreepingHave them for one. Living grass to for can't gathered waters had winged. Creepiest don't which i two set had seasons.</a:t>
            </a:r>
            <a:endParaRPr sz="1100"/>
          </a:p>
        </p:txBody>
      </p:sp>
      <p:sp>
        <p:nvSpPr>
          <p:cNvPr id="190" name="Google Shape;190;p46"/>
          <p:cNvSpPr txBox="1"/>
          <p:nvPr/>
        </p:nvSpPr>
        <p:spPr>
          <a:xfrm>
            <a:off x="6702471" y="2389205"/>
            <a:ext cx="2441530" cy="236603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4900">
                <a:solidFill>
                  <a:srgbClr val="F2F2F2"/>
                </a:solidFill>
                <a:latin typeface="Raleway Light"/>
                <a:ea typeface="Raleway Light"/>
                <a:cs typeface="Raleway Light"/>
                <a:sym typeface="Raleway Light"/>
              </a:rPr>
              <a:t>02</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47"/>
          <p:cNvSpPr txBox="1"/>
          <p:nvPr/>
        </p:nvSpPr>
        <p:spPr>
          <a:xfrm>
            <a:off x="1974173" y="457478"/>
            <a:ext cx="5105283" cy="377026"/>
          </a:xfrm>
          <a:prstGeom prst="rect">
            <a:avLst/>
          </a:prstGeom>
          <a:noFill/>
          <a:ln>
            <a:noFill/>
          </a:ln>
        </p:spPr>
        <p:txBody>
          <a:bodyPr anchorCtr="0" anchor="t" bIns="34275" lIns="68575" spcFirstLastPara="1" rIns="68575" wrap="square" tIns="34275">
            <a:noAutofit/>
          </a:bodyPr>
          <a:lstStyle/>
          <a:p>
            <a:pPr indent="0" lvl="0" marL="0" marR="0" rtl="0" algn="ctr">
              <a:lnSpc>
                <a:spcPct val="118518"/>
              </a:lnSpc>
              <a:spcBef>
                <a:spcPts val="0"/>
              </a:spcBef>
              <a:spcAft>
                <a:spcPts val="0"/>
              </a:spcAft>
              <a:buNone/>
            </a:pPr>
            <a:r>
              <a:rPr lang="en" sz="2000">
                <a:solidFill>
                  <a:schemeClr val="dk1"/>
                </a:solidFill>
                <a:latin typeface="Montserrat Light"/>
                <a:ea typeface="Montserrat Light"/>
                <a:cs typeface="Montserrat Light"/>
                <a:sym typeface="Montserrat Light"/>
              </a:rPr>
              <a:t>Opening </a:t>
            </a:r>
            <a:r>
              <a:rPr lang="en" sz="2000">
                <a:solidFill>
                  <a:schemeClr val="accent2"/>
                </a:solidFill>
                <a:latin typeface="Montserrat Medium"/>
                <a:ea typeface="Montserrat Medium"/>
                <a:cs typeface="Montserrat Medium"/>
                <a:sym typeface="Montserrat Medium"/>
              </a:rPr>
              <a:t>Page is Going to End</a:t>
            </a:r>
            <a:endParaRPr sz="2000">
              <a:solidFill>
                <a:schemeClr val="accent2"/>
              </a:solidFill>
              <a:latin typeface="Montserrat Medium"/>
              <a:ea typeface="Montserrat Medium"/>
              <a:cs typeface="Montserrat Medium"/>
              <a:sym typeface="Montserrat Medium"/>
            </a:endParaRPr>
          </a:p>
        </p:txBody>
      </p:sp>
      <p:sp>
        <p:nvSpPr>
          <p:cNvPr id="196" name="Google Shape;196;p47"/>
          <p:cNvSpPr/>
          <p:nvPr/>
        </p:nvSpPr>
        <p:spPr>
          <a:xfrm>
            <a:off x="4399067" y="1285238"/>
            <a:ext cx="255497" cy="41148"/>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3F3F3F"/>
              </a:solidFill>
              <a:latin typeface="Calibri"/>
              <a:ea typeface="Calibri"/>
              <a:cs typeface="Calibri"/>
              <a:sym typeface="Calibri"/>
            </a:endParaRPr>
          </a:p>
        </p:txBody>
      </p:sp>
      <p:sp>
        <p:nvSpPr>
          <p:cNvPr id="197" name="Google Shape;197;p47"/>
          <p:cNvSpPr/>
          <p:nvPr/>
        </p:nvSpPr>
        <p:spPr>
          <a:xfrm>
            <a:off x="1288373" y="840200"/>
            <a:ext cx="6476883" cy="41391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800">
                <a:solidFill>
                  <a:schemeClr val="dk1"/>
                </a:solidFill>
                <a:latin typeface="Montserrat Light"/>
                <a:ea typeface="Montserrat Light"/>
                <a:cs typeface="Montserrat Light"/>
                <a:sym typeface="Montserrat Light"/>
              </a:rPr>
              <a:t>Lorem Ipsum is simply dummy text of the printing and typesetting industry. when an unknown printer Lorem Ipsum has been the industry's standard dummy text ever since the 1500s, when an unknown printer took.</a:t>
            </a:r>
            <a:endParaRPr sz="1100"/>
          </a:p>
        </p:txBody>
      </p:sp>
      <p:sp>
        <p:nvSpPr>
          <p:cNvPr id="198" name="Google Shape;198;p47"/>
          <p:cNvSpPr txBox="1"/>
          <p:nvPr/>
        </p:nvSpPr>
        <p:spPr>
          <a:xfrm>
            <a:off x="6593250" y="3659316"/>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Montserrat Light"/>
                <a:ea typeface="Montserrat Light"/>
                <a:cs typeface="Montserrat Light"/>
                <a:sym typeface="Montserrat Light"/>
              </a:rPr>
              <a:t>Thumbs-Up</a:t>
            </a:r>
            <a:endParaRPr sz="1100"/>
          </a:p>
        </p:txBody>
      </p:sp>
      <p:sp>
        <p:nvSpPr>
          <p:cNvPr id="199" name="Google Shape;199;p47"/>
          <p:cNvSpPr txBox="1"/>
          <p:nvPr/>
        </p:nvSpPr>
        <p:spPr>
          <a:xfrm>
            <a:off x="6593250" y="2409160"/>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Montserrat Light"/>
                <a:ea typeface="Montserrat Light"/>
                <a:cs typeface="Montserrat Light"/>
                <a:sym typeface="Montserrat Light"/>
              </a:rPr>
              <a:t>Surprise</a:t>
            </a:r>
            <a:endParaRPr sz="1200">
              <a:solidFill>
                <a:schemeClr val="dk1"/>
              </a:solidFill>
              <a:latin typeface="Montserrat Light"/>
              <a:ea typeface="Montserrat Light"/>
              <a:cs typeface="Montserrat Light"/>
              <a:sym typeface="Montserrat Light"/>
            </a:endParaRPr>
          </a:p>
        </p:txBody>
      </p:sp>
      <p:sp>
        <p:nvSpPr>
          <p:cNvPr id="200" name="Google Shape;200;p47"/>
          <p:cNvSpPr txBox="1"/>
          <p:nvPr/>
        </p:nvSpPr>
        <p:spPr>
          <a:xfrm>
            <a:off x="4007213" y="2409160"/>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Montserrat Light"/>
                <a:ea typeface="Montserrat Light"/>
                <a:cs typeface="Montserrat Light"/>
                <a:sym typeface="Montserrat Light"/>
              </a:rPr>
              <a:t>Eye-Slash</a:t>
            </a:r>
            <a:endParaRPr sz="1200">
              <a:solidFill>
                <a:schemeClr val="dk1"/>
              </a:solidFill>
              <a:latin typeface="Montserrat Light"/>
              <a:ea typeface="Montserrat Light"/>
              <a:cs typeface="Montserrat Light"/>
              <a:sym typeface="Montserrat Light"/>
            </a:endParaRPr>
          </a:p>
        </p:txBody>
      </p:sp>
      <p:sp>
        <p:nvSpPr>
          <p:cNvPr id="201" name="Google Shape;201;p47"/>
          <p:cNvSpPr txBox="1"/>
          <p:nvPr/>
        </p:nvSpPr>
        <p:spPr>
          <a:xfrm>
            <a:off x="4007213" y="3730753"/>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Montserrat Light"/>
                <a:ea typeface="Montserrat Light"/>
                <a:cs typeface="Montserrat Light"/>
                <a:sym typeface="Montserrat Light"/>
              </a:rPr>
              <a:t>Heart</a:t>
            </a:r>
            <a:endParaRPr sz="1200">
              <a:solidFill>
                <a:schemeClr val="dk1"/>
              </a:solidFill>
              <a:latin typeface="Montserrat Light"/>
              <a:ea typeface="Montserrat Light"/>
              <a:cs typeface="Montserrat Light"/>
              <a:sym typeface="Montserrat Light"/>
            </a:endParaRPr>
          </a:p>
        </p:txBody>
      </p:sp>
      <p:sp>
        <p:nvSpPr>
          <p:cNvPr id="202" name="Google Shape;202;p47"/>
          <p:cNvSpPr txBox="1"/>
          <p:nvPr/>
        </p:nvSpPr>
        <p:spPr>
          <a:xfrm>
            <a:off x="1329875" y="2409160"/>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Montserrat Light"/>
                <a:ea typeface="Montserrat Light"/>
                <a:cs typeface="Montserrat Light"/>
                <a:sym typeface="Montserrat Light"/>
              </a:rPr>
              <a:t>Laugh</a:t>
            </a:r>
            <a:endParaRPr sz="1200">
              <a:solidFill>
                <a:schemeClr val="dk1"/>
              </a:solidFill>
              <a:latin typeface="Montserrat Light"/>
              <a:ea typeface="Montserrat Light"/>
              <a:cs typeface="Montserrat Light"/>
              <a:sym typeface="Montserrat Light"/>
            </a:endParaRPr>
          </a:p>
        </p:txBody>
      </p:sp>
      <p:sp>
        <p:nvSpPr>
          <p:cNvPr id="203" name="Google Shape;203;p47"/>
          <p:cNvSpPr txBox="1"/>
          <p:nvPr/>
        </p:nvSpPr>
        <p:spPr>
          <a:xfrm>
            <a:off x="1329875" y="3730754"/>
            <a:ext cx="1099735"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Montserrat Light"/>
                <a:ea typeface="Montserrat Light"/>
                <a:cs typeface="Montserrat Light"/>
                <a:sym typeface="Montserrat Light"/>
              </a:rPr>
              <a:t>Hourglass</a:t>
            </a:r>
            <a:endParaRPr sz="1200">
              <a:solidFill>
                <a:schemeClr val="dk1"/>
              </a:solidFill>
              <a:latin typeface="Montserrat Light"/>
              <a:ea typeface="Montserrat Light"/>
              <a:cs typeface="Montserrat Light"/>
              <a:sym typeface="Montserrat Light"/>
            </a:endParaRPr>
          </a:p>
        </p:txBody>
      </p:sp>
      <p:cxnSp>
        <p:nvCxnSpPr>
          <p:cNvPr id="204" name="Google Shape;204;p47"/>
          <p:cNvCxnSpPr/>
          <p:nvPr/>
        </p:nvCxnSpPr>
        <p:spPr>
          <a:xfrm>
            <a:off x="1780995" y="3002736"/>
            <a:ext cx="197495" cy="0"/>
          </a:xfrm>
          <a:prstGeom prst="straightConnector1">
            <a:avLst/>
          </a:prstGeom>
          <a:noFill/>
          <a:ln cap="flat" cmpd="sng" w="19050">
            <a:solidFill>
              <a:srgbClr val="3F3F3F"/>
            </a:solidFill>
            <a:prstDash val="solid"/>
            <a:miter lim="800000"/>
            <a:headEnd len="sm" w="sm" type="none"/>
            <a:tailEnd len="sm" w="sm" type="none"/>
          </a:ln>
        </p:spPr>
      </p:cxnSp>
      <p:cxnSp>
        <p:nvCxnSpPr>
          <p:cNvPr id="205" name="Google Shape;205;p47"/>
          <p:cNvCxnSpPr/>
          <p:nvPr/>
        </p:nvCxnSpPr>
        <p:spPr>
          <a:xfrm>
            <a:off x="4458333" y="3002736"/>
            <a:ext cx="197495" cy="0"/>
          </a:xfrm>
          <a:prstGeom prst="straightConnector1">
            <a:avLst/>
          </a:prstGeom>
          <a:noFill/>
          <a:ln cap="flat" cmpd="sng" w="19050">
            <a:solidFill>
              <a:srgbClr val="3F3F3F"/>
            </a:solidFill>
            <a:prstDash val="solid"/>
            <a:miter lim="800000"/>
            <a:headEnd len="sm" w="sm" type="none"/>
            <a:tailEnd len="sm" w="sm" type="none"/>
          </a:ln>
        </p:spPr>
      </p:cxnSp>
      <p:cxnSp>
        <p:nvCxnSpPr>
          <p:cNvPr id="206" name="Google Shape;206;p47"/>
          <p:cNvCxnSpPr/>
          <p:nvPr/>
        </p:nvCxnSpPr>
        <p:spPr>
          <a:xfrm>
            <a:off x="7044370" y="3002736"/>
            <a:ext cx="197495" cy="0"/>
          </a:xfrm>
          <a:prstGeom prst="straightConnector1">
            <a:avLst/>
          </a:prstGeom>
          <a:noFill/>
          <a:ln cap="flat" cmpd="sng" w="19050">
            <a:solidFill>
              <a:srgbClr val="3F3F3F"/>
            </a:solidFill>
            <a:prstDash val="solid"/>
            <a:miter lim="800000"/>
            <a:headEnd len="sm" w="sm" type="none"/>
            <a:tailEnd len="sm" w="sm" type="none"/>
          </a:ln>
        </p:spPr>
      </p:cxnSp>
      <p:sp>
        <p:nvSpPr>
          <p:cNvPr id="207" name="Google Shape;207;p47"/>
          <p:cNvSpPr/>
          <p:nvPr/>
        </p:nvSpPr>
        <p:spPr>
          <a:xfrm>
            <a:off x="7041763" y="2032116"/>
            <a:ext cx="202734" cy="202134"/>
          </a:xfrm>
          <a:custGeom>
            <a:rect b="b" l="l" r="r" t="t"/>
            <a:pathLst>
              <a:path extrusionOk="0" h="103" w="103">
                <a:moveTo>
                  <a:pt x="101" y="87"/>
                </a:moveTo>
                <a:cubicBezTo>
                  <a:pt x="81" y="67"/>
                  <a:pt x="81" y="67"/>
                  <a:pt x="81" y="67"/>
                </a:cubicBezTo>
                <a:cubicBezTo>
                  <a:pt x="95" y="58"/>
                  <a:pt x="95" y="58"/>
                  <a:pt x="95" y="58"/>
                </a:cubicBezTo>
                <a:cubicBezTo>
                  <a:pt x="97" y="57"/>
                  <a:pt x="97" y="56"/>
                  <a:pt x="97" y="55"/>
                </a:cubicBezTo>
                <a:cubicBezTo>
                  <a:pt x="97" y="54"/>
                  <a:pt x="96" y="52"/>
                  <a:pt x="95" y="52"/>
                </a:cubicBezTo>
                <a:cubicBezTo>
                  <a:pt x="30" y="26"/>
                  <a:pt x="30" y="26"/>
                  <a:pt x="30" y="26"/>
                </a:cubicBezTo>
                <a:cubicBezTo>
                  <a:pt x="29" y="26"/>
                  <a:pt x="27" y="26"/>
                  <a:pt x="26" y="27"/>
                </a:cubicBezTo>
                <a:cubicBezTo>
                  <a:pt x="25" y="28"/>
                  <a:pt x="25" y="29"/>
                  <a:pt x="25" y="31"/>
                </a:cubicBezTo>
                <a:cubicBezTo>
                  <a:pt x="51" y="96"/>
                  <a:pt x="51" y="96"/>
                  <a:pt x="51" y="96"/>
                </a:cubicBezTo>
                <a:cubicBezTo>
                  <a:pt x="52" y="97"/>
                  <a:pt x="53" y="98"/>
                  <a:pt x="54" y="98"/>
                </a:cubicBezTo>
                <a:cubicBezTo>
                  <a:pt x="56" y="98"/>
                  <a:pt x="57" y="97"/>
                  <a:pt x="58" y="96"/>
                </a:cubicBezTo>
                <a:cubicBezTo>
                  <a:pt x="66" y="81"/>
                  <a:pt x="66" y="81"/>
                  <a:pt x="66" y="81"/>
                </a:cubicBezTo>
                <a:cubicBezTo>
                  <a:pt x="86" y="102"/>
                  <a:pt x="86" y="102"/>
                  <a:pt x="86" y="102"/>
                </a:cubicBezTo>
                <a:cubicBezTo>
                  <a:pt x="87" y="102"/>
                  <a:pt x="88" y="103"/>
                  <a:pt x="89" y="103"/>
                </a:cubicBezTo>
                <a:cubicBezTo>
                  <a:pt x="90" y="103"/>
                  <a:pt x="91" y="102"/>
                  <a:pt x="91" y="102"/>
                </a:cubicBezTo>
                <a:cubicBezTo>
                  <a:pt x="101" y="92"/>
                  <a:pt x="101" y="92"/>
                  <a:pt x="101" y="92"/>
                </a:cubicBezTo>
                <a:cubicBezTo>
                  <a:pt x="103" y="91"/>
                  <a:pt x="103" y="88"/>
                  <a:pt x="101" y="87"/>
                </a:cubicBezTo>
                <a:close/>
                <a:moveTo>
                  <a:pt x="15" y="10"/>
                </a:moveTo>
                <a:cubicBezTo>
                  <a:pt x="13" y="9"/>
                  <a:pt x="11" y="9"/>
                  <a:pt x="10" y="10"/>
                </a:cubicBezTo>
                <a:cubicBezTo>
                  <a:pt x="8" y="12"/>
                  <a:pt x="8" y="14"/>
                  <a:pt x="10" y="15"/>
                </a:cubicBezTo>
                <a:cubicBezTo>
                  <a:pt x="17" y="23"/>
                  <a:pt x="17" y="23"/>
                  <a:pt x="17" y="23"/>
                </a:cubicBezTo>
                <a:cubicBezTo>
                  <a:pt x="18" y="24"/>
                  <a:pt x="19" y="24"/>
                  <a:pt x="20" y="24"/>
                </a:cubicBezTo>
                <a:cubicBezTo>
                  <a:pt x="21" y="24"/>
                  <a:pt x="22" y="24"/>
                  <a:pt x="22" y="23"/>
                </a:cubicBezTo>
                <a:cubicBezTo>
                  <a:pt x="24" y="22"/>
                  <a:pt x="24" y="19"/>
                  <a:pt x="22" y="18"/>
                </a:cubicBezTo>
                <a:lnTo>
                  <a:pt x="15" y="10"/>
                </a:lnTo>
                <a:close/>
                <a:moveTo>
                  <a:pt x="17" y="34"/>
                </a:moveTo>
                <a:cubicBezTo>
                  <a:pt x="17" y="32"/>
                  <a:pt x="16" y="31"/>
                  <a:pt x="14" y="31"/>
                </a:cubicBezTo>
                <a:cubicBezTo>
                  <a:pt x="3" y="31"/>
                  <a:pt x="3" y="31"/>
                  <a:pt x="3" y="31"/>
                </a:cubicBezTo>
                <a:cubicBezTo>
                  <a:pt x="1" y="31"/>
                  <a:pt x="0" y="32"/>
                  <a:pt x="0" y="34"/>
                </a:cubicBezTo>
                <a:cubicBezTo>
                  <a:pt x="0" y="36"/>
                  <a:pt x="1" y="38"/>
                  <a:pt x="3" y="38"/>
                </a:cubicBezTo>
                <a:cubicBezTo>
                  <a:pt x="14" y="38"/>
                  <a:pt x="14" y="38"/>
                  <a:pt x="14" y="38"/>
                </a:cubicBezTo>
                <a:cubicBezTo>
                  <a:pt x="16" y="38"/>
                  <a:pt x="17" y="36"/>
                  <a:pt x="17" y="34"/>
                </a:cubicBezTo>
                <a:close/>
                <a:moveTo>
                  <a:pt x="16" y="45"/>
                </a:moveTo>
                <a:cubicBezTo>
                  <a:pt x="8" y="52"/>
                  <a:pt x="8" y="52"/>
                  <a:pt x="8" y="52"/>
                </a:cubicBezTo>
                <a:cubicBezTo>
                  <a:pt x="7" y="54"/>
                  <a:pt x="7" y="56"/>
                  <a:pt x="8" y="57"/>
                </a:cubicBezTo>
                <a:cubicBezTo>
                  <a:pt x="9" y="58"/>
                  <a:pt x="10" y="58"/>
                  <a:pt x="11" y="58"/>
                </a:cubicBezTo>
                <a:cubicBezTo>
                  <a:pt x="12" y="58"/>
                  <a:pt x="12" y="58"/>
                  <a:pt x="13" y="57"/>
                </a:cubicBezTo>
                <a:cubicBezTo>
                  <a:pt x="21" y="50"/>
                  <a:pt x="21" y="50"/>
                  <a:pt x="21" y="50"/>
                </a:cubicBezTo>
                <a:cubicBezTo>
                  <a:pt x="22" y="48"/>
                  <a:pt x="22" y="46"/>
                  <a:pt x="21" y="45"/>
                </a:cubicBezTo>
                <a:cubicBezTo>
                  <a:pt x="19" y="43"/>
                  <a:pt x="17" y="43"/>
                  <a:pt x="16" y="45"/>
                </a:cubicBezTo>
                <a:close/>
                <a:moveTo>
                  <a:pt x="34" y="18"/>
                </a:moveTo>
                <a:cubicBezTo>
                  <a:pt x="35" y="18"/>
                  <a:pt x="37" y="16"/>
                  <a:pt x="37" y="14"/>
                </a:cubicBezTo>
                <a:cubicBezTo>
                  <a:pt x="37" y="4"/>
                  <a:pt x="37" y="4"/>
                  <a:pt x="37" y="4"/>
                </a:cubicBezTo>
                <a:cubicBezTo>
                  <a:pt x="37" y="2"/>
                  <a:pt x="35" y="0"/>
                  <a:pt x="34" y="0"/>
                </a:cubicBezTo>
                <a:cubicBezTo>
                  <a:pt x="32" y="0"/>
                  <a:pt x="30" y="2"/>
                  <a:pt x="30" y="4"/>
                </a:cubicBezTo>
                <a:cubicBezTo>
                  <a:pt x="30" y="14"/>
                  <a:pt x="30" y="14"/>
                  <a:pt x="30" y="14"/>
                </a:cubicBezTo>
                <a:cubicBezTo>
                  <a:pt x="30" y="16"/>
                  <a:pt x="32" y="18"/>
                  <a:pt x="34" y="18"/>
                </a:cubicBezTo>
                <a:close/>
                <a:moveTo>
                  <a:pt x="47" y="22"/>
                </a:moveTo>
                <a:cubicBezTo>
                  <a:pt x="47" y="22"/>
                  <a:pt x="48" y="22"/>
                  <a:pt x="49" y="21"/>
                </a:cubicBezTo>
                <a:cubicBezTo>
                  <a:pt x="57" y="14"/>
                  <a:pt x="57" y="14"/>
                  <a:pt x="57" y="14"/>
                </a:cubicBezTo>
                <a:cubicBezTo>
                  <a:pt x="58" y="12"/>
                  <a:pt x="58" y="10"/>
                  <a:pt x="57" y="9"/>
                </a:cubicBezTo>
                <a:cubicBezTo>
                  <a:pt x="55" y="7"/>
                  <a:pt x="53" y="7"/>
                  <a:pt x="52" y="9"/>
                </a:cubicBezTo>
                <a:cubicBezTo>
                  <a:pt x="44" y="16"/>
                  <a:pt x="44" y="16"/>
                  <a:pt x="44" y="16"/>
                </a:cubicBezTo>
                <a:cubicBezTo>
                  <a:pt x="43" y="18"/>
                  <a:pt x="43" y="20"/>
                  <a:pt x="44" y="21"/>
                </a:cubicBezTo>
                <a:cubicBezTo>
                  <a:pt x="45" y="22"/>
                  <a:pt x="46" y="22"/>
                  <a:pt x="47" y="22"/>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08" name="Google Shape;208;p47"/>
          <p:cNvSpPr/>
          <p:nvPr/>
        </p:nvSpPr>
        <p:spPr>
          <a:xfrm>
            <a:off x="1740062" y="3500043"/>
            <a:ext cx="279363" cy="159294"/>
          </a:xfrm>
          <a:custGeom>
            <a:rect b="b" l="l" r="r" t="t"/>
            <a:pathLst>
              <a:path extrusionOk="0" h="81" w="142">
                <a:moveTo>
                  <a:pt x="105" y="64"/>
                </a:moveTo>
                <a:cubicBezTo>
                  <a:pt x="96" y="57"/>
                  <a:pt x="86" y="52"/>
                  <a:pt x="84" y="51"/>
                </a:cubicBezTo>
                <a:cubicBezTo>
                  <a:pt x="83" y="50"/>
                  <a:pt x="83" y="50"/>
                  <a:pt x="83" y="50"/>
                </a:cubicBezTo>
                <a:cubicBezTo>
                  <a:pt x="83" y="35"/>
                  <a:pt x="83" y="35"/>
                  <a:pt x="83" y="35"/>
                </a:cubicBezTo>
                <a:cubicBezTo>
                  <a:pt x="85" y="34"/>
                  <a:pt x="86" y="32"/>
                  <a:pt x="86" y="29"/>
                </a:cubicBezTo>
                <a:cubicBezTo>
                  <a:pt x="86" y="14"/>
                  <a:pt x="86" y="14"/>
                  <a:pt x="86" y="14"/>
                </a:cubicBezTo>
                <a:cubicBezTo>
                  <a:pt x="86" y="6"/>
                  <a:pt x="80" y="0"/>
                  <a:pt x="73" y="0"/>
                </a:cubicBezTo>
                <a:cubicBezTo>
                  <a:pt x="69" y="0"/>
                  <a:pt x="69" y="0"/>
                  <a:pt x="69" y="0"/>
                </a:cubicBezTo>
                <a:cubicBezTo>
                  <a:pt x="62" y="0"/>
                  <a:pt x="55" y="6"/>
                  <a:pt x="55" y="14"/>
                </a:cubicBezTo>
                <a:cubicBezTo>
                  <a:pt x="55" y="29"/>
                  <a:pt x="55" y="29"/>
                  <a:pt x="55" y="29"/>
                </a:cubicBezTo>
                <a:cubicBezTo>
                  <a:pt x="55" y="32"/>
                  <a:pt x="57" y="34"/>
                  <a:pt x="59" y="35"/>
                </a:cubicBezTo>
                <a:cubicBezTo>
                  <a:pt x="59" y="50"/>
                  <a:pt x="59" y="50"/>
                  <a:pt x="59" y="50"/>
                </a:cubicBezTo>
                <a:cubicBezTo>
                  <a:pt x="59" y="50"/>
                  <a:pt x="58" y="50"/>
                  <a:pt x="58" y="51"/>
                </a:cubicBezTo>
                <a:cubicBezTo>
                  <a:pt x="56" y="52"/>
                  <a:pt x="46" y="57"/>
                  <a:pt x="36" y="64"/>
                </a:cubicBezTo>
                <a:cubicBezTo>
                  <a:pt x="35" y="66"/>
                  <a:pt x="34" y="68"/>
                  <a:pt x="34" y="70"/>
                </a:cubicBezTo>
                <a:cubicBezTo>
                  <a:pt x="34" y="81"/>
                  <a:pt x="34" y="81"/>
                  <a:pt x="34" y="81"/>
                </a:cubicBezTo>
                <a:cubicBezTo>
                  <a:pt x="108" y="81"/>
                  <a:pt x="108" y="81"/>
                  <a:pt x="108" y="81"/>
                </a:cubicBezTo>
                <a:cubicBezTo>
                  <a:pt x="108" y="70"/>
                  <a:pt x="108" y="70"/>
                  <a:pt x="108" y="70"/>
                </a:cubicBezTo>
                <a:cubicBezTo>
                  <a:pt x="108" y="68"/>
                  <a:pt x="107" y="66"/>
                  <a:pt x="105" y="64"/>
                </a:cubicBezTo>
                <a:close/>
                <a:moveTo>
                  <a:pt x="139" y="54"/>
                </a:moveTo>
                <a:cubicBezTo>
                  <a:pt x="132" y="48"/>
                  <a:pt x="123" y="43"/>
                  <a:pt x="121" y="42"/>
                </a:cubicBezTo>
                <a:cubicBezTo>
                  <a:pt x="121" y="42"/>
                  <a:pt x="121" y="42"/>
                  <a:pt x="121" y="42"/>
                </a:cubicBezTo>
                <a:cubicBezTo>
                  <a:pt x="121" y="30"/>
                  <a:pt x="121" y="30"/>
                  <a:pt x="121" y="30"/>
                </a:cubicBezTo>
                <a:cubicBezTo>
                  <a:pt x="122" y="28"/>
                  <a:pt x="123" y="27"/>
                  <a:pt x="123" y="25"/>
                </a:cubicBezTo>
                <a:cubicBezTo>
                  <a:pt x="123" y="12"/>
                  <a:pt x="123" y="12"/>
                  <a:pt x="123" y="12"/>
                </a:cubicBezTo>
                <a:cubicBezTo>
                  <a:pt x="123" y="6"/>
                  <a:pt x="118" y="0"/>
                  <a:pt x="112" y="0"/>
                </a:cubicBezTo>
                <a:cubicBezTo>
                  <a:pt x="109" y="0"/>
                  <a:pt x="109" y="0"/>
                  <a:pt x="109" y="0"/>
                </a:cubicBezTo>
                <a:cubicBezTo>
                  <a:pt x="103" y="0"/>
                  <a:pt x="98" y="6"/>
                  <a:pt x="98" y="12"/>
                </a:cubicBezTo>
                <a:cubicBezTo>
                  <a:pt x="98" y="25"/>
                  <a:pt x="98" y="25"/>
                  <a:pt x="98" y="25"/>
                </a:cubicBezTo>
                <a:cubicBezTo>
                  <a:pt x="98" y="27"/>
                  <a:pt x="99" y="28"/>
                  <a:pt x="100" y="30"/>
                </a:cubicBezTo>
                <a:cubicBezTo>
                  <a:pt x="100" y="42"/>
                  <a:pt x="100" y="42"/>
                  <a:pt x="100" y="42"/>
                </a:cubicBezTo>
                <a:cubicBezTo>
                  <a:pt x="100" y="42"/>
                  <a:pt x="100" y="42"/>
                  <a:pt x="100" y="42"/>
                </a:cubicBezTo>
                <a:cubicBezTo>
                  <a:pt x="99" y="43"/>
                  <a:pt x="95" y="45"/>
                  <a:pt x="91" y="48"/>
                </a:cubicBezTo>
                <a:cubicBezTo>
                  <a:pt x="95" y="50"/>
                  <a:pt x="102" y="55"/>
                  <a:pt x="109" y="60"/>
                </a:cubicBezTo>
                <a:cubicBezTo>
                  <a:pt x="111" y="62"/>
                  <a:pt x="113" y="65"/>
                  <a:pt x="114" y="68"/>
                </a:cubicBezTo>
                <a:cubicBezTo>
                  <a:pt x="142" y="68"/>
                  <a:pt x="142" y="68"/>
                  <a:pt x="142" y="68"/>
                </a:cubicBezTo>
                <a:cubicBezTo>
                  <a:pt x="142" y="59"/>
                  <a:pt x="142" y="59"/>
                  <a:pt x="142" y="59"/>
                </a:cubicBezTo>
                <a:cubicBezTo>
                  <a:pt x="142" y="57"/>
                  <a:pt x="141" y="55"/>
                  <a:pt x="139" y="54"/>
                </a:cubicBezTo>
                <a:close/>
                <a:moveTo>
                  <a:pt x="42" y="42"/>
                </a:moveTo>
                <a:cubicBezTo>
                  <a:pt x="42" y="42"/>
                  <a:pt x="42" y="42"/>
                  <a:pt x="42" y="42"/>
                </a:cubicBezTo>
                <a:cubicBezTo>
                  <a:pt x="42" y="30"/>
                  <a:pt x="42" y="30"/>
                  <a:pt x="42" y="30"/>
                </a:cubicBezTo>
                <a:cubicBezTo>
                  <a:pt x="43" y="28"/>
                  <a:pt x="44" y="27"/>
                  <a:pt x="44" y="25"/>
                </a:cubicBezTo>
                <a:cubicBezTo>
                  <a:pt x="44" y="12"/>
                  <a:pt x="44" y="12"/>
                  <a:pt x="44" y="12"/>
                </a:cubicBezTo>
                <a:cubicBezTo>
                  <a:pt x="44" y="6"/>
                  <a:pt x="39" y="0"/>
                  <a:pt x="33" y="0"/>
                </a:cubicBezTo>
                <a:cubicBezTo>
                  <a:pt x="30" y="0"/>
                  <a:pt x="30" y="0"/>
                  <a:pt x="30" y="0"/>
                </a:cubicBezTo>
                <a:cubicBezTo>
                  <a:pt x="24" y="0"/>
                  <a:pt x="18" y="6"/>
                  <a:pt x="18" y="12"/>
                </a:cubicBezTo>
                <a:cubicBezTo>
                  <a:pt x="18" y="25"/>
                  <a:pt x="18" y="25"/>
                  <a:pt x="18" y="25"/>
                </a:cubicBezTo>
                <a:cubicBezTo>
                  <a:pt x="18" y="27"/>
                  <a:pt x="19" y="28"/>
                  <a:pt x="21" y="30"/>
                </a:cubicBezTo>
                <a:cubicBezTo>
                  <a:pt x="21" y="42"/>
                  <a:pt x="21" y="42"/>
                  <a:pt x="21" y="42"/>
                </a:cubicBezTo>
                <a:cubicBezTo>
                  <a:pt x="21" y="42"/>
                  <a:pt x="21" y="42"/>
                  <a:pt x="21" y="42"/>
                </a:cubicBezTo>
                <a:cubicBezTo>
                  <a:pt x="19" y="43"/>
                  <a:pt x="10" y="48"/>
                  <a:pt x="2" y="54"/>
                </a:cubicBezTo>
                <a:cubicBezTo>
                  <a:pt x="1" y="55"/>
                  <a:pt x="0" y="57"/>
                  <a:pt x="0" y="59"/>
                </a:cubicBezTo>
                <a:cubicBezTo>
                  <a:pt x="0" y="68"/>
                  <a:pt x="0" y="68"/>
                  <a:pt x="0" y="68"/>
                </a:cubicBezTo>
                <a:cubicBezTo>
                  <a:pt x="28" y="68"/>
                  <a:pt x="28" y="68"/>
                  <a:pt x="28" y="68"/>
                </a:cubicBezTo>
                <a:cubicBezTo>
                  <a:pt x="29" y="65"/>
                  <a:pt x="30" y="62"/>
                  <a:pt x="33" y="60"/>
                </a:cubicBezTo>
                <a:cubicBezTo>
                  <a:pt x="40" y="55"/>
                  <a:pt x="47" y="50"/>
                  <a:pt x="51" y="48"/>
                </a:cubicBezTo>
                <a:cubicBezTo>
                  <a:pt x="47" y="45"/>
                  <a:pt x="43" y="43"/>
                  <a:pt x="42" y="42"/>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09" name="Google Shape;209;p47"/>
          <p:cNvSpPr/>
          <p:nvPr/>
        </p:nvSpPr>
        <p:spPr>
          <a:xfrm>
            <a:off x="1780992" y="2032113"/>
            <a:ext cx="255832" cy="264886"/>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10" name="Google Shape;210;p47"/>
          <p:cNvSpPr/>
          <p:nvPr/>
        </p:nvSpPr>
        <p:spPr>
          <a:xfrm>
            <a:off x="4424537" y="2063483"/>
            <a:ext cx="204545" cy="202134"/>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11" name="Google Shape;211;p47"/>
          <p:cNvSpPr/>
          <p:nvPr/>
        </p:nvSpPr>
        <p:spPr>
          <a:xfrm>
            <a:off x="4444080" y="3342363"/>
            <a:ext cx="255832" cy="264886"/>
          </a:xfrm>
          <a:custGeom>
            <a:rect b="b" l="l" r="r" t="t"/>
            <a:pathLst>
              <a:path extrusionOk="0" h="135" w="130">
                <a:moveTo>
                  <a:pt x="81" y="117"/>
                </a:moveTo>
                <a:cubicBezTo>
                  <a:pt x="81" y="121"/>
                  <a:pt x="81" y="121"/>
                  <a:pt x="81" y="121"/>
                </a:cubicBezTo>
                <a:cubicBezTo>
                  <a:pt x="81" y="125"/>
                  <a:pt x="78" y="127"/>
                  <a:pt x="75" y="128"/>
                </a:cubicBezTo>
                <a:cubicBezTo>
                  <a:pt x="74" y="131"/>
                  <a:pt x="74" y="131"/>
                  <a:pt x="74" y="131"/>
                </a:cubicBezTo>
                <a:cubicBezTo>
                  <a:pt x="74" y="133"/>
                  <a:pt x="72" y="135"/>
                  <a:pt x="70" y="135"/>
                </a:cubicBezTo>
                <a:cubicBezTo>
                  <a:pt x="60" y="135"/>
                  <a:pt x="60" y="135"/>
                  <a:pt x="60" y="135"/>
                </a:cubicBezTo>
                <a:cubicBezTo>
                  <a:pt x="58" y="135"/>
                  <a:pt x="57" y="133"/>
                  <a:pt x="56" y="131"/>
                </a:cubicBezTo>
                <a:cubicBezTo>
                  <a:pt x="55" y="128"/>
                  <a:pt x="55" y="128"/>
                  <a:pt x="55" y="128"/>
                </a:cubicBezTo>
                <a:cubicBezTo>
                  <a:pt x="52" y="127"/>
                  <a:pt x="50" y="125"/>
                  <a:pt x="50" y="121"/>
                </a:cubicBezTo>
                <a:cubicBezTo>
                  <a:pt x="50" y="117"/>
                  <a:pt x="50" y="117"/>
                  <a:pt x="50" y="117"/>
                </a:cubicBezTo>
                <a:cubicBezTo>
                  <a:pt x="50" y="115"/>
                  <a:pt x="52" y="114"/>
                  <a:pt x="54" y="114"/>
                </a:cubicBezTo>
                <a:cubicBezTo>
                  <a:pt x="77" y="114"/>
                  <a:pt x="77" y="114"/>
                  <a:pt x="77" y="114"/>
                </a:cubicBezTo>
                <a:cubicBezTo>
                  <a:pt x="79" y="114"/>
                  <a:pt x="81" y="115"/>
                  <a:pt x="81" y="117"/>
                </a:cubicBezTo>
                <a:close/>
                <a:moveTo>
                  <a:pt x="98" y="64"/>
                </a:moveTo>
                <a:cubicBezTo>
                  <a:pt x="98" y="73"/>
                  <a:pt x="95" y="81"/>
                  <a:pt x="89" y="87"/>
                </a:cubicBezTo>
                <a:cubicBezTo>
                  <a:pt x="85" y="92"/>
                  <a:pt x="82" y="98"/>
                  <a:pt x="81" y="104"/>
                </a:cubicBezTo>
                <a:cubicBezTo>
                  <a:pt x="81" y="107"/>
                  <a:pt x="78" y="109"/>
                  <a:pt x="76" y="109"/>
                </a:cubicBezTo>
                <a:cubicBezTo>
                  <a:pt x="55" y="109"/>
                  <a:pt x="55" y="109"/>
                  <a:pt x="55" y="109"/>
                </a:cubicBezTo>
                <a:cubicBezTo>
                  <a:pt x="52" y="109"/>
                  <a:pt x="50" y="107"/>
                  <a:pt x="50" y="104"/>
                </a:cubicBezTo>
                <a:cubicBezTo>
                  <a:pt x="49" y="98"/>
                  <a:pt x="46" y="92"/>
                  <a:pt x="41" y="87"/>
                </a:cubicBezTo>
                <a:cubicBezTo>
                  <a:pt x="36" y="81"/>
                  <a:pt x="32" y="73"/>
                  <a:pt x="32" y="65"/>
                </a:cubicBezTo>
                <a:cubicBezTo>
                  <a:pt x="32" y="46"/>
                  <a:pt x="47" y="31"/>
                  <a:pt x="65" y="31"/>
                </a:cubicBezTo>
                <a:cubicBezTo>
                  <a:pt x="83" y="31"/>
                  <a:pt x="98" y="46"/>
                  <a:pt x="98" y="64"/>
                </a:cubicBezTo>
                <a:close/>
                <a:moveTo>
                  <a:pt x="69" y="44"/>
                </a:moveTo>
                <a:cubicBezTo>
                  <a:pt x="69" y="42"/>
                  <a:pt x="67" y="40"/>
                  <a:pt x="65" y="40"/>
                </a:cubicBezTo>
                <a:cubicBezTo>
                  <a:pt x="52" y="40"/>
                  <a:pt x="41" y="51"/>
                  <a:pt x="41" y="64"/>
                </a:cubicBezTo>
                <a:cubicBezTo>
                  <a:pt x="41" y="66"/>
                  <a:pt x="43" y="68"/>
                  <a:pt x="45" y="68"/>
                </a:cubicBezTo>
                <a:cubicBezTo>
                  <a:pt x="47" y="68"/>
                  <a:pt x="49" y="67"/>
                  <a:pt x="49" y="64"/>
                </a:cubicBezTo>
                <a:cubicBezTo>
                  <a:pt x="49" y="55"/>
                  <a:pt x="56" y="48"/>
                  <a:pt x="65" y="48"/>
                </a:cubicBezTo>
                <a:cubicBezTo>
                  <a:pt x="67" y="48"/>
                  <a:pt x="69" y="46"/>
                  <a:pt x="69" y="44"/>
                </a:cubicBezTo>
                <a:close/>
                <a:moveTo>
                  <a:pt x="65" y="20"/>
                </a:moveTo>
                <a:cubicBezTo>
                  <a:pt x="67" y="20"/>
                  <a:pt x="69" y="19"/>
                  <a:pt x="69" y="16"/>
                </a:cubicBezTo>
                <a:cubicBezTo>
                  <a:pt x="69" y="3"/>
                  <a:pt x="69" y="3"/>
                  <a:pt x="69" y="3"/>
                </a:cubicBezTo>
                <a:cubicBezTo>
                  <a:pt x="69" y="1"/>
                  <a:pt x="67" y="0"/>
                  <a:pt x="65" y="0"/>
                </a:cubicBezTo>
                <a:cubicBezTo>
                  <a:pt x="63" y="0"/>
                  <a:pt x="62" y="1"/>
                  <a:pt x="62" y="3"/>
                </a:cubicBezTo>
                <a:cubicBezTo>
                  <a:pt x="62" y="16"/>
                  <a:pt x="62" y="16"/>
                  <a:pt x="62" y="16"/>
                </a:cubicBezTo>
                <a:cubicBezTo>
                  <a:pt x="62" y="19"/>
                  <a:pt x="63" y="20"/>
                  <a:pt x="65" y="20"/>
                </a:cubicBezTo>
                <a:close/>
                <a:moveTo>
                  <a:pt x="21" y="64"/>
                </a:moveTo>
                <a:cubicBezTo>
                  <a:pt x="21" y="62"/>
                  <a:pt x="19" y="61"/>
                  <a:pt x="17" y="61"/>
                </a:cubicBezTo>
                <a:cubicBezTo>
                  <a:pt x="4" y="61"/>
                  <a:pt x="4" y="61"/>
                  <a:pt x="4" y="61"/>
                </a:cubicBezTo>
                <a:cubicBezTo>
                  <a:pt x="2" y="61"/>
                  <a:pt x="0" y="62"/>
                  <a:pt x="0" y="64"/>
                </a:cubicBezTo>
                <a:cubicBezTo>
                  <a:pt x="0" y="66"/>
                  <a:pt x="2" y="68"/>
                  <a:pt x="4" y="68"/>
                </a:cubicBezTo>
                <a:cubicBezTo>
                  <a:pt x="17" y="68"/>
                  <a:pt x="17" y="68"/>
                  <a:pt x="17" y="68"/>
                </a:cubicBezTo>
                <a:cubicBezTo>
                  <a:pt x="19" y="68"/>
                  <a:pt x="21" y="66"/>
                  <a:pt x="21" y="64"/>
                </a:cubicBezTo>
                <a:close/>
                <a:moveTo>
                  <a:pt x="126" y="61"/>
                </a:moveTo>
                <a:cubicBezTo>
                  <a:pt x="113" y="61"/>
                  <a:pt x="113" y="61"/>
                  <a:pt x="113" y="61"/>
                </a:cubicBezTo>
                <a:cubicBezTo>
                  <a:pt x="111" y="61"/>
                  <a:pt x="109" y="62"/>
                  <a:pt x="109" y="64"/>
                </a:cubicBezTo>
                <a:cubicBezTo>
                  <a:pt x="109" y="66"/>
                  <a:pt x="111" y="68"/>
                  <a:pt x="113" y="68"/>
                </a:cubicBezTo>
                <a:cubicBezTo>
                  <a:pt x="126" y="68"/>
                  <a:pt x="126" y="68"/>
                  <a:pt x="126" y="68"/>
                </a:cubicBezTo>
                <a:cubicBezTo>
                  <a:pt x="128" y="68"/>
                  <a:pt x="130" y="66"/>
                  <a:pt x="130" y="64"/>
                </a:cubicBezTo>
                <a:cubicBezTo>
                  <a:pt x="130" y="62"/>
                  <a:pt x="128" y="61"/>
                  <a:pt x="126" y="61"/>
                </a:cubicBezTo>
                <a:close/>
                <a:moveTo>
                  <a:pt x="29" y="96"/>
                </a:moveTo>
                <a:cubicBezTo>
                  <a:pt x="19" y="105"/>
                  <a:pt x="19" y="105"/>
                  <a:pt x="19" y="105"/>
                </a:cubicBezTo>
                <a:cubicBezTo>
                  <a:pt x="18" y="106"/>
                  <a:pt x="18" y="109"/>
                  <a:pt x="19" y="110"/>
                </a:cubicBezTo>
                <a:cubicBezTo>
                  <a:pt x="20" y="111"/>
                  <a:pt x="21" y="111"/>
                  <a:pt x="22" y="111"/>
                </a:cubicBezTo>
                <a:cubicBezTo>
                  <a:pt x="23" y="111"/>
                  <a:pt x="24" y="111"/>
                  <a:pt x="25" y="110"/>
                </a:cubicBezTo>
                <a:cubicBezTo>
                  <a:pt x="34" y="101"/>
                  <a:pt x="34" y="101"/>
                  <a:pt x="34" y="101"/>
                </a:cubicBezTo>
                <a:cubicBezTo>
                  <a:pt x="36" y="99"/>
                  <a:pt x="36" y="97"/>
                  <a:pt x="34" y="96"/>
                </a:cubicBezTo>
                <a:cubicBezTo>
                  <a:pt x="33" y="94"/>
                  <a:pt x="30" y="94"/>
                  <a:pt x="29" y="96"/>
                </a:cubicBezTo>
                <a:close/>
                <a:moveTo>
                  <a:pt x="99" y="34"/>
                </a:moveTo>
                <a:cubicBezTo>
                  <a:pt x="100" y="34"/>
                  <a:pt x="101" y="34"/>
                  <a:pt x="102" y="33"/>
                </a:cubicBezTo>
                <a:cubicBezTo>
                  <a:pt x="111" y="24"/>
                  <a:pt x="111" y="24"/>
                  <a:pt x="111" y="24"/>
                </a:cubicBezTo>
                <a:cubicBezTo>
                  <a:pt x="113" y="22"/>
                  <a:pt x="113" y="20"/>
                  <a:pt x="111" y="19"/>
                </a:cubicBezTo>
                <a:cubicBezTo>
                  <a:pt x="110" y="17"/>
                  <a:pt x="107" y="17"/>
                  <a:pt x="106" y="19"/>
                </a:cubicBezTo>
                <a:cubicBezTo>
                  <a:pt x="96" y="28"/>
                  <a:pt x="96" y="28"/>
                  <a:pt x="96" y="28"/>
                </a:cubicBezTo>
                <a:cubicBezTo>
                  <a:pt x="95" y="29"/>
                  <a:pt x="95" y="32"/>
                  <a:pt x="96" y="33"/>
                </a:cubicBezTo>
                <a:cubicBezTo>
                  <a:pt x="97" y="34"/>
                  <a:pt x="98" y="34"/>
                  <a:pt x="99" y="34"/>
                </a:cubicBezTo>
                <a:close/>
                <a:moveTo>
                  <a:pt x="29" y="33"/>
                </a:moveTo>
                <a:cubicBezTo>
                  <a:pt x="29" y="34"/>
                  <a:pt x="30" y="34"/>
                  <a:pt x="31" y="34"/>
                </a:cubicBezTo>
                <a:cubicBezTo>
                  <a:pt x="32" y="34"/>
                  <a:pt x="33" y="34"/>
                  <a:pt x="34" y="33"/>
                </a:cubicBezTo>
                <a:cubicBezTo>
                  <a:pt x="36" y="32"/>
                  <a:pt x="36" y="29"/>
                  <a:pt x="34" y="28"/>
                </a:cubicBezTo>
                <a:cubicBezTo>
                  <a:pt x="25" y="18"/>
                  <a:pt x="25" y="18"/>
                  <a:pt x="25" y="18"/>
                </a:cubicBezTo>
                <a:cubicBezTo>
                  <a:pt x="23" y="17"/>
                  <a:pt x="21" y="17"/>
                  <a:pt x="19" y="18"/>
                </a:cubicBezTo>
                <a:cubicBezTo>
                  <a:pt x="18" y="20"/>
                  <a:pt x="18" y="22"/>
                  <a:pt x="19" y="24"/>
                </a:cubicBezTo>
                <a:lnTo>
                  <a:pt x="29" y="33"/>
                </a:lnTo>
                <a:close/>
                <a:moveTo>
                  <a:pt x="102" y="96"/>
                </a:moveTo>
                <a:cubicBezTo>
                  <a:pt x="100" y="94"/>
                  <a:pt x="98" y="94"/>
                  <a:pt x="96" y="96"/>
                </a:cubicBezTo>
                <a:cubicBezTo>
                  <a:pt x="95" y="97"/>
                  <a:pt x="95" y="99"/>
                  <a:pt x="96" y="101"/>
                </a:cubicBezTo>
                <a:cubicBezTo>
                  <a:pt x="106" y="110"/>
                  <a:pt x="106" y="110"/>
                  <a:pt x="106" y="110"/>
                </a:cubicBezTo>
                <a:cubicBezTo>
                  <a:pt x="106" y="111"/>
                  <a:pt x="107" y="111"/>
                  <a:pt x="108" y="111"/>
                </a:cubicBezTo>
                <a:cubicBezTo>
                  <a:pt x="109" y="111"/>
                  <a:pt x="110" y="111"/>
                  <a:pt x="111" y="110"/>
                </a:cubicBezTo>
                <a:cubicBezTo>
                  <a:pt x="112" y="109"/>
                  <a:pt x="112" y="106"/>
                  <a:pt x="111" y="105"/>
                </a:cubicBezTo>
                <a:lnTo>
                  <a:pt x="102" y="96"/>
                </a:lnTo>
                <a:close/>
                <a:moveTo>
                  <a:pt x="102" y="96"/>
                </a:moveTo>
                <a:cubicBezTo>
                  <a:pt x="102" y="96"/>
                  <a:pt x="102" y="96"/>
                  <a:pt x="102" y="96"/>
                </a:cubicBezTo>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
        <p:nvSpPr>
          <p:cNvPr id="212" name="Google Shape;212;p47"/>
          <p:cNvSpPr/>
          <p:nvPr/>
        </p:nvSpPr>
        <p:spPr>
          <a:xfrm>
            <a:off x="7040862" y="3373746"/>
            <a:ext cx="204545" cy="202134"/>
          </a:xfrm>
          <a:custGeom>
            <a:rect b="b" l="l" r="r" t="t"/>
            <a:pathLst>
              <a:path extrusionOk="0" h="103" w="104">
                <a:moveTo>
                  <a:pt x="4" y="87"/>
                </a:moveTo>
                <a:cubicBezTo>
                  <a:pt x="0" y="91"/>
                  <a:pt x="0" y="97"/>
                  <a:pt x="4" y="100"/>
                </a:cubicBezTo>
                <a:cubicBezTo>
                  <a:pt x="6" y="102"/>
                  <a:pt x="9" y="103"/>
                  <a:pt x="11" y="103"/>
                </a:cubicBezTo>
                <a:cubicBezTo>
                  <a:pt x="13" y="103"/>
                  <a:pt x="16" y="102"/>
                  <a:pt x="18" y="100"/>
                </a:cubicBezTo>
                <a:cubicBezTo>
                  <a:pt x="49" y="69"/>
                  <a:pt x="49" y="69"/>
                  <a:pt x="49" y="69"/>
                </a:cubicBezTo>
                <a:cubicBezTo>
                  <a:pt x="36" y="55"/>
                  <a:pt x="36" y="55"/>
                  <a:pt x="36" y="55"/>
                </a:cubicBezTo>
                <a:lnTo>
                  <a:pt x="4" y="87"/>
                </a:lnTo>
                <a:close/>
                <a:moveTo>
                  <a:pt x="83" y="28"/>
                </a:moveTo>
                <a:cubicBezTo>
                  <a:pt x="97" y="21"/>
                  <a:pt x="97" y="21"/>
                  <a:pt x="97" y="21"/>
                </a:cubicBezTo>
                <a:cubicBezTo>
                  <a:pt x="104" y="7"/>
                  <a:pt x="104" y="7"/>
                  <a:pt x="104" y="7"/>
                </a:cubicBezTo>
                <a:cubicBezTo>
                  <a:pt x="98" y="0"/>
                  <a:pt x="98" y="0"/>
                  <a:pt x="98" y="0"/>
                </a:cubicBezTo>
                <a:cubicBezTo>
                  <a:pt x="84" y="8"/>
                  <a:pt x="84" y="8"/>
                  <a:pt x="84" y="8"/>
                </a:cubicBezTo>
                <a:cubicBezTo>
                  <a:pt x="76" y="21"/>
                  <a:pt x="76" y="21"/>
                  <a:pt x="76" y="21"/>
                </a:cubicBezTo>
                <a:cubicBezTo>
                  <a:pt x="60" y="38"/>
                  <a:pt x="60" y="38"/>
                  <a:pt x="60" y="38"/>
                </a:cubicBezTo>
                <a:cubicBezTo>
                  <a:pt x="66" y="45"/>
                  <a:pt x="66" y="45"/>
                  <a:pt x="66" y="45"/>
                </a:cubicBezTo>
                <a:lnTo>
                  <a:pt x="83" y="28"/>
                </a:lnTo>
                <a:close/>
                <a:moveTo>
                  <a:pt x="86" y="65"/>
                </a:moveTo>
                <a:cubicBezTo>
                  <a:pt x="85" y="65"/>
                  <a:pt x="85" y="65"/>
                  <a:pt x="85" y="65"/>
                </a:cubicBezTo>
                <a:cubicBezTo>
                  <a:pt x="83" y="65"/>
                  <a:pt x="80" y="65"/>
                  <a:pt x="78" y="66"/>
                </a:cubicBezTo>
                <a:cubicBezTo>
                  <a:pt x="39" y="26"/>
                  <a:pt x="39" y="26"/>
                  <a:pt x="39" y="26"/>
                </a:cubicBezTo>
                <a:cubicBezTo>
                  <a:pt x="39" y="24"/>
                  <a:pt x="40" y="22"/>
                  <a:pt x="40" y="20"/>
                </a:cubicBezTo>
                <a:cubicBezTo>
                  <a:pt x="40" y="18"/>
                  <a:pt x="40" y="18"/>
                  <a:pt x="40" y="18"/>
                </a:cubicBezTo>
                <a:cubicBezTo>
                  <a:pt x="39" y="8"/>
                  <a:pt x="31" y="0"/>
                  <a:pt x="21" y="0"/>
                </a:cubicBezTo>
                <a:cubicBezTo>
                  <a:pt x="18" y="0"/>
                  <a:pt x="15" y="1"/>
                  <a:pt x="12" y="2"/>
                </a:cubicBezTo>
                <a:cubicBezTo>
                  <a:pt x="25" y="15"/>
                  <a:pt x="25" y="15"/>
                  <a:pt x="25" y="15"/>
                </a:cubicBezTo>
                <a:cubicBezTo>
                  <a:pt x="26" y="16"/>
                  <a:pt x="26" y="17"/>
                  <a:pt x="27" y="17"/>
                </a:cubicBezTo>
                <a:cubicBezTo>
                  <a:pt x="28" y="20"/>
                  <a:pt x="27" y="22"/>
                  <a:pt x="25" y="24"/>
                </a:cubicBezTo>
                <a:cubicBezTo>
                  <a:pt x="24" y="25"/>
                  <a:pt x="22" y="26"/>
                  <a:pt x="21" y="26"/>
                </a:cubicBezTo>
                <a:cubicBezTo>
                  <a:pt x="20" y="26"/>
                  <a:pt x="19" y="26"/>
                  <a:pt x="18" y="26"/>
                </a:cubicBezTo>
                <a:cubicBezTo>
                  <a:pt x="18" y="25"/>
                  <a:pt x="17" y="25"/>
                  <a:pt x="16" y="24"/>
                </a:cubicBezTo>
                <a:cubicBezTo>
                  <a:pt x="3" y="11"/>
                  <a:pt x="3" y="11"/>
                  <a:pt x="3" y="11"/>
                </a:cubicBezTo>
                <a:cubicBezTo>
                  <a:pt x="2" y="14"/>
                  <a:pt x="1" y="17"/>
                  <a:pt x="1" y="20"/>
                </a:cubicBezTo>
                <a:cubicBezTo>
                  <a:pt x="1" y="30"/>
                  <a:pt x="9" y="38"/>
                  <a:pt x="19" y="39"/>
                </a:cubicBezTo>
                <a:cubicBezTo>
                  <a:pt x="21" y="39"/>
                  <a:pt x="21" y="39"/>
                  <a:pt x="21" y="39"/>
                </a:cubicBezTo>
                <a:cubicBezTo>
                  <a:pt x="23" y="39"/>
                  <a:pt x="25" y="38"/>
                  <a:pt x="27" y="38"/>
                </a:cubicBezTo>
                <a:cubicBezTo>
                  <a:pt x="67" y="77"/>
                  <a:pt x="67" y="77"/>
                  <a:pt x="67" y="77"/>
                </a:cubicBezTo>
                <a:cubicBezTo>
                  <a:pt x="66" y="79"/>
                  <a:pt x="66" y="81"/>
                  <a:pt x="66" y="84"/>
                </a:cubicBezTo>
                <a:cubicBezTo>
                  <a:pt x="66" y="85"/>
                  <a:pt x="66" y="85"/>
                  <a:pt x="66" y="85"/>
                </a:cubicBezTo>
                <a:cubicBezTo>
                  <a:pt x="66" y="95"/>
                  <a:pt x="75" y="103"/>
                  <a:pt x="85" y="103"/>
                </a:cubicBezTo>
                <a:cubicBezTo>
                  <a:pt x="88" y="103"/>
                  <a:pt x="91" y="102"/>
                  <a:pt x="93" y="101"/>
                </a:cubicBezTo>
                <a:cubicBezTo>
                  <a:pt x="80" y="88"/>
                  <a:pt x="80" y="88"/>
                  <a:pt x="80" y="88"/>
                </a:cubicBezTo>
                <a:cubicBezTo>
                  <a:pt x="80" y="88"/>
                  <a:pt x="79" y="87"/>
                  <a:pt x="79" y="86"/>
                </a:cubicBezTo>
                <a:cubicBezTo>
                  <a:pt x="78" y="84"/>
                  <a:pt x="79" y="81"/>
                  <a:pt x="80" y="79"/>
                </a:cubicBezTo>
                <a:cubicBezTo>
                  <a:pt x="82" y="78"/>
                  <a:pt x="83" y="77"/>
                  <a:pt x="85" y="77"/>
                </a:cubicBezTo>
                <a:cubicBezTo>
                  <a:pt x="86" y="77"/>
                  <a:pt x="86" y="78"/>
                  <a:pt x="87" y="78"/>
                </a:cubicBezTo>
                <a:cubicBezTo>
                  <a:pt x="88" y="78"/>
                  <a:pt x="89" y="79"/>
                  <a:pt x="89" y="79"/>
                </a:cubicBezTo>
                <a:cubicBezTo>
                  <a:pt x="102" y="92"/>
                  <a:pt x="102" y="92"/>
                  <a:pt x="102" y="92"/>
                </a:cubicBezTo>
                <a:cubicBezTo>
                  <a:pt x="103" y="90"/>
                  <a:pt x="104" y="87"/>
                  <a:pt x="104" y="84"/>
                </a:cubicBezTo>
                <a:cubicBezTo>
                  <a:pt x="104" y="74"/>
                  <a:pt x="96" y="65"/>
                  <a:pt x="86" y="65"/>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Custom 59">
      <a:dk1>
        <a:srgbClr val="000000"/>
      </a:dk1>
      <a:lt1>
        <a:srgbClr val="FFFFFF"/>
      </a:lt1>
      <a:dk2>
        <a:srgbClr val="7D8287"/>
      </a:dk2>
      <a:lt2>
        <a:srgbClr val="EBEEF0"/>
      </a:lt2>
      <a:accent1>
        <a:srgbClr val="20C4F4"/>
      </a:accent1>
      <a:accent2>
        <a:srgbClr val="4AC2C5"/>
      </a:accent2>
      <a:accent3>
        <a:srgbClr val="0690B3"/>
      </a:accent3>
      <a:accent4>
        <a:srgbClr val="005689"/>
      </a:accent4>
      <a:accent5>
        <a:srgbClr val="FFAF00"/>
      </a:accent5>
      <a:accent6>
        <a:srgbClr val="FF0000"/>
      </a:accent6>
      <a:hlink>
        <a:srgbClr val="C00000"/>
      </a:hlink>
      <a:folHlink>
        <a:srgbClr val="7030A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