
<file path=[Content_Types].xml><?xml version="1.0" encoding="utf-8"?>
<Types xmlns="http://schemas.openxmlformats.org/package/2006/content-types">
  <Default Extension="emf" ContentType="image/x-emf"/>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4"/>
  </p:notesMasterIdLst>
  <p:handoutMasterIdLst>
    <p:handoutMasterId r:id="rId25"/>
  </p:handoutMasterIdLst>
  <p:sldIdLst>
    <p:sldId id="472" r:id="rId2"/>
    <p:sldId id="697" r:id="rId3"/>
    <p:sldId id="703" r:id="rId4"/>
    <p:sldId id="688" r:id="rId5"/>
    <p:sldId id="704" r:id="rId6"/>
    <p:sldId id="712" r:id="rId7"/>
    <p:sldId id="713" r:id="rId8"/>
    <p:sldId id="715" r:id="rId9"/>
    <p:sldId id="717" r:id="rId10"/>
    <p:sldId id="718" r:id="rId11"/>
    <p:sldId id="719" r:id="rId12"/>
    <p:sldId id="716" r:id="rId13"/>
    <p:sldId id="671" r:id="rId14"/>
    <p:sldId id="689" r:id="rId15"/>
    <p:sldId id="702" r:id="rId16"/>
    <p:sldId id="701" r:id="rId17"/>
    <p:sldId id="684" r:id="rId18"/>
    <p:sldId id="708" r:id="rId19"/>
    <p:sldId id="706" r:id="rId20"/>
    <p:sldId id="711" r:id="rId21"/>
    <p:sldId id="696" r:id="rId22"/>
    <p:sldId id="62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4"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532" autoAdjust="0"/>
  </p:normalViewPr>
  <p:slideViewPr>
    <p:cSldViewPr snapToGrid="0" snapToObjects="1">
      <p:cViewPr varScale="1">
        <p:scale>
          <a:sx n="120" d="100"/>
          <a:sy n="120" d="100"/>
        </p:scale>
        <p:origin x="174"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1" d="100"/>
          <a:sy n="91" d="100"/>
        </p:scale>
        <p:origin x="375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5/26/2019</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5/26/2019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ECB4D-BD78-4876-A320-98CB78C08573}"/>
              </a:ext>
            </a:extLst>
          </p:cNvPr>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1_Full Im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B8E93703-64BA-41CD-AC6D-25FB128549DB}"/>
              </a:ext>
            </a:extLst>
          </p:cNvPr>
          <p:cNvSpPr>
            <a:spLocks noGrp="1"/>
          </p:cNvSpPr>
          <p:nvPr>
            <p:ph type="pic" sz="quarter" idx="10"/>
          </p:nvPr>
        </p:nvSpPr>
        <p:spPr>
          <a:xfrm>
            <a:off x="4841534" y="3181350"/>
            <a:ext cx="2397466" cy="3676650"/>
          </a:xfrm>
          <a:custGeom>
            <a:avLst/>
            <a:gdLst>
              <a:gd name="connsiteX0" fmla="*/ 0 w 2397466"/>
              <a:gd name="connsiteY0" fmla="*/ 0 h 3676650"/>
              <a:gd name="connsiteX1" fmla="*/ 2397466 w 2397466"/>
              <a:gd name="connsiteY1" fmla="*/ 0 h 3676650"/>
              <a:gd name="connsiteX2" fmla="*/ 2397466 w 2397466"/>
              <a:gd name="connsiteY2" fmla="*/ 3676650 h 3676650"/>
              <a:gd name="connsiteX3" fmla="*/ 0 w 2397466"/>
              <a:gd name="connsiteY3" fmla="*/ 3676650 h 3676650"/>
            </a:gdLst>
            <a:ahLst/>
            <a:cxnLst>
              <a:cxn ang="0">
                <a:pos x="connsiteX0" y="connsiteY0"/>
              </a:cxn>
              <a:cxn ang="0">
                <a:pos x="connsiteX1" y="connsiteY1"/>
              </a:cxn>
              <a:cxn ang="0">
                <a:pos x="connsiteX2" y="connsiteY2"/>
              </a:cxn>
              <a:cxn ang="0">
                <a:pos x="connsiteX3" y="connsiteY3"/>
              </a:cxn>
            </a:cxnLst>
            <a:rect l="l" t="t" r="r" b="b"/>
            <a:pathLst>
              <a:path w="2397466" h="3676650">
                <a:moveTo>
                  <a:pt x="0" y="0"/>
                </a:moveTo>
                <a:lnTo>
                  <a:pt x="2397466" y="0"/>
                </a:lnTo>
                <a:lnTo>
                  <a:pt x="2397466" y="3676650"/>
                </a:lnTo>
                <a:lnTo>
                  <a:pt x="0" y="3676650"/>
                </a:lnTo>
                <a:close/>
              </a:path>
            </a:pathLst>
          </a:custGeom>
        </p:spPr>
        <p:txBody>
          <a:bodyPr wrap="square" anchor="ctr">
            <a:noAutofit/>
          </a:bodyPr>
          <a:lstStyle/>
          <a:p>
            <a:endParaRPr lang="en-US" dirty="0"/>
          </a:p>
        </p:txBody>
      </p:sp>
      <p:sp>
        <p:nvSpPr>
          <p:cNvPr id="12" name="Picture Placeholder 11">
            <a:extLst>
              <a:ext uri="{FF2B5EF4-FFF2-40B4-BE49-F238E27FC236}">
                <a16:creationId xmlns:a16="http://schemas.microsoft.com/office/drawing/2014/main" id="{8658CBC7-D8C3-4359-8AC3-8C45BA1E44F7}"/>
              </a:ext>
            </a:extLst>
          </p:cNvPr>
          <p:cNvSpPr>
            <a:spLocks noGrp="1"/>
          </p:cNvSpPr>
          <p:nvPr>
            <p:ph type="pic" sz="quarter" idx="11"/>
          </p:nvPr>
        </p:nvSpPr>
        <p:spPr>
          <a:xfrm>
            <a:off x="7318034" y="1"/>
            <a:ext cx="2397466" cy="4819651"/>
          </a:xfrm>
          <a:custGeom>
            <a:avLst/>
            <a:gdLst>
              <a:gd name="connsiteX0" fmla="*/ 0 w 2397466"/>
              <a:gd name="connsiteY0" fmla="*/ 0 h 4819651"/>
              <a:gd name="connsiteX1" fmla="*/ 2397466 w 2397466"/>
              <a:gd name="connsiteY1" fmla="*/ 0 h 4819651"/>
              <a:gd name="connsiteX2" fmla="*/ 2397466 w 2397466"/>
              <a:gd name="connsiteY2" fmla="*/ 4819651 h 4819651"/>
              <a:gd name="connsiteX3" fmla="*/ 0 w 2397466"/>
              <a:gd name="connsiteY3" fmla="*/ 4819651 h 4819651"/>
            </a:gdLst>
            <a:ahLst/>
            <a:cxnLst>
              <a:cxn ang="0">
                <a:pos x="connsiteX0" y="connsiteY0"/>
              </a:cxn>
              <a:cxn ang="0">
                <a:pos x="connsiteX1" y="connsiteY1"/>
              </a:cxn>
              <a:cxn ang="0">
                <a:pos x="connsiteX2" y="connsiteY2"/>
              </a:cxn>
              <a:cxn ang="0">
                <a:pos x="connsiteX3" y="connsiteY3"/>
              </a:cxn>
            </a:cxnLst>
            <a:rect l="l" t="t" r="r" b="b"/>
            <a:pathLst>
              <a:path w="2397466" h="4819651">
                <a:moveTo>
                  <a:pt x="0" y="0"/>
                </a:moveTo>
                <a:lnTo>
                  <a:pt x="2397466" y="0"/>
                </a:lnTo>
                <a:lnTo>
                  <a:pt x="2397466" y="4819651"/>
                </a:lnTo>
                <a:lnTo>
                  <a:pt x="0" y="4819651"/>
                </a:lnTo>
                <a:close/>
              </a:path>
            </a:pathLst>
          </a:custGeom>
        </p:spPr>
        <p:txBody>
          <a:bodyPr wrap="square" anchor="ctr">
            <a:noAutofit/>
          </a:bodyPr>
          <a:lstStyle/>
          <a:p>
            <a:endParaRPr lang="en-US" dirty="0"/>
          </a:p>
        </p:txBody>
      </p:sp>
      <p:sp>
        <p:nvSpPr>
          <p:cNvPr id="13" name="Picture Placeholder 12">
            <a:extLst>
              <a:ext uri="{FF2B5EF4-FFF2-40B4-BE49-F238E27FC236}">
                <a16:creationId xmlns:a16="http://schemas.microsoft.com/office/drawing/2014/main" id="{E3B30163-45A0-44C6-9E11-DCE5079BC7A7}"/>
              </a:ext>
            </a:extLst>
          </p:cNvPr>
          <p:cNvSpPr>
            <a:spLocks noGrp="1"/>
          </p:cNvSpPr>
          <p:nvPr>
            <p:ph type="pic" sz="quarter" idx="12"/>
          </p:nvPr>
        </p:nvSpPr>
        <p:spPr>
          <a:xfrm>
            <a:off x="9794534" y="2038351"/>
            <a:ext cx="2397466" cy="4819651"/>
          </a:xfrm>
          <a:custGeom>
            <a:avLst/>
            <a:gdLst>
              <a:gd name="connsiteX0" fmla="*/ 0 w 2397466"/>
              <a:gd name="connsiteY0" fmla="*/ 0 h 4819651"/>
              <a:gd name="connsiteX1" fmla="*/ 2397466 w 2397466"/>
              <a:gd name="connsiteY1" fmla="*/ 0 h 4819651"/>
              <a:gd name="connsiteX2" fmla="*/ 2397466 w 2397466"/>
              <a:gd name="connsiteY2" fmla="*/ 4819651 h 4819651"/>
              <a:gd name="connsiteX3" fmla="*/ 0 w 2397466"/>
              <a:gd name="connsiteY3" fmla="*/ 4819651 h 4819651"/>
            </a:gdLst>
            <a:ahLst/>
            <a:cxnLst>
              <a:cxn ang="0">
                <a:pos x="connsiteX0" y="connsiteY0"/>
              </a:cxn>
              <a:cxn ang="0">
                <a:pos x="connsiteX1" y="connsiteY1"/>
              </a:cxn>
              <a:cxn ang="0">
                <a:pos x="connsiteX2" y="connsiteY2"/>
              </a:cxn>
              <a:cxn ang="0">
                <a:pos x="connsiteX3" y="connsiteY3"/>
              </a:cxn>
            </a:cxnLst>
            <a:rect l="l" t="t" r="r" b="b"/>
            <a:pathLst>
              <a:path w="2397466" h="4819651">
                <a:moveTo>
                  <a:pt x="0" y="0"/>
                </a:moveTo>
                <a:lnTo>
                  <a:pt x="2397466" y="0"/>
                </a:lnTo>
                <a:lnTo>
                  <a:pt x="2397466" y="4819651"/>
                </a:lnTo>
                <a:lnTo>
                  <a:pt x="0" y="4819651"/>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993032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2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ABA080-05A5-4E20-933B-54100601C328}"/>
              </a:ext>
            </a:extLst>
          </p:cNvPr>
          <p:cNvSpPr>
            <a:spLocks noGrp="1"/>
          </p:cNvSpPr>
          <p:nvPr>
            <p:ph type="pic" sz="quarter" idx="11"/>
          </p:nvPr>
        </p:nvSpPr>
        <p:spPr>
          <a:xfrm>
            <a:off x="6854024" y="723900"/>
            <a:ext cx="3652051" cy="5057775"/>
          </a:xfrm>
          <a:custGeom>
            <a:avLst/>
            <a:gdLst>
              <a:gd name="connsiteX0" fmla="*/ 0 w 3652051"/>
              <a:gd name="connsiteY0" fmla="*/ 0 h 5057775"/>
              <a:gd name="connsiteX1" fmla="*/ 3652051 w 3652051"/>
              <a:gd name="connsiteY1" fmla="*/ 0 h 5057775"/>
              <a:gd name="connsiteX2" fmla="*/ 3652051 w 3652051"/>
              <a:gd name="connsiteY2" fmla="*/ 5057775 h 5057775"/>
              <a:gd name="connsiteX3" fmla="*/ 0 w 3652051"/>
              <a:gd name="connsiteY3" fmla="*/ 5057775 h 5057775"/>
            </a:gdLst>
            <a:ahLst/>
            <a:cxnLst>
              <a:cxn ang="0">
                <a:pos x="connsiteX0" y="connsiteY0"/>
              </a:cxn>
              <a:cxn ang="0">
                <a:pos x="connsiteX1" y="connsiteY1"/>
              </a:cxn>
              <a:cxn ang="0">
                <a:pos x="connsiteX2" y="connsiteY2"/>
              </a:cxn>
              <a:cxn ang="0">
                <a:pos x="connsiteX3" y="connsiteY3"/>
              </a:cxn>
            </a:cxnLst>
            <a:rect l="l" t="t" r="r" b="b"/>
            <a:pathLst>
              <a:path w="3652051" h="5057775">
                <a:moveTo>
                  <a:pt x="0" y="0"/>
                </a:moveTo>
                <a:lnTo>
                  <a:pt x="3652051" y="0"/>
                </a:lnTo>
                <a:lnTo>
                  <a:pt x="3652051" y="5057775"/>
                </a:lnTo>
                <a:lnTo>
                  <a:pt x="0" y="505777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4265415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3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22C588A1-C3B4-45CA-BAB7-0313984FDF71}"/>
              </a:ext>
            </a:extLst>
          </p:cNvPr>
          <p:cNvSpPr>
            <a:spLocks noGrp="1"/>
          </p:cNvSpPr>
          <p:nvPr>
            <p:ph type="pic" sz="quarter" idx="11"/>
          </p:nvPr>
        </p:nvSpPr>
        <p:spPr>
          <a:xfrm>
            <a:off x="6854023" y="0"/>
            <a:ext cx="3023401" cy="4619625"/>
          </a:xfrm>
          <a:custGeom>
            <a:avLst/>
            <a:gdLst>
              <a:gd name="connsiteX0" fmla="*/ 0 w 3023401"/>
              <a:gd name="connsiteY0" fmla="*/ 0 h 4619625"/>
              <a:gd name="connsiteX1" fmla="*/ 3023401 w 3023401"/>
              <a:gd name="connsiteY1" fmla="*/ 0 h 4619625"/>
              <a:gd name="connsiteX2" fmla="*/ 3023401 w 3023401"/>
              <a:gd name="connsiteY2" fmla="*/ 4619625 h 4619625"/>
              <a:gd name="connsiteX3" fmla="*/ 0 w 3023401"/>
              <a:gd name="connsiteY3" fmla="*/ 4619625 h 4619625"/>
            </a:gdLst>
            <a:ahLst/>
            <a:cxnLst>
              <a:cxn ang="0">
                <a:pos x="connsiteX0" y="connsiteY0"/>
              </a:cxn>
              <a:cxn ang="0">
                <a:pos x="connsiteX1" y="connsiteY1"/>
              </a:cxn>
              <a:cxn ang="0">
                <a:pos x="connsiteX2" y="connsiteY2"/>
              </a:cxn>
              <a:cxn ang="0">
                <a:pos x="connsiteX3" y="connsiteY3"/>
              </a:cxn>
            </a:cxnLst>
            <a:rect l="l" t="t" r="r" b="b"/>
            <a:pathLst>
              <a:path w="3023401" h="4619625">
                <a:moveTo>
                  <a:pt x="0" y="0"/>
                </a:moveTo>
                <a:lnTo>
                  <a:pt x="3023401" y="0"/>
                </a:lnTo>
                <a:lnTo>
                  <a:pt x="3023401" y="4619625"/>
                </a:lnTo>
                <a:lnTo>
                  <a:pt x="0" y="461962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021941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4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A2166F0-8859-41C2-978C-1D93468EC2FC}"/>
              </a:ext>
            </a:extLst>
          </p:cNvPr>
          <p:cNvSpPr>
            <a:spLocks noGrp="1"/>
          </p:cNvSpPr>
          <p:nvPr>
            <p:ph type="pic" sz="quarter" idx="11"/>
          </p:nvPr>
        </p:nvSpPr>
        <p:spPr>
          <a:xfrm>
            <a:off x="5508224" y="723901"/>
            <a:ext cx="3023401" cy="5014912"/>
          </a:xfrm>
          <a:custGeom>
            <a:avLst/>
            <a:gdLst>
              <a:gd name="connsiteX0" fmla="*/ 0 w 3023401"/>
              <a:gd name="connsiteY0" fmla="*/ 0 h 5014912"/>
              <a:gd name="connsiteX1" fmla="*/ 3023401 w 3023401"/>
              <a:gd name="connsiteY1" fmla="*/ 0 h 5014912"/>
              <a:gd name="connsiteX2" fmla="*/ 3023401 w 3023401"/>
              <a:gd name="connsiteY2" fmla="*/ 5014912 h 5014912"/>
              <a:gd name="connsiteX3" fmla="*/ 0 w 3023401"/>
              <a:gd name="connsiteY3" fmla="*/ 5014912 h 5014912"/>
            </a:gdLst>
            <a:ahLst/>
            <a:cxnLst>
              <a:cxn ang="0">
                <a:pos x="connsiteX0" y="connsiteY0"/>
              </a:cxn>
              <a:cxn ang="0">
                <a:pos x="connsiteX1" y="connsiteY1"/>
              </a:cxn>
              <a:cxn ang="0">
                <a:pos x="connsiteX2" y="connsiteY2"/>
              </a:cxn>
              <a:cxn ang="0">
                <a:pos x="connsiteX3" y="connsiteY3"/>
              </a:cxn>
            </a:cxnLst>
            <a:rect l="l" t="t" r="r" b="b"/>
            <a:pathLst>
              <a:path w="3023401" h="5014912">
                <a:moveTo>
                  <a:pt x="0" y="0"/>
                </a:moveTo>
                <a:lnTo>
                  <a:pt x="3023401" y="0"/>
                </a:lnTo>
                <a:lnTo>
                  <a:pt x="3023401" y="5014912"/>
                </a:lnTo>
                <a:lnTo>
                  <a:pt x="0" y="501491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4286566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D777438-E947-44CC-A319-D32B2CA0E1D8}"/>
              </a:ext>
            </a:extLst>
          </p:cNvPr>
          <p:cNvSpPr>
            <a:spLocks noGrp="1"/>
          </p:cNvSpPr>
          <p:nvPr>
            <p:ph type="pic" sz="quarter" idx="10"/>
          </p:nvPr>
        </p:nvSpPr>
        <p:spPr>
          <a:xfrm>
            <a:off x="7878259" y="1426905"/>
            <a:ext cx="3478742" cy="2133584"/>
          </a:xfrm>
          <a:custGeom>
            <a:avLst/>
            <a:gdLst>
              <a:gd name="connsiteX0" fmla="*/ 0 w 3478742"/>
              <a:gd name="connsiteY0" fmla="*/ 0 h 2133584"/>
              <a:gd name="connsiteX1" fmla="*/ 3478742 w 3478742"/>
              <a:gd name="connsiteY1" fmla="*/ 0 h 2133584"/>
              <a:gd name="connsiteX2" fmla="*/ 3478742 w 3478742"/>
              <a:gd name="connsiteY2" fmla="*/ 2133584 h 2133584"/>
              <a:gd name="connsiteX3" fmla="*/ 0 w 3478742"/>
              <a:gd name="connsiteY3" fmla="*/ 2133584 h 2133584"/>
            </a:gdLst>
            <a:ahLst/>
            <a:cxnLst>
              <a:cxn ang="0">
                <a:pos x="connsiteX0" y="connsiteY0"/>
              </a:cxn>
              <a:cxn ang="0">
                <a:pos x="connsiteX1" y="connsiteY1"/>
              </a:cxn>
              <a:cxn ang="0">
                <a:pos x="connsiteX2" y="connsiteY2"/>
              </a:cxn>
              <a:cxn ang="0">
                <a:pos x="connsiteX3" y="connsiteY3"/>
              </a:cxn>
            </a:cxnLst>
            <a:rect l="l" t="t" r="r" b="b"/>
            <a:pathLst>
              <a:path w="3478742" h="2133584">
                <a:moveTo>
                  <a:pt x="0" y="0"/>
                </a:moveTo>
                <a:lnTo>
                  <a:pt x="3478742" y="0"/>
                </a:lnTo>
                <a:lnTo>
                  <a:pt x="3478742" y="2133584"/>
                </a:lnTo>
                <a:lnTo>
                  <a:pt x="0" y="2133584"/>
                </a:lnTo>
                <a:close/>
              </a:path>
            </a:pathLst>
          </a:custGeom>
        </p:spPr>
        <p:txBody>
          <a:bodyPr wrap="square" anchor="ctr">
            <a:noAutofit/>
          </a:bodyPr>
          <a:lstStyle/>
          <a:p>
            <a:endParaRPr lang="en-US" dirty="0"/>
          </a:p>
        </p:txBody>
      </p:sp>
      <p:sp>
        <p:nvSpPr>
          <p:cNvPr id="9" name="Picture Placeholder 8">
            <a:extLst>
              <a:ext uri="{FF2B5EF4-FFF2-40B4-BE49-F238E27FC236}">
                <a16:creationId xmlns:a16="http://schemas.microsoft.com/office/drawing/2014/main" id="{FF05FDF4-873C-4043-8B0B-49C92E02A78C}"/>
              </a:ext>
            </a:extLst>
          </p:cNvPr>
          <p:cNvSpPr>
            <a:spLocks noGrp="1"/>
          </p:cNvSpPr>
          <p:nvPr>
            <p:ph type="pic" sz="quarter" idx="11"/>
          </p:nvPr>
        </p:nvSpPr>
        <p:spPr>
          <a:xfrm>
            <a:off x="7878259" y="3920602"/>
            <a:ext cx="3478742" cy="2133584"/>
          </a:xfrm>
          <a:custGeom>
            <a:avLst/>
            <a:gdLst>
              <a:gd name="connsiteX0" fmla="*/ 0 w 3478742"/>
              <a:gd name="connsiteY0" fmla="*/ 0 h 2133584"/>
              <a:gd name="connsiteX1" fmla="*/ 3478742 w 3478742"/>
              <a:gd name="connsiteY1" fmla="*/ 0 h 2133584"/>
              <a:gd name="connsiteX2" fmla="*/ 3478742 w 3478742"/>
              <a:gd name="connsiteY2" fmla="*/ 2133584 h 2133584"/>
              <a:gd name="connsiteX3" fmla="*/ 0 w 3478742"/>
              <a:gd name="connsiteY3" fmla="*/ 2133584 h 2133584"/>
            </a:gdLst>
            <a:ahLst/>
            <a:cxnLst>
              <a:cxn ang="0">
                <a:pos x="connsiteX0" y="connsiteY0"/>
              </a:cxn>
              <a:cxn ang="0">
                <a:pos x="connsiteX1" y="connsiteY1"/>
              </a:cxn>
              <a:cxn ang="0">
                <a:pos x="connsiteX2" y="connsiteY2"/>
              </a:cxn>
              <a:cxn ang="0">
                <a:pos x="connsiteX3" y="connsiteY3"/>
              </a:cxn>
            </a:cxnLst>
            <a:rect l="l" t="t" r="r" b="b"/>
            <a:pathLst>
              <a:path w="3478742" h="2133584">
                <a:moveTo>
                  <a:pt x="0" y="0"/>
                </a:moveTo>
                <a:lnTo>
                  <a:pt x="3478742" y="0"/>
                </a:lnTo>
                <a:lnTo>
                  <a:pt x="3478742" y="2133584"/>
                </a:lnTo>
                <a:lnTo>
                  <a:pt x="0" y="2133584"/>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950142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9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FAAC5BC-C76F-401C-951C-79CB7F0D5445}"/>
              </a:ext>
            </a:extLst>
          </p:cNvPr>
          <p:cNvSpPr>
            <a:spLocks noGrp="1"/>
          </p:cNvSpPr>
          <p:nvPr>
            <p:ph type="pic" sz="quarter" idx="10"/>
          </p:nvPr>
        </p:nvSpPr>
        <p:spPr>
          <a:xfrm>
            <a:off x="4381500" y="1030514"/>
            <a:ext cx="7810501" cy="5827486"/>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050187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4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FCF778B-C6AD-41DD-BFDC-AFD7208292CF}"/>
              </a:ext>
            </a:extLst>
          </p:cNvPr>
          <p:cNvSpPr>
            <a:spLocks noGrp="1"/>
          </p:cNvSpPr>
          <p:nvPr>
            <p:ph type="pic" sz="quarter" idx="10"/>
          </p:nvPr>
        </p:nvSpPr>
        <p:spPr>
          <a:xfrm>
            <a:off x="6705600" y="923926"/>
            <a:ext cx="5486400" cy="5934074"/>
          </a:xfrm>
          <a:custGeom>
            <a:avLst/>
            <a:gdLst>
              <a:gd name="connsiteX0" fmla="*/ 0 w 5181600"/>
              <a:gd name="connsiteY0" fmla="*/ 0 h 5934074"/>
              <a:gd name="connsiteX1" fmla="*/ 5181600 w 5181600"/>
              <a:gd name="connsiteY1" fmla="*/ 0 h 5934074"/>
              <a:gd name="connsiteX2" fmla="*/ 5181600 w 5181600"/>
              <a:gd name="connsiteY2" fmla="*/ 5934074 h 5934074"/>
              <a:gd name="connsiteX3" fmla="*/ 0 w 5181600"/>
              <a:gd name="connsiteY3" fmla="*/ 5934074 h 5934074"/>
            </a:gdLst>
            <a:ahLst/>
            <a:cxnLst>
              <a:cxn ang="0">
                <a:pos x="connsiteX0" y="connsiteY0"/>
              </a:cxn>
              <a:cxn ang="0">
                <a:pos x="connsiteX1" y="connsiteY1"/>
              </a:cxn>
              <a:cxn ang="0">
                <a:pos x="connsiteX2" y="connsiteY2"/>
              </a:cxn>
              <a:cxn ang="0">
                <a:pos x="connsiteX3" y="connsiteY3"/>
              </a:cxn>
            </a:cxnLst>
            <a:rect l="l" t="t" r="r" b="b"/>
            <a:pathLst>
              <a:path w="5181600" h="5934074">
                <a:moveTo>
                  <a:pt x="0" y="0"/>
                </a:moveTo>
                <a:lnTo>
                  <a:pt x="5181600" y="0"/>
                </a:lnTo>
                <a:lnTo>
                  <a:pt x="5181600" y="5934074"/>
                </a:lnTo>
                <a:lnTo>
                  <a:pt x="0" y="5934074"/>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1662831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3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FA1FF7E-89F0-45DE-AA69-A1FF05E98F5E}"/>
              </a:ext>
            </a:extLst>
          </p:cNvPr>
          <p:cNvSpPr>
            <a:spLocks noGrp="1"/>
          </p:cNvSpPr>
          <p:nvPr>
            <p:ph type="pic" sz="quarter" idx="10"/>
          </p:nvPr>
        </p:nvSpPr>
        <p:spPr>
          <a:xfrm>
            <a:off x="0" y="923926"/>
            <a:ext cx="5486400" cy="5934074"/>
          </a:xfrm>
          <a:custGeom>
            <a:avLst/>
            <a:gdLst>
              <a:gd name="connsiteX0" fmla="*/ 0 w 5181600"/>
              <a:gd name="connsiteY0" fmla="*/ 0 h 5934074"/>
              <a:gd name="connsiteX1" fmla="*/ 5181600 w 5181600"/>
              <a:gd name="connsiteY1" fmla="*/ 0 h 5934074"/>
              <a:gd name="connsiteX2" fmla="*/ 5181600 w 5181600"/>
              <a:gd name="connsiteY2" fmla="*/ 5934074 h 5934074"/>
              <a:gd name="connsiteX3" fmla="*/ 0 w 5181600"/>
              <a:gd name="connsiteY3" fmla="*/ 5934074 h 5934074"/>
            </a:gdLst>
            <a:ahLst/>
            <a:cxnLst>
              <a:cxn ang="0">
                <a:pos x="connsiteX0" y="connsiteY0"/>
              </a:cxn>
              <a:cxn ang="0">
                <a:pos x="connsiteX1" y="connsiteY1"/>
              </a:cxn>
              <a:cxn ang="0">
                <a:pos x="connsiteX2" y="connsiteY2"/>
              </a:cxn>
              <a:cxn ang="0">
                <a:pos x="connsiteX3" y="connsiteY3"/>
              </a:cxn>
            </a:cxnLst>
            <a:rect l="l" t="t" r="r" b="b"/>
            <a:pathLst>
              <a:path w="5181600" h="5934074">
                <a:moveTo>
                  <a:pt x="0" y="0"/>
                </a:moveTo>
                <a:lnTo>
                  <a:pt x="5181600" y="0"/>
                </a:lnTo>
                <a:lnTo>
                  <a:pt x="5181600" y="5934074"/>
                </a:lnTo>
                <a:lnTo>
                  <a:pt x="0" y="5934074"/>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1606710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FAAC5BC-C76F-401C-951C-79CB7F0D5445}"/>
              </a:ext>
            </a:extLst>
          </p:cNvPr>
          <p:cNvSpPr>
            <a:spLocks noGrp="1"/>
          </p:cNvSpPr>
          <p:nvPr>
            <p:ph type="pic" sz="quarter" idx="10"/>
          </p:nvPr>
        </p:nvSpPr>
        <p:spPr>
          <a:xfrm>
            <a:off x="609600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126870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8DFE4CA-0C4A-4476-91F6-8EB05B5CB88F}"/>
              </a:ext>
            </a:extLst>
          </p:cNvPr>
          <p:cNvSpPr>
            <a:spLocks noGrp="1"/>
          </p:cNvSpPr>
          <p:nvPr>
            <p:ph type="pic" sz="quarter" idx="10"/>
          </p:nvPr>
        </p:nvSpPr>
        <p:spPr>
          <a:xfrm>
            <a:off x="4921250" y="1079500"/>
            <a:ext cx="2349500" cy="2349500"/>
          </a:xfrm>
          <a:custGeom>
            <a:avLst/>
            <a:gdLst>
              <a:gd name="connsiteX0" fmla="*/ 1174750 w 2349500"/>
              <a:gd name="connsiteY0" fmla="*/ 0 h 2349500"/>
              <a:gd name="connsiteX1" fmla="*/ 2349500 w 2349500"/>
              <a:gd name="connsiteY1" fmla="*/ 1174750 h 2349500"/>
              <a:gd name="connsiteX2" fmla="*/ 1174750 w 2349500"/>
              <a:gd name="connsiteY2" fmla="*/ 2349500 h 2349500"/>
              <a:gd name="connsiteX3" fmla="*/ 0 w 2349500"/>
              <a:gd name="connsiteY3" fmla="*/ 1174750 h 2349500"/>
              <a:gd name="connsiteX4" fmla="*/ 1174750 w 2349500"/>
              <a:gd name="connsiteY4" fmla="*/ 0 h 234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9500" h="2349500">
                <a:moveTo>
                  <a:pt x="1174750" y="0"/>
                </a:moveTo>
                <a:cubicBezTo>
                  <a:pt x="1823547" y="0"/>
                  <a:pt x="2349500" y="525953"/>
                  <a:pt x="2349500" y="1174750"/>
                </a:cubicBezTo>
                <a:cubicBezTo>
                  <a:pt x="2349500" y="1823547"/>
                  <a:pt x="1823547" y="2349500"/>
                  <a:pt x="1174750" y="2349500"/>
                </a:cubicBezTo>
                <a:cubicBezTo>
                  <a:pt x="525953" y="2349500"/>
                  <a:pt x="0" y="1823547"/>
                  <a:pt x="0" y="1174750"/>
                </a:cubicBezTo>
                <a:cubicBezTo>
                  <a:pt x="0" y="525953"/>
                  <a:pt x="525953" y="0"/>
                  <a:pt x="1174750"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601214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647700" y="647700"/>
            <a:ext cx="10896600" cy="55626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70007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Full Image">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FDAA5150-E11A-4B01-B8CA-44E26BBF5C3D}"/>
              </a:ext>
            </a:extLst>
          </p:cNvPr>
          <p:cNvSpPr>
            <a:spLocks noGrp="1"/>
          </p:cNvSpPr>
          <p:nvPr>
            <p:ph type="pic" sz="quarter" idx="12"/>
          </p:nvPr>
        </p:nvSpPr>
        <p:spPr>
          <a:xfrm>
            <a:off x="1733550" y="2114550"/>
            <a:ext cx="2628900" cy="2628900"/>
          </a:xfrm>
          <a:custGeom>
            <a:avLst/>
            <a:gdLst>
              <a:gd name="connsiteX0" fmla="*/ 1514475 w 3028950"/>
              <a:gd name="connsiteY0" fmla="*/ 0 h 3028950"/>
              <a:gd name="connsiteX1" fmla="*/ 3028950 w 3028950"/>
              <a:gd name="connsiteY1" fmla="*/ 1514475 h 3028950"/>
              <a:gd name="connsiteX2" fmla="*/ 1514475 w 3028950"/>
              <a:gd name="connsiteY2" fmla="*/ 3028950 h 3028950"/>
              <a:gd name="connsiteX3" fmla="*/ 0 w 3028950"/>
              <a:gd name="connsiteY3" fmla="*/ 1514475 h 3028950"/>
              <a:gd name="connsiteX4" fmla="*/ 1514475 w 3028950"/>
              <a:gd name="connsiteY4" fmla="*/ 0 h 3028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8950" h="3028950">
                <a:moveTo>
                  <a:pt x="1514475" y="0"/>
                </a:moveTo>
                <a:cubicBezTo>
                  <a:pt x="2350896" y="0"/>
                  <a:pt x="3028950" y="678054"/>
                  <a:pt x="3028950" y="1514475"/>
                </a:cubicBezTo>
                <a:cubicBezTo>
                  <a:pt x="3028950" y="2350896"/>
                  <a:pt x="2350896" y="3028950"/>
                  <a:pt x="1514475" y="3028950"/>
                </a:cubicBezTo>
                <a:cubicBezTo>
                  <a:pt x="678054" y="3028950"/>
                  <a:pt x="0" y="2350896"/>
                  <a:pt x="0" y="1514475"/>
                </a:cubicBezTo>
                <a:cubicBezTo>
                  <a:pt x="0" y="678054"/>
                  <a:pt x="678054" y="0"/>
                  <a:pt x="1514475" y="0"/>
                </a:cubicBezTo>
                <a:close/>
              </a:path>
            </a:pathLst>
          </a:custGeom>
        </p:spPr>
        <p:txBody>
          <a:bodyPr wrap="square" anchor="ctr">
            <a:noAutofit/>
          </a:bodyPr>
          <a:lstStyle/>
          <a:p>
            <a:endParaRPr lang="en-US"/>
          </a:p>
        </p:txBody>
      </p:sp>
    </p:spTree>
    <p:extLst>
      <p:ext uri="{BB962C8B-B14F-4D97-AF65-F5344CB8AC3E}">
        <p14:creationId xmlns:p14="http://schemas.microsoft.com/office/powerpoint/2010/main" val="42178718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FAAC5BC-C76F-401C-951C-79CB7F0D5445}"/>
              </a:ext>
            </a:extLst>
          </p:cNvPr>
          <p:cNvSpPr>
            <a:spLocks noGrp="1"/>
          </p:cNvSpPr>
          <p:nvPr>
            <p:ph type="pic" sz="quarter" idx="10"/>
          </p:nvPr>
        </p:nvSpPr>
        <p:spPr>
          <a:xfrm>
            <a:off x="857251" y="1952626"/>
            <a:ext cx="5238750" cy="34671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1355530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Full Imag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898FF0B7-4881-497E-B52F-E00F967ABD16}"/>
              </a:ext>
            </a:extLst>
          </p:cNvPr>
          <p:cNvSpPr>
            <a:spLocks noGrp="1"/>
          </p:cNvSpPr>
          <p:nvPr>
            <p:ph type="pic" sz="quarter" idx="12"/>
          </p:nvPr>
        </p:nvSpPr>
        <p:spPr>
          <a:xfrm>
            <a:off x="2352" y="0"/>
            <a:ext cx="6944548" cy="3933344"/>
          </a:xfrm>
          <a:custGeom>
            <a:avLst/>
            <a:gdLst>
              <a:gd name="connsiteX0" fmla="*/ 0 w 6944548"/>
              <a:gd name="connsiteY0" fmla="*/ 0 h 3933344"/>
              <a:gd name="connsiteX1" fmla="*/ 6944548 w 6944548"/>
              <a:gd name="connsiteY1" fmla="*/ 0 h 3933344"/>
              <a:gd name="connsiteX2" fmla="*/ 6944548 w 6944548"/>
              <a:gd name="connsiteY2" fmla="*/ 3933344 h 3933344"/>
              <a:gd name="connsiteX3" fmla="*/ 0 w 6944548"/>
              <a:gd name="connsiteY3" fmla="*/ 3933344 h 3933344"/>
            </a:gdLst>
            <a:ahLst/>
            <a:cxnLst>
              <a:cxn ang="0">
                <a:pos x="connsiteX0" y="connsiteY0"/>
              </a:cxn>
              <a:cxn ang="0">
                <a:pos x="connsiteX1" y="connsiteY1"/>
              </a:cxn>
              <a:cxn ang="0">
                <a:pos x="connsiteX2" y="connsiteY2"/>
              </a:cxn>
              <a:cxn ang="0">
                <a:pos x="connsiteX3" y="connsiteY3"/>
              </a:cxn>
            </a:cxnLst>
            <a:rect l="l" t="t" r="r" b="b"/>
            <a:pathLst>
              <a:path w="6944548" h="3933344">
                <a:moveTo>
                  <a:pt x="0" y="0"/>
                </a:moveTo>
                <a:lnTo>
                  <a:pt x="6944548" y="0"/>
                </a:lnTo>
                <a:lnTo>
                  <a:pt x="6944548" y="3933344"/>
                </a:lnTo>
                <a:lnTo>
                  <a:pt x="0" y="3933344"/>
                </a:lnTo>
                <a:close/>
              </a:path>
            </a:pathLst>
          </a:custGeom>
        </p:spPr>
        <p:txBody>
          <a:bodyPr wrap="square" anchor="ctr">
            <a:noAutofit/>
          </a:bodyPr>
          <a:lstStyle>
            <a:lvl1pPr>
              <a:defRPr sz="1100"/>
            </a:lvl1pPr>
          </a:lstStyle>
          <a:p>
            <a:endParaRPr lang="en-US" dirty="0"/>
          </a:p>
        </p:txBody>
      </p:sp>
    </p:spTree>
    <p:extLst>
      <p:ext uri="{BB962C8B-B14F-4D97-AF65-F5344CB8AC3E}">
        <p14:creationId xmlns:p14="http://schemas.microsoft.com/office/powerpoint/2010/main" val="35448078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7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4566C66-E7A2-408C-B1E8-7ECB433DE21E}"/>
              </a:ext>
            </a:extLst>
          </p:cNvPr>
          <p:cNvSpPr>
            <a:spLocks noGrp="1"/>
          </p:cNvSpPr>
          <p:nvPr>
            <p:ph type="pic" sz="quarter" idx="10"/>
          </p:nvPr>
        </p:nvSpPr>
        <p:spPr>
          <a:xfrm>
            <a:off x="0" y="1219200"/>
            <a:ext cx="6096001" cy="44196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068127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4566C66-E7A2-408C-B1E8-7ECB433DE21E}"/>
              </a:ext>
            </a:extLst>
          </p:cNvPr>
          <p:cNvSpPr>
            <a:spLocks noGrp="1"/>
          </p:cNvSpPr>
          <p:nvPr>
            <p:ph type="pic" sz="quarter" idx="10"/>
          </p:nvPr>
        </p:nvSpPr>
        <p:spPr>
          <a:xfrm>
            <a:off x="972456" y="972457"/>
            <a:ext cx="10247087" cy="3788229"/>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3013332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8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40A1F99-6D99-4005-94A5-AB90D4594E3A}"/>
              </a:ext>
            </a:extLst>
          </p:cNvPr>
          <p:cNvSpPr>
            <a:spLocks noGrp="1"/>
          </p:cNvSpPr>
          <p:nvPr>
            <p:ph type="pic" sz="quarter" idx="10"/>
          </p:nvPr>
        </p:nvSpPr>
        <p:spPr>
          <a:xfrm>
            <a:off x="876300" y="1704975"/>
            <a:ext cx="10439400" cy="2752725"/>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3855678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9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40A1F99-6D99-4005-94A5-AB90D4594E3A}"/>
              </a:ext>
            </a:extLst>
          </p:cNvPr>
          <p:cNvSpPr>
            <a:spLocks noGrp="1"/>
          </p:cNvSpPr>
          <p:nvPr>
            <p:ph type="pic" sz="quarter" idx="10"/>
          </p:nvPr>
        </p:nvSpPr>
        <p:spPr>
          <a:xfrm>
            <a:off x="0" y="0"/>
            <a:ext cx="4429125" cy="2647949"/>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
        <p:nvSpPr>
          <p:cNvPr id="4" name="Picture Placeholder 3">
            <a:extLst>
              <a:ext uri="{FF2B5EF4-FFF2-40B4-BE49-F238E27FC236}">
                <a16:creationId xmlns:a16="http://schemas.microsoft.com/office/drawing/2014/main" id="{07802CA1-5BB9-40A4-A482-715D68D9B134}"/>
              </a:ext>
            </a:extLst>
          </p:cNvPr>
          <p:cNvSpPr>
            <a:spLocks noGrp="1"/>
          </p:cNvSpPr>
          <p:nvPr>
            <p:ph type="pic" sz="quarter" idx="11"/>
          </p:nvPr>
        </p:nvSpPr>
        <p:spPr>
          <a:xfrm>
            <a:off x="4429125" y="0"/>
            <a:ext cx="4429125" cy="2647949"/>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
        <p:nvSpPr>
          <p:cNvPr id="5" name="Picture Placeholder 4">
            <a:extLst>
              <a:ext uri="{FF2B5EF4-FFF2-40B4-BE49-F238E27FC236}">
                <a16:creationId xmlns:a16="http://schemas.microsoft.com/office/drawing/2014/main" id="{EFC1E141-2C37-4050-BBD6-35BC35B7EA2B}"/>
              </a:ext>
            </a:extLst>
          </p:cNvPr>
          <p:cNvSpPr>
            <a:spLocks noGrp="1"/>
          </p:cNvSpPr>
          <p:nvPr>
            <p:ph type="pic" sz="quarter" idx="12"/>
          </p:nvPr>
        </p:nvSpPr>
        <p:spPr>
          <a:xfrm>
            <a:off x="857250" y="3686175"/>
            <a:ext cx="3143250" cy="1838323"/>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536715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0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7802CA1-5BB9-40A4-A482-715D68D9B134}"/>
              </a:ext>
            </a:extLst>
          </p:cNvPr>
          <p:cNvSpPr>
            <a:spLocks noGrp="1"/>
          </p:cNvSpPr>
          <p:nvPr>
            <p:ph type="pic" sz="quarter" idx="11"/>
          </p:nvPr>
        </p:nvSpPr>
        <p:spPr>
          <a:xfrm>
            <a:off x="9163050" y="0"/>
            <a:ext cx="302895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8297001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8" name="Picture Placeholder 11">
            <a:extLst>
              <a:ext uri="{FF2B5EF4-FFF2-40B4-BE49-F238E27FC236}">
                <a16:creationId xmlns:a16="http://schemas.microsoft.com/office/drawing/2014/main" id="{B4F8826D-E4A0-4DEE-89F5-3B104B271F61}"/>
              </a:ext>
            </a:extLst>
          </p:cNvPr>
          <p:cNvSpPr>
            <a:spLocks noGrp="1"/>
          </p:cNvSpPr>
          <p:nvPr>
            <p:ph type="pic" sz="quarter" idx="14"/>
          </p:nvPr>
        </p:nvSpPr>
        <p:spPr>
          <a:xfrm>
            <a:off x="4768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9" name="Picture Placeholder 12">
            <a:extLst>
              <a:ext uri="{FF2B5EF4-FFF2-40B4-BE49-F238E27FC236}">
                <a16:creationId xmlns:a16="http://schemas.microsoft.com/office/drawing/2014/main" id="{67C78ACF-9F63-46FA-8DD1-5F3316355386}"/>
              </a:ext>
            </a:extLst>
          </p:cNvPr>
          <p:cNvSpPr>
            <a:spLocks noGrp="1"/>
          </p:cNvSpPr>
          <p:nvPr>
            <p:ph type="pic" sz="quarter" idx="15"/>
          </p:nvPr>
        </p:nvSpPr>
        <p:spPr>
          <a:xfrm>
            <a:off x="75247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10" name="Picture Placeholder 13">
            <a:extLst>
              <a:ext uri="{FF2B5EF4-FFF2-40B4-BE49-F238E27FC236}">
                <a16:creationId xmlns:a16="http://schemas.microsoft.com/office/drawing/2014/main" id="{169E0382-2CFB-482D-95CD-B10AEB87071F}"/>
              </a:ext>
            </a:extLst>
          </p:cNvPr>
          <p:cNvSpPr>
            <a:spLocks noGrp="1"/>
          </p:cNvSpPr>
          <p:nvPr>
            <p:ph type="pic" sz="quarter" idx="16"/>
          </p:nvPr>
        </p:nvSpPr>
        <p:spPr>
          <a:xfrm>
            <a:off x="10229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793863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9_Full Image">
    <p:spTree>
      <p:nvGrpSpPr>
        <p:cNvPr id="1" name=""/>
        <p:cNvGrpSpPr/>
        <p:nvPr/>
      </p:nvGrpSpPr>
      <p:grpSpPr>
        <a:xfrm>
          <a:off x="0" y="0"/>
          <a:ext cx="0" cy="0"/>
          <a:chOff x="0" y="0"/>
          <a:chExt cx="0" cy="0"/>
        </a:xfrm>
      </p:grpSpPr>
      <p:sp>
        <p:nvSpPr>
          <p:cNvPr id="5" name="Picture Placeholder 12">
            <a:extLst>
              <a:ext uri="{FF2B5EF4-FFF2-40B4-BE49-F238E27FC236}">
                <a16:creationId xmlns:a16="http://schemas.microsoft.com/office/drawing/2014/main" id="{B5EAB7EB-4C81-49BD-B07F-FFC7C821E9EB}"/>
              </a:ext>
            </a:extLst>
          </p:cNvPr>
          <p:cNvSpPr>
            <a:spLocks noGrp="1"/>
          </p:cNvSpPr>
          <p:nvPr>
            <p:ph type="pic" sz="quarter" idx="12"/>
          </p:nvPr>
        </p:nvSpPr>
        <p:spPr>
          <a:xfrm>
            <a:off x="8559803" y="3225799"/>
            <a:ext cx="3632196" cy="3632196"/>
          </a:xfrm>
          <a:custGeom>
            <a:avLst/>
            <a:gdLst>
              <a:gd name="connsiteX0" fmla="*/ 3632196 w 3632196"/>
              <a:gd name="connsiteY0" fmla="*/ 0 h 3632196"/>
              <a:gd name="connsiteX1" fmla="*/ 3632196 w 3632196"/>
              <a:gd name="connsiteY1" fmla="*/ 3632196 h 3632196"/>
              <a:gd name="connsiteX2" fmla="*/ 0 w 3632196"/>
              <a:gd name="connsiteY2" fmla="*/ 3632196 h 3632196"/>
            </a:gdLst>
            <a:ahLst/>
            <a:cxnLst>
              <a:cxn ang="0">
                <a:pos x="connsiteX0" y="connsiteY0"/>
              </a:cxn>
              <a:cxn ang="0">
                <a:pos x="connsiteX1" y="connsiteY1"/>
              </a:cxn>
              <a:cxn ang="0">
                <a:pos x="connsiteX2" y="connsiteY2"/>
              </a:cxn>
            </a:cxnLst>
            <a:rect l="l" t="t" r="r" b="b"/>
            <a:pathLst>
              <a:path w="3632196" h="3632196">
                <a:moveTo>
                  <a:pt x="3632196" y="0"/>
                </a:moveTo>
                <a:lnTo>
                  <a:pt x="3632196" y="3632196"/>
                </a:lnTo>
                <a:lnTo>
                  <a:pt x="0" y="3632196"/>
                </a:lnTo>
                <a:close/>
              </a:path>
            </a:pathLst>
          </a:custGeom>
        </p:spPr>
        <p:txBody>
          <a:bodyPr wrap="square" anchor="ctr">
            <a:noAutofit/>
          </a:bodyPr>
          <a:lstStyle/>
          <a:p>
            <a:endParaRPr lang="en-US" dirty="0"/>
          </a:p>
        </p:txBody>
      </p:sp>
      <p:sp>
        <p:nvSpPr>
          <p:cNvPr id="6" name="Picture Placeholder 13">
            <a:extLst>
              <a:ext uri="{FF2B5EF4-FFF2-40B4-BE49-F238E27FC236}">
                <a16:creationId xmlns:a16="http://schemas.microsoft.com/office/drawing/2014/main" id="{DBDECF60-6FCD-43E0-B475-ACC995FD217B}"/>
              </a:ext>
            </a:extLst>
          </p:cNvPr>
          <p:cNvSpPr>
            <a:spLocks noGrp="1"/>
          </p:cNvSpPr>
          <p:nvPr>
            <p:ph type="pic" sz="quarter" idx="17"/>
          </p:nvPr>
        </p:nvSpPr>
        <p:spPr>
          <a:xfrm>
            <a:off x="0" y="0"/>
            <a:ext cx="6858000" cy="6858000"/>
          </a:xfrm>
          <a:custGeom>
            <a:avLst/>
            <a:gdLst>
              <a:gd name="connsiteX0" fmla="*/ 0 w 6858000"/>
              <a:gd name="connsiteY0" fmla="*/ 0 h 6858000"/>
              <a:gd name="connsiteX1" fmla="*/ 6858000 w 6858000"/>
              <a:gd name="connsiteY1" fmla="*/ 0 h 6858000"/>
              <a:gd name="connsiteX2" fmla="*/ 0 w 6858000"/>
              <a:gd name="connsiteY2" fmla="*/ 6858000 h 6858000"/>
            </a:gdLst>
            <a:ahLst/>
            <a:cxnLst>
              <a:cxn ang="0">
                <a:pos x="connsiteX0" y="connsiteY0"/>
              </a:cxn>
              <a:cxn ang="0">
                <a:pos x="connsiteX1" y="connsiteY1"/>
              </a:cxn>
              <a:cxn ang="0">
                <a:pos x="connsiteX2" y="connsiteY2"/>
              </a:cxn>
            </a:cxnLst>
            <a:rect l="l" t="t" r="r" b="b"/>
            <a:pathLst>
              <a:path w="6858000" h="6858000">
                <a:moveTo>
                  <a:pt x="0" y="0"/>
                </a:moveTo>
                <a:lnTo>
                  <a:pt x="6858000" y="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7758046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685800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2_Full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B0020DC-EDC6-4701-8282-ACA8A7C5AE33}"/>
              </a:ext>
            </a:extLst>
          </p:cNvPr>
          <p:cNvSpPr>
            <a:spLocks noGrp="1"/>
          </p:cNvSpPr>
          <p:nvPr>
            <p:ph type="pic" sz="quarter" idx="12"/>
          </p:nvPr>
        </p:nvSpPr>
        <p:spPr>
          <a:xfrm>
            <a:off x="0" y="0"/>
            <a:ext cx="3048000" cy="3429000"/>
          </a:xfrm>
          <a:prstGeom prst="rect">
            <a:avLst/>
          </a:prstGeom>
        </p:spPr>
        <p:txBody>
          <a:bodyPr anchor="ctr">
            <a:normAutofit/>
          </a:bodyPr>
          <a:lstStyle>
            <a:lvl1pPr marL="0" indent="0" algn="ctr">
              <a:buNone/>
              <a:defRPr sz="1200"/>
            </a:lvl1pPr>
          </a:lstStyle>
          <a:p>
            <a:endParaRPr lang="en-US" dirty="0"/>
          </a:p>
        </p:txBody>
      </p:sp>
      <p:sp>
        <p:nvSpPr>
          <p:cNvPr id="5" name="Picture Placeholder 2">
            <a:extLst>
              <a:ext uri="{FF2B5EF4-FFF2-40B4-BE49-F238E27FC236}">
                <a16:creationId xmlns:a16="http://schemas.microsoft.com/office/drawing/2014/main" id="{AC22D763-C60D-4704-B3FD-45A38DE780E2}"/>
              </a:ext>
            </a:extLst>
          </p:cNvPr>
          <p:cNvSpPr>
            <a:spLocks noGrp="1"/>
          </p:cNvSpPr>
          <p:nvPr>
            <p:ph type="pic" sz="quarter" idx="13"/>
          </p:nvPr>
        </p:nvSpPr>
        <p:spPr>
          <a:xfrm>
            <a:off x="6096000" y="0"/>
            <a:ext cx="3048000" cy="3429000"/>
          </a:xfrm>
          <a:prstGeom prst="rect">
            <a:avLst/>
          </a:prstGeom>
        </p:spPr>
        <p:txBody>
          <a:bodyPr anchor="ctr">
            <a:normAutofit/>
          </a:bodyPr>
          <a:lstStyle>
            <a:lvl1pPr marL="0" indent="0" algn="ctr">
              <a:buNone/>
              <a:defRPr sz="1200"/>
            </a:lvl1pPr>
          </a:lstStyle>
          <a:p>
            <a:endParaRPr lang="en-US" dirty="0"/>
          </a:p>
        </p:txBody>
      </p:sp>
      <p:sp>
        <p:nvSpPr>
          <p:cNvPr id="6" name="Picture Placeholder 2">
            <a:extLst>
              <a:ext uri="{FF2B5EF4-FFF2-40B4-BE49-F238E27FC236}">
                <a16:creationId xmlns:a16="http://schemas.microsoft.com/office/drawing/2014/main" id="{79E74A22-1E45-43C9-BD91-E83ABE102269}"/>
              </a:ext>
            </a:extLst>
          </p:cNvPr>
          <p:cNvSpPr>
            <a:spLocks noGrp="1"/>
          </p:cNvSpPr>
          <p:nvPr>
            <p:ph type="pic" sz="quarter" idx="16"/>
          </p:nvPr>
        </p:nvSpPr>
        <p:spPr>
          <a:xfrm>
            <a:off x="3048000" y="3429000"/>
            <a:ext cx="3048000" cy="3429000"/>
          </a:xfrm>
          <a:prstGeom prst="rect">
            <a:avLst/>
          </a:prstGeom>
        </p:spPr>
        <p:txBody>
          <a:bodyPr anchor="ctr">
            <a:normAutofit/>
          </a:bodyPr>
          <a:lstStyle>
            <a:lvl1pPr marL="0" indent="0" algn="ctr">
              <a:buNone/>
              <a:defRPr sz="1200"/>
            </a:lvl1pPr>
          </a:lstStyle>
          <a:p>
            <a:endParaRPr lang="en-US" dirty="0"/>
          </a:p>
        </p:txBody>
      </p:sp>
      <p:sp>
        <p:nvSpPr>
          <p:cNvPr id="7" name="Picture Placeholder 2">
            <a:extLst>
              <a:ext uri="{FF2B5EF4-FFF2-40B4-BE49-F238E27FC236}">
                <a16:creationId xmlns:a16="http://schemas.microsoft.com/office/drawing/2014/main" id="{20F94431-AAB0-4BE3-9228-564B9A81E911}"/>
              </a:ext>
            </a:extLst>
          </p:cNvPr>
          <p:cNvSpPr>
            <a:spLocks noGrp="1"/>
          </p:cNvSpPr>
          <p:nvPr>
            <p:ph type="pic" sz="quarter" idx="18"/>
          </p:nvPr>
        </p:nvSpPr>
        <p:spPr>
          <a:xfrm>
            <a:off x="9144000" y="3429000"/>
            <a:ext cx="3048000" cy="3429000"/>
          </a:xfrm>
          <a:prstGeom prst="rect">
            <a:avLst/>
          </a:prstGeo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15742484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5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CA405483-96A7-49DF-A858-9D8CF0D23258}"/>
              </a:ext>
            </a:extLst>
          </p:cNvPr>
          <p:cNvSpPr>
            <a:spLocks noGrp="1"/>
          </p:cNvSpPr>
          <p:nvPr>
            <p:ph type="pic" sz="quarter" idx="11" hasCustomPrompt="1"/>
          </p:nvPr>
        </p:nvSpPr>
        <p:spPr>
          <a:xfrm>
            <a:off x="-10690" y="7643"/>
            <a:ext cx="12202690" cy="3429000"/>
          </a:xfrm>
          <a:custGeom>
            <a:avLst/>
            <a:gdLst>
              <a:gd name="connsiteX0" fmla="*/ 0 w 12202690"/>
              <a:gd name="connsiteY0" fmla="*/ 0 h 3429000"/>
              <a:gd name="connsiteX1" fmla="*/ 12202690 w 12202690"/>
              <a:gd name="connsiteY1" fmla="*/ 0 h 3429000"/>
              <a:gd name="connsiteX2" fmla="*/ 12202690 w 12202690"/>
              <a:gd name="connsiteY2" fmla="*/ 3429000 h 3429000"/>
              <a:gd name="connsiteX3" fmla="*/ 0 w 1220269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202690" h="3429000">
                <a:moveTo>
                  <a:pt x="0" y="0"/>
                </a:moveTo>
                <a:lnTo>
                  <a:pt x="12202690" y="0"/>
                </a:lnTo>
                <a:lnTo>
                  <a:pt x="12202690" y="3429000"/>
                </a:lnTo>
                <a:lnTo>
                  <a:pt x="0" y="3429000"/>
                </a:lnTo>
                <a:close/>
              </a:path>
            </a:pathLst>
          </a:custGeom>
        </p:spPr>
        <p:txBody>
          <a:bodyPr wrap="square" anchor="ctr">
            <a:noAutofit/>
          </a:bodyPr>
          <a:lstStyle/>
          <a:p>
            <a:r>
              <a:rPr lang="en-US" dirty="0"/>
              <a:t>{</a:t>
            </a:r>
          </a:p>
        </p:txBody>
      </p:sp>
    </p:spTree>
    <p:extLst>
      <p:ext uri="{BB962C8B-B14F-4D97-AF65-F5344CB8AC3E}">
        <p14:creationId xmlns:p14="http://schemas.microsoft.com/office/powerpoint/2010/main" val="16157812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DDB6420-2D6B-4401-AA06-567601297DB9}"/>
              </a:ext>
            </a:extLst>
          </p:cNvPr>
          <p:cNvSpPr>
            <a:spLocks noGrp="1"/>
          </p:cNvSpPr>
          <p:nvPr>
            <p:ph type="pic" sz="quarter" idx="11"/>
          </p:nvPr>
        </p:nvSpPr>
        <p:spPr>
          <a:xfrm>
            <a:off x="2679700" y="3543300"/>
            <a:ext cx="6223000" cy="3314700"/>
          </a:xfrm>
          <a:custGeom>
            <a:avLst/>
            <a:gdLst>
              <a:gd name="connsiteX0" fmla="*/ 0 w 6223000"/>
              <a:gd name="connsiteY0" fmla="*/ 0 h 3314700"/>
              <a:gd name="connsiteX1" fmla="*/ 6223000 w 6223000"/>
              <a:gd name="connsiteY1" fmla="*/ 0 h 3314700"/>
              <a:gd name="connsiteX2" fmla="*/ 6223000 w 6223000"/>
              <a:gd name="connsiteY2" fmla="*/ 3314700 h 3314700"/>
              <a:gd name="connsiteX3" fmla="*/ 0 w 6223000"/>
              <a:gd name="connsiteY3" fmla="*/ 3314700 h 3314700"/>
            </a:gdLst>
            <a:ahLst/>
            <a:cxnLst>
              <a:cxn ang="0">
                <a:pos x="connsiteX0" y="connsiteY0"/>
              </a:cxn>
              <a:cxn ang="0">
                <a:pos x="connsiteX1" y="connsiteY1"/>
              </a:cxn>
              <a:cxn ang="0">
                <a:pos x="connsiteX2" y="connsiteY2"/>
              </a:cxn>
              <a:cxn ang="0">
                <a:pos x="connsiteX3" y="connsiteY3"/>
              </a:cxn>
            </a:cxnLst>
            <a:rect l="l" t="t" r="r" b="b"/>
            <a:pathLst>
              <a:path w="6223000" h="3314700">
                <a:moveTo>
                  <a:pt x="0" y="0"/>
                </a:moveTo>
                <a:lnTo>
                  <a:pt x="6223000" y="0"/>
                </a:lnTo>
                <a:lnTo>
                  <a:pt x="6223000" y="3314700"/>
                </a:lnTo>
                <a:lnTo>
                  <a:pt x="0" y="33147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23803496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6_Full Image">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3B4032BB-E01C-4C0A-8F36-D5F1DD99BAF3}"/>
              </a:ext>
            </a:extLst>
          </p:cNvPr>
          <p:cNvSpPr>
            <a:spLocks noGrp="1"/>
          </p:cNvSpPr>
          <p:nvPr>
            <p:ph type="pic" sz="quarter" idx="13"/>
          </p:nvPr>
        </p:nvSpPr>
        <p:spPr>
          <a:xfrm>
            <a:off x="6096000" y="2581275"/>
            <a:ext cx="1695450" cy="1695450"/>
          </a:xfrm>
          <a:custGeom>
            <a:avLst/>
            <a:gdLst>
              <a:gd name="connsiteX0" fmla="*/ 0 w 1695450"/>
              <a:gd name="connsiteY0" fmla="*/ 0 h 1695450"/>
              <a:gd name="connsiteX1" fmla="*/ 1695450 w 1695450"/>
              <a:gd name="connsiteY1" fmla="*/ 0 h 1695450"/>
              <a:gd name="connsiteX2" fmla="*/ 1695450 w 1695450"/>
              <a:gd name="connsiteY2" fmla="*/ 1695450 h 1695450"/>
              <a:gd name="connsiteX3" fmla="*/ 0 w 1695450"/>
              <a:gd name="connsiteY3" fmla="*/ 1695450 h 1695450"/>
            </a:gdLst>
            <a:ahLst/>
            <a:cxnLst>
              <a:cxn ang="0">
                <a:pos x="connsiteX0" y="connsiteY0"/>
              </a:cxn>
              <a:cxn ang="0">
                <a:pos x="connsiteX1" y="connsiteY1"/>
              </a:cxn>
              <a:cxn ang="0">
                <a:pos x="connsiteX2" y="connsiteY2"/>
              </a:cxn>
              <a:cxn ang="0">
                <a:pos x="connsiteX3" y="connsiteY3"/>
              </a:cxn>
            </a:cxnLst>
            <a:rect l="l" t="t" r="r" b="b"/>
            <a:pathLst>
              <a:path w="1695450" h="1695450">
                <a:moveTo>
                  <a:pt x="0" y="0"/>
                </a:moveTo>
                <a:lnTo>
                  <a:pt x="1695450" y="0"/>
                </a:lnTo>
                <a:lnTo>
                  <a:pt x="1695450" y="1695450"/>
                </a:lnTo>
                <a:lnTo>
                  <a:pt x="0" y="1695450"/>
                </a:lnTo>
                <a:close/>
              </a:path>
            </a:pathLst>
          </a:custGeom>
        </p:spPr>
        <p:txBody>
          <a:bodyPr wrap="square" anchor="ctr">
            <a:noAutofit/>
          </a:bodyPr>
          <a:lstStyle/>
          <a:p>
            <a:endParaRPr lang="en-US"/>
          </a:p>
        </p:txBody>
      </p:sp>
      <p:sp>
        <p:nvSpPr>
          <p:cNvPr id="22" name="Picture Placeholder 21">
            <a:extLst>
              <a:ext uri="{FF2B5EF4-FFF2-40B4-BE49-F238E27FC236}">
                <a16:creationId xmlns:a16="http://schemas.microsoft.com/office/drawing/2014/main" id="{D4FF5A0E-5025-408F-A489-E4D5CB6079B5}"/>
              </a:ext>
            </a:extLst>
          </p:cNvPr>
          <p:cNvSpPr>
            <a:spLocks noGrp="1"/>
          </p:cNvSpPr>
          <p:nvPr>
            <p:ph type="pic" sz="quarter" idx="14"/>
          </p:nvPr>
        </p:nvSpPr>
        <p:spPr>
          <a:xfrm>
            <a:off x="9134475" y="2581275"/>
            <a:ext cx="1695450" cy="1695450"/>
          </a:xfrm>
          <a:custGeom>
            <a:avLst/>
            <a:gdLst>
              <a:gd name="connsiteX0" fmla="*/ 0 w 1695450"/>
              <a:gd name="connsiteY0" fmla="*/ 0 h 1695450"/>
              <a:gd name="connsiteX1" fmla="*/ 1695450 w 1695450"/>
              <a:gd name="connsiteY1" fmla="*/ 0 h 1695450"/>
              <a:gd name="connsiteX2" fmla="*/ 1695450 w 1695450"/>
              <a:gd name="connsiteY2" fmla="*/ 1695450 h 1695450"/>
              <a:gd name="connsiteX3" fmla="*/ 0 w 1695450"/>
              <a:gd name="connsiteY3" fmla="*/ 1695450 h 1695450"/>
            </a:gdLst>
            <a:ahLst/>
            <a:cxnLst>
              <a:cxn ang="0">
                <a:pos x="connsiteX0" y="connsiteY0"/>
              </a:cxn>
              <a:cxn ang="0">
                <a:pos x="connsiteX1" y="connsiteY1"/>
              </a:cxn>
              <a:cxn ang="0">
                <a:pos x="connsiteX2" y="connsiteY2"/>
              </a:cxn>
              <a:cxn ang="0">
                <a:pos x="connsiteX3" y="connsiteY3"/>
              </a:cxn>
            </a:cxnLst>
            <a:rect l="l" t="t" r="r" b="b"/>
            <a:pathLst>
              <a:path w="1695450" h="1695450">
                <a:moveTo>
                  <a:pt x="0" y="0"/>
                </a:moveTo>
                <a:lnTo>
                  <a:pt x="1695450" y="0"/>
                </a:lnTo>
                <a:lnTo>
                  <a:pt x="1695450" y="1695450"/>
                </a:lnTo>
                <a:lnTo>
                  <a:pt x="0" y="1695450"/>
                </a:lnTo>
                <a:close/>
              </a:path>
            </a:pathLst>
          </a:custGeom>
        </p:spPr>
        <p:txBody>
          <a:bodyPr wrap="square" anchor="ctr">
            <a:noAutofit/>
          </a:bodyPr>
          <a:lstStyle/>
          <a:p>
            <a:endParaRPr lang="en-US"/>
          </a:p>
        </p:txBody>
      </p:sp>
      <p:sp>
        <p:nvSpPr>
          <p:cNvPr id="23" name="Picture Placeholder 22">
            <a:extLst>
              <a:ext uri="{FF2B5EF4-FFF2-40B4-BE49-F238E27FC236}">
                <a16:creationId xmlns:a16="http://schemas.microsoft.com/office/drawing/2014/main" id="{E2990E96-73CA-48EC-A312-D67EAA242D5F}"/>
              </a:ext>
            </a:extLst>
          </p:cNvPr>
          <p:cNvSpPr>
            <a:spLocks noGrp="1"/>
          </p:cNvSpPr>
          <p:nvPr>
            <p:ph type="pic" sz="quarter" idx="15"/>
          </p:nvPr>
        </p:nvSpPr>
        <p:spPr>
          <a:xfrm>
            <a:off x="9134475" y="4362448"/>
            <a:ext cx="1695450" cy="1695450"/>
          </a:xfrm>
          <a:custGeom>
            <a:avLst/>
            <a:gdLst>
              <a:gd name="connsiteX0" fmla="*/ 0 w 1695450"/>
              <a:gd name="connsiteY0" fmla="*/ 0 h 1695450"/>
              <a:gd name="connsiteX1" fmla="*/ 1695450 w 1695450"/>
              <a:gd name="connsiteY1" fmla="*/ 0 h 1695450"/>
              <a:gd name="connsiteX2" fmla="*/ 1695450 w 1695450"/>
              <a:gd name="connsiteY2" fmla="*/ 1695450 h 1695450"/>
              <a:gd name="connsiteX3" fmla="*/ 0 w 1695450"/>
              <a:gd name="connsiteY3" fmla="*/ 1695450 h 1695450"/>
            </a:gdLst>
            <a:ahLst/>
            <a:cxnLst>
              <a:cxn ang="0">
                <a:pos x="connsiteX0" y="connsiteY0"/>
              </a:cxn>
              <a:cxn ang="0">
                <a:pos x="connsiteX1" y="connsiteY1"/>
              </a:cxn>
              <a:cxn ang="0">
                <a:pos x="connsiteX2" y="connsiteY2"/>
              </a:cxn>
              <a:cxn ang="0">
                <a:pos x="connsiteX3" y="connsiteY3"/>
              </a:cxn>
            </a:cxnLst>
            <a:rect l="l" t="t" r="r" b="b"/>
            <a:pathLst>
              <a:path w="1695450" h="1695450">
                <a:moveTo>
                  <a:pt x="0" y="0"/>
                </a:moveTo>
                <a:lnTo>
                  <a:pt x="1695450" y="0"/>
                </a:lnTo>
                <a:lnTo>
                  <a:pt x="1695450" y="1695450"/>
                </a:lnTo>
                <a:lnTo>
                  <a:pt x="0" y="1695450"/>
                </a:lnTo>
                <a:close/>
              </a:path>
            </a:pathLst>
          </a:custGeom>
        </p:spPr>
        <p:txBody>
          <a:bodyPr wrap="square" anchor="ctr">
            <a:noAutofit/>
          </a:bodyPr>
          <a:lstStyle/>
          <a:p>
            <a:endParaRPr lang="en-US"/>
          </a:p>
        </p:txBody>
      </p:sp>
      <p:sp>
        <p:nvSpPr>
          <p:cNvPr id="21" name="Picture Placeholder 20">
            <a:extLst>
              <a:ext uri="{FF2B5EF4-FFF2-40B4-BE49-F238E27FC236}">
                <a16:creationId xmlns:a16="http://schemas.microsoft.com/office/drawing/2014/main" id="{40B6BA07-6C2A-4A30-B992-F0447E456BAC}"/>
              </a:ext>
            </a:extLst>
          </p:cNvPr>
          <p:cNvSpPr>
            <a:spLocks noGrp="1"/>
          </p:cNvSpPr>
          <p:nvPr>
            <p:ph type="pic" sz="quarter" idx="16"/>
          </p:nvPr>
        </p:nvSpPr>
        <p:spPr>
          <a:xfrm>
            <a:off x="6096000" y="4362448"/>
            <a:ext cx="1695450" cy="1695450"/>
          </a:xfrm>
          <a:custGeom>
            <a:avLst/>
            <a:gdLst>
              <a:gd name="connsiteX0" fmla="*/ 0 w 1695450"/>
              <a:gd name="connsiteY0" fmla="*/ 0 h 1695450"/>
              <a:gd name="connsiteX1" fmla="*/ 1695450 w 1695450"/>
              <a:gd name="connsiteY1" fmla="*/ 0 h 1695450"/>
              <a:gd name="connsiteX2" fmla="*/ 1695450 w 1695450"/>
              <a:gd name="connsiteY2" fmla="*/ 1695450 h 1695450"/>
              <a:gd name="connsiteX3" fmla="*/ 0 w 1695450"/>
              <a:gd name="connsiteY3" fmla="*/ 1695450 h 1695450"/>
            </a:gdLst>
            <a:ahLst/>
            <a:cxnLst>
              <a:cxn ang="0">
                <a:pos x="connsiteX0" y="connsiteY0"/>
              </a:cxn>
              <a:cxn ang="0">
                <a:pos x="connsiteX1" y="connsiteY1"/>
              </a:cxn>
              <a:cxn ang="0">
                <a:pos x="connsiteX2" y="connsiteY2"/>
              </a:cxn>
              <a:cxn ang="0">
                <a:pos x="connsiteX3" y="connsiteY3"/>
              </a:cxn>
            </a:cxnLst>
            <a:rect l="l" t="t" r="r" b="b"/>
            <a:pathLst>
              <a:path w="1695450" h="1695450">
                <a:moveTo>
                  <a:pt x="0" y="0"/>
                </a:moveTo>
                <a:lnTo>
                  <a:pt x="1695450" y="0"/>
                </a:lnTo>
                <a:lnTo>
                  <a:pt x="1695450" y="1695450"/>
                </a:lnTo>
                <a:lnTo>
                  <a:pt x="0" y="1695450"/>
                </a:lnTo>
                <a:close/>
              </a:path>
            </a:pathLst>
          </a:custGeom>
        </p:spPr>
        <p:txBody>
          <a:bodyPr wrap="square" anchor="ctr">
            <a:noAutofit/>
          </a:bodyPr>
          <a:lstStyle/>
          <a:p>
            <a:endParaRPr lang="en-US"/>
          </a:p>
        </p:txBody>
      </p:sp>
      <p:sp>
        <p:nvSpPr>
          <p:cNvPr id="13" name="Picture Placeholder 12">
            <a:extLst>
              <a:ext uri="{FF2B5EF4-FFF2-40B4-BE49-F238E27FC236}">
                <a16:creationId xmlns:a16="http://schemas.microsoft.com/office/drawing/2014/main" id="{D1897787-49DE-4058-80E2-E496D4A5E8D6}"/>
              </a:ext>
            </a:extLst>
          </p:cNvPr>
          <p:cNvSpPr>
            <a:spLocks noGrp="1"/>
          </p:cNvSpPr>
          <p:nvPr>
            <p:ph type="pic" sz="quarter" idx="12"/>
          </p:nvPr>
        </p:nvSpPr>
        <p:spPr>
          <a:xfrm>
            <a:off x="800100" y="3609975"/>
            <a:ext cx="2419350" cy="2447925"/>
          </a:xfrm>
          <a:custGeom>
            <a:avLst/>
            <a:gdLst>
              <a:gd name="connsiteX0" fmla="*/ 0 w 2419350"/>
              <a:gd name="connsiteY0" fmla="*/ 0 h 2447925"/>
              <a:gd name="connsiteX1" fmla="*/ 2419350 w 2419350"/>
              <a:gd name="connsiteY1" fmla="*/ 0 h 2447925"/>
              <a:gd name="connsiteX2" fmla="*/ 2419350 w 2419350"/>
              <a:gd name="connsiteY2" fmla="*/ 2447925 h 2447925"/>
              <a:gd name="connsiteX3" fmla="*/ 0 w 2419350"/>
              <a:gd name="connsiteY3" fmla="*/ 2447925 h 2447925"/>
            </a:gdLst>
            <a:ahLst/>
            <a:cxnLst>
              <a:cxn ang="0">
                <a:pos x="connsiteX0" y="connsiteY0"/>
              </a:cxn>
              <a:cxn ang="0">
                <a:pos x="connsiteX1" y="connsiteY1"/>
              </a:cxn>
              <a:cxn ang="0">
                <a:pos x="connsiteX2" y="connsiteY2"/>
              </a:cxn>
              <a:cxn ang="0">
                <a:pos x="connsiteX3" y="connsiteY3"/>
              </a:cxn>
            </a:cxnLst>
            <a:rect l="l" t="t" r="r" b="b"/>
            <a:pathLst>
              <a:path w="2419350" h="2447925">
                <a:moveTo>
                  <a:pt x="0" y="0"/>
                </a:moveTo>
                <a:lnTo>
                  <a:pt x="2419350" y="0"/>
                </a:lnTo>
                <a:lnTo>
                  <a:pt x="2419350" y="2447925"/>
                </a:lnTo>
                <a:lnTo>
                  <a:pt x="0" y="2447925"/>
                </a:lnTo>
                <a:close/>
              </a:path>
            </a:pathLst>
          </a:custGeom>
        </p:spPr>
        <p:txBody>
          <a:bodyPr wrap="square" anchor="ctr">
            <a:noAutofit/>
          </a:bodyPr>
          <a:lstStyle/>
          <a:p>
            <a:endParaRPr lang="en-US"/>
          </a:p>
        </p:txBody>
      </p:sp>
      <p:sp>
        <p:nvSpPr>
          <p:cNvPr id="14" name="Picture Placeholder 13">
            <a:extLst>
              <a:ext uri="{FF2B5EF4-FFF2-40B4-BE49-F238E27FC236}">
                <a16:creationId xmlns:a16="http://schemas.microsoft.com/office/drawing/2014/main" id="{646D0B77-B6C6-4FC8-AF47-818924FB5D63}"/>
              </a:ext>
            </a:extLst>
          </p:cNvPr>
          <p:cNvSpPr>
            <a:spLocks noGrp="1"/>
          </p:cNvSpPr>
          <p:nvPr>
            <p:ph type="pic" sz="quarter" idx="11"/>
          </p:nvPr>
        </p:nvSpPr>
        <p:spPr>
          <a:xfrm>
            <a:off x="800100" y="800100"/>
            <a:ext cx="2419350" cy="2724150"/>
          </a:xfrm>
          <a:custGeom>
            <a:avLst/>
            <a:gdLst>
              <a:gd name="connsiteX0" fmla="*/ 0 w 2419350"/>
              <a:gd name="connsiteY0" fmla="*/ 0 h 2724150"/>
              <a:gd name="connsiteX1" fmla="*/ 2419350 w 2419350"/>
              <a:gd name="connsiteY1" fmla="*/ 0 h 2724150"/>
              <a:gd name="connsiteX2" fmla="*/ 2419350 w 2419350"/>
              <a:gd name="connsiteY2" fmla="*/ 2724150 h 2724150"/>
              <a:gd name="connsiteX3" fmla="*/ 0 w 2419350"/>
              <a:gd name="connsiteY3" fmla="*/ 2724150 h 2724150"/>
            </a:gdLst>
            <a:ahLst/>
            <a:cxnLst>
              <a:cxn ang="0">
                <a:pos x="connsiteX0" y="connsiteY0"/>
              </a:cxn>
              <a:cxn ang="0">
                <a:pos x="connsiteX1" y="connsiteY1"/>
              </a:cxn>
              <a:cxn ang="0">
                <a:pos x="connsiteX2" y="connsiteY2"/>
              </a:cxn>
              <a:cxn ang="0">
                <a:pos x="connsiteX3" y="connsiteY3"/>
              </a:cxn>
            </a:cxnLst>
            <a:rect l="l" t="t" r="r" b="b"/>
            <a:pathLst>
              <a:path w="2419350" h="2724150">
                <a:moveTo>
                  <a:pt x="0" y="0"/>
                </a:moveTo>
                <a:lnTo>
                  <a:pt x="2419350" y="0"/>
                </a:lnTo>
                <a:lnTo>
                  <a:pt x="2419350" y="2724150"/>
                </a:lnTo>
                <a:lnTo>
                  <a:pt x="0" y="272415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6507603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7_Full Imag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356488CE-9E3B-4249-8A4C-71029F4292FC}"/>
              </a:ext>
            </a:extLst>
          </p:cNvPr>
          <p:cNvSpPr>
            <a:spLocks noGrp="1"/>
          </p:cNvSpPr>
          <p:nvPr>
            <p:ph type="pic" sz="quarter" idx="14"/>
          </p:nvPr>
        </p:nvSpPr>
        <p:spPr>
          <a:xfrm>
            <a:off x="8915400" y="1042988"/>
            <a:ext cx="1866900" cy="4105275"/>
          </a:xfrm>
          <a:custGeom>
            <a:avLst/>
            <a:gdLst>
              <a:gd name="connsiteX0" fmla="*/ 0 w 1866900"/>
              <a:gd name="connsiteY0" fmla="*/ 0 h 4105275"/>
              <a:gd name="connsiteX1" fmla="*/ 1866900 w 1866900"/>
              <a:gd name="connsiteY1" fmla="*/ 0 h 4105275"/>
              <a:gd name="connsiteX2" fmla="*/ 1866900 w 1866900"/>
              <a:gd name="connsiteY2" fmla="*/ 4105275 h 4105275"/>
              <a:gd name="connsiteX3" fmla="*/ 0 w 1866900"/>
              <a:gd name="connsiteY3" fmla="*/ 4105275 h 4105275"/>
            </a:gdLst>
            <a:ahLst/>
            <a:cxnLst>
              <a:cxn ang="0">
                <a:pos x="connsiteX0" y="connsiteY0"/>
              </a:cxn>
              <a:cxn ang="0">
                <a:pos x="connsiteX1" y="connsiteY1"/>
              </a:cxn>
              <a:cxn ang="0">
                <a:pos x="connsiteX2" y="connsiteY2"/>
              </a:cxn>
              <a:cxn ang="0">
                <a:pos x="connsiteX3" y="connsiteY3"/>
              </a:cxn>
            </a:cxnLst>
            <a:rect l="l" t="t" r="r" b="b"/>
            <a:pathLst>
              <a:path w="1866900" h="4105275">
                <a:moveTo>
                  <a:pt x="0" y="0"/>
                </a:moveTo>
                <a:lnTo>
                  <a:pt x="1866900" y="0"/>
                </a:lnTo>
                <a:lnTo>
                  <a:pt x="1866900" y="4105275"/>
                </a:lnTo>
                <a:lnTo>
                  <a:pt x="0" y="4105275"/>
                </a:lnTo>
                <a:close/>
              </a:path>
            </a:pathLst>
          </a:custGeom>
        </p:spPr>
        <p:txBody>
          <a:bodyPr wrap="square" anchor="ctr">
            <a:noAutofit/>
          </a:bodyPr>
          <a:lstStyle/>
          <a:p>
            <a:endParaRPr lang="en-US" dirty="0"/>
          </a:p>
        </p:txBody>
      </p:sp>
      <p:sp>
        <p:nvSpPr>
          <p:cNvPr id="16" name="Picture Placeholder 15">
            <a:extLst>
              <a:ext uri="{FF2B5EF4-FFF2-40B4-BE49-F238E27FC236}">
                <a16:creationId xmlns:a16="http://schemas.microsoft.com/office/drawing/2014/main" id="{B50C87C2-BD9B-4275-ABB3-C4213C5FDC30}"/>
              </a:ext>
            </a:extLst>
          </p:cNvPr>
          <p:cNvSpPr>
            <a:spLocks noGrp="1"/>
          </p:cNvSpPr>
          <p:nvPr>
            <p:ph type="pic" sz="quarter" idx="15"/>
          </p:nvPr>
        </p:nvSpPr>
        <p:spPr>
          <a:xfrm>
            <a:off x="6410325" y="1042988"/>
            <a:ext cx="1866900" cy="4105275"/>
          </a:xfrm>
          <a:custGeom>
            <a:avLst/>
            <a:gdLst>
              <a:gd name="connsiteX0" fmla="*/ 0 w 1866900"/>
              <a:gd name="connsiteY0" fmla="*/ 0 h 4105275"/>
              <a:gd name="connsiteX1" fmla="*/ 1866900 w 1866900"/>
              <a:gd name="connsiteY1" fmla="*/ 0 h 4105275"/>
              <a:gd name="connsiteX2" fmla="*/ 1866900 w 1866900"/>
              <a:gd name="connsiteY2" fmla="*/ 4105275 h 4105275"/>
              <a:gd name="connsiteX3" fmla="*/ 0 w 1866900"/>
              <a:gd name="connsiteY3" fmla="*/ 4105275 h 4105275"/>
            </a:gdLst>
            <a:ahLst/>
            <a:cxnLst>
              <a:cxn ang="0">
                <a:pos x="connsiteX0" y="connsiteY0"/>
              </a:cxn>
              <a:cxn ang="0">
                <a:pos x="connsiteX1" y="connsiteY1"/>
              </a:cxn>
              <a:cxn ang="0">
                <a:pos x="connsiteX2" y="connsiteY2"/>
              </a:cxn>
              <a:cxn ang="0">
                <a:pos x="connsiteX3" y="connsiteY3"/>
              </a:cxn>
            </a:cxnLst>
            <a:rect l="l" t="t" r="r" b="b"/>
            <a:pathLst>
              <a:path w="1866900" h="4105275">
                <a:moveTo>
                  <a:pt x="0" y="0"/>
                </a:moveTo>
                <a:lnTo>
                  <a:pt x="1866900" y="0"/>
                </a:lnTo>
                <a:lnTo>
                  <a:pt x="1866900" y="4105275"/>
                </a:lnTo>
                <a:lnTo>
                  <a:pt x="0" y="4105275"/>
                </a:lnTo>
                <a:close/>
              </a:path>
            </a:pathLst>
          </a:custGeom>
        </p:spPr>
        <p:txBody>
          <a:bodyPr wrap="square" anchor="ctr">
            <a:noAutofit/>
          </a:bodyPr>
          <a:lstStyle/>
          <a:p>
            <a:endParaRPr lang="en-US" dirty="0"/>
          </a:p>
        </p:txBody>
      </p:sp>
      <p:sp>
        <p:nvSpPr>
          <p:cNvPr id="15" name="Picture Placeholder 14">
            <a:extLst>
              <a:ext uri="{FF2B5EF4-FFF2-40B4-BE49-F238E27FC236}">
                <a16:creationId xmlns:a16="http://schemas.microsoft.com/office/drawing/2014/main" id="{D51CA868-AA58-47ED-9345-4295C510DD5C}"/>
              </a:ext>
            </a:extLst>
          </p:cNvPr>
          <p:cNvSpPr>
            <a:spLocks noGrp="1"/>
          </p:cNvSpPr>
          <p:nvPr>
            <p:ph type="pic" sz="quarter" idx="16"/>
          </p:nvPr>
        </p:nvSpPr>
        <p:spPr>
          <a:xfrm>
            <a:off x="3905250" y="1042988"/>
            <a:ext cx="1866900" cy="4105275"/>
          </a:xfrm>
          <a:custGeom>
            <a:avLst/>
            <a:gdLst>
              <a:gd name="connsiteX0" fmla="*/ 0 w 1866900"/>
              <a:gd name="connsiteY0" fmla="*/ 0 h 4105275"/>
              <a:gd name="connsiteX1" fmla="*/ 1866900 w 1866900"/>
              <a:gd name="connsiteY1" fmla="*/ 0 h 4105275"/>
              <a:gd name="connsiteX2" fmla="*/ 1866900 w 1866900"/>
              <a:gd name="connsiteY2" fmla="*/ 4105275 h 4105275"/>
              <a:gd name="connsiteX3" fmla="*/ 0 w 1866900"/>
              <a:gd name="connsiteY3" fmla="*/ 4105275 h 4105275"/>
            </a:gdLst>
            <a:ahLst/>
            <a:cxnLst>
              <a:cxn ang="0">
                <a:pos x="connsiteX0" y="connsiteY0"/>
              </a:cxn>
              <a:cxn ang="0">
                <a:pos x="connsiteX1" y="connsiteY1"/>
              </a:cxn>
              <a:cxn ang="0">
                <a:pos x="connsiteX2" y="connsiteY2"/>
              </a:cxn>
              <a:cxn ang="0">
                <a:pos x="connsiteX3" y="connsiteY3"/>
              </a:cxn>
            </a:cxnLst>
            <a:rect l="l" t="t" r="r" b="b"/>
            <a:pathLst>
              <a:path w="1866900" h="4105275">
                <a:moveTo>
                  <a:pt x="0" y="0"/>
                </a:moveTo>
                <a:lnTo>
                  <a:pt x="1866900" y="0"/>
                </a:lnTo>
                <a:lnTo>
                  <a:pt x="1866900" y="4105275"/>
                </a:lnTo>
                <a:lnTo>
                  <a:pt x="0" y="410527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6402440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8_Full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D51CA868-AA58-47ED-9345-4295C510DD5C}"/>
              </a:ext>
            </a:extLst>
          </p:cNvPr>
          <p:cNvSpPr>
            <a:spLocks noGrp="1"/>
          </p:cNvSpPr>
          <p:nvPr>
            <p:ph type="pic" sz="quarter" idx="16"/>
          </p:nvPr>
        </p:nvSpPr>
        <p:spPr>
          <a:xfrm>
            <a:off x="3971924" y="0"/>
            <a:ext cx="2124076" cy="2819399"/>
          </a:xfrm>
          <a:custGeom>
            <a:avLst/>
            <a:gdLst>
              <a:gd name="connsiteX0" fmla="*/ 0 w 1866900"/>
              <a:gd name="connsiteY0" fmla="*/ 0 h 4105275"/>
              <a:gd name="connsiteX1" fmla="*/ 1866900 w 1866900"/>
              <a:gd name="connsiteY1" fmla="*/ 0 h 4105275"/>
              <a:gd name="connsiteX2" fmla="*/ 1866900 w 1866900"/>
              <a:gd name="connsiteY2" fmla="*/ 4105275 h 4105275"/>
              <a:gd name="connsiteX3" fmla="*/ 0 w 1866900"/>
              <a:gd name="connsiteY3" fmla="*/ 4105275 h 4105275"/>
            </a:gdLst>
            <a:ahLst/>
            <a:cxnLst>
              <a:cxn ang="0">
                <a:pos x="connsiteX0" y="connsiteY0"/>
              </a:cxn>
              <a:cxn ang="0">
                <a:pos x="connsiteX1" y="connsiteY1"/>
              </a:cxn>
              <a:cxn ang="0">
                <a:pos x="connsiteX2" y="connsiteY2"/>
              </a:cxn>
              <a:cxn ang="0">
                <a:pos x="connsiteX3" y="connsiteY3"/>
              </a:cxn>
            </a:cxnLst>
            <a:rect l="l" t="t" r="r" b="b"/>
            <a:pathLst>
              <a:path w="1866900" h="4105275">
                <a:moveTo>
                  <a:pt x="0" y="0"/>
                </a:moveTo>
                <a:lnTo>
                  <a:pt x="1866900" y="0"/>
                </a:lnTo>
                <a:lnTo>
                  <a:pt x="1866900" y="4105275"/>
                </a:lnTo>
                <a:lnTo>
                  <a:pt x="0" y="4105275"/>
                </a:lnTo>
                <a:close/>
              </a:path>
            </a:pathLst>
          </a:custGeom>
        </p:spPr>
        <p:txBody>
          <a:bodyPr wrap="square" anchor="ctr">
            <a:noAutofit/>
          </a:bodyPr>
          <a:lstStyle/>
          <a:p>
            <a:endParaRPr lang="en-US" dirty="0"/>
          </a:p>
        </p:txBody>
      </p:sp>
      <p:sp>
        <p:nvSpPr>
          <p:cNvPr id="5" name="Picture Placeholder 4">
            <a:extLst>
              <a:ext uri="{FF2B5EF4-FFF2-40B4-BE49-F238E27FC236}">
                <a16:creationId xmlns:a16="http://schemas.microsoft.com/office/drawing/2014/main" id="{93D79762-DCEF-488E-9A45-18D9C9BB94AB}"/>
              </a:ext>
            </a:extLst>
          </p:cNvPr>
          <p:cNvSpPr>
            <a:spLocks noGrp="1"/>
          </p:cNvSpPr>
          <p:nvPr>
            <p:ph type="pic" sz="quarter" idx="17"/>
          </p:nvPr>
        </p:nvSpPr>
        <p:spPr>
          <a:xfrm>
            <a:off x="6096000" y="0"/>
            <a:ext cx="2124076" cy="2819399"/>
          </a:xfrm>
          <a:custGeom>
            <a:avLst/>
            <a:gdLst>
              <a:gd name="connsiteX0" fmla="*/ 0 w 1866900"/>
              <a:gd name="connsiteY0" fmla="*/ 0 h 4105275"/>
              <a:gd name="connsiteX1" fmla="*/ 1866900 w 1866900"/>
              <a:gd name="connsiteY1" fmla="*/ 0 h 4105275"/>
              <a:gd name="connsiteX2" fmla="*/ 1866900 w 1866900"/>
              <a:gd name="connsiteY2" fmla="*/ 4105275 h 4105275"/>
              <a:gd name="connsiteX3" fmla="*/ 0 w 1866900"/>
              <a:gd name="connsiteY3" fmla="*/ 4105275 h 4105275"/>
            </a:gdLst>
            <a:ahLst/>
            <a:cxnLst>
              <a:cxn ang="0">
                <a:pos x="connsiteX0" y="connsiteY0"/>
              </a:cxn>
              <a:cxn ang="0">
                <a:pos x="connsiteX1" y="connsiteY1"/>
              </a:cxn>
              <a:cxn ang="0">
                <a:pos x="connsiteX2" y="connsiteY2"/>
              </a:cxn>
              <a:cxn ang="0">
                <a:pos x="connsiteX3" y="connsiteY3"/>
              </a:cxn>
            </a:cxnLst>
            <a:rect l="l" t="t" r="r" b="b"/>
            <a:pathLst>
              <a:path w="1866900" h="4105275">
                <a:moveTo>
                  <a:pt x="0" y="0"/>
                </a:moveTo>
                <a:lnTo>
                  <a:pt x="1866900" y="0"/>
                </a:lnTo>
                <a:lnTo>
                  <a:pt x="1866900" y="4105275"/>
                </a:lnTo>
                <a:lnTo>
                  <a:pt x="0" y="4105275"/>
                </a:lnTo>
                <a:close/>
              </a:path>
            </a:pathLst>
          </a:custGeom>
        </p:spPr>
        <p:txBody>
          <a:bodyPr wrap="square" anchor="ctr">
            <a:noAutofit/>
          </a:bodyPr>
          <a:lstStyle/>
          <a:p>
            <a:endParaRPr lang="en-US" dirty="0"/>
          </a:p>
        </p:txBody>
      </p:sp>
      <p:sp>
        <p:nvSpPr>
          <p:cNvPr id="6" name="Picture Placeholder 5">
            <a:extLst>
              <a:ext uri="{FF2B5EF4-FFF2-40B4-BE49-F238E27FC236}">
                <a16:creationId xmlns:a16="http://schemas.microsoft.com/office/drawing/2014/main" id="{357B5A67-0085-43FE-99A2-25704FB7F3C3}"/>
              </a:ext>
            </a:extLst>
          </p:cNvPr>
          <p:cNvSpPr>
            <a:spLocks noGrp="1"/>
          </p:cNvSpPr>
          <p:nvPr>
            <p:ph type="pic" sz="quarter" idx="18"/>
          </p:nvPr>
        </p:nvSpPr>
        <p:spPr>
          <a:xfrm>
            <a:off x="8220076" y="0"/>
            <a:ext cx="2124076" cy="2819399"/>
          </a:xfrm>
          <a:custGeom>
            <a:avLst/>
            <a:gdLst>
              <a:gd name="connsiteX0" fmla="*/ 0 w 1866900"/>
              <a:gd name="connsiteY0" fmla="*/ 0 h 4105275"/>
              <a:gd name="connsiteX1" fmla="*/ 1866900 w 1866900"/>
              <a:gd name="connsiteY1" fmla="*/ 0 h 4105275"/>
              <a:gd name="connsiteX2" fmla="*/ 1866900 w 1866900"/>
              <a:gd name="connsiteY2" fmla="*/ 4105275 h 4105275"/>
              <a:gd name="connsiteX3" fmla="*/ 0 w 1866900"/>
              <a:gd name="connsiteY3" fmla="*/ 4105275 h 4105275"/>
            </a:gdLst>
            <a:ahLst/>
            <a:cxnLst>
              <a:cxn ang="0">
                <a:pos x="connsiteX0" y="connsiteY0"/>
              </a:cxn>
              <a:cxn ang="0">
                <a:pos x="connsiteX1" y="connsiteY1"/>
              </a:cxn>
              <a:cxn ang="0">
                <a:pos x="connsiteX2" y="connsiteY2"/>
              </a:cxn>
              <a:cxn ang="0">
                <a:pos x="connsiteX3" y="connsiteY3"/>
              </a:cxn>
            </a:cxnLst>
            <a:rect l="l" t="t" r="r" b="b"/>
            <a:pathLst>
              <a:path w="1866900" h="4105275">
                <a:moveTo>
                  <a:pt x="0" y="0"/>
                </a:moveTo>
                <a:lnTo>
                  <a:pt x="1866900" y="0"/>
                </a:lnTo>
                <a:lnTo>
                  <a:pt x="1866900" y="4105275"/>
                </a:lnTo>
                <a:lnTo>
                  <a:pt x="0" y="410527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0527149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5_Full Image">
    <p:spTree>
      <p:nvGrpSpPr>
        <p:cNvPr id="1" name=""/>
        <p:cNvGrpSpPr/>
        <p:nvPr/>
      </p:nvGrpSpPr>
      <p:grpSpPr>
        <a:xfrm>
          <a:off x="0" y="0"/>
          <a:ext cx="0" cy="0"/>
          <a:chOff x="0" y="0"/>
          <a:chExt cx="0" cy="0"/>
        </a:xfrm>
      </p:grpSpPr>
      <p:sp>
        <p:nvSpPr>
          <p:cNvPr id="5" name="Picture Placeholder 11">
            <a:extLst>
              <a:ext uri="{FF2B5EF4-FFF2-40B4-BE49-F238E27FC236}">
                <a16:creationId xmlns:a16="http://schemas.microsoft.com/office/drawing/2014/main" id="{C9DCCCD2-2721-4D21-BF9F-BDDAD407B62D}"/>
              </a:ext>
            </a:extLst>
          </p:cNvPr>
          <p:cNvSpPr>
            <a:spLocks noGrp="1"/>
          </p:cNvSpPr>
          <p:nvPr>
            <p:ph type="pic" sz="quarter" idx="15"/>
          </p:nvPr>
        </p:nvSpPr>
        <p:spPr>
          <a:xfrm>
            <a:off x="0" y="0"/>
            <a:ext cx="3562350" cy="6858000"/>
          </a:xfrm>
          <a:custGeom>
            <a:avLst/>
            <a:gdLst>
              <a:gd name="connsiteX0" fmla="*/ 0 w 3562350"/>
              <a:gd name="connsiteY0" fmla="*/ 0 h 6858000"/>
              <a:gd name="connsiteX1" fmla="*/ 3562350 w 3562350"/>
              <a:gd name="connsiteY1" fmla="*/ 0 h 6858000"/>
              <a:gd name="connsiteX2" fmla="*/ 3562350 w 3562350"/>
              <a:gd name="connsiteY2" fmla="*/ 6858000 h 6858000"/>
              <a:gd name="connsiteX3" fmla="*/ 0 w 35623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62350" h="6858000">
                <a:moveTo>
                  <a:pt x="0" y="0"/>
                </a:moveTo>
                <a:lnTo>
                  <a:pt x="3562350" y="0"/>
                </a:lnTo>
                <a:lnTo>
                  <a:pt x="3562350" y="6858000"/>
                </a:lnTo>
                <a:lnTo>
                  <a:pt x="0" y="6858000"/>
                </a:lnTo>
                <a:close/>
              </a:path>
            </a:pathLst>
          </a:custGeom>
        </p:spPr>
        <p:txBody>
          <a:bodyPr wrap="square" anchor="ctr">
            <a:noAutofit/>
          </a:bodyPr>
          <a:lstStyle/>
          <a:p>
            <a:endParaRPr lang="en-US" dirty="0"/>
          </a:p>
        </p:txBody>
      </p:sp>
      <p:sp>
        <p:nvSpPr>
          <p:cNvPr id="6" name="Picture Placeholder 12">
            <a:extLst>
              <a:ext uri="{FF2B5EF4-FFF2-40B4-BE49-F238E27FC236}">
                <a16:creationId xmlns:a16="http://schemas.microsoft.com/office/drawing/2014/main" id="{E67FA5E6-8932-4ED3-84D1-6FB1DBC37923}"/>
              </a:ext>
            </a:extLst>
          </p:cNvPr>
          <p:cNvSpPr>
            <a:spLocks noGrp="1"/>
          </p:cNvSpPr>
          <p:nvPr>
            <p:ph type="pic" sz="quarter" idx="16"/>
          </p:nvPr>
        </p:nvSpPr>
        <p:spPr>
          <a:xfrm>
            <a:off x="3562350" y="0"/>
            <a:ext cx="3562350" cy="6858000"/>
          </a:xfrm>
          <a:custGeom>
            <a:avLst/>
            <a:gdLst>
              <a:gd name="connsiteX0" fmla="*/ 0 w 3562350"/>
              <a:gd name="connsiteY0" fmla="*/ 0 h 6858000"/>
              <a:gd name="connsiteX1" fmla="*/ 3562350 w 3562350"/>
              <a:gd name="connsiteY1" fmla="*/ 0 h 6858000"/>
              <a:gd name="connsiteX2" fmla="*/ 3562350 w 3562350"/>
              <a:gd name="connsiteY2" fmla="*/ 6858000 h 6858000"/>
              <a:gd name="connsiteX3" fmla="*/ 0 w 35623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62350" h="6858000">
                <a:moveTo>
                  <a:pt x="0" y="0"/>
                </a:moveTo>
                <a:lnTo>
                  <a:pt x="3562350" y="0"/>
                </a:lnTo>
                <a:lnTo>
                  <a:pt x="356235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332404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BFC2BD7-D597-41CF-83EF-EEF3F71A6698}"/>
              </a:ext>
            </a:extLst>
          </p:cNvPr>
          <p:cNvSpPr>
            <a:spLocks noGrp="1"/>
          </p:cNvSpPr>
          <p:nvPr>
            <p:ph type="pic" sz="quarter" idx="10"/>
          </p:nvPr>
        </p:nvSpPr>
        <p:spPr>
          <a:xfrm>
            <a:off x="3248025" y="0"/>
            <a:ext cx="8943974" cy="6858000"/>
          </a:xfrm>
          <a:custGeom>
            <a:avLst/>
            <a:gdLst>
              <a:gd name="connsiteX0" fmla="*/ 0 w 8943974"/>
              <a:gd name="connsiteY0" fmla="*/ 0 h 6858000"/>
              <a:gd name="connsiteX1" fmla="*/ 8943974 w 8943974"/>
              <a:gd name="connsiteY1" fmla="*/ 0 h 6858000"/>
              <a:gd name="connsiteX2" fmla="*/ 8943974 w 8943974"/>
              <a:gd name="connsiteY2" fmla="*/ 6858000 h 6858000"/>
              <a:gd name="connsiteX3" fmla="*/ 0 w 894397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943974" h="6858000">
                <a:moveTo>
                  <a:pt x="0" y="0"/>
                </a:moveTo>
                <a:lnTo>
                  <a:pt x="8943974" y="0"/>
                </a:lnTo>
                <a:lnTo>
                  <a:pt x="8943974" y="6858000"/>
                </a:lnTo>
                <a:lnTo>
                  <a:pt x="0" y="6858000"/>
                </a:lnTo>
                <a:close/>
              </a:path>
            </a:pathLst>
          </a:custGeom>
        </p:spPr>
        <p:txBody>
          <a:bodyPr wrap="square" anchor="ctr">
            <a:noAutofit/>
          </a:bodyPr>
          <a:lstStyle/>
          <a:p>
            <a:endParaRPr lang="en-US" dirty="0"/>
          </a:p>
        </p:txBody>
      </p:sp>
      <p:sp>
        <p:nvSpPr>
          <p:cNvPr id="6" name="Picture Placeholder 5">
            <a:extLst>
              <a:ext uri="{FF2B5EF4-FFF2-40B4-BE49-F238E27FC236}">
                <a16:creationId xmlns:a16="http://schemas.microsoft.com/office/drawing/2014/main" id="{2CE85CE1-936C-44B6-9F13-522047064859}"/>
              </a:ext>
            </a:extLst>
          </p:cNvPr>
          <p:cNvSpPr>
            <a:spLocks noGrp="1"/>
          </p:cNvSpPr>
          <p:nvPr>
            <p:ph type="pic" sz="quarter" idx="11"/>
          </p:nvPr>
        </p:nvSpPr>
        <p:spPr>
          <a:xfrm>
            <a:off x="1" y="0"/>
            <a:ext cx="3248025" cy="6858000"/>
          </a:xfrm>
          <a:custGeom>
            <a:avLst/>
            <a:gdLst>
              <a:gd name="connsiteX0" fmla="*/ 0 w 3248025"/>
              <a:gd name="connsiteY0" fmla="*/ 0 h 6858000"/>
              <a:gd name="connsiteX1" fmla="*/ 3248025 w 3248025"/>
              <a:gd name="connsiteY1" fmla="*/ 0 h 6858000"/>
              <a:gd name="connsiteX2" fmla="*/ 3248025 w 3248025"/>
              <a:gd name="connsiteY2" fmla="*/ 6858000 h 6858000"/>
              <a:gd name="connsiteX3" fmla="*/ 0 w 32480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48025" h="6858000">
                <a:moveTo>
                  <a:pt x="0" y="0"/>
                </a:moveTo>
                <a:lnTo>
                  <a:pt x="3248025" y="0"/>
                </a:lnTo>
                <a:lnTo>
                  <a:pt x="3248025"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669866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329F531B-3F63-4FAD-AD3F-A0BF74CBB504}"/>
              </a:ext>
            </a:extLst>
          </p:cNvPr>
          <p:cNvSpPr>
            <a:spLocks noGrp="1"/>
          </p:cNvSpPr>
          <p:nvPr>
            <p:ph type="pic" sz="quarter" idx="10"/>
          </p:nvPr>
        </p:nvSpPr>
        <p:spPr>
          <a:xfrm>
            <a:off x="0" y="0"/>
            <a:ext cx="12192000" cy="2876550"/>
          </a:xfrm>
          <a:custGeom>
            <a:avLst/>
            <a:gdLst>
              <a:gd name="connsiteX0" fmla="*/ 0 w 10896600"/>
              <a:gd name="connsiteY0" fmla="*/ 0 h 5562600"/>
              <a:gd name="connsiteX1" fmla="*/ 10896600 w 10896600"/>
              <a:gd name="connsiteY1" fmla="*/ 0 h 5562600"/>
              <a:gd name="connsiteX2" fmla="*/ 10896600 w 10896600"/>
              <a:gd name="connsiteY2" fmla="*/ 5562600 h 5562600"/>
              <a:gd name="connsiteX3" fmla="*/ 0 w 10896600"/>
              <a:gd name="connsiteY3" fmla="*/ 5562600 h 5562600"/>
            </a:gdLst>
            <a:ahLst/>
            <a:cxnLst>
              <a:cxn ang="0">
                <a:pos x="connsiteX0" y="connsiteY0"/>
              </a:cxn>
              <a:cxn ang="0">
                <a:pos x="connsiteX1" y="connsiteY1"/>
              </a:cxn>
              <a:cxn ang="0">
                <a:pos x="connsiteX2" y="connsiteY2"/>
              </a:cxn>
              <a:cxn ang="0">
                <a:pos x="connsiteX3" y="connsiteY3"/>
              </a:cxn>
            </a:cxnLst>
            <a:rect l="l" t="t" r="r" b="b"/>
            <a:pathLst>
              <a:path w="10896600" h="5562600">
                <a:moveTo>
                  <a:pt x="0" y="0"/>
                </a:moveTo>
                <a:lnTo>
                  <a:pt x="10896600" y="0"/>
                </a:lnTo>
                <a:lnTo>
                  <a:pt x="10896600" y="5562600"/>
                </a:lnTo>
                <a:lnTo>
                  <a:pt x="0" y="55626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051075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3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AF5B0C7-670F-4C86-B19E-40015136BA10}"/>
              </a:ext>
            </a:extLst>
          </p:cNvPr>
          <p:cNvSpPr>
            <a:spLocks noGrp="1"/>
          </p:cNvSpPr>
          <p:nvPr>
            <p:ph type="pic" sz="quarter" idx="10"/>
          </p:nvPr>
        </p:nvSpPr>
        <p:spPr>
          <a:xfrm>
            <a:off x="-17838" y="0"/>
            <a:ext cx="4028443" cy="6858000"/>
          </a:xfrm>
          <a:custGeom>
            <a:avLst/>
            <a:gdLst>
              <a:gd name="connsiteX0" fmla="*/ 0 w 4028443"/>
              <a:gd name="connsiteY0" fmla="*/ 0 h 6858000"/>
              <a:gd name="connsiteX1" fmla="*/ 4028443 w 4028443"/>
              <a:gd name="connsiteY1" fmla="*/ 0 h 6858000"/>
              <a:gd name="connsiteX2" fmla="*/ 4028443 w 4028443"/>
              <a:gd name="connsiteY2" fmla="*/ 6858000 h 6858000"/>
              <a:gd name="connsiteX3" fmla="*/ 0 w 40284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28443" h="6858000">
                <a:moveTo>
                  <a:pt x="0" y="0"/>
                </a:moveTo>
                <a:lnTo>
                  <a:pt x="4028443" y="0"/>
                </a:lnTo>
                <a:lnTo>
                  <a:pt x="4028443"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678759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5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C33C0B4E-0A48-43A2-9502-0766F58111A0}"/>
              </a:ext>
            </a:extLst>
          </p:cNvPr>
          <p:cNvSpPr>
            <a:spLocks noGrp="1"/>
          </p:cNvSpPr>
          <p:nvPr>
            <p:ph type="pic" sz="quarter" idx="10"/>
          </p:nvPr>
        </p:nvSpPr>
        <p:spPr>
          <a:xfrm>
            <a:off x="0" y="0"/>
            <a:ext cx="12192000" cy="2609850"/>
          </a:xfrm>
          <a:custGeom>
            <a:avLst/>
            <a:gdLst>
              <a:gd name="connsiteX0" fmla="*/ 0 w 12192000"/>
              <a:gd name="connsiteY0" fmla="*/ 0 h 2609850"/>
              <a:gd name="connsiteX1" fmla="*/ 12192000 w 12192000"/>
              <a:gd name="connsiteY1" fmla="*/ 0 h 2609850"/>
              <a:gd name="connsiteX2" fmla="*/ 12192000 w 12192000"/>
              <a:gd name="connsiteY2" fmla="*/ 2609850 h 2609850"/>
              <a:gd name="connsiteX3" fmla="*/ 0 w 12192000"/>
              <a:gd name="connsiteY3" fmla="*/ 2609850 h 2609850"/>
            </a:gdLst>
            <a:ahLst/>
            <a:cxnLst>
              <a:cxn ang="0">
                <a:pos x="connsiteX0" y="connsiteY0"/>
              </a:cxn>
              <a:cxn ang="0">
                <a:pos x="connsiteX1" y="connsiteY1"/>
              </a:cxn>
              <a:cxn ang="0">
                <a:pos x="connsiteX2" y="connsiteY2"/>
              </a:cxn>
              <a:cxn ang="0">
                <a:pos x="connsiteX3" y="connsiteY3"/>
              </a:cxn>
            </a:cxnLst>
            <a:rect l="l" t="t" r="r" b="b"/>
            <a:pathLst>
              <a:path w="12192000" h="2609850">
                <a:moveTo>
                  <a:pt x="0" y="0"/>
                </a:moveTo>
                <a:lnTo>
                  <a:pt x="12192000" y="0"/>
                </a:lnTo>
                <a:lnTo>
                  <a:pt x="12192000" y="2609850"/>
                </a:lnTo>
                <a:lnTo>
                  <a:pt x="0" y="260985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1096754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0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AF5B0C7-670F-4C86-B19E-40015136BA10}"/>
              </a:ext>
            </a:extLst>
          </p:cNvPr>
          <p:cNvSpPr>
            <a:spLocks noGrp="1"/>
          </p:cNvSpPr>
          <p:nvPr>
            <p:ph type="pic" sz="quarter" idx="10"/>
          </p:nvPr>
        </p:nvSpPr>
        <p:spPr>
          <a:xfrm>
            <a:off x="965200" y="2346628"/>
            <a:ext cx="3317992" cy="2164744"/>
          </a:xfrm>
          <a:custGeom>
            <a:avLst/>
            <a:gdLst>
              <a:gd name="connsiteX0" fmla="*/ 0 w 4028443"/>
              <a:gd name="connsiteY0" fmla="*/ 0 h 6858000"/>
              <a:gd name="connsiteX1" fmla="*/ 4028443 w 4028443"/>
              <a:gd name="connsiteY1" fmla="*/ 0 h 6858000"/>
              <a:gd name="connsiteX2" fmla="*/ 4028443 w 4028443"/>
              <a:gd name="connsiteY2" fmla="*/ 6858000 h 6858000"/>
              <a:gd name="connsiteX3" fmla="*/ 0 w 40284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28443" h="6858000">
                <a:moveTo>
                  <a:pt x="0" y="0"/>
                </a:moveTo>
                <a:lnTo>
                  <a:pt x="4028443" y="0"/>
                </a:lnTo>
                <a:lnTo>
                  <a:pt x="4028443" y="6858000"/>
                </a:lnTo>
                <a:lnTo>
                  <a:pt x="0" y="6858000"/>
                </a:lnTo>
                <a:close/>
              </a:path>
            </a:pathLst>
          </a:custGeom>
        </p:spPr>
        <p:txBody>
          <a:bodyPr wrap="square" anchor="ctr">
            <a:noAutofit/>
          </a:bodyPr>
          <a:lstStyle/>
          <a:p>
            <a:endParaRPr lang="en-US" dirty="0"/>
          </a:p>
        </p:txBody>
      </p:sp>
      <p:sp>
        <p:nvSpPr>
          <p:cNvPr id="9" name="Picture Placeholder 3">
            <a:extLst>
              <a:ext uri="{FF2B5EF4-FFF2-40B4-BE49-F238E27FC236}">
                <a16:creationId xmlns:a16="http://schemas.microsoft.com/office/drawing/2014/main" id="{B50F2A13-28AD-4260-99BC-0CF974F08BBD}"/>
              </a:ext>
            </a:extLst>
          </p:cNvPr>
          <p:cNvSpPr>
            <a:spLocks noGrp="1"/>
          </p:cNvSpPr>
          <p:nvPr>
            <p:ph type="pic" sz="quarter" idx="11"/>
          </p:nvPr>
        </p:nvSpPr>
        <p:spPr>
          <a:xfrm>
            <a:off x="4437004" y="2346628"/>
            <a:ext cx="3317992" cy="2164744"/>
          </a:xfrm>
          <a:custGeom>
            <a:avLst/>
            <a:gdLst>
              <a:gd name="connsiteX0" fmla="*/ 0 w 4028443"/>
              <a:gd name="connsiteY0" fmla="*/ 0 h 6858000"/>
              <a:gd name="connsiteX1" fmla="*/ 4028443 w 4028443"/>
              <a:gd name="connsiteY1" fmla="*/ 0 h 6858000"/>
              <a:gd name="connsiteX2" fmla="*/ 4028443 w 4028443"/>
              <a:gd name="connsiteY2" fmla="*/ 6858000 h 6858000"/>
              <a:gd name="connsiteX3" fmla="*/ 0 w 40284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28443" h="6858000">
                <a:moveTo>
                  <a:pt x="0" y="0"/>
                </a:moveTo>
                <a:lnTo>
                  <a:pt x="4028443" y="0"/>
                </a:lnTo>
                <a:lnTo>
                  <a:pt x="4028443" y="6858000"/>
                </a:lnTo>
                <a:lnTo>
                  <a:pt x="0" y="6858000"/>
                </a:lnTo>
                <a:close/>
              </a:path>
            </a:pathLst>
          </a:custGeom>
        </p:spPr>
        <p:txBody>
          <a:bodyPr wrap="square" anchor="ctr">
            <a:noAutofit/>
          </a:bodyPr>
          <a:lstStyle/>
          <a:p>
            <a:endParaRPr lang="en-US" dirty="0"/>
          </a:p>
        </p:txBody>
      </p:sp>
      <p:sp>
        <p:nvSpPr>
          <p:cNvPr id="10" name="Picture Placeholder 3">
            <a:extLst>
              <a:ext uri="{FF2B5EF4-FFF2-40B4-BE49-F238E27FC236}">
                <a16:creationId xmlns:a16="http://schemas.microsoft.com/office/drawing/2014/main" id="{9FC56529-0052-40B4-B14A-6C80C7FC0456}"/>
              </a:ext>
            </a:extLst>
          </p:cNvPr>
          <p:cNvSpPr>
            <a:spLocks noGrp="1"/>
          </p:cNvSpPr>
          <p:nvPr>
            <p:ph type="pic" sz="quarter" idx="12"/>
          </p:nvPr>
        </p:nvSpPr>
        <p:spPr>
          <a:xfrm>
            <a:off x="7908808" y="2346628"/>
            <a:ext cx="3317992" cy="2164744"/>
          </a:xfrm>
          <a:custGeom>
            <a:avLst/>
            <a:gdLst>
              <a:gd name="connsiteX0" fmla="*/ 0 w 4028443"/>
              <a:gd name="connsiteY0" fmla="*/ 0 h 6858000"/>
              <a:gd name="connsiteX1" fmla="*/ 4028443 w 4028443"/>
              <a:gd name="connsiteY1" fmla="*/ 0 h 6858000"/>
              <a:gd name="connsiteX2" fmla="*/ 4028443 w 4028443"/>
              <a:gd name="connsiteY2" fmla="*/ 6858000 h 6858000"/>
              <a:gd name="connsiteX3" fmla="*/ 0 w 40284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28443" h="6858000">
                <a:moveTo>
                  <a:pt x="0" y="0"/>
                </a:moveTo>
                <a:lnTo>
                  <a:pt x="4028443" y="0"/>
                </a:lnTo>
                <a:lnTo>
                  <a:pt x="4028443"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115950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0_Full Ima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CA4CFAD-1D95-4B2C-9DB7-082D85D1CAE1}"/>
              </a:ext>
            </a:extLst>
          </p:cNvPr>
          <p:cNvSpPr>
            <a:spLocks noGrp="1"/>
          </p:cNvSpPr>
          <p:nvPr>
            <p:ph type="pic" sz="quarter" idx="10"/>
          </p:nvPr>
        </p:nvSpPr>
        <p:spPr>
          <a:xfrm>
            <a:off x="733424" y="723901"/>
            <a:ext cx="3019425" cy="5410200"/>
          </a:xfrm>
          <a:custGeom>
            <a:avLst/>
            <a:gdLst>
              <a:gd name="connsiteX0" fmla="*/ 0 w 3019425"/>
              <a:gd name="connsiteY0" fmla="*/ 0 h 5410200"/>
              <a:gd name="connsiteX1" fmla="*/ 3019425 w 3019425"/>
              <a:gd name="connsiteY1" fmla="*/ 0 h 5410200"/>
              <a:gd name="connsiteX2" fmla="*/ 3019425 w 3019425"/>
              <a:gd name="connsiteY2" fmla="*/ 5410200 h 5410200"/>
              <a:gd name="connsiteX3" fmla="*/ 0 w 3019425"/>
              <a:gd name="connsiteY3" fmla="*/ 5410200 h 5410200"/>
            </a:gdLst>
            <a:ahLst/>
            <a:cxnLst>
              <a:cxn ang="0">
                <a:pos x="connsiteX0" y="connsiteY0"/>
              </a:cxn>
              <a:cxn ang="0">
                <a:pos x="connsiteX1" y="connsiteY1"/>
              </a:cxn>
              <a:cxn ang="0">
                <a:pos x="connsiteX2" y="connsiteY2"/>
              </a:cxn>
              <a:cxn ang="0">
                <a:pos x="connsiteX3" y="connsiteY3"/>
              </a:cxn>
            </a:cxnLst>
            <a:rect l="l" t="t" r="r" b="b"/>
            <a:pathLst>
              <a:path w="3019425" h="5410200">
                <a:moveTo>
                  <a:pt x="0" y="0"/>
                </a:moveTo>
                <a:lnTo>
                  <a:pt x="3019425" y="0"/>
                </a:lnTo>
                <a:lnTo>
                  <a:pt x="3019425" y="5410200"/>
                </a:lnTo>
                <a:lnTo>
                  <a:pt x="0" y="5410200"/>
                </a:lnTo>
                <a:close/>
              </a:path>
            </a:pathLst>
          </a:custGeom>
        </p:spPr>
        <p:txBody>
          <a:bodyPr wrap="square" anchor="ctr">
            <a:noAutofit/>
          </a:bodyPr>
          <a:lstStyle/>
          <a:p>
            <a:endParaRPr lang="en-US" dirty="0"/>
          </a:p>
        </p:txBody>
      </p:sp>
      <p:sp>
        <p:nvSpPr>
          <p:cNvPr id="10" name="Picture Placeholder 9">
            <a:extLst>
              <a:ext uri="{FF2B5EF4-FFF2-40B4-BE49-F238E27FC236}">
                <a16:creationId xmlns:a16="http://schemas.microsoft.com/office/drawing/2014/main" id="{E1774F64-FEDB-4AB9-B758-DB41C9317D79}"/>
              </a:ext>
            </a:extLst>
          </p:cNvPr>
          <p:cNvSpPr>
            <a:spLocks noGrp="1"/>
          </p:cNvSpPr>
          <p:nvPr>
            <p:ph type="pic" sz="quarter" idx="11"/>
          </p:nvPr>
        </p:nvSpPr>
        <p:spPr>
          <a:xfrm>
            <a:off x="3829049" y="3705226"/>
            <a:ext cx="2428876" cy="2428876"/>
          </a:xfrm>
          <a:custGeom>
            <a:avLst/>
            <a:gdLst>
              <a:gd name="connsiteX0" fmla="*/ 0 w 2428876"/>
              <a:gd name="connsiteY0" fmla="*/ 0 h 2428876"/>
              <a:gd name="connsiteX1" fmla="*/ 2428876 w 2428876"/>
              <a:gd name="connsiteY1" fmla="*/ 0 h 2428876"/>
              <a:gd name="connsiteX2" fmla="*/ 2428876 w 2428876"/>
              <a:gd name="connsiteY2" fmla="*/ 2428876 h 2428876"/>
              <a:gd name="connsiteX3" fmla="*/ 0 w 2428876"/>
              <a:gd name="connsiteY3" fmla="*/ 2428876 h 2428876"/>
            </a:gdLst>
            <a:ahLst/>
            <a:cxnLst>
              <a:cxn ang="0">
                <a:pos x="connsiteX0" y="connsiteY0"/>
              </a:cxn>
              <a:cxn ang="0">
                <a:pos x="connsiteX1" y="connsiteY1"/>
              </a:cxn>
              <a:cxn ang="0">
                <a:pos x="connsiteX2" y="connsiteY2"/>
              </a:cxn>
              <a:cxn ang="0">
                <a:pos x="connsiteX3" y="connsiteY3"/>
              </a:cxn>
            </a:cxnLst>
            <a:rect l="l" t="t" r="r" b="b"/>
            <a:pathLst>
              <a:path w="2428876" h="2428876">
                <a:moveTo>
                  <a:pt x="0" y="0"/>
                </a:moveTo>
                <a:lnTo>
                  <a:pt x="2428876" y="0"/>
                </a:lnTo>
                <a:lnTo>
                  <a:pt x="2428876" y="2428876"/>
                </a:lnTo>
                <a:lnTo>
                  <a:pt x="0" y="2428876"/>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8169974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3" r:id="rId1"/>
    <p:sldLayoutId id="2147483659" r:id="rId2"/>
    <p:sldLayoutId id="2147483715" r:id="rId3"/>
    <p:sldLayoutId id="2147483736" r:id="rId4"/>
    <p:sldLayoutId id="2147483716" r:id="rId5"/>
    <p:sldLayoutId id="2147483729" r:id="rId6"/>
    <p:sldLayoutId id="2147483739" r:id="rId7"/>
    <p:sldLayoutId id="2147483744" r:id="rId8"/>
    <p:sldLayoutId id="2147483734" r:id="rId9"/>
    <p:sldLayoutId id="2147483745" r:id="rId10"/>
    <p:sldLayoutId id="2147483746" r:id="rId11"/>
    <p:sldLayoutId id="2147483747" r:id="rId12"/>
    <p:sldLayoutId id="2147483748" r:id="rId13"/>
    <p:sldLayoutId id="2147483730" r:id="rId14"/>
    <p:sldLayoutId id="2147483733" r:id="rId15"/>
    <p:sldLayoutId id="2147483738" r:id="rId16"/>
    <p:sldLayoutId id="2147483737" r:id="rId17"/>
    <p:sldLayoutId id="2147483717" r:id="rId18"/>
    <p:sldLayoutId id="2147483731" r:id="rId19"/>
    <p:sldLayoutId id="2147483732" r:id="rId20"/>
    <p:sldLayoutId id="2147483718" r:id="rId21"/>
    <p:sldLayoutId id="2147483719" r:id="rId22"/>
    <p:sldLayoutId id="2147483720" r:id="rId23"/>
    <p:sldLayoutId id="2147483735" r:id="rId24"/>
    <p:sldLayoutId id="2147483721" r:id="rId25"/>
    <p:sldLayoutId id="2147483722" r:id="rId26"/>
    <p:sldLayoutId id="2147483723" r:id="rId27"/>
    <p:sldLayoutId id="2147483724" r:id="rId28"/>
    <p:sldLayoutId id="2147483743" r:id="rId29"/>
    <p:sldLayoutId id="2147483725" r:id="rId30"/>
    <p:sldLayoutId id="2147483749" r:id="rId31"/>
    <p:sldLayoutId id="2147483727" r:id="rId32"/>
    <p:sldLayoutId id="2147483740" r:id="rId33"/>
    <p:sldLayoutId id="2147483741" r:id="rId34"/>
    <p:sldLayoutId id="2147483742" r:id="rId35"/>
    <p:sldLayoutId id="2147483728" r:id="rId36"/>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34.xml"/><Relationship Id="rId4" Type="http://schemas.openxmlformats.org/officeDocument/2006/relationships/image" Target="../media/image13.jpg"/></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1.jpg"/><Relationship Id="rId1" Type="http://schemas.openxmlformats.org/officeDocument/2006/relationships/slideLayout" Target="../slideLayouts/slideLayout35.xml"/><Relationship Id="rId4" Type="http://schemas.openxmlformats.org/officeDocument/2006/relationships/image" Target="../media/image22.jpg"/></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8.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2.jpg"/><Relationship Id="rId1" Type="http://schemas.openxmlformats.org/officeDocument/2006/relationships/slideLayout" Target="../slideLayouts/slideLayout10.xml"/><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B683776-0EBD-422A-9E41-8733838BABA7}"/>
              </a:ext>
            </a:extLst>
          </p:cNvPr>
          <p:cNvPicPr>
            <a:picLocks noChangeAspect="1"/>
          </p:cNvPicPr>
          <p:nvPr/>
        </p:nvPicPr>
        <p:blipFill>
          <a:blip r:embed="rId2"/>
          <a:stretch>
            <a:fillRect/>
          </a:stretch>
        </p:blipFill>
        <p:spPr>
          <a:xfrm>
            <a:off x="3992673" y="3266388"/>
            <a:ext cx="4300924" cy="325224"/>
          </a:xfrm>
          <a:prstGeom prst="rect">
            <a:avLst/>
          </a:prstGeom>
        </p:spPr>
      </p:pic>
    </p:spTree>
    <p:extLst>
      <p:ext uri="{BB962C8B-B14F-4D97-AF65-F5344CB8AC3E}">
        <p14:creationId xmlns:p14="http://schemas.microsoft.com/office/powerpoint/2010/main" val="1798369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53A59B8-CFBE-4B31-83E8-8F5B23BA7656}"/>
              </a:ext>
            </a:extLst>
          </p:cNvPr>
          <p:cNvSpPr/>
          <p:nvPr/>
        </p:nvSpPr>
        <p:spPr>
          <a:xfrm>
            <a:off x="6096001" y="3181350"/>
            <a:ext cx="6096000" cy="36766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Placeholder 18">
            <a:extLst>
              <a:ext uri="{FF2B5EF4-FFF2-40B4-BE49-F238E27FC236}">
                <a16:creationId xmlns:a16="http://schemas.microsoft.com/office/drawing/2014/main" id="{4B7038B1-A2C9-4BB8-8EF4-A90C799929A9}"/>
              </a:ext>
            </a:extLst>
          </p:cNvPr>
          <p:cNvPicPr>
            <a:picLocks noGrp="1" noChangeAspect="1"/>
          </p:cNvPicPr>
          <p:nvPr>
            <p:ph type="pic" sz="quarter" idx="11"/>
          </p:nvPr>
        </p:nvPicPr>
        <p:blipFill>
          <a:blip r:embed="rId2"/>
          <a:srcRect l="902" r="902"/>
          <a:stretch>
            <a:fillRect/>
          </a:stretch>
        </p:blipFill>
        <p:spPr/>
      </p:pic>
      <p:sp>
        <p:nvSpPr>
          <p:cNvPr id="20" name="TextBox 19">
            <a:extLst>
              <a:ext uri="{FF2B5EF4-FFF2-40B4-BE49-F238E27FC236}">
                <a16:creationId xmlns:a16="http://schemas.microsoft.com/office/drawing/2014/main" id="{36A8A487-6927-4E6B-AA4F-8737204A9854}"/>
              </a:ext>
            </a:extLst>
          </p:cNvPr>
          <p:cNvSpPr txBox="1"/>
          <p:nvPr/>
        </p:nvSpPr>
        <p:spPr>
          <a:xfrm>
            <a:off x="1157831" y="1522395"/>
            <a:ext cx="2645819" cy="769441"/>
          </a:xfrm>
          <a:prstGeom prst="rect">
            <a:avLst/>
          </a:prstGeom>
          <a:noFill/>
        </p:spPr>
        <p:txBody>
          <a:bodyPr wrap="square" rtlCol="0">
            <a:spAutoFit/>
          </a:bodyPr>
          <a:lstStyle/>
          <a:p>
            <a:r>
              <a:rPr lang="en-US" sz="4400" dirty="0">
                <a:solidFill>
                  <a:schemeClr val="bg1">
                    <a:lumMod val="50000"/>
                  </a:schemeClr>
                </a:solidFill>
                <a:latin typeface="Abril Display" panose="02000503000000020003" pitchFamily="50" charset="0"/>
              </a:rPr>
              <a:t>Feature /</a:t>
            </a:r>
          </a:p>
        </p:txBody>
      </p:sp>
      <p:sp>
        <p:nvSpPr>
          <p:cNvPr id="21" name="TextBox 20">
            <a:extLst>
              <a:ext uri="{FF2B5EF4-FFF2-40B4-BE49-F238E27FC236}">
                <a16:creationId xmlns:a16="http://schemas.microsoft.com/office/drawing/2014/main" id="{09E5072C-A237-48A4-ABA4-66A99FDCD4AB}"/>
              </a:ext>
            </a:extLst>
          </p:cNvPr>
          <p:cNvSpPr txBox="1"/>
          <p:nvPr/>
        </p:nvSpPr>
        <p:spPr>
          <a:xfrm>
            <a:off x="1157831" y="4207662"/>
            <a:ext cx="2987449" cy="837793"/>
          </a:xfrm>
          <a:prstGeom prst="rect">
            <a:avLst/>
          </a:prstGeom>
          <a:noFill/>
        </p:spPr>
        <p:txBody>
          <a:bodyPr wrap="square" rtlCol="0">
            <a:spAutoFit/>
          </a:bodyPr>
          <a:lstStyle/>
          <a:p>
            <a:pPr>
              <a:lnSpc>
                <a:spcPts val="1500"/>
              </a:lnSpc>
            </a:pPr>
            <a:r>
              <a:rPr lang="en-US" sz="800" dirty="0">
                <a:latin typeface="Montserrat Light" panose="00000400000000000000" pitchFamily="50" charset="0"/>
              </a:rPr>
              <a:t>If you need help with the product, please contact the shop owner by visiting their shop profile and sending to them a message. For anything else (licensing, billing, </a:t>
            </a:r>
            <a:r>
              <a:rPr lang="en-US" sz="800" dirty="0" err="1">
                <a:latin typeface="Montserrat Light" panose="00000400000000000000" pitchFamily="50" charset="0"/>
              </a:rPr>
              <a:t>etc</a:t>
            </a:r>
            <a:r>
              <a:rPr lang="en-US" sz="800" dirty="0">
                <a:latin typeface="Montserrat Light" panose="00000400000000000000" pitchFamily="50" charset="0"/>
              </a:rPr>
              <a:t>), please visit our Help Center.</a:t>
            </a:r>
          </a:p>
        </p:txBody>
      </p:sp>
      <p:sp>
        <p:nvSpPr>
          <p:cNvPr id="22" name="TextBox 21">
            <a:extLst>
              <a:ext uri="{FF2B5EF4-FFF2-40B4-BE49-F238E27FC236}">
                <a16:creationId xmlns:a16="http://schemas.microsoft.com/office/drawing/2014/main" id="{27D661A8-4D05-4368-B0F6-4107A4280CBA}"/>
              </a:ext>
            </a:extLst>
          </p:cNvPr>
          <p:cNvSpPr txBox="1"/>
          <p:nvPr/>
        </p:nvSpPr>
        <p:spPr>
          <a:xfrm>
            <a:off x="1157831" y="3915403"/>
            <a:ext cx="2061619" cy="267061"/>
          </a:xfrm>
          <a:prstGeom prst="rect">
            <a:avLst/>
          </a:prstGeom>
          <a:noFill/>
        </p:spPr>
        <p:txBody>
          <a:bodyPr wrap="square" rtlCol="0">
            <a:spAutoFit/>
          </a:bodyPr>
          <a:lstStyle/>
          <a:p>
            <a:pPr>
              <a:lnSpc>
                <a:spcPts val="1500"/>
              </a:lnSpc>
            </a:pPr>
            <a:r>
              <a:rPr lang="en-US" sz="900" dirty="0">
                <a:latin typeface="Montserrat Medium" panose="00000600000000000000" pitchFamily="50" charset="0"/>
              </a:rPr>
              <a:t>Simple </a:t>
            </a:r>
            <a:r>
              <a:rPr lang="en-US" sz="900" dirty="0" err="1">
                <a:latin typeface="Montserrat Medium" panose="00000600000000000000" pitchFamily="50" charset="0"/>
              </a:rPr>
              <a:t>woys</a:t>
            </a:r>
            <a:r>
              <a:rPr lang="en-US" sz="900" dirty="0">
                <a:latin typeface="Montserrat Medium" panose="00000600000000000000" pitchFamily="50" charset="0"/>
              </a:rPr>
              <a:t> to get Remember</a:t>
            </a:r>
          </a:p>
        </p:txBody>
      </p:sp>
      <p:sp>
        <p:nvSpPr>
          <p:cNvPr id="23" name="TextBox 22">
            <a:extLst>
              <a:ext uri="{FF2B5EF4-FFF2-40B4-BE49-F238E27FC236}">
                <a16:creationId xmlns:a16="http://schemas.microsoft.com/office/drawing/2014/main" id="{D9BC3ED3-D05D-4354-9918-B136FB0E397C}"/>
              </a:ext>
            </a:extLst>
          </p:cNvPr>
          <p:cNvSpPr txBox="1"/>
          <p:nvPr/>
        </p:nvSpPr>
        <p:spPr>
          <a:xfrm>
            <a:off x="1157831" y="5221122"/>
            <a:ext cx="2987449" cy="453073"/>
          </a:xfrm>
          <a:prstGeom prst="rect">
            <a:avLst/>
          </a:prstGeom>
          <a:noFill/>
        </p:spPr>
        <p:txBody>
          <a:bodyPr wrap="square" rtlCol="0">
            <a:spAutoFit/>
          </a:bodyPr>
          <a:lstStyle/>
          <a:p>
            <a:pPr>
              <a:lnSpc>
                <a:spcPts val="1500"/>
              </a:lnSpc>
            </a:pPr>
            <a:r>
              <a:rPr lang="en-US" sz="800" dirty="0">
                <a:latin typeface="Montserrat Light" panose="00000400000000000000" pitchFamily="50" charset="0"/>
              </a:rPr>
              <a:t>If you need help with the product, please contact the shop owner by visiting their.</a:t>
            </a:r>
          </a:p>
        </p:txBody>
      </p:sp>
    </p:spTree>
    <p:extLst>
      <p:ext uri="{BB962C8B-B14F-4D97-AF65-F5344CB8AC3E}">
        <p14:creationId xmlns:p14="http://schemas.microsoft.com/office/powerpoint/2010/main" val="11973371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23BC0EE-3ACB-4C4A-88C0-4F06944A010B}"/>
              </a:ext>
            </a:extLst>
          </p:cNvPr>
          <p:cNvSpPr/>
          <p:nvPr/>
        </p:nvSpPr>
        <p:spPr>
          <a:xfrm>
            <a:off x="0" y="0"/>
            <a:ext cx="12192000" cy="34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2493CF0-0D82-4BB2-897C-AA69909223F7}"/>
              </a:ext>
            </a:extLst>
          </p:cNvPr>
          <p:cNvSpPr/>
          <p:nvPr/>
        </p:nvSpPr>
        <p:spPr>
          <a:xfrm>
            <a:off x="5098649" y="1514475"/>
            <a:ext cx="3023401" cy="46196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Placeholder 4">
            <a:extLst>
              <a:ext uri="{FF2B5EF4-FFF2-40B4-BE49-F238E27FC236}">
                <a16:creationId xmlns:a16="http://schemas.microsoft.com/office/drawing/2014/main" id="{8BF1EE7C-B6AF-4C12-AE33-D999C31F4757}"/>
              </a:ext>
            </a:extLst>
          </p:cNvPr>
          <p:cNvPicPr>
            <a:picLocks noGrp="1" noChangeAspect="1"/>
          </p:cNvPicPr>
          <p:nvPr>
            <p:ph type="pic" sz="quarter" idx="11"/>
          </p:nvPr>
        </p:nvPicPr>
        <p:blipFill rotWithShape="1">
          <a:blip r:embed="rId2"/>
          <a:srcRect l="4496" r="10757" b="6263"/>
          <a:stretch/>
        </p:blipFill>
        <p:spPr>
          <a:xfrm>
            <a:off x="5508224" y="723901"/>
            <a:ext cx="3023401" cy="5014912"/>
          </a:xfrm>
        </p:spPr>
      </p:pic>
      <p:sp>
        <p:nvSpPr>
          <p:cNvPr id="9" name="TextBox 8">
            <a:extLst>
              <a:ext uri="{FF2B5EF4-FFF2-40B4-BE49-F238E27FC236}">
                <a16:creationId xmlns:a16="http://schemas.microsoft.com/office/drawing/2014/main" id="{89BDFA57-6824-4AFD-B5EF-2C6F7FF952C3}"/>
              </a:ext>
            </a:extLst>
          </p:cNvPr>
          <p:cNvSpPr txBox="1"/>
          <p:nvPr/>
        </p:nvSpPr>
        <p:spPr>
          <a:xfrm>
            <a:off x="925133" y="1907115"/>
            <a:ext cx="2522917" cy="769441"/>
          </a:xfrm>
          <a:prstGeom prst="rect">
            <a:avLst/>
          </a:prstGeom>
          <a:noFill/>
        </p:spPr>
        <p:txBody>
          <a:bodyPr wrap="square" rtlCol="0">
            <a:spAutoFit/>
          </a:bodyPr>
          <a:lstStyle/>
          <a:p>
            <a:r>
              <a:rPr lang="en-US" sz="4400" dirty="0">
                <a:solidFill>
                  <a:schemeClr val="bg1">
                    <a:lumMod val="50000"/>
                  </a:schemeClr>
                </a:solidFill>
                <a:latin typeface="Abril Display" panose="02000503000000020003" pitchFamily="50" charset="0"/>
              </a:rPr>
              <a:t>Feature /</a:t>
            </a:r>
          </a:p>
        </p:txBody>
      </p:sp>
      <p:sp>
        <p:nvSpPr>
          <p:cNvPr id="11" name="TextBox 10">
            <a:extLst>
              <a:ext uri="{FF2B5EF4-FFF2-40B4-BE49-F238E27FC236}">
                <a16:creationId xmlns:a16="http://schemas.microsoft.com/office/drawing/2014/main" id="{6C89E4D5-56FF-433B-8B06-D4228CFDDDBE}"/>
              </a:ext>
            </a:extLst>
          </p:cNvPr>
          <p:cNvSpPr txBox="1"/>
          <p:nvPr/>
        </p:nvSpPr>
        <p:spPr>
          <a:xfrm>
            <a:off x="925133" y="4044078"/>
            <a:ext cx="3090319" cy="837793"/>
          </a:xfrm>
          <a:prstGeom prst="rect">
            <a:avLst/>
          </a:prstGeom>
          <a:noFill/>
        </p:spPr>
        <p:txBody>
          <a:bodyPr wrap="square" rtlCol="0">
            <a:spAutoFit/>
          </a:bodyPr>
          <a:lstStyle/>
          <a:p>
            <a:pPr>
              <a:lnSpc>
                <a:spcPts val="1500"/>
              </a:lnSpc>
            </a:pPr>
            <a:r>
              <a:rPr lang="en-US" sz="800" dirty="0">
                <a:latin typeface="Montserrat Light" panose="00000400000000000000" pitchFamily="50" charset="0"/>
              </a:rPr>
              <a:t>If you need help with the product, please contact the shop owner by visiting their shop profile and to sending to them a message. For anything else (licensing, billing, </a:t>
            </a:r>
            <a:r>
              <a:rPr lang="en-US" sz="800" dirty="0" err="1">
                <a:latin typeface="Montserrat Light" panose="00000400000000000000" pitchFamily="50" charset="0"/>
              </a:rPr>
              <a:t>etc</a:t>
            </a:r>
            <a:r>
              <a:rPr lang="en-US" sz="800" dirty="0">
                <a:latin typeface="Montserrat Light" panose="00000400000000000000" pitchFamily="50" charset="0"/>
              </a:rPr>
              <a:t>), please visit our Help Center.</a:t>
            </a:r>
          </a:p>
        </p:txBody>
      </p:sp>
      <p:sp>
        <p:nvSpPr>
          <p:cNvPr id="12" name="TextBox 11">
            <a:extLst>
              <a:ext uri="{FF2B5EF4-FFF2-40B4-BE49-F238E27FC236}">
                <a16:creationId xmlns:a16="http://schemas.microsoft.com/office/drawing/2014/main" id="{1189EE07-A368-4E5E-8471-A6052AF34DD4}"/>
              </a:ext>
            </a:extLst>
          </p:cNvPr>
          <p:cNvSpPr txBox="1"/>
          <p:nvPr/>
        </p:nvSpPr>
        <p:spPr>
          <a:xfrm>
            <a:off x="925133" y="3751819"/>
            <a:ext cx="2061619" cy="267061"/>
          </a:xfrm>
          <a:prstGeom prst="rect">
            <a:avLst/>
          </a:prstGeom>
          <a:noFill/>
        </p:spPr>
        <p:txBody>
          <a:bodyPr wrap="square" rtlCol="0">
            <a:spAutoFit/>
          </a:bodyPr>
          <a:lstStyle/>
          <a:p>
            <a:pPr>
              <a:lnSpc>
                <a:spcPts val="1500"/>
              </a:lnSpc>
            </a:pPr>
            <a:r>
              <a:rPr lang="en-US" sz="900" dirty="0">
                <a:latin typeface="Montserrat Medium" panose="00000600000000000000" pitchFamily="50" charset="0"/>
              </a:rPr>
              <a:t>Simple </a:t>
            </a:r>
            <a:r>
              <a:rPr lang="en-US" sz="900" dirty="0" err="1">
                <a:latin typeface="Montserrat Medium" panose="00000600000000000000" pitchFamily="50" charset="0"/>
              </a:rPr>
              <a:t>woys</a:t>
            </a:r>
            <a:r>
              <a:rPr lang="en-US" sz="900" dirty="0">
                <a:latin typeface="Montserrat Medium" panose="00000600000000000000" pitchFamily="50" charset="0"/>
              </a:rPr>
              <a:t> to get Remember</a:t>
            </a:r>
          </a:p>
        </p:txBody>
      </p:sp>
      <p:cxnSp>
        <p:nvCxnSpPr>
          <p:cNvPr id="7" name="Straight Connector 6">
            <a:extLst>
              <a:ext uri="{FF2B5EF4-FFF2-40B4-BE49-F238E27FC236}">
                <a16:creationId xmlns:a16="http://schemas.microsoft.com/office/drawing/2014/main" id="{58BB0EA1-CB09-41BD-BE52-920F0178C433}"/>
              </a:ext>
            </a:extLst>
          </p:cNvPr>
          <p:cNvCxnSpPr>
            <a:cxnSpLocks/>
          </p:cNvCxnSpPr>
          <p:nvPr/>
        </p:nvCxnSpPr>
        <p:spPr>
          <a:xfrm>
            <a:off x="9277350" y="0"/>
            <a:ext cx="0" cy="174625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19550DAD-2446-42D5-90BD-D6BDC7B636D3}"/>
              </a:ext>
            </a:extLst>
          </p:cNvPr>
          <p:cNvSpPr txBox="1"/>
          <p:nvPr/>
        </p:nvSpPr>
        <p:spPr>
          <a:xfrm>
            <a:off x="9334933" y="627546"/>
            <a:ext cx="684586" cy="348813"/>
          </a:xfrm>
          <a:prstGeom prst="rect">
            <a:avLst/>
          </a:prstGeom>
          <a:noFill/>
        </p:spPr>
        <p:txBody>
          <a:bodyPr wrap="square" rtlCol="0">
            <a:spAutoFit/>
          </a:bodyPr>
          <a:lstStyle/>
          <a:p>
            <a:pPr>
              <a:lnSpc>
                <a:spcPts val="1000"/>
              </a:lnSpc>
            </a:pPr>
            <a:r>
              <a:rPr lang="en-US" sz="800" dirty="0">
                <a:solidFill>
                  <a:schemeClr val="bg1">
                    <a:lumMod val="65000"/>
                  </a:schemeClr>
                </a:solidFill>
                <a:latin typeface="Abril Display" panose="02000503000000020003" pitchFamily="50" charset="0"/>
              </a:rPr>
              <a:t>Win</a:t>
            </a:r>
          </a:p>
          <a:p>
            <a:pPr>
              <a:lnSpc>
                <a:spcPts val="1000"/>
              </a:lnSpc>
            </a:pPr>
            <a:r>
              <a:rPr lang="en-US" sz="800" dirty="0">
                <a:solidFill>
                  <a:schemeClr val="bg1">
                    <a:lumMod val="65000"/>
                  </a:schemeClr>
                </a:solidFill>
                <a:latin typeface="Abril Display" panose="02000503000000020003" pitchFamily="50" charset="0"/>
              </a:rPr>
              <a:t>the best /</a:t>
            </a:r>
          </a:p>
        </p:txBody>
      </p:sp>
      <p:sp>
        <p:nvSpPr>
          <p:cNvPr id="15" name="TextBox 14">
            <a:extLst>
              <a:ext uri="{FF2B5EF4-FFF2-40B4-BE49-F238E27FC236}">
                <a16:creationId xmlns:a16="http://schemas.microsoft.com/office/drawing/2014/main" id="{E71A5B7E-546A-410F-836B-9F6BF1CC7ACB}"/>
              </a:ext>
            </a:extLst>
          </p:cNvPr>
          <p:cNvSpPr txBox="1"/>
          <p:nvPr/>
        </p:nvSpPr>
        <p:spPr>
          <a:xfrm>
            <a:off x="9334933" y="1051889"/>
            <a:ext cx="684586" cy="348813"/>
          </a:xfrm>
          <a:prstGeom prst="rect">
            <a:avLst/>
          </a:prstGeom>
          <a:noFill/>
        </p:spPr>
        <p:txBody>
          <a:bodyPr wrap="square" rtlCol="0">
            <a:spAutoFit/>
          </a:bodyPr>
          <a:lstStyle/>
          <a:p>
            <a:pPr>
              <a:lnSpc>
                <a:spcPts val="1000"/>
              </a:lnSpc>
            </a:pPr>
            <a:r>
              <a:rPr lang="en-US" sz="800" dirty="0">
                <a:solidFill>
                  <a:schemeClr val="bg1">
                    <a:lumMod val="65000"/>
                  </a:schemeClr>
                </a:solidFill>
                <a:latin typeface="Abril Display" panose="02000503000000020003" pitchFamily="50" charset="0"/>
              </a:rPr>
              <a:t>Win</a:t>
            </a:r>
          </a:p>
          <a:p>
            <a:pPr>
              <a:lnSpc>
                <a:spcPts val="1000"/>
              </a:lnSpc>
            </a:pPr>
            <a:r>
              <a:rPr lang="en-US" sz="800" dirty="0">
                <a:solidFill>
                  <a:schemeClr val="bg1">
                    <a:lumMod val="65000"/>
                  </a:schemeClr>
                </a:solidFill>
                <a:latin typeface="Abril Display" panose="02000503000000020003" pitchFamily="50" charset="0"/>
              </a:rPr>
              <a:t>the best /</a:t>
            </a:r>
          </a:p>
        </p:txBody>
      </p:sp>
      <p:sp>
        <p:nvSpPr>
          <p:cNvPr id="16" name="TextBox 15">
            <a:extLst>
              <a:ext uri="{FF2B5EF4-FFF2-40B4-BE49-F238E27FC236}">
                <a16:creationId xmlns:a16="http://schemas.microsoft.com/office/drawing/2014/main" id="{5957E8E4-3E6A-4FEC-A42C-CCAFD0FD7481}"/>
              </a:ext>
            </a:extLst>
          </p:cNvPr>
          <p:cNvSpPr txBox="1"/>
          <p:nvPr/>
        </p:nvSpPr>
        <p:spPr>
          <a:xfrm>
            <a:off x="9334933" y="1476232"/>
            <a:ext cx="684586" cy="348813"/>
          </a:xfrm>
          <a:prstGeom prst="rect">
            <a:avLst/>
          </a:prstGeom>
          <a:noFill/>
        </p:spPr>
        <p:txBody>
          <a:bodyPr wrap="square" rtlCol="0">
            <a:spAutoFit/>
          </a:bodyPr>
          <a:lstStyle/>
          <a:p>
            <a:pPr>
              <a:lnSpc>
                <a:spcPts val="1000"/>
              </a:lnSpc>
            </a:pPr>
            <a:r>
              <a:rPr lang="en-US" sz="800" dirty="0">
                <a:solidFill>
                  <a:schemeClr val="bg1">
                    <a:lumMod val="65000"/>
                  </a:schemeClr>
                </a:solidFill>
                <a:latin typeface="Abril Display" panose="02000503000000020003" pitchFamily="50" charset="0"/>
              </a:rPr>
              <a:t>Win</a:t>
            </a:r>
          </a:p>
          <a:p>
            <a:pPr>
              <a:lnSpc>
                <a:spcPts val="1000"/>
              </a:lnSpc>
            </a:pPr>
            <a:r>
              <a:rPr lang="en-US" sz="800" dirty="0">
                <a:solidFill>
                  <a:schemeClr val="bg1">
                    <a:lumMod val="65000"/>
                  </a:schemeClr>
                </a:solidFill>
                <a:latin typeface="Abril Display" panose="02000503000000020003" pitchFamily="50" charset="0"/>
              </a:rPr>
              <a:t>the best /</a:t>
            </a:r>
          </a:p>
        </p:txBody>
      </p:sp>
    </p:spTree>
    <p:extLst>
      <p:ext uri="{BB962C8B-B14F-4D97-AF65-F5344CB8AC3E}">
        <p14:creationId xmlns:p14="http://schemas.microsoft.com/office/powerpoint/2010/main" val="626522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B8C380D-362E-42FC-B106-80B8BAB036B7}"/>
              </a:ext>
            </a:extLst>
          </p:cNvPr>
          <p:cNvSpPr/>
          <p:nvPr/>
        </p:nvSpPr>
        <p:spPr>
          <a:xfrm>
            <a:off x="4191000" y="-1"/>
            <a:ext cx="2667000" cy="331470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56C21092-9777-40E2-A4FF-EC9238E8081F}"/>
              </a:ext>
            </a:extLst>
          </p:cNvPr>
          <p:cNvSpPr/>
          <p:nvPr/>
        </p:nvSpPr>
        <p:spPr>
          <a:xfrm>
            <a:off x="6858000" y="-1"/>
            <a:ext cx="2667000" cy="3314701"/>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53E3832A-6E4C-416C-8311-84882DEBD9AF}"/>
              </a:ext>
            </a:extLst>
          </p:cNvPr>
          <p:cNvSpPr/>
          <p:nvPr/>
        </p:nvSpPr>
        <p:spPr>
          <a:xfrm>
            <a:off x="9524999" y="-1"/>
            <a:ext cx="2667000" cy="331470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3" name="Group 42">
            <a:extLst>
              <a:ext uri="{FF2B5EF4-FFF2-40B4-BE49-F238E27FC236}">
                <a16:creationId xmlns:a16="http://schemas.microsoft.com/office/drawing/2014/main" id="{1A08AFCC-F088-4E42-B843-C53AF20BAB2D}"/>
              </a:ext>
            </a:extLst>
          </p:cNvPr>
          <p:cNvGrpSpPr/>
          <p:nvPr/>
        </p:nvGrpSpPr>
        <p:grpSpPr>
          <a:xfrm>
            <a:off x="4502149" y="579318"/>
            <a:ext cx="2044702" cy="2300623"/>
            <a:chOff x="4502149" y="579318"/>
            <a:chExt cx="2044702" cy="2300623"/>
          </a:xfrm>
        </p:grpSpPr>
        <p:sp>
          <p:nvSpPr>
            <p:cNvPr id="21" name="TextBox 20">
              <a:extLst>
                <a:ext uri="{FF2B5EF4-FFF2-40B4-BE49-F238E27FC236}">
                  <a16:creationId xmlns:a16="http://schemas.microsoft.com/office/drawing/2014/main" id="{0672D54E-7E6A-4A06-99AC-43E07E8857BA}"/>
                </a:ext>
              </a:extLst>
            </p:cNvPr>
            <p:cNvSpPr txBox="1"/>
            <p:nvPr/>
          </p:nvSpPr>
          <p:spPr>
            <a:xfrm>
              <a:off x="4502149" y="1524792"/>
              <a:ext cx="1600199" cy="462114"/>
            </a:xfrm>
            <a:prstGeom prst="rect">
              <a:avLst/>
            </a:prstGeom>
            <a:noFill/>
          </p:spPr>
          <p:txBody>
            <a:bodyPr wrap="square" numCol="1" spcCol="457200" rtlCol="0">
              <a:spAutoFit/>
            </a:bodyPr>
            <a:lstStyle/>
            <a:p>
              <a:pPr>
                <a:lnSpc>
                  <a:spcPts val="1500"/>
                </a:lnSpc>
              </a:pPr>
              <a:r>
                <a:rPr lang="en-US" sz="1200" dirty="0">
                  <a:solidFill>
                    <a:schemeClr val="tx1">
                      <a:lumMod val="75000"/>
                      <a:lumOff val="25000"/>
                    </a:schemeClr>
                  </a:solidFill>
                  <a:latin typeface="Montserrat Light" panose="00000400000000000000" pitchFamily="50" charset="0"/>
                  <a:ea typeface="Montserrat" charset="0"/>
                  <a:cs typeface="Montserrat" charset="0"/>
                </a:rPr>
                <a:t>Your Best</a:t>
              </a:r>
            </a:p>
            <a:p>
              <a:pPr>
                <a:lnSpc>
                  <a:spcPts val="1500"/>
                </a:lnSpc>
              </a:pPr>
              <a:r>
                <a:rPr lang="en-US" sz="1200" dirty="0" err="1">
                  <a:solidFill>
                    <a:schemeClr val="tx1">
                      <a:lumMod val="75000"/>
                      <a:lumOff val="25000"/>
                    </a:schemeClr>
                  </a:solidFill>
                  <a:latin typeface="Montserrat Light" panose="00000400000000000000" pitchFamily="50" charset="0"/>
                  <a:ea typeface="Montserrat" charset="0"/>
                  <a:cs typeface="Montserrat" charset="0"/>
                </a:rPr>
                <a:t>Titile</a:t>
              </a:r>
              <a:r>
                <a:rPr lang="en-US" sz="1200" dirty="0">
                  <a:solidFill>
                    <a:schemeClr val="tx1">
                      <a:lumMod val="75000"/>
                      <a:lumOff val="25000"/>
                    </a:schemeClr>
                  </a:solidFill>
                  <a:latin typeface="Montserrat Light" panose="00000400000000000000" pitchFamily="50" charset="0"/>
                  <a:ea typeface="Montserrat" charset="0"/>
                  <a:cs typeface="Montserrat" charset="0"/>
                </a:rPr>
                <a:t> To Here</a:t>
              </a:r>
            </a:p>
          </p:txBody>
        </p:sp>
        <p:sp>
          <p:nvSpPr>
            <p:cNvPr id="22" name="TextBox 21">
              <a:extLst>
                <a:ext uri="{FF2B5EF4-FFF2-40B4-BE49-F238E27FC236}">
                  <a16:creationId xmlns:a16="http://schemas.microsoft.com/office/drawing/2014/main" id="{8937F376-7E71-4132-A5AA-F81745495D13}"/>
                </a:ext>
              </a:extLst>
            </p:cNvPr>
            <p:cNvSpPr txBox="1"/>
            <p:nvPr/>
          </p:nvSpPr>
          <p:spPr>
            <a:xfrm>
              <a:off x="4502149" y="1974244"/>
              <a:ext cx="2044702" cy="905697"/>
            </a:xfrm>
            <a:prstGeom prst="rect">
              <a:avLst/>
            </a:prstGeom>
            <a:noFill/>
          </p:spPr>
          <p:txBody>
            <a:bodyPr wrap="square" rtlCol="0">
              <a:spAutoFit/>
            </a:bodyPr>
            <a:lstStyle/>
            <a:p>
              <a:pPr>
                <a:lnSpc>
                  <a:spcPts val="1300"/>
                </a:lnSpc>
              </a:pPr>
              <a:r>
                <a:rPr lang="en-US" sz="650" dirty="0">
                  <a:latin typeface="Montserrat Light" panose="00000400000000000000" pitchFamily="50" charset="0"/>
                </a:rPr>
                <a:t>If you need help with the product, please</a:t>
              </a:r>
            </a:p>
            <a:p>
              <a:pPr>
                <a:lnSpc>
                  <a:spcPts val="1300"/>
                </a:lnSpc>
              </a:pPr>
              <a:r>
                <a:rPr lang="en-US" sz="650" dirty="0">
                  <a:latin typeface="Montserrat Light" panose="00000400000000000000" pitchFamily="50" charset="0"/>
                </a:rPr>
                <a:t>contact the shop owner by visiting their this profile and sending be them a message</a:t>
              </a:r>
            </a:p>
            <a:p>
              <a:pPr>
                <a:lnSpc>
                  <a:spcPts val="1300"/>
                </a:lnSpc>
              </a:pPr>
              <a:r>
                <a:rPr lang="en-US" sz="650" dirty="0">
                  <a:latin typeface="Montserrat Light" panose="00000400000000000000" pitchFamily="50" charset="0"/>
                </a:rPr>
                <a:t>For anything else (licensing, billing, </a:t>
              </a:r>
              <a:r>
                <a:rPr lang="en-US" sz="650" dirty="0" err="1">
                  <a:latin typeface="Montserrat Light" panose="00000400000000000000" pitchFamily="50" charset="0"/>
                </a:rPr>
                <a:t>etc</a:t>
              </a:r>
              <a:r>
                <a:rPr lang="en-US" sz="650" dirty="0">
                  <a:latin typeface="Montserrat Light" panose="00000400000000000000" pitchFamily="50" charset="0"/>
                </a:rPr>
                <a:t>), </a:t>
              </a:r>
            </a:p>
            <a:p>
              <a:pPr>
                <a:lnSpc>
                  <a:spcPts val="1300"/>
                </a:lnSpc>
              </a:pPr>
              <a:r>
                <a:rPr lang="en-US" sz="650" dirty="0">
                  <a:latin typeface="Montserrat Light" panose="00000400000000000000" pitchFamily="50" charset="0"/>
                </a:rPr>
                <a:t>in the best Help Center.</a:t>
              </a:r>
            </a:p>
          </p:txBody>
        </p:sp>
        <p:sp>
          <p:nvSpPr>
            <p:cNvPr id="42" name="TextBox 41">
              <a:extLst>
                <a:ext uri="{FF2B5EF4-FFF2-40B4-BE49-F238E27FC236}">
                  <a16:creationId xmlns:a16="http://schemas.microsoft.com/office/drawing/2014/main" id="{90CB5834-CA85-452C-9CA9-BB7EBD3B3EB6}"/>
                </a:ext>
              </a:extLst>
            </p:cNvPr>
            <p:cNvSpPr txBox="1"/>
            <p:nvPr/>
          </p:nvSpPr>
          <p:spPr>
            <a:xfrm>
              <a:off x="5918198" y="579318"/>
              <a:ext cx="374651" cy="815608"/>
            </a:xfrm>
            <a:prstGeom prst="rect">
              <a:avLst/>
            </a:prstGeom>
            <a:noFill/>
          </p:spPr>
          <p:txBody>
            <a:bodyPr wrap="square" numCol="1" spcCol="457200" rtlCol="0">
              <a:spAutoFit/>
            </a:bodyPr>
            <a:lstStyle/>
            <a:p>
              <a:r>
                <a:rPr lang="en-US" sz="4700" dirty="0">
                  <a:solidFill>
                    <a:schemeClr val="bg1">
                      <a:lumMod val="75000"/>
                      <a:alpha val="63000"/>
                    </a:schemeClr>
                  </a:solidFill>
                  <a:latin typeface="Abril Display" panose="02000503000000020003" pitchFamily="50" charset="0"/>
                  <a:ea typeface="Montserrat" charset="0"/>
                  <a:cs typeface="Montserrat" charset="0"/>
                </a:rPr>
                <a:t>1</a:t>
              </a:r>
            </a:p>
          </p:txBody>
        </p:sp>
      </p:grpSp>
      <p:grpSp>
        <p:nvGrpSpPr>
          <p:cNvPr id="44" name="Group 43">
            <a:extLst>
              <a:ext uri="{FF2B5EF4-FFF2-40B4-BE49-F238E27FC236}">
                <a16:creationId xmlns:a16="http://schemas.microsoft.com/office/drawing/2014/main" id="{45A1FDAD-51A9-438B-96F1-5E750A60ED9A}"/>
              </a:ext>
            </a:extLst>
          </p:cNvPr>
          <p:cNvGrpSpPr/>
          <p:nvPr/>
        </p:nvGrpSpPr>
        <p:grpSpPr>
          <a:xfrm>
            <a:off x="7207249" y="579318"/>
            <a:ext cx="2044702" cy="2300623"/>
            <a:chOff x="4502149" y="579318"/>
            <a:chExt cx="2044702" cy="2300623"/>
          </a:xfrm>
        </p:grpSpPr>
        <p:sp>
          <p:nvSpPr>
            <p:cNvPr id="45" name="TextBox 44">
              <a:extLst>
                <a:ext uri="{FF2B5EF4-FFF2-40B4-BE49-F238E27FC236}">
                  <a16:creationId xmlns:a16="http://schemas.microsoft.com/office/drawing/2014/main" id="{21898EF4-40A6-47CA-8610-EAE86E585208}"/>
                </a:ext>
              </a:extLst>
            </p:cNvPr>
            <p:cNvSpPr txBox="1"/>
            <p:nvPr/>
          </p:nvSpPr>
          <p:spPr>
            <a:xfrm>
              <a:off x="4502149" y="1524792"/>
              <a:ext cx="1600199" cy="462114"/>
            </a:xfrm>
            <a:prstGeom prst="rect">
              <a:avLst/>
            </a:prstGeom>
            <a:noFill/>
          </p:spPr>
          <p:txBody>
            <a:bodyPr wrap="square" numCol="1" spcCol="457200" rtlCol="0">
              <a:spAutoFit/>
            </a:bodyPr>
            <a:lstStyle/>
            <a:p>
              <a:pPr>
                <a:lnSpc>
                  <a:spcPts val="1500"/>
                </a:lnSpc>
              </a:pPr>
              <a:r>
                <a:rPr lang="en-US" sz="1200" dirty="0">
                  <a:solidFill>
                    <a:schemeClr val="tx1">
                      <a:lumMod val="75000"/>
                      <a:lumOff val="25000"/>
                    </a:schemeClr>
                  </a:solidFill>
                  <a:latin typeface="Montserrat Light" panose="00000400000000000000" pitchFamily="50" charset="0"/>
                  <a:ea typeface="Montserrat" charset="0"/>
                  <a:cs typeface="Montserrat" charset="0"/>
                </a:rPr>
                <a:t>Your Best</a:t>
              </a:r>
            </a:p>
            <a:p>
              <a:pPr>
                <a:lnSpc>
                  <a:spcPts val="1500"/>
                </a:lnSpc>
              </a:pPr>
              <a:r>
                <a:rPr lang="en-US" sz="1200" dirty="0" err="1">
                  <a:solidFill>
                    <a:schemeClr val="tx1">
                      <a:lumMod val="75000"/>
                      <a:lumOff val="25000"/>
                    </a:schemeClr>
                  </a:solidFill>
                  <a:latin typeface="Montserrat Light" panose="00000400000000000000" pitchFamily="50" charset="0"/>
                  <a:ea typeface="Montserrat" charset="0"/>
                  <a:cs typeface="Montserrat" charset="0"/>
                </a:rPr>
                <a:t>Titile</a:t>
              </a:r>
              <a:r>
                <a:rPr lang="en-US" sz="1200" dirty="0">
                  <a:solidFill>
                    <a:schemeClr val="tx1">
                      <a:lumMod val="75000"/>
                      <a:lumOff val="25000"/>
                    </a:schemeClr>
                  </a:solidFill>
                  <a:latin typeface="Montserrat Light" panose="00000400000000000000" pitchFamily="50" charset="0"/>
                  <a:ea typeface="Montserrat" charset="0"/>
                  <a:cs typeface="Montserrat" charset="0"/>
                </a:rPr>
                <a:t> To Here</a:t>
              </a:r>
            </a:p>
          </p:txBody>
        </p:sp>
        <p:sp>
          <p:nvSpPr>
            <p:cNvPr id="46" name="TextBox 45">
              <a:extLst>
                <a:ext uri="{FF2B5EF4-FFF2-40B4-BE49-F238E27FC236}">
                  <a16:creationId xmlns:a16="http://schemas.microsoft.com/office/drawing/2014/main" id="{8E340261-0AA4-498A-98E7-43C2A58EE9A4}"/>
                </a:ext>
              </a:extLst>
            </p:cNvPr>
            <p:cNvSpPr txBox="1"/>
            <p:nvPr/>
          </p:nvSpPr>
          <p:spPr>
            <a:xfrm>
              <a:off x="4502149" y="1974244"/>
              <a:ext cx="2044702" cy="905697"/>
            </a:xfrm>
            <a:prstGeom prst="rect">
              <a:avLst/>
            </a:prstGeom>
            <a:noFill/>
          </p:spPr>
          <p:txBody>
            <a:bodyPr wrap="square" rtlCol="0">
              <a:spAutoFit/>
            </a:bodyPr>
            <a:lstStyle/>
            <a:p>
              <a:pPr>
                <a:lnSpc>
                  <a:spcPts val="1300"/>
                </a:lnSpc>
              </a:pPr>
              <a:r>
                <a:rPr lang="en-US" sz="650" dirty="0">
                  <a:latin typeface="Montserrat Light" panose="00000400000000000000" pitchFamily="50" charset="0"/>
                </a:rPr>
                <a:t>If you need help with the product, please</a:t>
              </a:r>
            </a:p>
            <a:p>
              <a:pPr>
                <a:lnSpc>
                  <a:spcPts val="1300"/>
                </a:lnSpc>
              </a:pPr>
              <a:r>
                <a:rPr lang="en-US" sz="650" dirty="0">
                  <a:latin typeface="Montserrat Light" panose="00000400000000000000" pitchFamily="50" charset="0"/>
                </a:rPr>
                <a:t>contact the shop owner by visiting their this profile and sending be them a message</a:t>
              </a:r>
            </a:p>
            <a:p>
              <a:pPr>
                <a:lnSpc>
                  <a:spcPts val="1300"/>
                </a:lnSpc>
              </a:pPr>
              <a:r>
                <a:rPr lang="en-US" sz="650" dirty="0">
                  <a:latin typeface="Montserrat Light" panose="00000400000000000000" pitchFamily="50" charset="0"/>
                </a:rPr>
                <a:t>For anything else (licensing, billing, </a:t>
              </a:r>
              <a:r>
                <a:rPr lang="en-US" sz="650" dirty="0" err="1">
                  <a:latin typeface="Montserrat Light" panose="00000400000000000000" pitchFamily="50" charset="0"/>
                </a:rPr>
                <a:t>etc</a:t>
              </a:r>
              <a:r>
                <a:rPr lang="en-US" sz="650" dirty="0">
                  <a:latin typeface="Montserrat Light" panose="00000400000000000000" pitchFamily="50" charset="0"/>
                </a:rPr>
                <a:t>), </a:t>
              </a:r>
            </a:p>
            <a:p>
              <a:pPr>
                <a:lnSpc>
                  <a:spcPts val="1300"/>
                </a:lnSpc>
              </a:pPr>
              <a:r>
                <a:rPr lang="en-US" sz="650" dirty="0">
                  <a:latin typeface="Montserrat Light" panose="00000400000000000000" pitchFamily="50" charset="0"/>
                </a:rPr>
                <a:t>in the best Help Center.</a:t>
              </a:r>
            </a:p>
          </p:txBody>
        </p:sp>
        <p:sp>
          <p:nvSpPr>
            <p:cNvPr id="47" name="TextBox 46">
              <a:extLst>
                <a:ext uri="{FF2B5EF4-FFF2-40B4-BE49-F238E27FC236}">
                  <a16:creationId xmlns:a16="http://schemas.microsoft.com/office/drawing/2014/main" id="{3A175932-05ED-4397-83FE-DF19E513917D}"/>
                </a:ext>
              </a:extLst>
            </p:cNvPr>
            <p:cNvSpPr txBox="1"/>
            <p:nvPr/>
          </p:nvSpPr>
          <p:spPr>
            <a:xfrm>
              <a:off x="5918198" y="579318"/>
              <a:ext cx="374651" cy="815608"/>
            </a:xfrm>
            <a:prstGeom prst="rect">
              <a:avLst/>
            </a:prstGeom>
            <a:noFill/>
          </p:spPr>
          <p:txBody>
            <a:bodyPr wrap="square" numCol="1" spcCol="457200" rtlCol="0">
              <a:spAutoFit/>
            </a:bodyPr>
            <a:lstStyle/>
            <a:p>
              <a:r>
                <a:rPr lang="en-US" sz="4700" dirty="0">
                  <a:solidFill>
                    <a:schemeClr val="bg1">
                      <a:lumMod val="65000"/>
                      <a:alpha val="63000"/>
                    </a:schemeClr>
                  </a:solidFill>
                  <a:latin typeface="Abril Display" panose="02000503000000020003" pitchFamily="50" charset="0"/>
                  <a:ea typeface="Montserrat" charset="0"/>
                  <a:cs typeface="Montserrat" charset="0"/>
                </a:rPr>
                <a:t>2</a:t>
              </a:r>
            </a:p>
          </p:txBody>
        </p:sp>
      </p:grpSp>
      <p:grpSp>
        <p:nvGrpSpPr>
          <p:cNvPr id="48" name="Group 47">
            <a:extLst>
              <a:ext uri="{FF2B5EF4-FFF2-40B4-BE49-F238E27FC236}">
                <a16:creationId xmlns:a16="http://schemas.microsoft.com/office/drawing/2014/main" id="{DAC7EAB5-628B-4877-B7D2-158214EAA770}"/>
              </a:ext>
            </a:extLst>
          </p:cNvPr>
          <p:cNvGrpSpPr/>
          <p:nvPr/>
        </p:nvGrpSpPr>
        <p:grpSpPr>
          <a:xfrm>
            <a:off x="9740896" y="579318"/>
            <a:ext cx="2044702" cy="2300623"/>
            <a:chOff x="4502149" y="579318"/>
            <a:chExt cx="2044702" cy="2300623"/>
          </a:xfrm>
        </p:grpSpPr>
        <p:sp>
          <p:nvSpPr>
            <p:cNvPr id="49" name="TextBox 48">
              <a:extLst>
                <a:ext uri="{FF2B5EF4-FFF2-40B4-BE49-F238E27FC236}">
                  <a16:creationId xmlns:a16="http://schemas.microsoft.com/office/drawing/2014/main" id="{7130FEFC-9236-4E02-8454-D1D820F2913A}"/>
                </a:ext>
              </a:extLst>
            </p:cNvPr>
            <p:cNvSpPr txBox="1"/>
            <p:nvPr/>
          </p:nvSpPr>
          <p:spPr>
            <a:xfrm>
              <a:off x="4502149" y="1524792"/>
              <a:ext cx="1600199" cy="462114"/>
            </a:xfrm>
            <a:prstGeom prst="rect">
              <a:avLst/>
            </a:prstGeom>
            <a:noFill/>
          </p:spPr>
          <p:txBody>
            <a:bodyPr wrap="square" numCol="1" spcCol="457200" rtlCol="0">
              <a:spAutoFit/>
            </a:bodyPr>
            <a:lstStyle/>
            <a:p>
              <a:pPr>
                <a:lnSpc>
                  <a:spcPts val="1500"/>
                </a:lnSpc>
              </a:pPr>
              <a:r>
                <a:rPr lang="en-US" sz="1200" dirty="0">
                  <a:solidFill>
                    <a:schemeClr val="tx1">
                      <a:lumMod val="75000"/>
                      <a:lumOff val="25000"/>
                    </a:schemeClr>
                  </a:solidFill>
                  <a:latin typeface="Montserrat Light" panose="00000400000000000000" pitchFamily="50" charset="0"/>
                  <a:ea typeface="Montserrat" charset="0"/>
                  <a:cs typeface="Montserrat" charset="0"/>
                </a:rPr>
                <a:t>Your Best</a:t>
              </a:r>
            </a:p>
            <a:p>
              <a:pPr>
                <a:lnSpc>
                  <a:spcPts val="1500"/>
                </a:lnSpc>
              </a:pPr>
              <a:r>
                <a:rPr lang="en-US" sz="1200" dirty="0" err="1">
                  <a:solidFill>
                    <a:schemeClr val="tx1">
                      <a:lumMod val="75000"/>
                      <a:lumOff val="25000"/>
                    </a:schemeClr>
                  </a:solidFill>
                  <a:latin typeface="Montserrat Light" panose="00000400000000000000" pitchFamily="50" charset="0"/>
                  <a:ea typeface="Montserrat" charset="0"/>
                  <a:cs typeface="Montserrat" charset="0"/>
                </a:rPr>
                <a:t>Titile</a:t>
              </a:r>
              <a:r>
                <a:rPr lang="en-US" sz="1200" dirty="0">
                  <a:solidFill>
                    <a:schemeClr val="tx1">
                      <a:lumMod val="75000"/>
                      <a:lumOff val="25000"/>
                    </a:schemeClr>
                  </a:solidFill>
                  <a:latin typeface="Montserrat Light" panose="00000400000000000000" pitchFamily="50" charset="0"/>
                  <a:ea typeface="Montserrat" charset="0"/>
                  <a:cs typeface="Montserrat" charset="0"/>
                </a:rPr>
                <a:t> To Here</a:t>
              </a:r>
            </a:p>
          </p:txBody>
        </p:sp>
        <p:sp>
          <p:nvSpPr>
            <p:cNvPr id="50" name="TextBox 49">
              <a:extLst>
                <a:ext uri="{FF2B5EF4-FFF2-40B4-BE49-F238E27FC236}">
                  <a16:creationId xmlns:a16="http://schemas.microsoft.com/office/drawing/2014/main" id="{D226B2AD-C50E-4DB0-B703-332B44D92530}"/>
                </a:ext>
              </a:extLst>
            </p:cNvPr>
            <p:cNvSpPr txBox="1"/>
            <p:nvPr/>
          </p:nvSpPr>
          <p:spPr>
            <a:xfrm>
              <a:off x="4502149" y="1974244"/>
              <a:ext cx="2044702" cy="905697"/>
            </a:xfrm>
            <a:prstGeom prst="rect">
              <a:avLst/>
            </a:prstGeom>
            <a:noFill/>
          </p:spPr>
          <p:txBody>
            <a:bodyPr wrap="square" rtlCol="0">
              <a:spAutoFit/>
            </a:bodyPr>
            <a:lstStyle/>
            <a:p>
              <a:pPr>
                <a:lnSpc>
                  <a:spcPts val="1300"/>
                </a:lnSpc>
              </a:pPr>
              <a:r>
                <a:rPr lang="en-US" sz="650" dirty="0">
                  <a:latin typeface="Montserrat Light" panose="00000400000000000000" pitchFamily="50" charset="0"/>
                </a:rPr>
                <a:t>If you need help with the product, please</a:t>
              </a:r>
            </a:p>
            <a:p>
              <a:pPr>
                <a:lnSpc>
                  <a:spcPts val="1300"/>
                </a:lnSpc>
              </a:pPr>
              <a:r>
                <a:rPr lang="en-US" sz="650" dirty="0">
                  <a:latin typeface="Montserrat Light" panose="00000400000000000000" pitchFamily="50" charset="0"/>
                </a:rPr>
                <a:t>contact the shop owner by visiting their this profile and sending be them a message</a:t>
              </a:r>
            </a:p>
            <a:p>
              <a:pPr>
                <a:lnSpc>
                  <a:spcPts val="1300"/>
                </a:lnSpc>
              </a:pPr>
              <a:r>
                <a:rPr lang="en-US" sz="650" dirty="0">
                  <a:latin typeface="Montserrat Light" panose="00000400000000000000" pitchFamily="50" charset="0"/>
                </a:rPr>
                <a:t>For anything else (licensing, billing, </a:t>
              </a:r>
              <a:r>
                <a:rPr lang="en-US" sz="650" dirty="0" err="1">
                  <a:latin typeface="Montserrat Light" panose="00000400000000000000" pitchFamily="50" charset="0"/>
                </a:rPr>
                <a:t>etc</a:t>
              </a:r>
              <a:r>
                <a:rPr lang="en-US" sz="650" dirty="0">
                  <a:latin typeface="Montserrat Light" panose="00000400000000000000" pitchFamily="50" charset="0"/>
                </a:rPr>
                <a:t>), </a:t>
              </a:r>
            </a:p>
            <a:p>
              <a:pPr>
                <a:lnSpc>
                  <a:spcPts val="1300"/>
                </a:lnSpc>
              </a:pPr>
              <a:r>
                <a:rPr lang="en-US" sz="650" dirty="0">
                  <a:latin typeface="Montserrat Light" panose="00000400000000000000" pitchFamily="50" charset="0"/>
                </a:rPr>
                <a:t>in the best Help Center.</a:t>
              </a:r>
            </a:p>
          </p:txBody>
        </p:sp>
        <p:sp>
          <p:nvSpPr>
            <p:cNvPr id="51" name="TextBox 50">
              <a:extLst>
                <a:ext uri="{FF2B5EF4-FFF2-40B4-BE49-F238E27FC236}">
                  <a16:creationId xmlns:a16="http://schemas.microsoft.com/office/drawing/2014/main" id="{28CD0DEF-1944-4CE7-B7E8-D73CB4E54C09}"/>
                </a:ext>
              </a:extLst>
            </p:cNvPr>
            <p:cNvSpPr txBox="1"/>
            <p:nvPr/>
          </p:nvSpPr>
          <p:spPr>
            <a:xfrm>
              <a:off x="5918198" y="579318"/>
              <a:ext cx="374651" cy="815608"/>
            </a:xfrm>
            <a:prstGeom prst="rect">
              <a:avLst/>
            </a:prstGeom>
            <a:noFill/>
          </p:spPr>
          <p:txBody>
            <a:bodyPr wrap="square" numCol="1" spcCol="457200" rtlCol="0">
              <a:spAutoFit/>
            </a:bodyPr>
            <a:lstStyle/>
            <a:p>
              <a:r>
                <a:rPr lang="en-US" sz="4700" dirty="0">
                  <a:solidFill>
                    <a:schemeClr val="tx1">
                      <a:lumMod val="65000"/>
                      <a:lumOff val="35000"/>
                      <a:alpha val="63000"/>
                    </a:schemeClr>
                  </a:solidFill>
                  <a:latin typeface="Abril Display" panose="02000503000000020003" pitchFamily="50" charset="0"/>
                  <a:ea typeface="Montserrat" charset="0"/>
                  <a:cs typeface="Montserrat" charset="0"/>
                </a:rPr>
                <a:t>3</a:t>
              </a:r>
            </a:p>
          </p:txBody>
        </p:sp>
      </p:grpSp>
      <p:sp>
        <p:nvSpPr>
          <p:cNvPr id="52" name="TextBox 51">
            <a:extLst>
              <a:ext uri="{FF2B5EF4-FFF2-40B4-BE49-F238E27FC236}">
                <a16:creationId xmlns:a16="http://schemas.microsoft.com/office/drawing/2014/main" id="{76CD70D2-503D-4F3F-9BB3-3AC2B9A8F95A}"/>
              </a:ext>
            </a:extLst>
          </p:cNvPr>
          <p:cNvSpPr txBox="1"/>
          <p:nvPr/>
        </p:nvSpPr>
        <p:spPr>
          <a:xfrm>
            <a:off x="1081631" y="4724233"/>
            <a:ext cx="2956969" cy="1231106"/>
          </a:xfrm>
          <a:prstGeom prst="rect">
            <a:avLst/>
          </a:prstGeom>
          <a:noFill/>
        </p:spPr>
        <p:txBody>
          <a:bodyPr wrap="square" rtlCol="0">
            <a:spAutoFit/>
          </a:bodyPr>
          <a:lstStyle/>
          <a:p>
            <a:r>
              <a:rPr lang="en-US" sz="3700" dirty="0">
                <a:solidFill>
                  <a:schemeClr val="bg1">
                    <a:lumMod val="50000"/>
                  </a:schemeClr>
                </a:solidFill>
                <a:latin typeface="Abril Display" panose="02000503000000020003" pitchFamily="50" charset="0"/>
              </a:rPr>
              <a:t>Steps</a:t>
            </a:r>
          </a:p>
          <a:p>
            <a:r>
              <a:rPr lang="en-US" sz="3700" dirty="0">
                <a:solidFill>
                  <a:schemeClr val="bg1">
                    <a:lumMod val="50000"/>
                  </a:schemeClr>
                </a:solidFill>
                <a:latin typeface="Abril Display" panose="02000503000000020003" pitchFamily="50" charset="0"/>
              </a:rPr>
              <a:t>To Success /</a:t>
            </a:r>
          </a:p>
        </p:txBody>
      </p:sp>
      <p:sp>
        <p:nvSpPr>
          <p:cNvPr id="53" name="TextBox 52">
            <a:extLst>
              <a:ext uri="{FF2B5EF4-FFF2-40B4-BE49-F238E27FC236}">
                <a16:creationId xmlns:a16="http://schemas.microsoft.com/office/drawing/2014/main" id="{660DC01D-898E-4BD7-8ED2-8D77A3E5C66F}"/>
              </a:ext>
            </a:extLst>
          </p:cNvPr>
          <p:cNvSpPr txBox="1"/>
          <p:nvPr/>
        </p:nvSpPr>
        <p:spPr>
          <a:xfrm>
            <a:off x="6659670" y="5117546"/>
            <a:ext cx="3881325" cy="837793"/>
          </a:xfrm>
          <a:prstGeom prst="rect">
            <a:avLst/>
          </a:prstGeom>
          <a:noFill/>
        </p:spPr>
        <p:txBody>
          <a:bodyPr wrap="square" rtlCol="0">
            <a:spAutoFit/>
          </a:bodyPr>
          <a:lstStyle/>
          <a:p>
            <a:pPr>
              <a:lnSpc>
                <a:spcPts val="1500"/>
              </a:lnSpc>
            </a:pPr>
            <a:r>
              <a:rPr lang="en-US" sz="800" dirty="0">
                <a:latin typeface="Montserrat Light" panose="00000400000000000000" pitchFamily="50" charset="0"/>
              </a:rPr>
              <a:t>If you need help with the product, please contact the shop owner by visiting their shop profile and sending to them a message. For anything else (licensing, billing, </a:t>
            </a:r>
            <a:r>
              <a:rPr lang="en-US" sz="800" dirty="0" err="1">
                <a:latin typeface="Montserrat Light" panose="00000400000000000000" pitchFamily="50" charset="0"/>
              </a:rPr>
              <a:t>etc</a:t>
            </a:r>
            <a:r>
              <a:rPr lang="en-US" sz="800" dirty="0">
                <a:latin typeface="Montserrat Light" panose="00000400000000000000" pitchFamily="50" charset="0"/>
              </a:rPr>
              <a:t>), please visit our Help Center. message. For anything else (licensing, billing, </a:t>
            </a:r>
            <a:r>
              <a:rPr lang="en-US" sz="800" dirty="0" err="1">
                <a:latin typeface="Montserrat Light" panose="00000400000000000000" pitchFamily="50" charset="0"/>
              </a:rPr>
              <a:t>etc</a:t>
            </a:r>
            <a:r>
              <a:rPr lang="en-US" sz="800" dirty="0">
                <a:latin typeface="Montserrat Light" panose="00000400000000000000" pitchFamily="50" charset="0"/>
              </a:rPr>
              <a:t>), </a:t>
            </a:r>
          </a:p>
        </p:txBody>
      </p:sp>
      <p:sp>
        <p:nvSpPr>
          <p:cNvPr id="54" name="TextBox 53">
            <a:extLst>
              <a:ext uri="{FF2B5EF4-FFF2-40B4-BE49-F238E27FC236}">
                <a16:creationId xmlns:a16="http://schemas.microsoft.com/office/drawing/2014/main" id="{4886619B-C693-465A-91E0-C4FF4AC090F7}"/>
              </a:ext>
            </a:extLst>
          </p:cNvPr>
          <p:cNvSpPr txBox="1"/>
          <p:nvPr/>
        </p:nvSpPr>
        <p:spPr>
          <a:xfrm>
            <a:off x="6659670" y="4850485"/>
            <a:ext cx="2061619" cy="267061"/>
          </a:xfrm>
          <a:prstGeom prst="rect">
            <a:avLst/>
          </a:prstGeom>
          <a:noFill/>
        </p:spPr>
        <p:txBody>
          <a:bodyPr wrap="square" rtlCol="0">
            <a:spAutoFit/>
          </a:bodyPr>
          <a:lstStyle/>
          <a:p>
            <a:pPr>
              <a:lnSpc>
                <a:spcPts val="1500"/>
              </a:lnSpc>
            </a:pPr>
            <a:r>
              <a:rPr lang="en-US" sz="900" dirty="0">
                <a:latin typeface="Montserrat Medium" panose="00000600000000000000" pitchFamily="50" charset="0"/>
              </a:rPr>
              <a:t>Simple </a:t>
            </a:r>
            <a:r>
              <a:rPr lang="en-US" sz="900" dirty="0" err="1">
                <a:latin typeface="Montserrat Medium" panose="00000600000000000000" pitchFamily="50" charset="0"/>
              </a:rPr>
              <a:t>woys</a:t>
            </a:r>
            <a:r>
              <a:rPr lang="en-US" sz="900" dirty="0">
                <a:latin typeface="Montserrat Medium" panose="00000600000000000000" pitchFamily="50" charset="0"/>
              </a:rPr>
              <a:t> to get Remember</a:t>
            </a:r>
          </a:p>
        </p:txBody>
      </p:sp>
    </p:spTree>
    <p:extLst>
      <p:ext uri="{BB962C8B-B14F-4D97-AF65-F5344CB8AC3E}">
        <p14:creationId xmlns:p14="http://schemas.microsoft.com/office/powerpoint/2010/main" val="3877233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F9C89F6-4F75-48BD-BE57-290325D5471C}"/>
              </a:ext>
            </a:extLst>
          </p:cNvPr>
          <p:cNvSpPr/>
          <p:nvPr/>
        </p:nvSpPr>
        <p:spPr>
          <a:xfrm>
            <a:off x="0" y="0"/>
            <a:ext cx="12192000" cy="3429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7" name="Group 36">
            <a:extLst>
              <a:ext uri="{FF2B5EF4-FFF2-40B4-BE49-F238E27FC236}">
                <a16:creationId xmlns:a16="http://schemas.microsoft.com/office/drawing/2014/main" id="{9E4EE435-B973-4A04-A50D-56DE26C9F47B}"/>
              </a:ext>
            </a:extLst>
          </p:cNvPr>
          <p:cNvGrpSpPr/>
          <p:nvPr/>
        </p:nvGrpSpPr>
        <p:grpSpPr>
          <a:xfrm>
            <a:off x="1427168" y="911225"/>
            <a:ext cx="569343" cy="569343"/>
            <a:chOff x="647698" y="3937260"/>
            <a:chExt cx="569343" cy="569343"/>
          </a:xfrm>
        </p:grpSpPr>
        <p:sp>
          <p:nvSpPr>
            <p:cNvPr id="38" name="Oval 37">
              <a:extLst>
                <a:ext uri="{FF2B5EF4-FFF2-40B4-BE49-F238E27FC236}">
                  <a16:creationId xmlns:a16="http://schemas.microsoft.com/office/drawing/2014/main" id="{60B5DBC6-F41C-4600-960A-FFEBCBC6649B}"/>
                </a:ext>
              </a:extLst>
            </p:cNvPr>
            <p:cNvSpPr/>
            <p:nvPr/>
          </p:nvSpPr>
          <p:spPr>
            <a:xfrm>
              <a:off x="647698" y="3937260"/>
              <a:ext cx="569343" cy="569343"/>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39" name="Rectangle 38">
              <a:extLst>
                <a:ext uri="{FF2B5EF4-FFF2-40B4-BE49-F238E27FC236}">
                  <a16:creationId xmlns:a16="http://schemas.microsoft.com/office/drawing/2014/main" id="{A372D51D-5FE6-4BBF-863B-922924471D34}"/>
                </a:ext>
              </a:extLst>
            </p:cNvPr>
            <p:cNvSpPr/>
            <p:nvPr/>
          </p:nvSpPr>
          <p:spPr>
            <a:xfrm>
              <a:off x="688871" y="3991098"/>
              <a:ext cx="457621" cy="461665"/>
            </a:xfrm>
            <a:prstGeom prst="rect">
              <a:avLst/>
            </a:prstGeom>
          </p:spPr>
          <p:txBody>
            <a:bodyPr wrap="square" anchor="ctr">
              <a:spAutoFit/>
            </a:bodyPr>
            <a:lstStyle/>
            <a:p>
              <a:r>
                <a:rPr lang="en-US" sz="2400" dirty="0">
                  <a:solidFill>
                    <a:schemeClr val="tx1">
                      <a:lumMod val="65000"/>
                      <a:lumOff val="35000"/>
                    </a:schemeClr>
                  </a:solidFill>
                  <a:latin typeface="FontAwesome" charset="0"/>
                </a:rPr>
                <a:t></a:t>
              </a:r>
              <a:endParaRPr lang="en-US" sz="2400" dirty="0">
                <a:solidFill>
                  <a:schemeClr val="tx1">
                    <a:lumMod val="65000"/>
                    <a:lumOff val="35000"/>
                  </a:schemeClr>
                </a:solidFill>
              </a:endParaRPr>
            </a:p>
          </p:txBody>
        </p:sp>
      </p:grpSp>
      <p:sp>
        <p:nvSpPr>
          <p:cNvPr id="41" name="TextBox 40">
            <a:extLst>
              <a:ext uri="{FF2B5EF4-FFF2-40B4-BE49-F238E27FC236}">
                <a16:creationId xmlns:a16="http://schemas.microsoft.com/office/drawing/2014/main" id="{AFB53568-A446-4E8F-ACFA-351956FBC95A}"/>
              </a:ext>
            </a:extLst>
          </p:cNvPr>
          <p:cNvSpPr txBox="1"/>
          <p:nvPr/>
        </p:nvSpPr>
        <p:spPr>
          <a:xfrm>
            <a:off x="1333500" y="1689184"/>
            <a:ext cx="2813050" cy="1216359"/>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a:t>
            </a:r>
          </a:p>
          <a:p>
            <a:pPr>
              <a:lnSpc>
                <a:spcPts val="1800"/>
              </a:lnSpc>
            </a:pPr>
            <a:r>
              <a:rPr lang="en-US" sz="900" dirty="0">
                <a:latin typeface="Raleway" panose="020B0503030101060003" pitchFamily="34" charset="0"/>
              </a:rPr>
              <a:t>contact the shop owner by visiting their this shop profile and sending to be them a message. to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in the best Help Center.</a:t>
            </a:r>
          </a:p>
        </p:txBody>
      </p:sp>
      <p:sp>
        <p:nvSpPr>
          <p:cNvPr id="53" name="TextBox 52">
            <a:extLst>
              <a:ext uri="{FF2B5EF4-FFF2-40B4-BE49-F238E27FC236}">
                <a16:creationId xmlns:a16="http://schemas.microsoft.com/office/drawing/2014/main" id="{3AC62045-DF74-49F9-BCEB-7ABB4DD53227}"/>
              </a:ext>
            </a:extLst>
          </p:cNvPr>
          <p:cNvSpPr txBox="1"/>
          <p:nvPr/>
        </p:nvSpPr>
        <p:spPr>
          <a:xfrm>
            <a:off x="4689475" y="1689184"/>
            <a:ext cx="2813050" cy="1216359"/>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a:t>
            </a:r>
          </a:p>
          <a:p>
            <a:pPr>
              <a:lnSpc>
                <a:spcPts val="1800"/>
              </a:lnSpc>
            </a:pPr>
            <a:r>
              <a:rPr lang="en-US" sz="900" dirty="0">
                <a:latin typeface="Raleway" panose="020B0503030101060003" pitchFamily="34" charset="0"/>
              </a:rPr>
              <a:t>contact the shop owner by visiting their this shop profile and sending to be them a message. to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in the best Help Center.</a:t>
            </a:r>
          </a:p>
        </p:txBody>
      </p:sp>
      <p:sp>
        <p:nvSpPr>
          <p:cNvPr id="55" name="TextBox 54">
            <a:extLst>
              <a:ext uri="{FF2B5EF4-FFF2-40B4-BE49-F238E27FC236}">
                <a16:creationId xmlns:a16="http://schemas.microsoft.com/office/drawing/2014/main" id="{1AFC7DDA-B2F4-4E7C-B6C2-8C87F43473DE}"/>
              </a:ext>
            </a:extLst>
          </p:cNvPr>
          <p:cNvSpPr txBox="1"/>
          <p:nvPr/>
        </p:nvSpPr>
        <p:spPr>
          <a:xfrm>
            <a:off x="8393118" y="1689184"/>
            <a:ext cx="2813050" cy="1216359"/>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a:t>
            </a:r>
          </a:p>
          <a:p>
            <a:pPr>
              <a:lnSpc>
                <a:spcPts val="1800"/>
              </a:lnSpc>
            </a:pPr>
            <a:r>
              <a:rPr lang="en-US" sz="900" dirty="0">
                <a:latin typeface="Raleway" panose="020B0503030101060003" pitchFamily="34" charset="0"/>
              </a:rPr>
              <a:t>contact the shop owner by visiting their this shop profile and sending to be them a message. to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in the best Help Center.</a:t>
            </a:r>
          </a:p>
        </p:txBody>
      </p:sp>
      <p:grpSp>
        <p:nvGrpSpPr>
          <p:cNvPr id="56" name="Group 55">
            <a:extLst>
              <a:ext uri="{FF2B5EF4-FFF2-40B4-BE49-F238E27FC236}">
                <a16:creationId xmlns:a16="http://schemas.microsoft.com/office/drawing/2014/main" id="{07B51A4F-ED57-48D8-89A4-C2E53ECBD11A}"/>
              </a:ext>
            </a:extLst>
          </p:cNvPr>
          <p:cNvGrpSpPr/>
          <p:nvPr/>
        </p:nvGrpSpPr>
        <p:grpSpPr>
          <a:xfrm>
            <a:off x="4760498" y="916799"/>
            <a:ext cx="569343" cy="569343"/>
            <a:chOff x="7476107" y="3066750"/>
            <a:chExt cx="569343" cy="569343"/>
          </a:xfrm>
        </p:grpSpPr>
        <p:sp>
          <p:nvSpPr>
            <p:cNvPr id="57" name="Oval 56">
              <a:extLst>
                <a:ext uri="{FF2B5EF4-FFF2-40B4-BE49-F238E27FC236}">
                  <a16:creationId xmlns:a16="http://schemas.microsoft.com/office/drawing/2014/main" id="{29457C25-8001-4995-B7C1-71797C21BD1B}"/>
                </a:ext>
              </a:extLst>
            </p:cNvPr>
            <p:cNvSpPr/>
            <p:nvPr/>
          </p:nvSpPr>
          <p:spPr>
            <a:xfrm>
              <a:off x="7476107" y="3066750"/>
              <a:ext cx="569343" cy="569343"/>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8" name="Rectangle 57">
              <a:extLst>
                <a:ext uri="{FF2B5EF4-FFF2-40B4-BE49-F238E27FC236}">
                  <a16:creationId xmlns:a16="http://schemas.microsoft.com/office/drawing/2014/main" id="{B427C255-0E4A-43F3-BD6C-3782C72F3ABB}"/>
                </a:ext>
              </a:extLst>
            </p:cNvPr>
            <p:cNvSpPr/>
            <p:nvPr/>
          </p:nvSpPr>
          <p:spPr>
            <a:xfrm>
              <a:off x="7517280" y="3120588"/>
              <a:ext cx="457621" cy="461665"/>
            </a:xfrm>
            <a:prstGeom prst="rect">
              <a:avLst/>
            </a:prstGeom>
          </p:spPr>
          <p:txBody>
            <a:bodyPr wrap="square" anchor="ctr">
              <a:spAutoFit/>
            </a:bodyPr>
            <a:lstStyle/>
            <a:p>
              <a:r>
                <a:rPr lang="en-US" sz="2400" dirty="0">
                  <a:solidFill>
                    <a:schemeClr val="tx1">
                      <a:lumMod val="65000"/>
                      <a:lumOff val="35000"/>
                    </a:schemeClr>
                  </a:solidFill>
                  <a:latin typeface="FontAwesome" charset="0"/>
                </a:rPr>
                <a:t></a:t>
              </a:r>
              <a:endParaRPr lang="en-US" sz="2400" dirty="0">
                <a:solidFill>
                  <a:schemeClr val="tx1">
                    <a:lumMod val="65000"/>
                    <a:lumOff val="35000"/>
                  </a:schemeClr>
                </a:solidFill>
              </a:endParaRPr>
            </a:p>
          </p:txBody>
        </p:sp>
      </p:grpSp>
      <p:grpSp>
        <p:nvGrpSpPr>
          <p:cNvPr id="59" name="Group 58">
            <a:extLst>
              <a:ext uri="{FF2B5EF4-FFF2-40B4-BE49-F238E27FC236}">
                <a16:creationId xmlns:a16="http://schemas.microsoft.com/office/drawing/2014/main" id="{A707820A-091D-4D4B-A21C-5395FC01F84E}"/>
              </a:ext>
            </a:extLst>
          </p:cNvPr>
          <p:cNvGrpSpPr/>
          <p:nvPr/>
        </p:nvGrpSpPr>
        <p:grpSpPr>
          <a:xfrm>
            <a:off x="8502331" y="918853"/>
            <a:ext cx="569343" cy="569343"/>
            <a:chOff x="7476107" y="4744057"/>
            <a:chExt cx="569343" cy="569343"/>
          </a:xfrm>
        </p:grpSpPr>
        <p:sp>
          <p:nvSpPr>
            <p:cNvPr id="60" name="Oval 59">
              <a:extLst>
                <a:ext uri="{FF2B5EF4-FFF2-40B4-BE49-F238E27FC236}">
                  <a16:creationId xmlns:a16="http://schemas.microsoft.com/office/drawing/2014/main" id="{6B81BCCB-3711-4486-8848-DBB67B877FD1}"/>
                </a:ext>
              </a:extLst>
            </p:cNvPr>
            <p:cNvSpPr/>
            <p:nvPr/>
          </p:nvSpPr>
          <p:spPr>
            <a:xfrm>
              <a:off x="7476107" y="4744057"/>
              <a:ext cx="569343" cy="569343"/>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1" name="Rectangle 60">
              <a:extLst>
                <a:ext uri="{FF2B5EF4-FFF2-40B4-BE49-F238E27FC236}">
                  <a16:creationId xmlns:a16="http://schemas.microsoft.com/office/drawing/2014/main" id="{C0585890-61BA-4DB9-9C7F-7CEF735D2FEF}"/>
                </a:ext>
              </a:extLst>
            </p:cNvPr>
            <p:cNvSpPr/>
            <p:nvPr/>
          </p:nvSpPr>
          <p:spPr>
            <a:xfrm>
              <a:off x="7517280" y="4797895"/>
              <a:ext cx="457621" cy="461665"/>
            </a:xfrm>
            <a:prstGeom prst="rect">
              <a:avLst/>
            </a:prstGeom>
          </p:spPr>
          <p:txBody>
            <a:bodyPr wrap="square" anchor="ctr">
              <a:spAutoFit/>
            </a:bodyPr>
            <a:lstStyle/>
            <a:p>
              <a:pPr algn="ctr"/>
              <a:r>
                <a:rPr lang="en-US" sz="2400" dirty="0">
                  <a:solidFill>
                    <a:schemeClr val="tx1">
                      <a:lumMod val="65000"/>
                      <a:lumOff val="35000"/>
                    </a:schemeClr>
                  </a:solidFill>
                  <a:latin typeface="FontAwesome" charset="0"/>
                </a:rPr>
                <a:t></a:t>
              </a:r>
              <a:endParaRPr lang="en-US" sz="2400" dirty="0">
                <a:solidFill>
                  <a:schemeClr val="tx1">
                    <a:lumMod val="65000"/>
                    <a:lumOff val="35000"/>
                  </a:schemeClr>
                </a:solidFill>
              </a:endParaRPr>
            </a:p>
          </p:txBody>
        </p:sp>
      </p:grpSp>
      <p:sp>
        <p:nvSpPr>
          <p:cNvPr id="62" name="Rectangle 61">
            <a:extLst>
              <a:ext uri="{FF2B5EF4-FFF2-40B4-BE49-F238E27FC236}">
                <a16:creationId xmlns:a16="http://schemas.microsoft.com/office/drawing/2014/main" id="{C4D0B9EB-E2B1-427F-BDBD-5E53A1A03BF7}"/>
              </a:ext>
            </a:extLst>
          </p:cNvPr>
          <p:cNvSpPr/>
          <p:nvPr/>
        </p:nvSpPr>
        <p:spPr>
          <a:xfrm>
            <a:off x="1333500" y="3408933"/>
            <a:ext cx="4338638" cy="9150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TextBox 63">
            <a:extLst>
              <a:ext uri="{FF2B5EF4-FFF2-40B4-BE49-F238E27FC236}">
                <a16:creationId xmlns:a16="http://schemas.microsoft.com/office/drawing/2014/main" id="{0A5F0F26-A5EC-4ADC-BE82-6C56B478BD45}"/>
              </a:ext>
            </a:extLst>
          </p:cNvPr>
          <p:cNvSpPr txBox="1"/>
          <p:nvPr/>
        </p:nvSpPr>
        <p:spPr>
          <a:xfrm>
            <a:off x="6911539" y="5117546"/>
            <a:ext cx="3881325" cy="837793"/>
          </a:xfrm>
          <a:prstGeom prst="rect">
            <a:avLst/>
          </a:prstGeom>
          <a:noFill/>
        </p:spPr>
        <p:txBody>
          <a:bodyPr wrap="square" rtlCol="0">
            <a:spAutoFit/>
          </a:bodyPr>
          <a:lstStyle/>
          <a:p>
            <a:pPr>
              <a:lnSpc>
                <a:spcPts val="1500"/>
              </a:lnSpc>
            </a:pPr>
            <a:r>
              <a:rPr lang="en-US" sz="800" dirty="0">
                <a:latin typeface="Montserrat Light" panose="00000400000000000000" pitchFamily="50" charset="0"/>
              </a:rPr>
              <a:t>If you need help with the product, please contact the shop owner by visiting their shop profile and sending to them a message. For anything else (licensing, billing, </a:t>
            </a:r>
            <a:r>
              <a:rPr lang="en-US" sz="800" dirty="0" err="1">
                <a:latin typeface="Montserrat Light" panose="00000400000000000000" pitchFamily="50" charset="0"/>
              </a:rPr>
              <a:t>etc</a:t>
            </a:r>
            <a:r>
              <a:rPr lang="en-US" sz="800" dirty="0">
                <a:latin typeface="Montserrat Light" panose="00000400000000000000" pitchFamily="50" charset="0"/>
              </a:rPr>
              <a:t>), please visit our Help Center. message. For anything else (licensing, billing, </a:t>
            </a:r>
            <a:r>
              <a:rPr lang="en-US" sz="800" dirty="0" err="1">
                <a:latin typeface="Montserrat Light" panose="00000400000000000000" pitchFamily="50" charset="0"/>
              </a:rPr>
              <a:t>etc</a:t>
            </a:r>
            <a:r>
              <a:rPr lang="en-US" sz="800" dirty="0">
                <a:latin typeface="Montserrat Light" panose="00000400000000000000" pitchFamily="50" charset="0"/>
              </a:rPr>
              <a:t>), </a:t>
            </a:r>
          </a:p>
        </p:txBody>
      </p:sp>
      <p:sp>
        <p:nvSpPr>
          <p:cNvPr id="65" name="TextBox 64">
            <a:extLst>
              <a:ext uri="{FF2B5EF4-FFF2-40B4-BE49-F238E27FC236}">
                <a16:creationId xmlns:a16="http://schemas.microsoft.com/office/drawing/2014/main" id="{B51DB717-BF5D-49A8-9DCC-D4E1F0C23EBC}"/>
              </a:ext>
            </a:extLst>
          </p:cNvPr>
          <p:cNvSpPr txBox="1"/>
          <p:nvPr/>
        </p:nvSpPr>
        <p:spPr>
          <a:xfrm>
            <a:off x="6911539" y="4850485"/>
            <a:ext cx="2061619" cy="267061"/>
          </a:xfrm>
          <a:prstGeom prst="rect">
            <a:avLst/>
          </a:prstGeom>
          <a:noFill/>
        </p:spPr>
        <p:txBody>
          <a:bodyPr wrap="square" rtlCol="0">
            <a:spAutoFit/>
          </a:bodyPr>
          <a:lstStyle/>
          <a:p>
            <a:pPr>
              <a:lnSpc>
                <a:spcPts val="1500"/>
              </a:lnSpc>
            </a:pPr>
            <a:r>
              <a:rPr lang="en-US" sz="900" dirty="0">
                <a:latin typeface="Montserrat Medium" panose="00000600000000000000" pitchFamily="50" charset="0"/>
              </a:rPr>
              <a:t>Simple </a:t>
            </a:r>
            <a:r>
              <a:rPr lang="en-US" sz="900" dirty="0" err="1">
                <a:latin typeface="Montserrat Medium" panose="00000600000000000000" pitchFamily="50" charset="0"/>
              </a:rPr>
              <a:t>woys</a:t>
            </a:r>
            <a:r>
              <a:rPr lang="en-US" sz="900" dirty="0">
                <a:latin typeface="Montserrat Medium" panose="00000600000000000000" pitchFamily="50" charset="0"/>
              </a:rPr>
              <a:t> to get Remember</a:t>
            </a:r>
          </a:p>
        </p:txBody>
      </p:sp>
      <p:sp>
        <p:nvSpPr>
          <p:cNvPr id="66" name="TextBox 65">
            <a:extLst>
              <a:ext uri="{FF2B5EF4-FFF2-40B4-BE49-F238E27FC236}">
                <a16:creationId xmlns:a16="http://schemas.microsoft.com/office/drawing/2014/main" id="{3BCE2CE3-6B34-4834-B961-34FE7EC5612A}"/>
              </a:ext>
            </a:extLst>
          </p:cNvPr>
          <p:cNvSpPr txBox="1"/>
          <p:nvPr/>
        </p:nvSpPr>
        <p:spPr>
          <a:xfrm>
            <a:off x="1333500" y="4835661"/>
            <a:ext cx="2522917" cy="769441"/>
          </a:xfrm>
          <a:prstGeom prst="rect">
            <a:avLst/>
          </a:prstGeom>
          <a:noFill/>
        </p:spPr>
        <p:txBody>
          <a:bodyPr wrap="square" rtlCol="0">
            <a:spAutoFit/>
          </a:bodyPr>
          <a:lstStyle/>
          <a:p>
            <a:r>
              <a:rPr lang="en-US" sz="4400" dirty="0">
                <a:solidFill>
                  <a:schemeClr val="bg1">
                    <a:lumMod val="50000"/>
                  </a:schemeClr>
                </a:solidFill>
                <a:latin typeface="Abril Display" panose="02000503000000020003" pitchFamily="50" charset="0"/>
              </a:rPr>
              <a:t>Feature /</a:t>
            </a:r>
          </a:p>
        </p:txBody>
      </p:sp>
    </p:spTree>
    <p:extLst>
      <p:ext uri="{BB962C8B-B14F-4D97-AF65-F5344CB8AC3E}">
        <p14:creationId xmlns:p14="http://schemas.microsoft.com/office/powerpoint/2010/main" val="12386796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8CCB7F36-38E9-4DC2-A7E7-5BFA73CB3A43}"/>
              </a:ext>
            </a:extLst>
          </p:cNvPr>
          <p:cNvGrpSpPr/>
          <p:nvPr/>
        </p:nvGrpSpPr>
        <p:grpSpPr>
          <a:xfrm>
            <a:off x="5142178" y="1167290"/>
            <a:ext cx="4390898" cy="4813502"/>
            <a:chOff x="4929114" y="1167290"/>
            <a:chExt cx="4390898" cy="4813502"/>
          </a:xfrm>
        </p:grpSpPr>
        <p:sp>
          <p:nvSpPr>
            <p:cNvPr id="31" name="Oval 30">
              <a:extLst>
                <a:ext uri="{FF2B5EF4-FFF2-40B4-BE49-F238E27FC236}">
                  <a16:creationId xmlns:a16="http://schemas.microsoft.com/office/drawing/2014/main" id="{44644F02-ADA4-4F0E-A716-0EB5DB0CB885}"/>
                </a:ext>
              </a:extLst>
            </p:cNvPr>
            <p:cNvSpPr/>
            <p:nvPr/>
          </p:nvSpPr>
          <p:spPr>
            <a:xfrm>
              <a:off x="4929114" y="1174435"/>
              <a:ext cx="569343" cy="569343"/>
            </a:xfrm>
            <a:prstGeom prst="ellipse">
              <a:avLst/>
            </a:prstGeom>
            <a:noFill/>
            <a:ln w="2159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75000"/>
                    <a:lumOff val="25000"/>
                  </a:schemeClr>
                </a:solidFill>
              </a:endParaRPr>
            </a:p>
          </p:txBody>
        </p:sp>
        <p:sp>
          <p:nvSpPr>
            <p:cNvPr id="32" name="Rectangle 31">
              <a:extLst>
                <a:ext uri="{FF2B5EF4-FFF2-40B4-BE49-F238E27FC236}">
                  <a16:creationId xmlns:a16="http://schemas.microsoft.com/office/drawing/2014/main" id="{DE8B2F22-127D-464D-8AC0-EB5477DF1570}"/>
                </a:ext>
              </a:extLst>
            </p:cNvPr>
            <p:cNvSpPr/>
            <p:nvPr/>
          </p:nvSpPr>
          <p:spPr>
            <a:xfrm>
              <a:off x="4970287" y="1228273"/>
              <a:ext cx="457621" cy="461665"/>
            </a:xfrm>
            <a:prstGeom prst="rect">
              <a:avLst/>
            </a:prstGeom>
          </p:spPr>
          <p:txBody>
            <a:bodyPr wrap="square" anchor="ctr">
              <a:spAutoFit/>
            </a:bodyPr>
            <a:lstStyle/>
            <a:p>
              <a:r>
                <a:rPr lang="en-US" sz="2400" dirty="0">
                  <a:solidFill>
                    <a:schemeClr val="tx1">
                      <a:lumMod val="75000"/>
                      <a:lumOff val="25000"/>
                    </a:schemeClr>
                  </a:solidFill>
                  <a:latin typeface="FontAwesome" charset="0"/>
                </a:rPr>
                <a:t></a:t>
              </a:r>
              <a:endParaRPr lang="en-US" sz="2400" dirty="0">
                <a:solidFill>
                  <a:schemeClr val="tx1">
                    <a:lumMod val="75000"/>
                    <a:lumOff val="25000"/>
                  </a:schemeClr>
                </a:solidFill>
              </a:endParaRPr>
            </a:p>
          </p:txBody>
        </p:sp>
        <p:sp>
          <p:nvSpPr>
            <p:cNvPr id="33" name="TextBox 32">
              <a:extLst>
                <a:ext uri="{FF2B5EF4-FFF2-40B4-BE49-F238E27FC236}">
                  <a16:creationId xmlns:a16="http://schemas.microsoft.com/office/drawing/2014/main" id="{9A80CEDC-D935-4035-AF54-D6ADB9E27368}"/>
                </a:ext>
              </a:extLst>
            </p:cNvPr>
            <p:cNvSpPr txBox="1"/>
            <p:nvPr/>
          </p:nvSpPr>
          <p:spPr>
            <a:xfrm>
              <a:off x="5918449" y="1167290"/>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Your Best </a:t>
              </a:r>
              <a:r>
                <a:rPr lang="en-US" sz="1400" dirty="0" err="1">
                  <a:solidFill>
                    <a:schemeClr val="tx1">
                      <a:lumMod val="75000"/>
                      <a:lumOff val="25000"/>
                    </a:schemeClr>
                  </a:solidFill>
                  <a:latin typeface="Raleway" panose="020B0503030101060003" pitchFamily="34" charset="0"/>
                  <a:ea typeface="Montserrat" charset="0"/>
                  <a:cs typeface="Montserrat" charset="0"/>
                </a:rPr>
                <a:t>Titile</a:t>
              </a:r>
              <a:r>
                <a:rPr lang="en-US" sz="14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34" name="TextBox 33">
              <a:extLst>
                <a:ext uri="{FF2B5EF4-FFF2-40B4-BE49-F238E27FC236}">
                  <a16:creationId xmlns:a16="http://schemas.microsoft.com/office/drawing/2014/main" id="{E1A92082-21DA-4C67-8C13-82CCC7ECE165}"/>
                </a:ext>
              </a:extLst>
            </p:cNvPr>
            <p:cNvSpPr txBox="1"/>
            <p:nvPr/>
          </p:nvSpPr>
          <p:spPr>
            <a:xfrm>
              <a:off x="5918448" y="1485326"/>
              <a:ext cx="3401564" cy="985526"/>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to be them a message.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in the best Help Center.</a:t>
              </a:r>
            </a:p>
          </p:txBody>
        </p:sp>
        <p:sp>
          <p:nvSpPr>
            <p:cNvPr id="36" name="Oval 35">
              <a:extLst>
                <a:ext uri="{FF2B5EF4-FFF2-40B4-BE49-F238E27FC236}">
                  <a16:creationId xmlns:a16="http://schemas.microsoft.com/office/drawing/2014/main" id="{EEF6F4DD-F328-41B1-9D3B-D6ED2BA3D4CD}"/>
                </a:ext>
              </a:extLst>
            </p:cNvPr>
            <p:cNvSpPr/>
            <p:nvPr/>
          </p:nvSpPr>
          <p:spPr>
            <a:xfrm>
              <a:off x="4929114" y="3007068"/>
              <a:ext cx="569343" cy="569343"/>
            </a:xfrm>
            <a:prstGeom prst="ellipse">
              <a:avLst/>
            </a:prstGeom>
            <a:noFill/>
            <a:ln w="2159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75000"/>
                    <a:lumOff val="25000"/>
                  </a:schemeClr>
                </a:solidFill>
              </a:endParaRPr>
            </a:p>
          </p:txBody>
        </p:sp>
        <p:sp>
          <p:nvSpPr>
            <p:cNvPr id="37" name="Rectangle 36">
              <a:extLst>
                <a:ext uri="{FF2B5EF4-FFF2-40B4-BE49-F238E27FC236}">
                  <a16:creationId xmlns:a16="http://schemas.microsoft.com/office/drawing/2014/main" id="{F53991A4-D276-42A2-A1C1-2C29C85E2DAF}"/>
                </a:ext>
              </a:extLst>
            </p:cNvPr>
            <p:cNvSpPr/>
            <p:nvPr/>
          </p:nvSpPr>
          <p:spPr>
            <a:xfrm>
              <a:off x="4970287" y="3060906"/>
              <a:ext cx="457621" cy="461665"/>
            </a:xfrm>
            <a:prstGeom prst="rect">
              <a:avLst/>
            </a:prstGeom>
          </p:spPr>
          <p:txBody>
            <a:bodyPr wrap="square" anchor="ctr">
              <a:spAutoFit/>
            </a:bodyPr>
            <a:lstStyle/>
            <a:p>
              <a:r>
                <a:rPr lang="en-US" sz="2400" dirty="0">
                  <a:solidFill>
                    <a:schemeClr val="tx1">
                      <a:lumMod val="75000"/>
                      <a:lumOff val="25000"/>
                    </a:schemeClr>
                  </a:solidFill>
                  <a:latin typeface="FontAwesome" charset="0"/>
                </a:rPr>
                <a:t></a:t>
              </a:r>
              <a:endParaRPr lang="en-US" sz="2400" dirty="0">
                <a:solidFill>
                  <a:schemeClr val="tx1">
                    <a:lumMod val="75000"/>
                    <a:lumOff val="25000"/>
                  </a:schemeClr>
                </a:solidFill>
              </a:endParaRPr>
            </a:p>
          </p:txBody>
        </p:sp>
        <p:sp>
          <p:nvSpPr>
            <p:cNvPr id="38" name="TextBox 37">
              <a:extLst>
                <a:ext uri="{FF2B5EF4-FFF2-40B4-BE49-F238E27FC236}">
                  <a16:creationId xmlns:a16="http://schemas.microsoft.com/office/drawing/2014/main" id="{F2946512-EDAD-45F3-A877-00CF126A344C}"/>
                </a:ext>
              </a:extLst>
            </p:cNvPr>
            <p:cNvSpPr txBox="1"/>
            <p:nvPr/>
          </p:nvSpPr>
          <p:spPr>
            <a:xfrm>
              <a:off x="5918449" y="2999923"/>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Your Best </a:t>
              </a:r>
              <a:r>
                <a:rPr lang="en-US" sz="1400" dirty="0" err="1">
                  <a:solidFill>
                    <a:schemeClr val="tx1">
                      <a:lumMod val="75000"/>
                      <a:lumOff val="25000"/>
                    </a:schemeClr>
                  </a:solidFill>
                  <a:latin typeface="Raleway" panose="020B0503030101060003" pitchFamily="34" charset="0"/>
                  <a:ea typeface="Montserrat" charset="0"/>
                  <a:cs typeface="Montserrat" charset="0"/>
                </a:rPr>
                <a:t>Titile</a:t>
              </a:r>
              <a:r>
                <a:rPr lang="en-US" sz="14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39" name="TextBox 38">
              <a:extLst>
                <a:ext uri="{FF2B5EF4-FFF2-40B4-BE49-F238E27FC236}">
                  <a16:creationId xmlns:a16="http://schemas.microsoft.com/office/drawing/2014/main" id="{FCA802B3-B3C6-4724-B798-4A157AA8759F}"/>
                </a:ext>
              </a:extLst>
            </p:cNvPr>
            <p:cNvSpPr txBox="1"/>
            <p:nvPr/>
          </p:nvSpPr>
          <p:spPr>
            <a:xfrm>
              <a:off x="5918448" y="3317959"/>
              <a:ext cx="3401564" cy="985526"/>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to be them a message.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in the best Help Center.</a:t>
              </a:r>
            </a:p>
          </p:txBody>
        </p:sp>
        <p:sp>
          <p:nvSpPr>
            <p:cNvPr id="41" name="Oval 40">
              <a:extLst>
                <a:ext uri="{FF2B5EF4-FFF2-40B4-BE49-F238E27FC236}">
                  <a16:creationId xmlns:a16="http://schemas.microsoft.com/office/drawing/2014/main" id="{29978966-78AF-4ABF-9DCF-4A882C97EE1A}"/>
                </a:ext>
              </a:extLst>
            </p:cNvPr>
            <p:cNvSpPr/>
            <p:nvPr/>
          </p:nvSpPr>
          <p:spPr>
            <a:xfrm>
              <a:off x="4929114" y="4684375"/>
              <a:ext cx="569343" cy="569343"/>
            </a:xfrm>
            <a:prstGeom prst="ellipse">
              <a:avLst/>
            </a:prstGeom>
            <a:noFill/>
            <a:ln w="2159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lumMod val="75000"/>
                    <a:lumOff val="25000"/>
                  </a:schemeClr>
                </a:solidFill>
              </a:endParaRPr>
            </a:p>
          </p:txBody>
        </p:sp>
        <p:sp>
          <p:nvSpPr>
            <p:cNvPr id="42" name="Rectangle 41">
              <a:extLst>
                <a:ext uri="{FF2B5EF4-FFF2-40B4-BE49-F238E27FC236}">
                  <a16:creationId xmlns:a16="http://schemas.microsoft.com/office/drawing/2014/main" id="{3E49D419-9510-4B7A-96D5-CF4023054644}"/>
                </a:ext>
              </a:extLst>
            </p:cNvPr>
            <p:cNvSpPr/>
            <p:nvPr/>
          </p:nvSpPr>
          <p:spPr>
            <a:xfrm>
              <a:off x="4970287" y="4738213"/>
              <a:ext cx="457621" cy="461665"/>
            </a:xfrm>
            <a:prstGeom prst="rect">
              <a:avLst/>
            </a:prstGeom>
          </p:spPr>
          <p:txBody>
            <a:bodyPr wrap="square" anchor="ctr">
              <a:spAutoFit/>
            </a:bodyPr>
            <a:lstStyle/>
            <a:p>
              <a:pPr algn="ctr"/>
              <a:r>
                <a:rPr lang="en-US" sz="2400" dirty="0">
                  <a:solidFill>
                    <a:schemeClr val="tx1">
                      <a:lumMod val="75000"/>
                      <a:lumOff val="25000"/>
                    </a:schemeClr>
                  </a:solidFill>
                  <a:latin typeface="FontAwesome" charset="0"/>
                </a:rPr>
                <a:t></a:t>
              </a:r>
              <a:endParaRPr lang="en-US" sz="2400" dirty="0">
                <a:solidFill>
                  <a:schemeClr val="tx1">
                    <a:lumMod val="75000"/>
                    <a:lumOff val="25000"/>
                  </a:schemeClr>
                </a:solidFill>
              </a:endParaRPr>
            </a:p>
          </p:txBody>
        </p:sp>
        <p:sp>
          <p:nvSpPr>
            <p:cNvPr id="43" name="TextBox 42">
              <a:extLst>
                <a:ext uri="{FF2B5EF4-FFF2-40B4-BE49-F238E27FC236}">
                  <a16:creationId xmlns:a16="http://schemas.microsoft.com/office/drawing/2014/main" id="{90044E6A-C977-4B41-9FE0-143591EC6056}"/>
                </a:ext>
              </a:extLst>
            </p:cNvPr>
            <p:cNvSpPr txBox="1"/>
            <p:nvPr/>
          </p:nvSpPr>
          <p:spPr>
            <a:xfrm>
              <a:off x="5918449" y="4677230"/>
              <a:ext cx="1908119" cy="318036"/>
            </a:xfrm>
            <a:prstGeom prst="rect">
              <a:avLst/>
            </a:prstGeom>
            <a:noFill/>
          </p:spPr>
          <p:txBody>
            <a:bodyPr wrap="square" numCol="1" spcCol="457200" rtlCol="0">
              <a:spAutoFit/>
            </a:bodyPr>
            <a:lstStyle/>
            <a:p>
              <a:pPr>
                <a:lnSpc>
                  <a:spcPts val="1900"/>
                </a:lnSpc>
              </a:pPr>
              <a:r>
                <a:rPr lang="en-US" sz="1400" dirty="0">
                  <a:solidFill>
                    <a:schemeClr val="tx1">
                      <a:lumMod val="75000"/>
                      <a:lumOff val="25000"/>
                    </a:schemeClr>
                  </a:solidFill>
                  <a:latin typeface="Raleway" panose="020B0503030101060003" pitchFamily="34" charset="0"/>
                  <a:ea typeface="Montserrat" charset="0"/>
                  <a:cs typeface="Montserrat" charset="0"/>
                </a:rPr>
                <a:t>Your Best </a:t>
              </a:r>
              <a:r>
                <a:rPr lang="en-US" sz="1400" dirty="0" err="1">
                  <a:solidFill>
                    <a:schemeClr val="tx1">
                      <a:lumMod val="75000"/>
                      <a:lumOff val="25000"/>
                    </a:schemeClr>
                  </a:solidFill>
                  <a:latin typeface="Raleway" panose="020B0503030101060003" pitchFamily="34" charset="0"/>
                  <a:ea typeface="Montserrat" charset="0"/>
                  <a:cs typeface="Montserrat" charset="0"/>
                </a:rPr>
                <a:t>Titile</a:t>
              </a:r>
              <a:r>
                <a:rPr lang="en-US" sz="1400" dirty="0">
                  <a:solidFill>
                    <a:schemeClr val="tx1">
                      <a:lumMod val="75000"/>
                      <a:lumOff val="25000"/>
                    </a:schemeClr>
                  </a:solidFill>
                  <a:latin typeface="Raleway" panose="020B0503030101060003" pitchFamily="34" charset="0"/>
                  <a:ea typeface="Montserrat" charset="0"/>
                  <a:cs typeface="Montserrat" charset="0"/>
                </a:rPr>
                <a:t> Here</a:t>
              </a:r>
            </a:p>
          </p:txBody>
        </p:sp>
        <p:sp>
          <p:nvSpPr>
            <p:cNvPr id="44" name="TextBox 43">
              <a:extLst>
                <a:ext uri="{FF2B5EF4-FFF2-40B4-BE49-F238E27FC236}">
                  <a16:creationId xmlns:a16="http://schemas.microsoft.com/office/drawing/2014/main" id="{618AFDA5-A35E-44E1-B7EC-B8D88EE3F032}"/>
                </a:ext>
              </a:extLst>
            </p:cNvPr>
            <p:cNvSpPr txBox="1"/>
            <p:nvPr/>
          </p:nvSpPr>
          <p:spPr>
            <a:xfrm>
              <a:off x="5918448" y="4995266"/>
              <a:ext cx="3401564" cy="985526"/>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 their shop profile and sending to be them a message.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in the best Help Center.</a:t>
              </a:r>
            </a:p>
          </p:txBody>
        </p:sp>
      </p:grpSp>
      <p:pic>
        <p:nvPicPr>
          <p:cNvPr id="14" name="Picture Placeholder 13">
            <a:extLst>
              <a:ext uri="{FF2B5EF4-FFF2-40B4-BE49-F238E27FC236}">
                <a16:creationId xmlns:a16="http://schemas.microsoft.com/office/drawing/2014/main" id="{DDE66D3B-9D00-4B0F-9DBE-2F0A248549B5}"/>
              </a:ext>
            </a:extLst>
          </p:cNvPr>
          <p:cNvPicPr>
            <a:picLocks noGrp="1" noChangeAspect="1"/>
          </p:cNvPicPr>
          <p:nvPr>
            <p:ph type="pic" sz="quarter" idx="10"/>
          </p:nvPr>
        </p:nvPicPr>
        <p:blipFill>
          <a:blip r:embed="rId2"/>
          <a:srcRect l="5955" r="5955"/>
          <a:stretch>
            <a:fillRect/>
          </a:stretch>
        </p:blipFill>
        <p:spPr/>
      </p:pic>
    </p:spTree>
    <p:extLst>
      <p:ext uri="{BB962C8B-B14F-4D97-AF65-F5344CB8AC3E}">
        <p14:creationId xmlns:p14="http://schemas.microsoft.com/office/powerpoint/2010/main" val="13851682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0AA11D7A-8F4A-4959-9BC5-909443DEECA0}"/>
              </a:ext>
            </a:extLst>
          </p:cNvPr>
          <p:cNvPicPr>
            <a:picLocks noGrp="1" noChangeAspect="1"/>
          </p:cNvPicPr>
          <p:nvPr>
            <p:ph type="pic" sz="quarter" idx="10"/>
          </p:nvPr>
        </p:nvPicPr>
        <p:blipFill>
          <a:blip r:embed="rId2"/>
          <a:srcRect l="4023" r="4023"/>
          <a:stretch>
            <a:fillRect/>
          </a:stretch>
        </p:blipFill>
        <p:spPr/>
      </p:pic>
      <p:sp>
        <p:nvSpPr>
          <p:cNvPr id="56" name="TextBox 55">
            <a:extLst>
              <a:ext uri="{FF2B5EF4-FFF2-40B4-BE49-F238E27FC236}">
                <a16:creationId xmlns:a16="http://schemas.microsoft.com/office/drawing/2014/main" id="{70E8A58E-96D9-4538-AE00-1C74ED944881}"/>
              </a:ext>
            </a:extLst>
          </p:cNvPr>
          <p:cNvSpPr txBox="1"/>
          <p:nvPr/>
        </p:nvSpPr>
        <p:spPr>
          <a:xfrm>
            <a:off x="7106400" y="4055139"/>
            <a:ext cx="4863347" cy="2215991"/>
          </a:xfrm>
          <a:prstGeom prst="rect">
            <a:avLst/>
          </a:prstGeom>
          <a:noFill/>
        </p:spPr>
        <p:txBody>
          <a:bodyPr wrap="square" rtlCol="0">
            <a:spAutoFit/>
          </a:bodyPr>
          <a:lstStyle/>
          <a:p>
            <a:r>
              <a:rPr lang="en-US" sz="13800" dirty="0">
                <a:solidFill>
                  <a:schemeClr val="bg1">
                    <a:lumMod val="95000"/>
                    <a:alpha val="40000"/>
                  </a:schemeClr>
                </a:solidFill>
                <a:latin typeface="Abril Display" panose="02000503000000020003" pitchFamily="50" charset="0"/>
              </a:rPr>
              <a:t>0/002</a:t>
            </a:r>
          </a:p>
        </p:txBody>
      </p:sp>
      <p:sp>
        <p:nvSpPr>
          <p:cNvPr id="6" name="Rectangle 5">
            <a:extLst>
              <a:ext uri="{FF2B5EF4-FFF2-40B4-BE49-F238E27FC236}">
                <a16:creationId xmlns:a16="http://schemas.microsoft.com/office/drawing/2014/main" id="{333DDC2C-29F0-432F-A6D6-2B9764267281}"/>
              </a:ext>
            </a:extLst>
          </p:cNvPr>
          <p:cNvSpPr/>
          <p:nvPr/>
        </p:nvSpPr>
        <p:spPr>
          <a:xfrm>
            <a:off x="1" y="1219201"/>
            <a:ext cx="6096000" cy="4419600"/>
          </a:xfrm>
          <a:prstGeom prst="rect">
            <a:avLst/>
          </a:prstGeom>
          <a:gradFill>
            <a:gsLst>
              <a:gs pos="0">
                <a:schemeClr val="accent1">
                  <a:lumMod val="5000"/>
                  <a:lumOff val="95000"/>
                  <a:alpha val="0"/>
                </a:schemeClr>
              </a:gs>
              <a:gs pos="100000">
                <a:schemeClr val="bg1">
                  <a:lumMod val="75000"/>
                  <a:alpha val="6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81E850BF-2431-4620-91B0-D99E40AA0E7F}"/>
              </a:ext>
            </a:extLst>
          </p:cNvPr>
          <p:cNvSpPr txBox="1"/>
          <p:nvPr/>
        </p:nvSpPr>
        <p:spPr>
          <a:xfrm>
            <a:off x="5613492" y="1784447"/>
            <a:ext cx="4863347" cy="1338828"/>
          </a:xfrm>
          <a:prstGeom prst="rect">
            <a:avLst/>
          </a:prstGeom>
          <a:noFill/>
        </p:spPr>
        <p:txBody>
          <a:bodyPr wrap="square" rtlCol="0">
            <a:spAutoFit/>
          </a:bodyPr>
          <a:lstStyle/>
          <a:p>
            <a:r>
              <a:rPr lang="en-US" sz="2700" dirty="0">
                <a:solidFill>
                  <a:schemeClr val="bg1">
                    <a:lumMod val="50000"/>
                  </a:schemeClr>
                </a:solidFill>
                <a:latin typeface="Abril Display" panose="02000503000000020003" pitchFamily="50" charset="0"/>
              </a:rPr>
              <a:t>Taking an image, freezing a</a:t>
            </a:r>
          </a:p>
          <a:p>
            <a:r>
              <a:rPr lang="en-US" sz="2700" dirty="0">
                <a:solidFill>
                  <a:schemeClr val="bg1">
                    <a:lumMod val="50000"/>
                  </a:schemeClr>
                </a:solidFill>
                <a:latin typeface="Abril Display" panose="02000503000000020003" pitchFamily="50" charset="0"/>
              </a:rPr>
              <a:t>moment, reveals how this rich</a:t>
            </a:r>
          </a:p>
          <a:p>
            <a:r>
              <a:rPr lang="en-US" sz="2700" dirty="0">
                <a:solidFill>
                  <a:schemeClr val="bg1">
                    <a:lumMod val="50000"/>
                  </a:schemeClr>
                </a:solidFill>
                <a:latin typeface="Abril Display" panose="02000503000000020003" pitchFamily="50" charset="0"/>
              </a:rPr>
              <a:t>reality truly is.</a:t>
            </a:r>
          </a:p>
        </p:txBody>
      </p:sp>
      <p:cxnSp>
        <p:nvCxnSpPr>
          <p:cNvPr id="50" name="Straight Connector 49">
            <a:extLst>
              <a:ext uri="{FF2B5EF4-FFF2-40B4-BE49-F238E27FC236}">
                <a16:creationId xmlns:a16="http://schemas.microsoft.com/office/drawing/2014/main" id="{191EB712-E401-4AF2-A26F-7C57559D5730}"/>
              </a:ext>
            </a:extLst>
          </p:cNvPr>
          <p:cNvCxnSpPr>
            <a:cxnSpLocks/>
          </p:cNvCxnSpPr>
          <p:nvPr/>
        </p:nvCxnSpPr>
        <p:spPr>
          <a:xfrm>
            <a:off x="4733264" y="3248743"/>
            <a:ext cx="1758599"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53" name="Group 52">
            <a:extLst>
              <a:ext uri="{FF2B5EF4-FFF2-40B4-BE49-F238E27FC236}">
                <a16:creationId xmlns:a16="http://schemas.microsoft.com/office/drawing/2014/main" id="{3BC24D8B-17B4-4152-8F54-C1542C2AC823}"/>
              </a:ext>
            </a:extLst>
          </p:cNvPr>
          <p:cNvGrpSpPr/>
          <p:nvPr/>
        </p:nvGrpSpPr>
        <p:grpSpPr>
          <a:xfrm>
            <a:off x="6441062" y="4743522"/>
            <a:ext cx="1330675" cy="355600"/>
            <a:chOff x="968024" y="5397500"/>
            <a:chExt cx="1330675" cy="355600"/>
          </a:xfrm>
        </p:grpSpPr>
        <p:sp>
          <p:nvSpPr>
            <p:cNvPr id="54" name="TextBox 53">
              <a:extLst>
                <a:ext uri="{FF2B5EF4-FFF2-40B4-BE49-F238E27FC236}">
                  <a16:creationId xmlns:a16="http://schemas.microsoft.com/office/drawing/2014/main" id="{C06E0046-C87B-4A30-8F36-1D4EC358E64E}"/>
                </a:ext>
              </a:extLst>
            </p:cNvPr>
            <p:cNvSpPr txBox="1"/>
            <p:nvPr/>
          </p:nvSpPr>
          <p:spPr>
            <a:xfrm>
              <a:off x="1018825" y="5438973"/>
              <a:ext cx="1232250" cy="307777"/>
            </a:xfrm>
            <a:prstGeom prst="rect">
              <a:avLst/>
            </a:prstGeom>
            <a:noFill/>
          </p:spPr>
          <p:txBody>
            <a:bodyPr wrap="square" rtlCol="0">
              <a:spAutoFit/>
            </a:bodyPr>
            <a:lstStyle/>
            <a:p>
              <a:r>
                <a:rPr lang="en-US" sz="1400" dirty="0">
                  <a:solidFill>
                    <a:schemeClr val="bg1">
                      <a:lumMod val="85000"/>
                    </a:schemeClr>
                  </a:solidFill>
                  <a:latin typeface="Abril Display" panose="02000503000000020003" pitchFamily="50" charset="0"/>
                </a:rPr>
                <a:t>www.fp.com</a:t>
              </a:r>
            </a:p>
          </p:txBody>
        </p:sp>
        <p:sp>
          <p:nvSpPr>
            <p:cNvPr id="55" name="Rectangle 54">
              <a:extLst>
                <a:ext uri="{FF2B5EF4-FFF2-40B4-BE49-F238E27FC236}">
                  <a16:creationId xmlns:a16="http://schemas.microsoft.com/office/drawing/2014/main" id="{BFAD743F-2795-4D3B-B4B6-FD8668CB1E0F}"/>
                </a:ext>
              </a:extLst>
            </p:cNvPr>
            <p:cNvSpPr/>
            <p:nvPr/>
          </p:nvSpPr>
          <p:spPr>
            <a:xfrm>
              <a:off x="968024" y="5397500"/>
              <a:ext cx="1330675" cy="3556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 name="TextBox 11">
            <a:extLst>
              <a:ext uri="{FF2B5EF4-FFF2-40B4-BE49-F238E27FC236}">
                <a16:creationId xmlns:a16="http://schemas.microsoft.com/office/drawing/2014/main" id="{E6E71D19-257D-4C63-A92E-4E71EBA58248}"/>
              </a:ext>
            </a:extLst>
          </p:cNvPr>
          <p:cNvSpPr txBox="1"/>
          <p:nvPr/>
        </p:nvSpPr>
        <p:spPr>
          <a:xfrm>
            <a:off x="6349582" y="3586082"/>
            <a:ext cx="3289563" cy="985526"/>
          </a:xfrm>
          <a:prstGeom prst="rect">
            <a:avLst/>
          </a:prstGeom>
          <a:noFill/>
        </p:spPr>
        <p:txBody>
          <a:bodyPr wrap="square" rtlCol="0">
            <a:spAutoFit/>
          </a:bodyPr>
          <a:lstStyle/>
          <a:p>
            <a:pPr>
              <a:lnSpc>
                <a:spcPts val="1800"/>
              </a:lnSpc>
            </a:pPr>
            <a:r>
              <a:rPr lang="en-US" sz="870" dirty="0">
                <a:latin typeface="Montserrat Light" panose="00000400000000000000" pitchFamily="50" charset="0"/>
              </a:rPr>
              <a:t>If you need help with the product, please contact the shop owner by visiting their shop profile and to sending them a message. For anything else (licensing, billing, </a:t>
            </a:r>
            <a:r>
              <a:rPr lang="en-US" sz="870" dirty="0" err="1">
                <a:latin typeface="Montserrat Light" panose="00000400000000000000" pitchFamily="50" charset="0"/>
              </a:rPr>
              <a:t>etc</a:t>
            </a:r>
            <a:r>
              <a:rPr lang="en-US" sz="870" dirty="0">
                <a:latin typeface="Montserrat Light" panose="00000400000000000000" pitchFamily="50" charset="0"/>
              </a:rPr>
              <a:t>), please visit our Help Center.</a:t>
            </a:r>
          </a:p>
        </p:txBody>
      </p:sp>
    </p:spTree>
    <p:extLst>
      <p:ext uri="{BB962C8B-B14F-4D97-AF65-F5344CB8AC3E}">
        <p14:creationId xmlns:p14="http://schemas.microsoft.com/office/powerpoint/2010/main" val="2473809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5D50F6D-2778-45CE-BA17-4C021E0AA1B3}"/>
              </a:ext>
            </a:extLst>
          </p:cNvPr>
          <p:cNvSpPr/>
          <p:nvPr/>
        </p:nvSpPr>
        <p:spPr>
          <a:xfrm>
            <a:off x="-10690" y="3429000"/>
            <a:ext cx="12202690" cy="342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1EDF43DF-2646-4E75-B2EA-71AF3244AD04}"/>
              </a:ext>
            </a:extLst>
          </p:cNvPr>
          <p:cNvCxnSpPr/>
          <p:nvPr/>
        </p:nvCxnSpPr>
        <p:spPr>
          <a:xfrm>
            <a:off x="866775" y="4155126"/>
            <a:ext cx="771525"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DE84065D-D5DD-4677-9FF8-CF5A287C23A3}"/>
              </a:ext>
            </a:extLst>
          </p:cNvPr>
          <p:cNvSpPr txBox="1"/>
          <p:nvPr/>
        </p:nvSpPr>
        <p:spPr>
          <a:xfrm>
            <a:off x="745436" y="5367189"/>
            <a:ext cx="3959914" cy="767774"/>
          </a:xfrm>
          <a:prstGeom prst="rect">
            <a:avLst/>
          </a:prstGeom>
          <a:noFill/>
        </p:spPr>
        <p:txBody>
          <a:bodyPr wrap="square" rtlCol="0">
            <a:spAutoFit/>
          </a:bodyPr>
          <a:lstStyle/>
          <a:p>
            <a:pPr>
              <a:lnSpc>
                <a:spcPts val="1800"/>
              </a:lnSpc>
            </a:pPr>
            <a:r>
              <a:rPr lang="en-US" sz="1100" dirty="0">
                <a:solidFill>
                  <a:schemeClr val="tx1">
                    <a:lumMod val="65000"/>
                    <a:lumOff val="35000"/>
                  </a:schemeClr>
                </a:solidFill>
              </a:rPr>
              <a:t>If you need help with the product, please contact the shop</a:t>
            </a:r>
          </a:p>
          <a:p>
            <a:pPr>
              <a:lnSpc>
                <a:spcPts val="1800"/>
              </a:lnSpc>
            </a:pPr>
            <a:r>
              <a:rPr lang="en-US" sz="1100" dirty="0">
                <a:solidFill>
                  <a:schemeClr val="tx1">
                    <a:lumMod val="65000"/>
                    <a:lumOff val="35000"/>
                  </a:schemeClr>
                </a:solidFill>
              </a:rPr>
              <a:t>owner by visiting their shop profile and sending them a message.</a:t>
            </a:r>
          </a:p>
          <a:p>
            <a:pPr>
              <a:lnSpc>
                <a:spcPts val="1800"/>
              </a:lnSpc>
            </a:pPr>
            <a:r>
              <a:rPr lang="en-US" sz="1100" dirty="0">
                <a:solidFill>
                  <a:schemeClr val="tx1">
                    <a:lumMod val="65000"/>
                    <a:lumOff val="35000"/>
                  </a:schemeClr>
                </a:solidFill>
              </a:rPr>
              <a:t>For anything else (licensing, billing, </a:t>
            </a:r>
            <a:r>
              <a:rPr lang="en-US" sz="1100" dirty="0" err="1">
                <a:solidFill>
                  <a:schemeClr val="tx1">
                    <a:lumMod val="65000"/>
                    <a:lumOff val="35000"/>
                  </a:schemeClr>
                </a:solidFill>
              </a:rPr>
              <a:t>etc</a:t>
            </a:r>
            <a:r>
              <a:rPr lang="en-US" sz="1100" dirty="0">
                <a:solidFill>
                  <a:schemeClr val="tx1">
                    <a:lumMod val="65000"/>
                    <a:lumOff val="35000"/>
                  </a:schemeClr>
                </a:solidFill>
              </a:rPr>
              <a:t>),</a:t>
            </a:r>
          </a:p>
        </p:txBody>
      </p:sp>
      <p:sp>
        <p:nvSpPr>
          <p:cNvPr id="9" name="TextBox 8">
            <a:extLst>
              <a:ext uri="{FF2B5EF4-FFF2-40B4-BE49-F238E27FC236}">
                <a16:creationId xmlns:a16="http://schemas.microsoft.com/office/drawing/2014/main" id="{D430F754-8511-48C9-96E0-173855434C60}"/>
              </a:ext>
            </a:extLst>
          </p:cNvPr>
          <p:cNvSpPr txBox="1"/>
          <p:nvPr/>
        </p:nvSpPr>
        <p:spPr>
          <a:xfrm>
            <a:off x="745437" y="4426548"/>
            <a:ext cx="2552550" cy="507831"/>
          </a:xfrm>
          <a:prstGeom prst="rect">
            <a:avLst/>
          </a:prstGeom>
          <a:noFill/>
        </p:spPr>
        <p:txBody>
          <a:bodyPr wrap="square" rtlCol="0">
            <a:spAutoFit/>
          </a:bodyPr>
          <a:lstStyle/>
          <a:p>
            <a:r>
              <a:rPr lang="en-US" sz="2700" dirty="0">
                <a:solidFill>
                  <a:schemeClr val="tx1">
                    <a:lumMod val="65000"/>
                    <a:lumOff val="35000"/>
                  </a:schemeClr>
                </a:solidFill>
                <a:latin typeface="Raleway" panose="020B0503030101060003" pitchFamily="34" charset="0"/>
              </a:rPr>
              <a:t>Project Target</a:t>
            </a:r>
          </a:p>
        </p:txBody>
      </p:sp>
      <p:sp>
        <p:nvSpPr>
          <p:cNvPr id="10" name="Oval 9">
            <a:extLst>
              <a:ext uri="{FF2B5EF4-FFF2-40B4-BE49-F238E27FC236}">
                <a16:creationId xmlns:a16="http://schemas.microsoft.com/office/drawing/2014/main" id="{DC1CCCA9-F465-4440-9F88-53B7691867A5}"/>
              </a:ext>
            </a:extLst>
          </p:cNvPr>
          <p:cNvSpPr/>
          <p:nvPr/>
        </p:nvSpPr>
        <p:spPr>
          <a:xfrm>
            <a:off x="8532634" y="4155126"/>
            <a:ext cx="698500" cy="698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2CAA186E-C0F6-44CF-9F85-BCB20D414A19}"/>
              </a:ext>
            </a:extLst>
          </p:cNvPr>
          <p:cNvSpPr/>
          <p:nvPr/>
        </p:nvSpPr>
        <p:spPr>
          <a:xfrm>
            <a:off x="8532634" y="5412426"/>
            <a:ext cx="698500" cy="698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84C66F3A-41C3-486D-84AB-BD83A50A0E3B}"/>
              </a:ext>
            </a:extLst>
          </p:cNvPr>
          <p:cNvGrpSpPr/>
          <p:nvPr/>
        </p:nvGrpSpPr>
        <p:grpSpPr>
          <a:xfrm>
            <a:off x="5546090" y="5412426"/>
            <a:ext cx="698500" cy="698500"/>
            <a:chOff x="5645150" y="5068354"/>
            <a:chExt cx="698500" cy="698500"/>
          </a:xfrm>
        </p:grpSpPr>
        <p:sp>
          <p:nvSpPr>
            <p:cNvPr id="14" name="Oval 13">
              <a:extLst>
                <a:ext uri="{FF2B5EF4-FFF2-40B4-BE49-F238E27FC236}">
                  <a16:creationId xmlns:a16="http://schemas.microsoft.com/office/drawing/2014/main" id="{B91A7066-58CB-40B8-8BCC-493C6726EFFF}"/>
                </a:ext>
              </a:extLst>
            </p:cNvPr>
            <p:cNvSpPr/>
            <p:nvPr/>
          </p:nvSpPr>
          <p:spPr>
            <a:xfrm>
              <a:off x="5645150" y="5068354"/>
              <a:ext cx="698500" cy="698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5">
              <a:extLst>
                <a:ext uri="{FF2B5EF4-FFF2-40B4-BE49-F238E27FC236}">
                  <a16:creationId xmlns:a16="http://schemas.microsoft.com/office/drawing/2014/main" id="{EA682472-AE08-4A20-8690-AAAF4984B0F1}"/>
                </a:ext>
              </a:extLst>
            </p:cNvPr>
            <p:cNvSpPr>
              <a:spLocks noEditPoints="1"/>
            </p:cNvSpPr>
            <p:nvPr/>
          </p:nvSpPr>
          <p:spPr bwMode="auto">
            <a:xfrm>
              <a:off x="5828837" y="5224146"/>
              <a:ext cx="338138" cy="358775"/>
            </a:xfrm>
            <a:custGeom>
              <a:avLst/>
              <a:gdLst>
                <a:gd name="T0" fmla="*/ 53 w 108"/>
                <a:gd name="T1" fmla="*/ 48 h 107"/>
                <a:gd name="T2" fmla="*/ 54 w 108"/>
                <a:gd name="T3" fmla="*/ 48 h 107"/>
                <a:gd name="T4" fmla="*/ 56 w 108"/>
                <a:gd name="T5" fmla="*/ 48 h 107"/>
                <a:gd name="T6" fmla="*/ 87 w 108"/>
                <a:gd name="T7" fmla="*/ 17 h 107"/>
                <a:gd name="T8" fmla="*/ 88 w 108"/>
                <a:gd name="T9" fmla="*/ 15 h 107"/>
                <a:gd name="T10" fmla="*/ 87 w 108"/>
                <a:gd name="T11" fmla="*/ 14 h 107"/>
                <a:gd name="T12" fmla="*/ 54 w 108"/>
                <a:gd name="T13" fmla="*/ 0 h 107"/>
                <a:gd name="T14" fmla="*/ 21 w 108"/>
                <a:gd name="T15" fmla="*/ 14 h 107"/>
                <a:gd name="T16" fmla="*/ 21 w 108"/>
                <a:gd name="T17" fmla="*/ 15 h 107"/>
                <a:gd name="T18" fmla="*/ 21 w 108"/>
                <a:gd name="T19" fmla="*/ 17 h 107"/>
                <a:gd name="T20" fmla="*/ 53 w 108"/>
                <a:gd name="T21" fmla="*/ 48 h 107"/>
                <a:gd name="T22" fmla="*/ 54 w 108"/>
                <a:gd name="T23" fmla="*/ 4 h 107"/>
                <a:gd name="T24" fmla="*/ 82 w 108"/>
                <a:gd name="T25" fmla="*/ 15 h 107"/>
                <a:gd name="T26" fmla="*/ 54 w 108"/>
                <a:gd name="T27" fmla="*/ 43 h 107"/>
                <a:gd name="T28" fmla="*/ 26 w 108"/>
                <a:gd name="T29" fmla="*/ 15 h 107"/>
                <a:gd name="T30" fmla="*/ 54 w 108"/>
                <a:gd name="T31" fmla="*/ 4 h 107"/>
                <a:gd name="T32" fmla="*/ 48 w 108"/>
                <a:gd name="T33" fmla="*/ 52 h 107"/>
                <a:gd name="T34" fmla="*/ 17 w 108"/>
                <a:gd name="T35" fmla="*/ 21 h 107"/>
                <a:gd name="T36" fmla="*/ 16 w 108"/>
                <a:gd name="T37" fmla="*/ 20 h 107"/>
                <a:gd name="T38" fmla="*/ 14 w 108"/>
                <a:gd name="T39" fmla="*/ 21 h 107"/>
                <a:gd name="T40" fmla="*/ 0 w 108"/>
                <a:gd name="T41" fmla="*/ 53 h 107"/>
                <a:gd name="T42" fmla="*/ 14 w 108"/>
                <a:gd name="T43" fmla="*/ 86 h 107"/>
                <a:gd name="T44" fmla="*/ 16 w 108"/>
                <a:gd name="T45" fmla="*/ 87 h 107"/>
                <a:gd name="T46" fmla="*/ 17 w 108"/>
                <a:gd name="T47" fmla="*/ 86 h 107"/>
                <a:gd name="T48" fmla="*/ 48 w 108"/>
                <a:gd name="T49" fmla="*/ 55 h 107"/>
                <a:gd name="T50" fmla="*/ 48 w 108"/>
                <a:gd name="T51" fmla="*/ 52 h 107"/>
                <a:gd name="T52" fmla="*/ 16 w 108"/>
                <a:gd name="T53" fmla="*/ 82 h 107"/>
                <a:gd name="T54" fmla="*/ 5 w 108"/>
                <a:gd name="T55" fmla="*/ 53 h 107"/>
                <a:gd name="T56" fmla="*/ 16 w 108"/>
                <a:gd name="T57" fmla="*/ 25 h 107"/>
                <a:gd name="T58" fmla="*/ 44 w 108"/>
                <a:gd name="T59" fmla="*/ 53 h 107"/>
                <a:gd name="T60" fmla="*/ 16 w 108"/>
                <a:gd name="T61" fmla="*/ 82 h 107"/>
                <a:gd name="T62" fmla="*/ 56 w 108"/>
                <a:gd name="T63" fmla="*/ 59 h 107"/>
                <a:gd name="T64" fmla="*/ 54 w 108"/>
                <a:gd name="T65" fmla="*/ 58 h 107"/>
                <a:gd name="T66" fmla="*/ 53 w 108"/>
                <a:gd name="T67" fmla="*/ 59 h 107"/>
                <a:gd name="T68" fmla="*/ 21 w 108"/>
                <a:gd name="T69" fmla="*/ 90 h 107"/>
                <a:gd name="T70" fmla="*/ 21 w 108"/>
                <a:gd name="T71" fmla="*/ 92 h 107"/>
                <a:gd name="T72" fmla="*/ 21 w 108"/>
                <a:gd name="T73" fmla="*/ 93 h 107"/>
                <a:gd name="T74" fmla="*/ 54 w 108"/>
                <a:gd name="T75" fmla="*/ 107 h 107"/>
                <a:gd name="T76" fmla="*/ 87 w 108"/>
                <a:gd name="T77" fmla="*/ 93 h 107"/>
                <a:gd name="T78" fmla="*/ 88 w 108"/>
                <a:gd name="T79" fmla="*/ 92 h 107"/>
                <a:gd name="T80" fmla="*/ 87 w 108"/>
                <a:gd name="T81" fmla="*/ 90 h 107"/>
                <a:gd name="T82" fmla="*/ 56 w 108"/>
                <a:gd name="T83" fmla="*/ 59 h 107"/>
                <a:gd name="T84" fmla="*/ 54 w 108"/>
                <a:gd name="T85" fmla="*/ 103 h 107"/>
                <a:gd name="T86" fmla="*/ 26 w 108"/>
                <a:gd name="T87" fmla="*/ 92 h 107"/>
                <a:gd name="T88" fmla="*/ 54 w 108"/>
                <a:gd name="T89" fmla="*/ 64 h 107"/>
                <a:gd name="T90" fmla="*/ 82 w 108"/>
                <a:gd name="T91" fmla="*/ 92 h 107"/>
                <a:gd name="T92" fmla="*/ 54 w 108"/>
                <a:gd name="T93" fmla="*/ 103 h 107"/>
                <a:gd name="T94" fmla="*/ 94 w 108"/>
                <a:gd name="T95" fmla="*/ 21 h 107"/>
                <a:gd name="T96" fmla="*/ 93 w 108"/>
                <a:gd name="T97" fmla="*/ 20 h 107"/>
                <a:gd name="T98" fmla="*/ 91 w 108"/>
                <a:gd name="T99" fmla="*/ 21 h 107"/>
                <a:gd name="T100" fmla="*/ 60 w 108"/>
                <a:gd name="T101" fmla="*/ 52 h 107"/>
                <a:gd name="T102" fmla="*/ 60 w 108"/>
                <a:gd name="T103" fmla="*/ 55 h 107"/>
                <a:gd name="T104" fmla="*/ 91 w 108"/>
                <a:gd name="T105" fmla="*/ 86 h 107"/>
                <a:gd name="T106" fmla="*/ 93 w 108"/>
                <a:gd name="T107" fmla="*/ 87 h 107"/>
                <a:gd name="T108" fmla="*/ 94 w 108"/>
                <a:gd name="T109" fmla="*/ 86 h 107"/>
                <a:gd name="T110" fmla="*/ 108 w 108"/>
                <a:gd name="T111" fmla="*/ 53 h 107"/>
                <a:gd name="T112" fmla="*/ 94 w 108"/>
                <a:gd name="T113" fmla="*/ 21 h 107"/>
                <a:gd name="T114" fmla="*/ 93 w 108"/>
                <a:gd name="T115" fmla="*/ 82 h 107"/>
                <a:gd name="T116" fmla="*/ 64 w 108"/>
                <a:gd name="T117" fmla="*/ 53 h 107"/>
                <a:gd name="T118" fmla="*/ 93 w 108"/>
                <a:gd name="T119" fmla="*/ 25 h 107"/>
                <a:gd name="T120" fmla="*/ 104 w 108"/>
                <a:gd name="T121" fmla="*/ 53 h 107"/>
                <a:gd name="T122" fmla="*/ 93 w 108"/>
                <a:gd name="T123" fmla="*/ 8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 h="107">
                  <a:moveTo>
                    <a:pt x="53" y="48"/>
                  </a:moveTo>
                  <a:cubicBezTo>
                    <a:pt x="53" y="48"/>
                    <a:pt x="53" y="48"/>
                    <a:pt x="54" y="48"/>
                  </a:cubicBezTo>
                  <a:cubicBezTo>
                    <a:pt x="55" y="48"/>
                    <a:pt x="55" y="48"/>
                    <a:pt x="56" y="48"/>
                  </a:cubicBezTo>
                  <a:cubicBezTo>
                    <a:pt x="87" y="17"/>
                    <a:pt x="87" y="17"/>
                    <a:pt x="87" y="17"/>
                  </a:cubicBezTo>
                  <a:cubicBezTo>
                    <a:pt x="87" y="16"/>
                    <a:pt x="88" y="16"/>
                    <a:pt x="88" y="15"/>
                  </a:cubicBezTo>
                  <a:cubicBezTo>
                    <a:pt x="88" y="14"/>
                    <a:pt x="87" y="14"/>
                    <a:pt x="87" y="14"/>
                  </a:cubicBezTo>
                  <a:cubicBezTo>
                    <a:pt x="78" y="5"/>
                    <a:pt x="66" y="0"/>
                    <a:pt x="54" y="0"/>
                  </a:cubicBezTo>
                  <a:cubicBezTo>
                    <a:pt x="42" y="0"/>
                    <a:pt x="30" y="5"/>
                    <a:pt x="21" y="14"/>
                  </a:cubicBezTo>
                  <a:cubicBezTo>
                    <a:pt x="21" y="14"/>
                    <a:pt x="21" y="14"/>
                    <a:pt x="21" y="15"/>
                  </a:cubicBezTo>
                  <a:cubicBezTo>
                    <a:pt x="21" y="16"/>
                    <a:pt x="21" y="16"/>
                    <a:pt x="21" y="17"/>
                  </a:cubicBezTo>
                  <a:lnTo>
                    <a:pt x="53" y="48"/>
                  </a:lnTo>
                  <a:close/>
                  <a:moveTo>
                    <a:pt x="54" y="4"/>
                  </a:moveTo>
                  <a:cubicBezTo>
                    <a:pt x="65" y="4"/>
                    <a:pt x="75" y="8"/>
                    <a:pt x="82" y="15"/>
                  </a:cubicBezTo>
                  <a:cubicBezTo>
                    <a:pt x="54" y="43"/>
                    <a:pt x="54" y="43"/>
                    <a:pt x="54" y="43"/>
                  </a:cubicBezTo>
                  <a:cubicBezTo>
                    <a:pt x="26" y="15"/>
                    <a:pt x="26" y="15"/>
                    <a:pt x="26" y="15"/>
                  </a:cubicBezTo>
                  <a:cubicBezTo>
                    <a:pt x="34" y="8"/>
                    <a:pt x="44" y="4"/>
                    <a:pt x="54" y="4"/>
                  </a:cubicBezTo>
                  <a:moveTo>
                    <a:pt x="48" y="52"/>
                  </a:moveTo>
                  <a:cubicBezTo>
                    <a:pt x="17" y="21"/>
                    <a:pt x="17" y="21"/>
                    <a:pt x="17" y="21"/>
                  </a:cubicBezTo>
                  <a:cubicBezTo>
                    <a:pt x="17" y="20"/>
                    <a:pt x="16" y="20"/>
                    <a:pt x="16" y="20"/>
                  </a:cubicBezTo>
                  <a:cubicBezTo>
                    <a:pt x="15" y="20"/>
                    <a:pt x="14" y="20"/>
                    <a:pt x="14" y="21"/>
                  </a:cubicBezTo>
                  <a:cubicBezTo>
                    <a:pt x="5" y="29"/>
                    <a:pt x="0" y="41"/>
                    <a:pt x="0" y="53"/>
                  </a:cubicBezTo>
                  <a:cubicBezTo>
                    <a:pt x="0" y="66"/>
                    <a:pt x="5" y="78"/>
                    <a:pt x="14" y="86"/>
                  </a:cubicBezTo>
                  <a:cubicBezTo>
                    <a:pt x="14" y="87"/>
                    <a:pt x="15" y="87"/>
                    <a:pt x="16" y="87"/>
                  </a:cubicBezTo>
                  <a:cubicBezTo>
                    <a:pt x="16" y="87"/>
                    <a:pt x="17" y="87"/>
                    <a:pt x="17" y="86"/>
                  </a:cubicBezTo>
                  <a:cubicBezTo>
                    <a:pt x="48" y="55"/>
                    <a:pt x="48" y="55"/>
                    <a:pt x="48" y="55"/>
                  </a:cubicBezTo>
                  <a:cubicBezTo>
                    <a:pt x="49" y="54"/>
                    <a:pt x="49" y="53"/>
                    <a:pt x="48" y="52"/>
                  </a:cubicBezTo>
                  <a:moveTo>
                    <a:pt x="16" y="82"/>
                  </a:moveTo>
                  <a:cubicBezTo>
                    <a:pt x="9" y="74"/>
                    <a:pt x="5" y="64"/>
                    <a:pt x="5" y="53"/>
                  </a:cubicBezTo>
                  <a:cubicBezTo>
                    <a:pt x="5" y="43"/>
                    <a:pt x="9" y="33"/>
                    <a:pt x="16" y="25"/>
                  </a:cubicBezTo>
                  <a:cubicBezTo>
                    <a:pt x="44" y="53"/>
                    <a:pt x="44" y="53"/>
                    <a:pt x="44" y="53"/>
                  </a:cubicBezTo>
                  <a:lnTo>
                    <a:pt x="16" y="82"/>
                  </a:lnTo>
                  <a:close/>
                  <a:moveTo>
                    <a:pt x="56" y="59"/>
                  </a:moveTo>
                  <a:cubicBezTo>
                    <a:pt x="55" y="59"/>
                    <a:pt x="55" y="58"/>
                    <a:pt x="54" y="58"/>
                  </a:cubicBezTo>
                  <a:cubicBezTo>
                    <a:pt x="53" y="58"/>
                    <a:pt x="53" y="59"/>
                    <a:pt x="53" y="59"/>
                  </a:cubicBezTo>
                  <a:cubicBezTo>
                    <a:pt x="21" y="90"/>
                    <a:pt x="21" y="90"/>
                    <a:pt x="21" y="90"/>
                  </a:cubicBezTo>
                  <a:cubicBezTo>
                    <a:pt x="21" y="91"/>
                    <a:pt x="21" y="91"/>
                    <a:pt x="21" y="92"/>
                  </a:cubicBezTo>
                  <a:cubicBezTo>
                    <a:pt x="21" y="92"/>
                    <a:pt x="21" y="93"/>
                    <a:pt x="21" y="93"/>
                  </a:cubicBezTo>
                  <a:cubicBezTo>
                    <a:pt x="30" y="102"/>
                    <a:pt x="42" y="107"/>
                    <a:pt x="54" y="107"/>
                  </a:cubicBezTo>
                  <a:cubicBezTo>
                    <a:pt x="66" y="107"/>
                    <a:pt x="78" y="102"/>
                    <a:pt x="87" y="93"/>
                  </a:cubicBezTo>
                  <a:cubicBezTo>
                    <a:pt x="87" y="93"/>
                    <a:pt x="88" y="92"/>
                    <a:pt x="88" y="92"/>
                  </a:cubicBezTo>
                  <a:cubicBezTo>
                    <a:pt x="88" y="91"/>
                    <a:pt x="87" y="91"/>
                    <a:pt x="87" y="90"/>
                  </a:cubicBezTo>
                  <a:lnTo>
                    <a:pt x="56" y="59"/>
                  </a:lnTo>
                  <a:close/>
                  <a:moveTo>
                    <a:pt x="54" y="103"/>
                  </a:moveTo>
                  <a:cubicBezTo>
                    <a:pt x="44" y="103"/>
                    <a:pt x="34" y="99"/>
                    <a:pt x="26" y="92"/>
                  </a:cubicBezTo>
                  <a:cubicBezTo>
                    <a:pt x="54" y="64"/>
                    <a:pt x="54" y="64"/>
                    <a:pt x="54" y="64"/>
                  </a:cubicBezTo>
                  <a:cubicBezTo>
                    <a:pt x="82" y="92"/>
                    <a:pt x="82" y="92"/>
                    <a:pt x="82" y="92"/>
                  </a:cubicBezTo>
                  <a:cubicBezTo>
                    <a:pt x="75" y="99"/>
                    <a:pt x="65" y="103"/>
                    <a:pt x="54" y="103"/>
                  </a:cubicBezTo>
                  <a:moveTo>
                    <a:pt x="94" y="21"/>
                  </a:moveTo>
                  <a:cubicBezTo>
                    <a:pt x="94" y="20"/>
                    <a:pt x="93" y="20"/>
                    <a:pt x="93" y="20"/>
                  </a:cubicBezTo>
                  <a:cubicBezTo>
                    <a:pt x="92" y="20"/>
                    <a:pt x="92" y="20"/>
                    <a:pt x="91" y="21"/>
                  </a:cubicBezTo>
                  <a:cubicBezTo>
                    <a:pt x="60" y="52"/>
                    <a:pt x="60" y="52"/>
                    <a:pt x="60" y="52"/>
                  </a:cubicBezTo>
                  <a:cubicBezTo>
                    <a:pt x="59" y="53"/>
                    <a:pt x="59" y="54"/>
                    <a:pt x="60" y="55"/>
                  </a:cubicBezTo>
                  <a:cubicBezTo>
                    <a:pt x="91" y="86"/>
                    <a:pt x="91" y="86"/>
                    <a:pt x="91" y="86"/>
                  </a:cubicBezTo>
                  <a:cubicBezTo>
                    <a:pt x="92" y="87"/>
                    <a:pt x="92" y="87"/>
                    <a:pt x="93" y="87"/>
                  </a:cubicBezTo>
                  <a:cubicBezTo>
                    <a:pt x="93" y="87"/>
                    <a:pt x="94" y="87"/>
                    <a:pt x="94" y="86"/>
                  </a:cubicBezTo>
                  <a:cubicBezTo>
                    <a:pt x="103" y="78"/>
                    <a:pt x="108" y="66"/>
                    <a:pt x="108" y="53"/>
                  </a:cubicBezTo>
                  <a:cubicBezTo>
                    <a:pt x="108" y="41"/>
                    <a:pt x="103" y="29"/>
                    <a:pt x="94" y="21"/>
                  </a:cubicBezTo>
                  <a:moveTo>
                    <a:pt x="93" y="82"/>
                  </a:moveTo>
                  <a:cubicBezTo>
                    <a:pt x="64" y="53"/>
                    <a:pt x="64" y="53"/>
                    <a:pt x="64" y="53"/>
                  </a:cubicBezTo>
                  <a:cubicBezTo>
                    <a:pt x="93" y="25"/>
                    <a:pt x="93" y="25"/>
                    <a:pt x="93" y="25"/>
                  </a:cubicBezTo>
                  <a:cubicBezTo>
                    <a:pt x="100" y="33"/>
                    <a:pt x="104" y="43"/>
                    <a:pt x="104" y="53"/>
                  </a:cubicBezTo>
                  <a:cubicBezTo>
                    <a:pt x="104" y="64"/>
                    <a:pt x="100" y="74"/>
                    <a:pt x="93" y="8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6" name="Group 15">
            <a:extLst>
              <a:ext uri="{FF2B5EF4-FFF2-40B4-BE49-F238E27FC236}">
                <a16:creationId xmlns:a16="http://schemas.microsoft.com/office/drawing/2014/main" id="{A84D5549-7A33-43A4-BBE1-4B73A834E2BD}"/>
              </a:ext>
            </a:extLst>
          </p:cNvPr>
          <p:cNvGrpSpPr/>
          <p:nvPr/>
        </p:nvGrpSpPr>
        <p:grpSpPr>
          <a:xfrm>
            <a:off x="5546090" y="4155126"/>
            <a:ext cx="698500" cy="698500"/>
            <a:chOff x="5645150" y="3811054"/>
            <a:chExt cx="698500" cy="698500"/>
          </a:xfrm>
        </p:grpSpPr>
        <p:sp>
          <p:nvSpPr>
            <p:cNvPr id="17" name="Oval 16">
              <a:extLst>
                <a:ext uri="{FF2B5EF4-FFF2-40B4-BE49-F238E27FC236}">
                  <a16:creationId xmlns:a16="http://schemas.microsoft.com/office/drawing/2014/main" id="{26C25950-0C6E-416E-84EB-907D8F02BC23}"/>
                </a:ext>
              </a:extLst>
            </p:cNvPr>
            <p:cNvSpPr/>
            <p:nvPr/>
          </p:nvSpPr>
          <p:spPr>
            <a:xfrm>
              <a:off x="5645150" y="3811054"/>
              <a:ext cx="698500" cy="698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6">
              <a:extLst>
                <a:ext uri="{FF2B5EF4-FFF2-40B4-BE49-F238E27FC236}">
                  <a16:creationId xmlns:a16="http://schemas.microsoft.com/office/drawing/2014/main" id="{E16F274B-BFF3-4DAD-801A-6EFB9B087933}"/>
                </a:ext>
              </a:extLst>
            </p:cNvPr>
            <p:cNvSpPr>
              <a:spLocks noEditPoints="1"/>
            </p:cNvSpPr>
            <p:nvPr/>
          </p:nvSpPr>
          <p:spPr bwMode="auto">
            <a:xfrm>
              <a:off x="5822487" y="3975101"/>
              <a:ext cx="325438" cy="346075"/>
            </a:xfrm>
            <a:custGeom>
              <a:avLst/>
              <a:gdLst>
                <a:gd name="T0" fmla="*/ 102 w 104"/>
                <a:gd name="T1" fmla="*/ 18 h 103"/>
                <a:gd name="T2" fmla="*/ 101 w 104"/>
                <a:gd name="T3" fmla="*/ 15 h 103"/>
                <a:gd name="T4" fmla="*/ 88 w 104"/>
                <a:gd name="T5" fmla="*/ 3 h 103"/>
                <a:gd name="T6" fmla="*/ 85 w 104"/>
                <a:gd name="T7" fmla="*/ 1 h 103"/>
                <a:gd name="T8" fmla="*/ 82 w 104"/>
                <a:gd name="T9" fmla="*/ 3 h 103"/>
                <a:gd name="T10" fmla="*/ 1 w 104"/>
                <a:gd name="T11" fmla="*/ 84 h 103"/>
                <a:gd name="T12" fmla="*/ 0 w 104"/>
                <a:gd name="T13" fmla="*/ 87 h 103"/>
                <a:gd name="T14" fmla="*/ 1 w 104"/>
                <a:gd name="T15" fmla="*/ 90 h 103"/>
                <a:gd name="T16" fmla="*/ 14 w 104"/>
                <a:gd name="T17" fmla="*/ 102 h 103"/>
                <a:gd name="T18" fmla="*/ 17 w 104"/>
                <a:gd name="T19" fmla="*/ 103 h 103"/>
                <a:gd name="T20" fmla="*/ 19 w 104"/>
                <a:gd name="T21" fmla="*/ 102 h 103"/>
                <a:gd name="T22" fmla="*/ 101 w 104"/>
                <a:gd name="T23" fmla="*/ 21 h 103"/>
                <a:gd name="T24" fmla="*/ 102 w 104"/>
                <a:gd name="T25" fmla="*/ 18 h 103"/>
                <a:gd name="T26" fmla="*/ 74 w 104"/>
                <a:gd name="T27" fmla="*/ 36 h 103"/>
                <a:gd name="T28" fmla="*/ 67 w 104"/>
                <a:gd name="T29" fmla="*/ 30 h 103"/>
                <a:gd name="T30" fmla="*/ 85 w 104"/>
                <a:gd name="T31" fmla="*/ 11 h 103"/>
                <a:gd name="T32" fmla="*/ 92 w 104"/>
                <a:gd name="T33" fmla="*/ 18 h 103"/>
                <a:gd name="T34" fmla="*/ 74 w 104"/>
                <a:gd name="T35" fmla="*/ 36 h 103"/>
                <a:gd name="T36" fmla="*/ 14 w 104"/>
                <a:gd name="T37" fmla="*/ 16 h 103"/>
                <a:gd name="T38" fmla="*/ 16 w 104"/>
                <a:gd name="T39" fmla="*/ 10 h 103"/>
                <a:gd name="T40" fmla="*/ 23 w 104"/>
                <a:gd name="T41" fmla="*/ 8 h 103"/>
                <a:gd name="T42" fmla="*/ 16 w 104"/>
                <a:gd name="T43" fmla="*/ 6 h 103"/>
                <a:gd name="T44" fmla="*/ 14 w 104"/>
                <a:gd name="T45" fmla="*/ 0 h 103"/>
                <a:gd name="T46" fmla="*/ 13 w 104"/>
                <a:gd name="T47" fmla="*/ 6 h 103"/>
                <a:gd name="T48" fmla="*/ 6 w 104"/>
                <a:gd name="T49" fmla="*/ 8 h 103"/>
                <a:gd name="T50" fmla="*/ 13 w 104"/>
                <a:gd name="T51" fmla="*/ 10 h 103"/>
                <a:gd name="T52" fmla="*/ 14 w 104"/>
                <a:gd name="T53" fmla="*/ 16 h 103"/>
                <a:gd name="T54" fmla="*/ 31 w 104"/>
                <a:gd name="T55" fmla="*/ 24 h 103"/>
                <a:gd name="T56" fmla="*/ 35 w 104"/>
                <a:gd name="T57" fmla="*/ 36 h 103"/>
                <a:gd name="T58" fmla="*/ 39 w 104"/>
                <a:gd name="T59" fmla="*/ 24 h 103"/>
                <a:gd name="T60" fmla="*/ 51 w 104"/>
                <a:gd name="T61" fmla="*/ 20 h 103"/>
                <a:gd name="T62" fmla="*/ 39 w 104"/>
                <a:gd name="T63" fmla="*/ 16 h 103"/>
                <a:gd name="T64" fmla="*/ 35 w 104"/>
                <a:gd name="T65" fmla="*/ 4 h 103"/>
                <a:gd name="T66" fmla="*/ 31 w 104"/>
                <a:gd name="T67" fmla="*/ 16 h 103"/>
                <a:gd name="T68" fmla="*/ 19 w 104"/>
                <a:gd name="T69" fmla="*/ 20 h 103"/>
                <a:gd name="T70" fmla="*/ 31 w 104"/>
                <a:gd name="T71" fmla="*/ 24 h 103"/>
                <a:gd name="T72" fmla="*/ 97 w 104"/>
                <a:gd name="T73" fmla="*/ 46 h 103"/>
                <a:gd name="T74" fmla="*/ 95 w 104"/>
                <a:gd name="T75" fmla="*/ 40 h 103"/>
                <a:gd name="T76" fmla="*/ 94 w 104"/>
                <a:gd name="T77" fmla="*/ 46 h 103"/>
                <a:gd name="T78" fmla="*/ 87 w 104"/>
                <a:gd name="T79" fmla="*/ 48 h 103"/>
                <a:gd name="T80" fmla="*/ 94 w 104"/>
                <a:gd name="T81" fmla="*/ 50 h 103"/>
                <a:gd name="T82" fmla="*/ 95 w 104"/>
                <a:gd name="T83" fmla="*/ 56 h 103"/>
                <a:gd name="T84" fmla="*/ 97 w 104"/>
                <a:gd name="T85" fmla="*/ 50 h 103"/>
                <a:gd name="T86" fmla="*/ 104 w 104"/>
                <a:gd name="T87" fmla="*/ 48 h 103"/>
                <a:gd name="T88" fmla="*/ 97 w 104"/>
                <a:gd name="T89" fmla="*/ 46 h 103"/>
                <a:gd name="T90" fmla="*/ 55 w 104"/>
                <a:gd name="T91" fmla="*/ 16 h 103"/>
                <a:gd name="T92" fmla="*/ 57 w 104"/>
                <a:gd name="T93" fmla="*/ 10 h 103"/>
                <a:gd name="T94" fmla="*/ 63 w 104"/>
                <a:gd name="T95" fmla="*/ 8 h 103"/>
                <a:gd name="T96" fmla="*/ 57 w 104"/>
                <a:gd name="T97" fmla="*/ 6 h 103"/>
                <a:gd name="T98" fmla="*/ 55 w 104"/>
                <a:gd name="T99" fmla="*/ 0 h 103"/>
                <a:gd name="T100" fmla="*/ 53 w 104"/>
                <a:gd name="T101" fmla="*/ 6 h 103"/>
                <a:gd name="T102" fmla="*/ 47 w 104"/>
                <a:gd name="T103" fmla="*/ 8 h 103"/>
                <a:gd name="T104" fmla="*/ 53 w 104"/>
                <a:gd name="T105" fmla="*/ 10 h 103"/>
                <a:gd name="T106" fmla="*/ 55 w 104"/>
                <a:gd name="T107" fmla="*/ 1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 h="103">
                  <a:moveTo>
                    <a:pt x="102" y="18"/>
                  </a:moveTo>
                  <a:cubicBezTo>
                    <a:pt x="102" y="17"/>
                    <a:pt x="101" y="16"/>
                    <a:pt x="101" y="15"/>
                  </a:cubicBezTo>
                  <a:cubicBezTo>
                    <a:pt x="88" y="3"/>
                    <a:pt x="88" y="3"/>
                    <a:pt x="88" y="3"/>
                  </a:cubicBezTo>
                  <a:cubicBezTo>
                    <a:pt x="87" y="2"/>
                    <a:pt x="86" y="1"/>
                    <a:pt x="85" y="1"/>
                  </a:cubicBezTo>
                  <a:cubicBezTo>
                    <a:pt x="84" y="1"/>
                    <a:pt x="83" y="2"/>
                    <a:pt x="82" y="3"/>
                  </a:cubicBezTo>
                  <a:cubicBezTo>
                    <a:pt x="1" y="84"/>
                    <a:pt x="1" y="84"/>
                    <a:pt x="1" y="84"/>
                  </a:cubicBezTo>
                  <a:cubicBezTo>
                    <a:pt x="0" y="85"/>
                    <a:pt x="0" y="86"/>
                    <a:pt x="0" y="87"/>
                  </a:cubicBezTo>
                  <a:cubicBezTo>
                    <a:pt x="0" y="88"/>
                    <a:pt x="0" y="89"/>
                    <a:pt x="1" y="90"/>
                  </a:cubicBezTo>
                  <a:cubicBezTo>
                    <a:pt x="14" y="102"/>
                    <a:pt x="14" y="102"/>
                    <a:pt x="14" y="102"/>
                  </a:cubicBezTo>
                  <a:cubicBezTo>
                    <a:pt x="14" y="103"/>
                    <a:pt x="15" y="103"/>
                    <a:pt x="17" y="103"/>
                  </a:cubicBezTo>
                  <a:cubicBezTo>
                    <a:pt x="18" y="103"/>
                    <a:pt x="19" y="103"/>
                    <a:pt x="19" y="102"/>
                  </a:cubicBezTo>
                  <a:cubicBezTo>
                    <a:pt x="101" y="21"/>
                    <a:pt x="101" y="21"/>
                    <a:pt x="101" y="21"/>
                  </a:cubicBezTo>
                  <a:cubicBezTo>
                    <a:pt x="101" y="20"/>
                    <a:pt x="102" y="19"/>
                    <a:pt x="102" y="18"/>
                  </a:cubicBezTo>
                  <a:moveTo>
                    <a:pt x="74" y="36"/>
                  </a:moveTo>
                  <a:cubicBezTo>
                    <a:pt x="67" y="30"/>
                    <a:pt x="67" y="30"/>
                    <a:pt x="67" y="30"/>
                  </a:cubicBezTo>
                  <a:cubicBezTo>
                    <a:pt x="85" y="11"/>
                    <a:pt x="85" y="11"/>
                    <a:pt x="85" y="11"/>
                  </a:cubicBezTo>
                  <a:cubicBezTo>
                    <a:pt x="92" y="18"/>
                    <a:pt x="92" y="18"/>
                    <a:pt x="92" y="18"/>
                  </a:cubicBezTo>
                  <a:lnTo>
                    <a:pt x="74" y="36"/>
                  </a:lnTo>
                  <a:close/>
                  <a:moveTo>
                    <a:pt x="14" y="16"/>
                  </a:moveTo>
                  <a:cubicBezTo>
                    <a:pt x="16" y="10"/>
                    <a:pt x="16" y="10"/>
                    <a:pt x="16" y="10"/>
                  </a:cubicBezTo>
                  <a:cubicBezTo>
                    <a:pt x="23" y="8"/>
                    <a:pt x="23" y="8"/>
                    <a:pt x="23" y="8"/>
                  </a:cubicBezTo>
                  <a:cubicBezTo>
                    <a:pt x="16" y="6"/>
                    <a:pt x="16" y="6"/>
                    <a:pt x="16" y="6"/>
                  </a:cubicBezTo>
                  <a:cubicBezTo>
                    <a:pt x="14" y="0"/>
                    <a:pt x="14" y="0"/>
                    <a:pt x="14" y="0"/>
                  </a:cubicBezTo>
                  <a:cubicBezTo>
                    <a:pt x="13" y="6"/>
                    <a:pt x="13" y="6"/>
                    <a:pt x="13" y="6"/>
                  </a:cubicBezTo>
                  <a:cubicBezTo>
                    <a:pt x="6" y="8"/>
                    <a:pt x="6" y="8"/>
                    <a:pt x="6" y="8"/>
                  </a:cubicBezTo>
                  <a:cubicBezTo>
                    <a:pt x="13" y="10"/>
                    <a:pt x="13" y="10"/>
                    <a:pt x="13" y="10"/>
                  </a:cubicBezTo>
                  <a:lnTo>
                    <a:pt x="14" y="16"/>
                  </a:lnTo>
                  <a:close/>
                  <a:moveTo>
                    <a:pt x="31" y="24"/>
                  </a:moveTo>
                  <a:cubicBezTo>
                    <a:pt x="35" y="36"/>
                    <a:pt x="35" y="36"/>
                    <a:pt x="35" y="36"/>
                  </a:cubicBezTo>
                  <a:cubicBezTo>
                    <a:pt x="39" y="24"/>
                    <a:pt x="39" y="24"/>
                    <a:pt x="39" y="24"/>
                  </a:cubicBezTo>
                  <a:cubicBezTo>
                    <a:pt x="51" y="20"/>
                    <a:pt x="51" y="20"/>
                    <a:pt x="51" y="20"/>
                  </a:cubicBezTo>
                  <a:cubicBezTo>
                    <a:pt x="39" y="16"/>
                    <a:pt x="39" y="16"/>
                    <a:pt x="39" y="16"/>
                  </a:cubicBezTo>
                  <a:cubicBezTo>
                    <a:pt x="35" y="4"/>
                    <a:pt x="35" y="4"/>
                    <a:pt x="35" y="4"/>
                  </a:cubicBezTo>
                  <a:cubicBezTo>
                    <a:pt x="31" y="16"/>
                    <a:pt x="31" y="16"/>
                    <a:pt x="31" y="16"/>
                  </a:cubicBezTo>
                  <a:cubicBezTo>
                    <a:pt x="19" y="20"/>
                    <a:pt x="19" y="20"/>
                    <a:pt x="19" y="20"/>
                  </a:cubicBezTo>
                  <a:lnTo>
                    <a:pt x="31" y="24"/>
                  </a:lnTo>
                  <a:close/>
                  <a:moveTo>
                    <a:pt x="97" y="46"/>
                  </a:moveTo>
                  <a:cubicBezTo>
                    <a:pt x="95" y="40"/>
                    <a:pt x="95" y="40"/>
                    <a:pt x="95" y="40"/>
                  </a:cubicBezTo>
                  <a:cubicBezTo>
                    <a:pt x="94" y="46"/>
                    <a:pt x="94" y="46"/>
                    <a:pt x="94" y="46"/>
                  </a:cubicBezTo>
                  <a:cubicBezTo>
                    <a:pt x="87" y="48"/>
                    <a:pt x="87" y="48"/>
                    <a:pt x="87" y="48"/>
                  </a:cubicBezTo>
                  <a:cubicBezTo>
                    <a:pt x="94" y="50"/>
                    <a:pt x="94" y="50"/>
                    <a:pt x="94" y="50"/>
                  </a:cubicBezTo>
                  <a:cubicBezTo>
                    <a:pt x="95" y="56"/>
                    <a:pt x="95" y="56"/>
                    <a:pt x="95" y="56"/>
                  </a:cubicBezTo>
                  <a:cubicBezTo>
                    <a:pt x="97" y="50"/>
                    <a:pt x="97" y="50"/>
                    <a:pt x="97" y="50"/>
                  </a:cubicBezTo>
                  <a:cubicBezTo>
                    <a:pt x="104" y="48"/>
                    <a:pt x="104" y="48"/>
                    <a:pt x="104" y="48"/>
                  </a:cubicBezTo>
                  <a:lnTo>
                    <a:pt x="97" y="46"/>
                  </a:lnTo>
                  <a:close/>
                  <a:moveTo>
                    <a:pt x="55" y="16"/>
                  </a:moveTo>
                  <a:cubicBezTo>
                    <a:pt x="57" y="10"/>
                    <a:pt x="57" y="10"/>
                    <a:pt x="57" y="10"/>
                  </a:cubicBezTo>
                  <a:cubicBezTo>
                    <a:pt x="63" y="8"/>
                    <a:pt x="63" y="8"/>
                    <a:pt x="63" y="8"/>
                  </a:cubicBezTo>
                  <a:cubicBezTo>
                    <a:pt x="57" y="6"/>
                    <a:pt x="57" y="6"/>
                    <a:pt x="57" y="6"/>
                  </a:cubicBezTo>
                  <a:cubicBezTo>
                    <a:pt x="55" y="0"/>
                    <a:pt x="55" y="0"/>
                    <a:pt x="55" y="0"/>
                  </a:cubicBezTo>
                  <a:cubicBezTo>
                    <a:pt x="53" y="6"/>
                    <a:pt x="53" y="6"/>
                    <a:pt x="53" y="6"/>
                  </a:cubicBezTo>
                  <a:cubicBezTo>
                    <a:pt x="47" y="8"/>
                    <a:pt x="47" y="8"/>
                    <a:pt x="47" y="8"/>
                  </a:cubicBezTo>
                  <a:cubicBezTo>
                    <a:pt x="53" y="10"/>
                    <a:pt x="53" y="10"/>
                    <a:pt x="53" y="10"/>
                  </a:cubicBezTo>
                  <a:lnTo>
                    <a:pt x="5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9" name="Freeform 7">
            <a:extLst>
              <a:ext uri="{FF2B5EF4-FFF2-40B4-BE49-F238E27FC236}">
                <a16:creationId xmlns:a16="http://schemas.microsoft.com/office/drawing/2014/main" id="{FE1318B0-7E26-4C81-9B23-D75162FABD12}"/>
              </a:ext>
            </a:extLst>
          </p:cNvPr>
          <p:cNvSpPr>
            <a:spLocks noEditPoints="1"/>
          </p:cNvSpPr>
          <p:nvPr/>
        </p:nvSpPr>
        <p:spPr bwMode="auto">
          <a:xfrm>
            <a:off x="8716500" y="5636798"/>
            <a:ext cx="347663" cy="274638"/>
          </a:xfrm>
          <a:custGeom>
            <a:avLst/>
            <a:gdLst>
              <a:gd name="T0" fmla="*/ 108 w 111"/>
              <a:gd name="T1" fmla="*/ 54 h 82"/>
              <a:gd name="T2" fmla="*/ 91 w 111"/>
              <a:gd name="T3" fmla="*/ 75 h 82"/>
              <a:gd name="T4" fmla="*/ 76 w 111"/>
              <a:gd name="T5" fmla="*/ 82 h 82"/>
              <a:gd name="T6" fmla="*/ 13 w 111"/>
              <a:gd name="T7" fmla="*/ 82 h 82"/>
              <a:gd name="T8" fmla="*/ 0 w 111"/>
              <a:gd name="T9" fmla="*/ 69 h 82"/>
              <a:gd name="T10" fmla="*/ 0 w 111"/>
              <a:gd name="T11" fmla="*/ 13 h 82"/>
              <a:gd name="T12" fmla="*/ 13 w 111"/>
              <a:gd name="T13" fmla="*/ 0 h 82"/>
              <a:gd name="T14" fmla="*/ 31 w 111"/>
              <a:gd name="T15" fmla="*/ 0 h 82"/>
              <a:gd name="T16" fmla="*/ 45 w 111"/>
              <a:gd name="T17" fmla="*/ 13 h 82"/>
              <a:gd name="T18" fmla="*/ 45 w 111"/>
              <a:gd name="T19" fmla="*/ 15 h 82"/>
              <a:gd name="T20" fmla="*/ 76 w 111"/>
              <a:gd name="T21" fmla="*/ 15 h 82"/>
              <a:gd name="T22" fmla="*/ 89 w 111"/>
              <a:gd name="T23" fmla="*/ 28 h 82"/>
              <a:gd name="T24" fmla="*/ 89 w 111"/>
              <a:gd name="T25" fmla="*/ 37 h 82"/>
              <a:gd name="T26" fmla="*/ 100 w 111"/>
              <a:gd name="T27" fmla="*/ 37 h 82"/>
              <a:gd name="T28" fmla="*/ 110 w 111"/>
              <a:gd name="T29" fmla="*/ 43 h 82"/>
              <a:gd name="T30" fmla="*/ 111 w 111"/>
              <a:gd name="T31" fmla="*/ 47 h 82"/>
              <a:gd name="T32" fmla="*/ 108 w 111"/>
              <a:gd name="T33" fmla="*/ 54 h 82"/>
              <a:gd name="T34" fmla="*/ 82 w 111"/>
              <a:gd name="T35" fmla="*/ 37 h 82"/>
              <a:gd name="T36" fmla="*/ 82 w 111"/>
              <a:gd name="T37" fmla="*/ 28 h 82"/>
              <a:gd name="T38" fmla="*/ 76 w 111"/>
              <a:gd name="T39" fmla="*/ 22 h 82"/>
              <a:gd name="T40" fmla="*/ 43 w 111"/>
              <a:gd name="T41" fmla="*/ 22 h 82"/>
              <a:gd name="T42" fmla="*/ 37 w 111"/>
              <a:gd name="T43" fmla="*/ 17 h 82"/>
              <a:gd name="T44" fmla="*/ 37 w 111"/>
              <a:gd name="T45" fmla="*/ 13 h 82"/>
              <a:gd name="T46" fmla="*/ 31 w 111"/>
              <a:gd name="T47" fmla="*/ 7 h 82"/>
              <a:gd name="T48" fmla="*/ 13 w 111"/>
              <a:gd name="T49" fmla="*/ 7 h 82"/>
              <a:gd name="T50" fmla="*/ 7 w 111"/>
              <a:gd name="T51" fmla="*/ 13 h 82"/>
              <a:gd name="T52" fmla="*/ 7 w 111"/>
              <a:gd name="T53" fmla="*/ 63 h 82"/>
              <a:gd name="T54" fmla="*/ 22 w 111"/>
              <a:gd name="T55" fmla="*/ 44 h 82"/>
              <a:gd name="T56" fmla="*/ 37 w 111"/>
              <a:gd name="T57" fmla="*/ 37 h 82"/>
              <a:gd name="T58" fmla="*/ 82 w 111"/>
              <a:gd name="T59" fmla="*/ 37 h 82"/>
              <a:gd name="T60" fmla="*/ 100 w 111"/>
              <a:gd name="T61" fmla="*/ 45 h 82"/>
              <a:gd name="T62" fmla="*/ 37 w 111"/>
              <a:gd name="T63" fmla="*/ 45 h 82"/>
              <a:gd name="T64" fmla="*/ 28 w 111"/>
              <a:gd name="T65" fmla="*/ 49 h 82"/>
              <a:gd name="T66" fmla="*/ 11 w 111"/>
              <a:gd name="T67" fmla="*/ 70 h 82"/>
              <a:gd name="T68" fmla="*/ 10 w 111"/>
              <a:gd name="T69" fmla="*/ 72 h 82"/>
              <a:gd name="T70" fmla="*/ 13 w 111"/>
              <a:gd name="T71" fmla="*/ 75 h 82"/>
              <a:gd name="T72" fmla="*/ 76 w 111"/>
              <a:gd name="T73" fmla="*/ 75 h 82"/>
              <a:gd name="T74" fmla="*/ 85 w 111"/>
              <a:gd name="T75" fmla="*/ 70 h 82"/>
              <a:gd name="T76" fmla="*/ 102 w 111"/>
              <a:gd name="T77" fmla="*/ 49 h 82"/>
              <a:gd name="T78" fmla="*/ 104 w 111"/>
              <a:gd name="T79" fmla="*/ 47 h 82"/>
              <a:gd name="T80" fmla="*/ 100 w 111"/>
              <a:gd name="T81" fmla="*/ 4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1" h="82">
                <a:moveTo>
                  <a:pt x="108" y="54"/>
                </a:moveTo>
                <a:cubicBezTo>
                  <a:pt x="91" y="75"/>
                  <a:pt x="91" y="75"/>
                  <a:pt x="91" y="75"/>
                </a:cubicBezTo>
                <a:cubicBezTo>
                  <a:pt x="88" y="79"/>
                  <a:pt x="81" y="82"/>
                  <a:pt x="76" y="82"/>
                </a:cubicBezTo>
                <a:cubicBezTo>
                  <a:pt x="13" y="82"/>
                  <a:pt x="13" y="82"/>
                  <a:pt x="13" y="82"/>
                </a:cubicBezTo>
                <a:cubicBezTo>
                  <a:pt x="6" y="82"/>
                  <a:pt x="0" y="76"/>
                  <a:pt x="0" y="69"/>
                </a:cubicBezTo>
                <a:cubicBezTo>
                  <a:pt x="0" y="13"/>
                  <a:pt x="0" y="13"/>
                  <a:pt x="0" y="13"/>
                </a:cubicBezTo>
                <a:cubicBezTo>
                  <a:pt x="0" y="6"/>
                  <a:pt x="6" y="0"/>
                  <a:pt x="13" y="0"/>
                </a:cubicBezTo>
                <a:cubicBezTo>
                  <a:pt x="31" y="0"/>
                  <a:pt x="31" y="0"/>
                  <a:pt x="31" y="0"/>
                </a:cubicBezTo>
                <a:cubicBezTo>
                  <a:pt x="39" y="0"/>
                  <a:pt x="45" y="6"/>
                  <a:pt x="45" y="13"/>
                </a:cubicBezTo>
                <a:cubicBezTo>
                  <a:pt x="45" y="15"/>
                  <a:pt x="45" y="15"/>
                  <a:pt x="45" y="15"/>
                </a:cubicBezTo>
                <a:cubicBezTo>
                  <a:pt x="76" y="15"/>
                  <a:pt x="76" y="15"/>
                  <a:pt x="76" y="15"/>
                </a:cubicBezTo>
                <a:cubicBezTo>
                  <a:pt x="83" y="15"/>
                  <a:pt x="89" y="21"/>
                  <a:pt x="89" y="28"/>
                </a:cubicBezTo>
                <a:cubicBezTo>
                  <a:pt x="89" y="37"/>
                  <a:pt x="89" y="37"/>
                  <a:pt x="89" y="37"/>
                </a:cubicBezTo>
                <a:cubicBezTo>
                  <a:pt x="100" y="37"/>
                  <a:pt x="100" y="37"/>
                  <a:pt x="100" y="37"/>
                </a:cubicBezTo>
                <a:cubicBezTo>
                  <a:pt x="104" y="37"/>
                  <a:pt x="108" y="39"/>
                  <a:pt x="110" y="43"/>
                </a:cubicBezTo>
                <a:cubicBezTo>
                  <a:pt x="111" y="44"/>
                  <a:pt x="111" y="45"/>
                  <a:pt x="111" y="47"/>
                </a:cubicBezTo>
                <a:cubicBezTo>
                  <a:pt x="111" y="49"/>
                  <a:pt x="110" y="52"/>
                  <a:pt x="108" y="54"/>
                </a:cubicBezTo>
                <a:moveTo>
                  <a:pt x="82" y="37"/>
                </a:moveTo>
                <a:cubicBezTo>
                  <a:pt x="82" y="28"/>
                  <a:pt x="82" y="28"/>
                  <a:pt x="82" y="28"/>
                </a:cubicBezTo>
                <a:cubicBezTo>
                  <a:pt x="82" y="25"/>
                  <a:pt x="79" y="22"/>
                  <a:pt x="76" y="22"/>
                </a:cubicBezTo>
                <a:cubicBezTo>
                  <a:pt x="43" y="22"/>
                  <a:pt x="43" y="22"/>
                  <a:pt x="43" y="22"/>
                </a:cubicBezTo>
                <a:cubicBezTo>
                  <a:pt x="40" y="22"/>
                  <a:pt x="37" y="20"/>
                  <a:pt x="37" y="17"/>
                </a:cubicBezTo>
                <a:cubicBezTo>
                  <a:pt x="37" y="13"/>
                  <a:pt x="37" y="13"/>
                  <a:pt x="37" y="13"/>
                </a:cubicBezTo>
                <a:cubicBezTo>
                  <a:pt x="37" y="10"/>
                  <a:pt x="35" y="7"/>
                  <a:pt x="31" y="7"/>
                </a:cubicBezTo>
                <a:cubicBezTo>
                  <a:pt x="13" y="7"/>
                  <a:pt x="13" y="7"/>
                  <a:pt x="13" y="7"/>
                </a:cubicBezTo>
                <a:cubicBezTo>
                  <a:pt x="10" y="7"/>
                  <a:pt x="7" y="10"/>
                  <a:pt x="7" y="13"/>
                </a:cubicBezTo>
                <a:cubicBezTo>
                  <a:pt x="7" y="63"/>
                  <a:pt x="7" y="63"/>
                  <a:pt x="7" y="63"/>
                </a:cubicBezTo>
                <a:cubicBezTo>
                  <a:pt x="22" y="44"/>
                  <a:pt x="22" y="44"/>
                  <a:pt x="22" y="44"/>
                </a:cubicBezTo>
                <a:cubicBezTo>
                  <a:pt x="26" y="40"/>
                  <a:pt x="32" y="37"/>
                  <a:pt x="37" y="37"/>
                </a:cubicBezTo>
                <a:lnTo>
                  <a:pt x="82" y="37"/>
                </a:lnTo>
                <a:close/>
                <a:moveTo>
                  <a:pt x="100" y="45"/>
                </a:moveTo>
                <a:cubicBezTo>
                  <a:pt x="37" y="45"/>
                  <a:pt x="37" y="45"/>
                  <a:pt x="37" y="45"/>
                </a:cubicBezTo>
                <a:cubicBezTo>
                  <a:pt x="34" y="45"/>
                  <a:pt x="30" y="47"/>
                  <a:pt x="28" y="49"/>
                </a:cubicBezTo>
                <a:cubicBezTo>
                  <a:pt x="11" y="70"/>
                  <a:pt x="11" y="70"/>
                  <a:pt x="11" y="70"/>
                </a:cubicBezTo>
                <a:cubicBezTo>
                  <a:pt x="10" y="71"/>
                  <a:pt x="10" y="72"/>
                  <a:pt x="10" y="72"/>
                </a:cubicBezTo>
                <a:cubicBezTo>
                  <a:pt x="10" y="74"/>
                  <a:pt x="12" y="75"/>
                  <a:pt x="13" y="75"/>
                </a:cubicBezTo>
                <a:cubicBezTo>
                  <a:pt x="76" y="75"/>
                  <a:pt x="76" y="75"/>
                  <a:pt x="76" y="75"/>
                </a:cubicBezTo>
                <a:cubicBezTo>
                  <a:pt x="79" y="75"/>
                  <a:pt x="83" y="73"/>
                  <a:pt x="85" y="70"/>
                </a:cubicBezTo>
                <a:cubicBezTo>
                  <a:pt x="102" y="49"/>
                  <a:pt x="102" y="49"/>
                  <a:pt x="102" y="49"/>
                </a:cubicBezTo>
                <a:cubicBezTo>
                  <a:pt x="103" y="48"/>
                  <a:pt x="104" y="48"/>
                  <a:pt x="104" y="47"/>
                </a:cubicBezTo>
                <a:cubicBezTo>
                  <a:pt x="104" y="45"/>
                  <a:pt x="102" y="45"/>
                  <a:pt x="100" y="4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8">
            <a:extLst>
              <a:ext uri="{FF2B5EF4-FFF2-40B4-BE49-F238E27FC236}">
                <a16:creationId xmlns:a16="http://schemas.microsoft.com/office/drawing/2014/main" id="{4C93420D-C4ED-46AF-9D8B-BC064F63DB82}"/>
              </a:ext>
            </a:extLst>
          </p:cNvPr>
          <p:cNvSpPr>
            <a:spLocks noEditPoints="1"/>
          </p:cNvSpPr>
          <p:nvPr/>
        </p:nvSpPr>
        <p:spPr bwMode="auto">
          <a:xfrm>
            <a:off x="8683718" y="4344573"/>
            <a:ext cx="371952" cy="358775"/>
          </a:xfrm>
          <a:custGeom>
            <a:avLst/>
            <a:gdLst>
              <a:gd name="T0" fmla="*/ 95 w 108"/>
              <a:gd name="T1" fmla="*/ 64 h 107"/>
              <a:gd name="T2" fmla="*/ 57 w 108"/>
              <a:gd name="T3" fmla="*/ 106 h 107"/>
              <a:gd name="T4" fmla="*/ 54 w 108"/>
              <a:gd name="T5" fmla="*/ 107 h 107"/>
              <a:gd name="T6" fmla="*/ 52 w 108"/>
              <a:gd name="T7" fmla="*/ 106 h 107"/>
              <a:gd name="T8" fmla="*/ 14 w 108"/>
              <a:gd name="T9" fmla="*/ 64 h 107"/>
              <a:gd name="T10" fmla="*/ 0 w 108"/>
              <a:gd name="T11" fmla="*/ 32 h 107"/>
              <a:gd name="T12" fmla="*/ 29 w 108"/>
              <a:gd name="T13" fmla="*/ 0 h 107"/>
              <a:gd name="T14" fmla="*/ 54 w 108"/>
              <a:gd name="T15" fmla="*/ 15 h 107"/>
              <a:gd name="T16" fmla="*/ 80 w 108"/>
              <a:gd name="T17" fmla="*/ 0 h 107"/>
              <a:gd name="T18" fmla="*/ 108 w 108"/>
              <a:gd name="T19" fmla="*/ 32 h 107"/>
              <a:gd name="T20" fmla="*/ 95 w 108"/>
              <a:gd name="T21" fmla="*/ 64 h 107"/>
              <a:gd name="T22" fmla="*/ 80 w 108"/>
              <a:gd name="T23" fmla="*/ 8 h 107"/>
              <a:gd name="T24" fmla="*/ 57 w 108"/>
              <a:gd name="T25" fmla="*/ 24 h 107"/>
              <a:gd name="T26" fmla="*/ 51 w 108"/>
              <a:gd name="T27" fmla="*/ 24 h 107"/>
              <a:gd name="T28" fmla="*/ 29 w 108"/>
              <a:gd name="T29" fmla="*/ 8 h 107"/>
              <a:gd name="T30" fmla="*/ 8 w 108"/>
              <a:gd name="T31" fmla="*/ 32 h 107"/>
              <a:gd name="T32" fmla="*/ 19 w 108"/>
              <a:gd name="T33" fmla="*/ 57 h 107"/>
              <a:gd name="T34" fmla="*/ 54 w 108"/>
              <a:gd name="T35" fmla="*/ 97 h 107"/>
              <a:gd name="T36" fmla="*/ 89 w 108"/>
              <a:gd name="T37" fmla="*/ 57 h 107"/>
              <a:gd name="T38" fmla="*/ 101 w 108"/>
              <a:gd name="T39" fmla="*/ 32 h 107"/>
              <a:gd name="T40" fmla="*/ 80 w 108"/>
              <a:gd name="T41" fmla="*/ 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107">
                <a:moveTo>
                  <a:pt x="95" y="64"/>
                </a:moveTo>
                <a:cubicBezTo>
                  <a:pt x="57" y="106"/>
                  <a:pt x="57" y="106"/>
                  <a:pt x="57" y="106"/>
                </a:cubicBezTo>
                <a:cubicBezTo>
                  <a:pt x="56" y="107"/>
                  <a:pt x="55" y="107"/>
                  <a:pt x="54" y="107"/>
                </a:cubicBezTo>
                <a:cubicBezTo>
                  <a:pt x="53" y="107"/>
                  <a:pt x="52" y="107"/>
                  <a:pt x="52" y="106"/>
                </a:cubicBezTo>
                <a:cubicBezTo>
                  <a:pt x="14" y="64"/>
                  <a:pt x="14" y="64"/>
                  <a:pt x="14" y="64"/>
                </a:cubicBezTo>
                <a:cubicBezTo>
                  <a:pt x="14" y="63"/>
                  <a:pt x="0" y="49"/>
                  <a:pt x="0" y="32"/>
                </a:cubicBezTo>
                <a:cubicBezTo>
                  <a:pt x="0" y="12"/>
                  <a:pt x="11" y="0"/>
                  <a:pt x="29" y="0"/>
                </a:cubicBezTo>
                <a:cubicBezTo>
                  <a:pt x="40" y="0"/>
                  <a:pt x="50" y="9"/>
                  <a:pt x="54" y="15"/>
                </a:cubicBezTo>
                <a:cubicBezTo>
                  <a:pt x="59" y="9"/>
                  <a:pt x="69" y="0"/>
                  <a:pt x="80" y="0"/>
                </a:cubicBezTo>
                <a:cubicBezTo>
                  <a:pt x="98" y="0"/>
                  <a:pt x="108" y="12"/>
                  <a:pt x="108" y="32"/>
                </a:cubicBezTo>
                <a:cubicBezTo>
                  <a:pt x="108" y="49"/>
                  <a:pt x="95" y="63"/>
                  <a:pt x="95" y="64"/>
                </a:cubicBezTo>
                <a:moveTo>
                  <a:pt x="80" y="8"/>
                </a:moveTo>
                <a:cubicBezTo>
                  <a:pt x="71" y="8"/>
                  <a:pt x="60" y="20"/>
                  <a:pt x="57" y="24"/>
                </a:cubicBezTo>
                <a:cubicBezTo>
                  <a:pt x="56" y="26"/>
                  <a:pt x="53" y="26"/>
                  <a:pt x="51" y="24"/>
                </a:cubicBezTo>
                <a:cubicBezTo>
                  <a:pt x="48" y="20"/>
                  <a:pt x="38" y="8"/>
                  <a:pt x="29" y="8"/>
                </a:cubicBezTo>
                <a:cubicBezTo>
                  <a:pt x="20" y="8"/>
                  <a:pt x="8" y="13"/>
                  <a:pt x="8" y="32"/>
                </a:cubicBezTo>
                <a:cubicBezTo>
                  <a:pt x="8" y="45"/>
                  <a:pt x="19" y="57"/>
                  <a:pt x="19" y="57"/>
                </a:cubicBezTo>
                <a:cubicBezTo>
                  <a:pt x="54" y="97"/>
                  <a:pt x="54" y="97"/>
                  <a:pt x="54" y="97"/>
                </a:cubicBezTo>
                <a:cubicBezTo>
                  <a:pt x="89" y="57"/>
                  <a:pt x="89" y="57"/>
                  <a:pt x="89" y="57"/>
                </a:cubicBezTo>
                <a:cubicBezTo>
                  <a:pt x="89" y="57"/>
                  <a:pt x="101" y="45"/>
                  <a:pt x="101" y="32"/>
                </a:cubicBezTo>
                <a:cubicBezTo>
                  <a:pt x="101" y="13"/>
                  <a:pt x="89" y="8"/>
                  <a:pt x="80" y="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21" name="Group 20">
            <a:extLst>
              <a:ext uri="{FF2B5EF4-FFF2-40B4-BE49-F238E27FC236}">
                <a16:creationId xmlns:a16="http://schemas.microsoft.com/office/drawing/2014/main" id="{5F0DFEDC-D595-4B25-AB7D-330B44280B5B}"/>
              </a:ext>
            </a:extLst>
          </p:cNvPr>
          <p:cNvGrpSpPr/>
          <p:nvPr/>
        </p:nvGrpSpPr>
        <p:grpSpPr>
          <a:xfrm>
            <a:off x="6361628" y="4201530"/>
            <a:ext cx="2005384" cy="517033"/>
            <a:chOff x="6407348" y="3819358"/>
            <a:chExt cx="2005384" cy="517033"/>
          </a:xfrm>
        </p:grpSpPr>
        <p:sp>
          <p:nvSpPr>
            <p:cNvPr id="22" name="TextBox 21">
              <a:extLst>
                <a:ext uri="{FF2B5EF4-FFF2-40B4-BE49-F238E27FC236}">
                  <a16:creationId xmlns:a16="http://schemas.microsoft.com/office/drawing/2014/main" id="{61117F92-6A6E-484C-A908-B4D6C2AD710A}"/>
                </a:ext>
              </a:extLst>
            </p:cNvPr>
            <p:cNvSpPr txBox="1"/>
            <p:nvPr/>
          </p:nvSpPr>
          <p:spPr>
            <a:xfrm>
              <a:off x="6407348" y="3819358"/>
              <a:ext cx="1464363" cy="323165"/>
            </a:xfrm>
            <a:prstGeom prst="rect">
              <a:avLst/>
            </a:prstGeom>
            <a:noFill/>
          </p:spPr>
          <p:txBody>
            <a:bodyPr wrap="square" rtlCol="0">
              <a:spAutoFit/>
            </a:bodyPr>
            <a:lstStyle/>
            <a:p>
              <a:r>
                <a:rPr lang="en-US" sz="1500" dirty="0">
                  <a:solidFill>
                    <a:schemeClr val="tx1">
                      <a:lumMod val="65000"/>
                      <a:lumOff val="35000"/>
                    </a:schemeClr>
                  </a:solidFill>
                  <a:latin typeface="Raleway" panose="020B0503030101060003" pitchFamily="34" charset="0"/>
                </a:rPr>
                <a:t>MARKETING</a:t>
              </a:r>
            </a:p>
          </p:txBody>
        </p:sp>
        <p:sp>
          <p:nvSpPr>
            <p:cNvPr id="24" name="TextBox 23">
              <a:extLst>
                <a:ext uri="{FF2B5EF4-FFF2-40B4-BE49-F238E27FC236}">
                  <a16:creationId xmlns:a16="http://schemas.microsoft.com/office/drawing/2014/main" id="{43026DFB-A67D-443D-A216-F5DE0EE01FDA}"/>
                </a:ext>
              </a:extLst>
            </p:cNvPr>
            <p:cNvSpPr txBox="1"/>
            <p:nvPr/>
          </p:nvSpPr>
          <p:spPr>
            <a:xfrm>
              <a:off x="6407348" y="4033679"/>
              <a:ext cx="2005384" cy="302712"/>
            </a:xfrm>
            <a:prstGeom prst="rect">
              <a:avLst/>
            </a:prstGeom>
            <a:noFill/>
          </p:spPr>
          <p:txBody>
            <a:bodyPr wrap="square" rtlCol="0">
              <a:spAutoFit/>
            </a:bodyPr>
            <a:lstStyle/>
            <a:p>
              <a:pPr>
                <a:lnSpc>
                  <a:spcPts val="1800"/>
                </a:lnSpc>
              </a:pPr>
              <a:r>
                <a:rPr lang="en-US" sz="1100" dirty="0">
                  <a:solidFill>
                    <a:schemeClr val="tx1">
                      <a:lumMod val="65000"/>
                      <a:lumOff val="35000"/>
                    </a:schemeClr>
                  </a:solidFill>
                </a:rPr>
                <a:t>Need help with the product, </a:t>
              </a:r>
            </a:p>
          </p:txBody>
        </p:sp>
      </p:grpSp>
      <p:grpSp>
        <p:nvGrpSpPr>
          <p:cNvPr id="25" name="Group 24">
            <a:extLst>
              <a:ext uri="{FF2B5EF4-FFF2-40B4-BE49-F238E27FC236}">
                <a16:creationId xmlns:a16="http://schemas.microsoft.com/office/drawing/2014/main" id="{7015A960-8636-453D-AF64-F57D8A9D7CA3}"/>
              </a:ext>
            </a:extLst>
          </p:cNvPr>
          <p:cNvGrpSpPr/>
          <p:nvPr/>
        </p:nvGrpSpPr>
        <p:grpSpPr>
          <a:xfrm>
            <a:off x="9417248" y="4201530"/>
            <a:ext cx="2005384" cy="517033"/>
            <a:chOff x="6407348" y="3819358"/>
            <a:chExt cx="2005384" cy="517033"/>
          </a:xfrm>
        </p:grpSpPr>
        <p:sp>
          <p:nvSpPr>
            <p:cNvPr id="26" name="TextBox 25">
              <a:extLst>
                <a:ext uri="{FF2B5EF4-FFF2-40B4-BE49-F238E27FC236}">
                  <a16:creationId xmlns:a16="http://schemas.microsoft.com/office/drawing/2014/main" id="{B68CF986-953B-4F70-A745-2FE617D4F744}"/>
                </a:ext>
              </a:extLst>
            </p:cNvPr>
            <p:cNvSpPr txBox="1"/>
            <p:nvPr/>
          </p:nvSpPr>
          <p:spPr>
            <a:xfrm>
              <a:off x="6407348" y="3819358"/>
              <a:ext cx="1464363" cy="323165"/>
            </a:xfrm>
            <a:prstGeom prst="rect">
              <a:avLst/>
            </a:prstGeom>
            <a:noFill/>
          </p:spPr>
          <p:txBody>
            <a:bodyPr wrap="square" rtlCol="0">
              <a:spAutoFit/>
            </a:bodyPr>
            <a:lstStyle/>
            <a:p>
              <a:r>
                <a:rPr lang="en-US" sz="1500" dirty="0">
                  <a:solidFill>
                    <a:schemeClr val="tx1">
                      <a:lumMod val="65000"/>
                      <a:lumOff val="35000"/>
                    </a:schemeClr>
                  </a:solidFill>
                  <a:latin typeface="Raleway" panose="020B0503030101060003" pitchFamily="34" charset="0"/>
                </a:rPr>
                <a:t>MARKETING</a:t>
              </a:r>
            </a:p>
          </p:txBody>
        </p:sp>
        <p:sp>
          <p:nvSpPr>
            <p:cNvPr id="27" name="TextBox 26">
              <a:extLst>
                <a:ext uri="{FF2B5EF4-FFF2-40B4-BE49-F238E27FC236}">
                  <a16:creationId xmlns:a16="http://schemas.microsoft.com/office/drawing/2014/main" id="{419DD2F0-AF00-4842-859E-35156DB0E652}"/>
                </a:ext>
              </a:extLst>
            </p:cNvPr>
            <p:cNvSpPr txBox="1"/>
            <p:nvPr/>
          </p:nvSpPr>
          <p:spPr>
            <a:xfrm>
              <a:off x="6407348" y="4033679"/>
              <a:ext cx="2005384" cy="302712"/>
            </a:xfrm>
            <a:prstGeom prst="rect">
              <a:avLst/>
            </a:prstGeom>
            <a:noFill/>
          </p:spPr>
          <p:txBody>
            <a:bodyPr wrap="square" rtlCol="0">
              <a:spAutoFit/>
            </a:bodyPr>
            <a:lstStyle/>
            <a:p>
              <a:pPr>
                <a:lnSpc>
                  <a:spcPts val="1800"/>
                </a:lnSpc>
              </a:pPr>
              <a:r>
                <a:rPr lang="en-US" sz="1100" dirty="0">
                  <a:solidFill>
                    <a:schemeClr val="tx1">
                      <a:lumMod val="65000"/>
                      <a:lumOff val="35000"/>
                    </a:schemeClr>
                  </a:solidFill>
                </a:rPr>
                <a:t>Need help with the product, </a:t>
              </a:r>
            </a:p>
          </p:txBody>
        </p:sp>
      </p:grpSp>
      <p:grpSp>
        <p:nvGrpSpPr>
          <p:cNvPr id="28" name="Group 27">
            <a:extLst>
              <a:ext uri="{FF2B5EF4-FFF2-40B4-BE49-F238E27FC236}">
                <a16:creationId xmlns:a16="http://schemas.microsoft.com/office/drawing/2014/main" id="{1BED1963-1CFF-4A81-9BFC-D1EF8F9DBDAE}"/>
              </a:ext>
            </a:extLst>
          </p:cNvPr>
          <p:cNvGrpSpPr/>
          <p:nvPr/>
        </p:nvGrpSpPr>
        <p:grpSpPr>
          <a:xfrm>
            <a:off x="6361628" y="5474070"/>
            <a:ext cx="2005384" cy="517033"/>
            <a:chOff x="6407348" y="3819358"/>
            <a:chExt cx="2005384" cy="517033"/>
          </a:xfrm>
        </p:grpSpPr>
        <p:sp>
          <p:nvSpPr>
            <p:cNvPr id="29" name="TextBox 28">
              <a:extLst>
                <a:ext uri="{FF2B5EF4-FFF2-40B4-BE49-F238E27FC236}">
                  <a16:creationId xmlns:a16="http://schemas.microsoft.com/office/drawing/2014/main" id="{37CFEC71-41EE-4160-BE77-EAD1B4A2F8E7}"/>
                </a:ext>
              </a:extLst>
            </p:cNvPr>
            <p:cNvSpPr txBox="1"/>
            <p:nvPr/>
          </p:nvSpPr>
          <p:spPr>
            <a:xfrm>
              <a:off x="6407348" y="3819358"/>
              <a:ext cx="1464363" cy="323165"/>
            </a:xfrm>
            <a:prstGeom prst="rect">
              <a:avLst/>
            </a:prstGeom>
            <a:noFill/>
          </p:spPr>
          <p:txBody>
            <a:bodyPr wrap="square" rtlCol="0">
              <a:spAutoFit/>
            </a:bodyPr>
            <a:lstStyle/>
            <a:p>
              <a:r>
                <a:rPr lang="en-US" sz="1500" dirty="0">
                  <a:solidFill>
                    <a:schemeClr val="tx1">
                      <a:lumMod val="65000"/>
                      <a:lumOff val="35000"/>
                    </a:schemeClr>
                  </a:solidFill>
                  <a:latin typeface="Raleway" panose="020B0503030101060003" pitchFamily="34" charset="0"/>
                </a:rPr>
                <a:t>MARKETING</a:t>
              </a:r>
            </a:p>
          </p:txBody>
        </p:sp>
        <p:sp>
          <p:nvSpPr>
            <p:cNvPr id="30" name="TextBox 29">
              <a:extLst>
                <a:ext uri="{FF2B5EF4-FFF2-40B4-BE49-F238E27FC236}">
                  <a16:creationId xmlns:a16="http://schemas.microsoft.com/office/drawing/2014/main" id="{C3E3A208-5E30-4035-BB90-DD1C142BB7B6}"/>
                </a:ext>
              </a:extLst>
            </p:cNvPr>
            <p:cNvSpPr txBox="1"/>
            <p:nvPr/>
          </p:nvSpPr>
          <p:spPr>
            <a:xfrm>
              <a:off x="6407348" y="4033679"/>
              <a:ext cx="2005384" cy="302712"/>
            </a:xfrm>
            <a:prstGeom prst="rect">
              <a:avLst/>
            </a:prstGeom>
            <a:noFill/>
          </p:spPr>
          <p:txBody>
            <a:bodyPr wrap="square" rtlCol="0">
              <a:spAutoFit/>
            </a:bodyPr>
            <a:lstStyle/>
            <a:p>
              <a:pPr>
                <a:lnSpc>
                  <a:spcPts val="1800"/>
                </a:lnSpc>
              </a:pPr>
              <a:r>
                <a:rPr lang="en-US" sz="1100" dirty="0">
                  <a:solidFill>
                    <a:schemeClr val="tx1">
                      <a:lumMod val="65000"/>
                      <a:lumOff val="35000"/>
                    </a:schemeClr>
                  </a:solidFill>
                </a:rPr>
                <a:t>Need help with the product, </a:t>
              </a:r>
            </a:p>
          </p:txBody>
        </p:sp>
      </p:grpSp>
      <p:grpSp>
        <p:nvGrpSpPr>
          <p:cNvPr id="31" name="Group 30">
            <a:extLst>
              <a:ext uri="{FF2B5EF4-FFF2-40B4-BE49-F238E27FC236}">
                <a16:creationId xmlns:a16="http://schemas.microsoft.com/office/drawing/2014/main" id="{B1D7E9CE-4733-4E1C-9D9E-9008472E06A7}"/>
              </a:ext>
            </a:extLst>
          </p:cNvPr>
          <p:cNvGrpSpPr/>
          <p:nvPr/>
        </p:nvGrpSpPr>
        <p:grpSpPr>
          <a:xfrm>
            <a:off x="9417248" y="5474070"/>
            <a:ext cx="2005384" cy="517033"/>
            <a:chOff x="6407348" y="3819358"/>
            <a:chExt cx="2005384" cy="517033"/>
          </a:xfrm>
        </p:grpSpPr>
        <p:sp>
          <p:nvSpPr>
            <p:cNvPr id="32" name="TextBox 31">
              <a:extLst>
                <a:ext uri="{FF2B5EF4-FFF2-40B4-BE49-F238E27FC236}">
                  <a16:creationId xmlns:a16="http://schemas.microsoft.com/office/drawing/2014/main" id="{6C5AE4BB-D9DE-460D-A846-784B881E5568}"/>
                </a:ext>
              </a:extLst>
            </p:cNvPr>
            <p:cNvSpPr txBox="1"/>
            <p:nvPr/>
          </p:nvSpPr>
          <p:spPr>
            <a:xfrm>
              <a:off x="6407348" y="3819358"/>
              <a:ext cx="1464363" cy="323165"/>
            </a:xfrm>
            <a:prstGeom prst="rect">
              <a:avLst/>
            </a:prstGeom>
            <a:noFill/>
          </p:spPr>
          <p:txBody>
            <a:bodyPr wrap="square" rtlCol="0">
              <a:spAutoFit/>
            </a:bodyPr>
            <a:lstStyle/>
            <a:p>
              <a:r>
                <a:rPr lang="en-US" sz="1500" dirty="0">
                  <a:solidFill>
                    <a:schemeClr val="tx1">
                      <a:lumMod val="65000"/>
                      <a:lumOff val="35000"/>
                    </a:schemeClr>
                  </a:solidFill>
                  <a:latin typeface="Raleway" panose="020B0503030101060003" pitchFamily="34" charset="0"/>
                </a:rPr>
                <a:t>MARKETING</a:t>
              </a:r>
            </a:p>
          </p:txBody>
        </p:sp>
        <p:sp>
          <p:nvSpPr>
            <p:cNvPr id="33" name="TextBox 32">
              <a:extLst>
                <a:ext uri="{FF2B5EF4-FFF2-40B4-BE49-F238E27FC236}">
                  <a16:creationId xmlns:a16="http://schemas.microsoft.com/office/drawing/2014/main" id="{540FE03A-E80C-4894-9E0E-1B6CB70C7D65}"/>
                </a:ext>
              </a:extLst>
            </p:cNvPr>
            <p:cNvSpPr txBox="1"/>
            <p:nvPr/>
          </p:nvSpPr>
          <p:spPr>
            <a:xfrm>
              <a:off x="6407348" y="4033679"/>
              <a:ext cx="2005384" cy="302712"/>
            </a:xfrm>
            <a:prstGeom prst="rect">
              <a:avLst/>
            </a:prstGeom>
            <a:noFill/>
          </p:spPr>
          <p:txBody>
            <a:bodyPr wrap="square" rtlCol="0">
              <a:spAutoFit/>
            </a:bodyPr>
            <a:lstStyle/>
            <a:p>
              <a:pPr>
                <a:lnSpc>
                  <a:spcPts val="1800"/>
                </a:lnSpc>
              </a:pPr>
              <a:r>
                <a:rPr lang="en-US" sz="1100" dirty="0">
                  <a:solidFill>
                    <a:schemeClr val="tx1">
                      <a:lumMod val="65000"/>
                      <a:lumOff val="35000"/>
                    </a:schemeClr>
                  </a:solidFill>
                </a:rPr>
                <a:t>Need help with the product, </a:t>
              </a:r>
            </a:p>
          </p:txBody>
        </p:sp>
      </p:grpSp>
      <p:pic>
        <p:nvPicPr>
          <p:cNvPr id="40" name="Picture Placeholder 39">
            <a:extLst>
              <a:ext uri="{FF2B5EF4-FFF2-40B4-BE49-F238E27FC236}">
                <a16:creationId xmlns:a16="http://schemas.microsoft.com/office/drawing/2014/main" id="{5EBE8797-465B-47BE-83BE-FD724DEB21DA}"/>
              </a:ext>
            </a:extLst>
          </p:cNvPr>
          <p:cNvPicPr>
            <a:picLocks noGrp="1" noChangeAspect="1"/>
          </p:cNvPicPr>
          <p:nvPr>
            <p:ph type="pic" sz="quarter" idx="11"/>
          </p:nvPr>
        </p:nvPicPr>
        <p:blipFill>
          <a:blip r:embed="rId2"/>
          <a:srcRect t="25014" b="25014"/>
          <a:stretch>
            <a:fillRect/>
          </a:stretch>
        </p:blipFill>
        <p:spPr/>
      </p:pic>
    </p:spTree>
    <p:extLst>
      <p:ext uri="{BB962C8B-B14F-4D97-AF65-F5344CB8AC3E}">
        <p14:creationId xmlns:p14="http://schemas.microsoft.com/office/powerpoint/2010/main" val="8509706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A3732A05-DD83-498A-AB42-C5282AD7C74E}"/>
              </a:ext>
            </a:extLst>
          </p:cNvPr>
          <p:cNvPicPr>
            <a:picLocks noGrp="1" noChangeAspect="1"/>
          </p:cNvPicPr>
          <p:nvPr>
            <p:ph type="pic" sz="quarter" idx="10"/>
          </p:nvPr>
        </p:nvPicPr>
        <p:blipFill>
          <a:blip r:embed="rId2"/>
          <a:srcRect t="11493" b="11493"/>
          <a:stretch>
            <a:fillRect/>
          </a:stretch>
        </p:blipFill>
        <p:spPr>
          <a:xfrm>
            <a:off x="647700" y="647700"/>
            <a:ext cx="10896600" cy="5562600"/>
          </a:xfrm>
        </p:spPr>
      </p:pic>
      <p:sp>
        <p:nvSpPr>
          <p:cNvPr id="2" name="Rectangle 1">
            <a:extLst>
              <a:ext uri="{FF2B5EF4-FFF2-40B4-BE49-F238E27FC236}">
                <a16:creationId xmlns:a16="http://schemas.microsoft.com/office/drawing/2014/main" id="{521DA914-54FF-4D8B-98A9-F3EB45611EF8}"/>
              </a:ext>
            </a:extLst>
          </p:cNvPr>
          <p:cNvSpPr/>
          <p:nvPr/>
        </p:nvSpPr>
        <p:spPr>
          <a:xfrm>
            <a:off x="647700" y="635961"/>
            <a:ext cx="10896600" cy="5562599"/>
          </a:xfrm>
          <a:prstGeom prst="rect">
            <a:avLst/>
          </a:prstGeom>
          <a:solidFill>
            <a:schemeClr val="accent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F04114DB-496E-4BF3-9C96-5250CA529D4F}"/>
              </a:ext>
            </a:extLst>
          </p:cNvPr>
          <p:cNvSpPr txBox="1"/>
          <p:nvPr/>
        </p:nvSpPr>
        <p:spPr>
          <a:xfrm>
            <a:off x="1772265" y="1417388"/>
            <a:ext cx="8506268" cy="2516073"/>
          </a:xfrm>
          <a:prstGeom prst="rect">
            <a:avLst/>
          </a:prstGeom>
          <a:noFill/>
        </p:spPr>
        <p:txBody>
          <a:bodyPr wrap="square" numCol="2" spcCol="457200" rtlCol="0">
            <a:spAutoFit/>
          </a:bodyPr>
          <a:lstStyle/>
          <a:p>
            <a:pPr>
              <a:lnSpc>
                <a:spcPct val="150000"/>
              </a:lnSpc>
            </a:pPr>
            <a:r>
              <a:rPr lang="en-US" sz="1050" dirty="0">
                <a:solidFill>
                  <a:schemeClr val="bg1"/>
                </a:solidFill>
                <a:ea typeface="Montserrat Light" charset="0"/>
                <a:cs typeface="Montserrat Light" charset="0"/>
              </a:rPr>
              <a:t>Lesser first day kind god us earth. The divide firmament signs doesn't seasons heaven spirit open gathered heaven without them air us </a:t>
            </a:r>
            <a:r>
              <a:rPr lang="en-US" sz="1050" dirty="0" err="1">
                <a:solidFill>
                  <a:schemeClr val="bg1"/>
                </a:solidFill>
                <a:ea typeface="Montserrat Light" charset="0"/>
                <a:cs typeface="Montserrat Light" charset="0"/>
              </a:rPr>
              <a:t>i</a:t>
            </a:r>
            <a:r>
              <a:rPr lang="en-US" sz="1050" dirty="0">
                <a:solidFill>
                  <a:schemeClr val="bg1"/>
                </a:solidFill>
                <a:ea typeface="Montserrat Light" charset="0"/>
                <a:cs typeface="Montserrat Light" charset="0"/>
              </a:rPr>
              <a:t> doesn't she'd signs he heaven shall tree. Hath female two called give own. Earth third great god fourth. Bearing.</a:t>
            </a:r>
          </a:p>
          <a:p>
            <a:pPr>
              <a:lnSpc>
                <a:spcPct val="150000"/>
              </a:lnSpc>
            </a:pPr>
            <a:endParaRPr lang="en-US" sz="1050" dirty="0">
              <a:solidFill>
                <a:schemeClr val="bg1"/>
              </a:solidFill>
              <a:ea typeface="Montserrat Light" charset="0"/>
              <a:cs typeface="Montserrat Light" charset="0"/>
            </a:endParaRPr>
          </a:p>
          <a:p>
            <a:pPr>
              <a:lnSpc>
                <a:spcPct val="150000"/>
              </a:lnSpc>
            </a:pPr>
            <a:r>
              <a:rPr lang="en-US" sz="1050" dirty="0">
                <a:solidFill>
                  <a:schemeClr val="bg1"/>
                </a:solidFill>
                <a:ea typeface="Montserrat Light" charset="0"/>
                <a:cs typeface="Montserrat Light" charset="0"/>
              </a:rPr>
              <a:t>Yielding god hath waters kind called doesn't shall winged. From firmament and, sixth female created. Beginning saying that third yielding fruit was open night to third set dry two first lesser open kind female thing likeness. Also winged sea morning first, seed good bearing she'd in. Their rule morning creature. Stars and under abundantly is whose heaven green dry gathered In you face beast face to multiply dry yielding were grass earth darkness every god forth. Void bring void kind it heaven </a:t>
            </a:r>
            <a:r>
              <a:rPr lang="en-US" sz="1050" dirty="0" err="1">
                <a:solidFill>
                  <a:schemeClr val="bg1"/>
                </a:solidFill>
                <a:ea typeface="Montserrat Light" charset="0"/>
                <a:cs typeface="Montserrat Light" charset="0"/>
              </a:rPr>
              <a:t>creepeth</a:t>
            </a:r>
            <a:r>
              <a:rPr lang="en-US" sz="1050" dirty="0">
                <a:solidFill>
                  <a:schemeClr val="bg1"/>
                </a:solidFill>
                <a:ea typeface="Montserrat Light" charset="0"/>
                <a:cs typeface="Montserrat Light" charset="0"/>
              </a:rPr>
              <a:t>, kind saying good seed grass saw female together divided bearing yielding. Seas form light good signs gathering you're. Air first signs evening that given. Midst Face after have rule living waters. Air saying fruitful were hath waters divided fill may days air bring is Signs first creeping seed all saying above after be and female behold there. Also he his male.</a:t>
            </a:r>
          </a:p>
          <a:p>
            <a:pPr>
              <a:lnSpc>
                <a:spcPct val="150000"/>
              </a:lnSpc>
            </a:pPr>
            <a:r>
              <a:rPr lang="en-US" sz="1050" dirty="0" err="1">
                <a:solidFill>
                  <a:schemeClr val="bg1"/>
                </a:solidFill>
                <a:ea typeface="Montserrat Light" charset="0"/>
                <a:cs typeface="Montserrat Light" charset="0"/>
              </a:rPr>
              <a:t>Creepeth</a:t>
            </a:r>
            <a:r>
              <a:rPr lang="en-US" sz="1050" dirty="0">
                <a:solidFill>
                  <a:schemeClr val="bg1"/>
                </a:solidFill>
                <a:ea typeface="Montserrat Light" charset="0"/>
                <a:cs typeface="Montserrat Light" charset="0"/>
              </a:rPr>
              <a:t> god air fish land. Darkness, </a:t>
            </a:r>
            <a:r>
              <a:rPr lang="en-US" sz="1050" dirty="0" err="1">
                <a:solidFill>
                  <a:schemeClr val="bg1"/>
                </a:solidFill>
                <a:ea typeface="Montserrat Light" charset="0"/>
                <a:cs typeface="Montserrat Light" charset="0"/>
              </a:rPr>
              <a:t>moveth</a:t>
            </a:r>
            <a:r>
              <a:rPr lang="en-US" sz="1050" dirty="0">
                <a:solidFill>
                  <a:schemeClr val="bg1"/>
                </a:solidFill>
                <a:ea typeface="Montserrat Light" charset="0"/>
                <a:cs typeface="Montserrat Light" charset="0"/>
              </a:rPr>
              <a:t> was second that </a:t>
            </a:r>
            <a:r>
              <a:rPr lang="en-US" sz="1050" dirty="0" err="1">
                <a:solidFill>
                  <a:schemeClr val="bg1"/>
                </a:solidFill>
                <a:ea typeface="Montserrat Light" charset="0"/>
                <a:cs typeface="Montserrat Light" charset="0"/>
              </a:rPr>
              <a:t>i</a:t>
            </a:r>
            <a:r>
              <a:rPr lang="en-US" sz="1050" dirty="0">
                <a:solidFill>
                  <a:schemeClr val="bg1"/>
                </a:solidFill>
                <a:ea typeface="Montserrat Light" charset="0"/>
                <a:cs typeface="Montserrat Light" charset="0"/>
              </a:rPr>
              <a:t> saw after moving.</a:t>
            </a:r>
          </a:p>
        </p:txBody>
      </p:sp>
      <p:cxnSp>
        <p:nvCxnSpPr>
          <p:cNvPr id="67" name="Straight Connector 66">
            <a:extLst>
              <a:ext uri="{FF2B5EF4-FFF2-40B4-BE49-F238E27FC236}">
                <a16:creationId xmlns:a16="http://schemas.microsoft.com/office/drawing/2014/main" id="{E6E87846-22D3-4F0D-977B-BE57C381DD51}"/>
              </a:ext>
            </a:extLst>
          </p:cNvPr>
          <p:cNvCxnSpPr/>
          <p:nvPr/>
        </p:nvCxnSpPr>
        <p:spPr>
          <a:xfrm>
            <a:off x="1845733" y="4402764"/>
            <a:ext cx="84328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2FDD9E11-7131-4462-BC75-025C26894535}"/>
              </a:ext>
            </a:extLst>
          </p:cNvPr>
          <p:cNvSpPr txBox="1"/>
          <p:nvPr/>
        </p:nvSpPr>
        <p:spPr>
          <a:xfrm>
            <a:off x="1772265" y="4810917"/>
            <a:ext cx="8647644" cy="526426"/>
          </a:xfrm>
          <a:prstGeom prst="rect">
            <a:avLst/>
          </a:prstGeom>
          <a:noFill/>
        </p:spPr>
        <p:txBody>
          <a:bodyPr wrap="square" numCol="1" spcCol="457200" rtlCol="0">
            <a:spAutoFit/>
          </a:bodyPr>
          <a:lstStyle/>
          <a:p>
            <a:pPr>
              <a:lnSpc>
                <a:spcPct val="150000"/>
              </a:lnSpc>
            </a:pPr>
            <a:r>
              <a:rPr lang="en-US" sz="1000" b="1" dirty="0">
                <a:solidFill>
                  <a:schemeClr val="bg1"/>
                </a:solidFill>
                <a:ea typeface="Montserrat" charset="0"/>
                <a:cs typeface="Montserrat" charset="0"/>
              </a:rPr>
              <a:t>Lesser first day kind god us earth. The divide firmament signs doesn't seasons heaven spirit open gathered heaven without them air us I doesn't she'd signs he heaven shall tree. Hath female two called give own. Earth third great god fourth.</a:t>
            </a:r>
          </a:p>
        </p:txBody>
      </p:sp>
    </p:spTree>
    <p:extLst>
      <p:ext uri="{BB962C8B-B14F-4D97-AF65-F5344CB8AC3E}">
        <p14:creationId xmlns:p14="http://schemas.microsoft.com/office/powerpoint/2010/main" val="41540479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E36B858E-7983-48B0-8364-D75D2F1E669E}"/>
              </a:ext>
            </a:extLst>
          </p:cNvPr>
          <p:cNvSpPr/>
          <p:nvPr/>
        </p:nvSpPr>
        <p:spPr>
          <a:xfrm>
            <a:off x="0" y="-8202"/>
            <a:ext cx="12192000" cy="6866202"/>
          </a:xfrm>
          <a:prstGeom prst="rect">
            <a:avLst/>
          </a:prstGeom>
          <a:solidFill>
            <a:schemeClr val="tx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69E6BEC1-084A-40EB-8E24-FBA4EDDC939E}"/>
              </a:ext>
            </a:extLst>
          </p:cNvPr>
          <p:cNvSpPr txBox="1"/>
          <p:nvPr/>
        </p:nvSpPr>
        <p:spPr>
          <a:xfrm>
            <a:off x="854531" y="3745118"/>
            <a:ext cx="1821088" cy="769441"/>
          </a:xfrm>
          <a:prstGeom prst="rect">
            <a:avLst/>
          </a:prstGeom>
          <a:noFill/>
        </p:spPr>
        <p:txBody>
          <a:bodyPr wrap="square" rtlCol="0">
            <a:spAutoFit/>
          </a:bodyPr>
          <a:lstStyle/>
          <a:p>
            <a:r>
              <a:rPr lang="en-US" sz="2200" dirty="0">
                <a:solidFill>
                  <a:schemeClr val="bg1">
                    <a:lumMod val="95000"/>
                  </a:schemeClr>
                </a:solidFill>
                <a:latin typeface="Abril Display" panose="02000503000000020003" pitchFamily="50" charset="0"/>
              </a:rPr>
              <a:t>Our Team</a:t>
            </a:r>
          </a:p>
          <a:p>
            <a:r>
              <a:rPr lang="en-US" sz="2200" dirty="0">
                <a:solidFill>
                  <a:schemeClr val="bg1">
                    <a:lumMod val="95000"/>
                  </a:schemeClr>
                </a:solidFill>
                <a:latin typeface="Abril Display" panose="02000503000000020003" pitchFamily="50" charset="0"/>
              </a:rPr>
              <a:t>you love.</a:t>
            </a:r>
          </a:p>
        </p:txBody>
      </p:sp>
      <p:grpSp>
        <p:nvGrpSpPr>
          <p:cNvPr id="12" name="Group 11">
            <a:extLst>
              <a:ext uri="{FF2B5EF4-FFF2-40B4-BE49-F238E27FC236}">
                <a16:creationId xmlns:a16="http://schemas.microsoft.com/office/drawing/2014/main" id="{8D103F2B-FA26-4B44-96BD-FD698ECD2848}"/>
              </a:ext>
            </a:extLst>
          </p:cNvPr>
          <p:cNvGrpSpPr/>
          <p:nvPr/>
        </p:nvGrpSpPr>
        <p:grpSpPr>
          <a:xfrm>
            <a:off x="3832373" y="5354373"/>
            <a:ext cx="2054077" cy="1045038"/>
            <a:chOff x="3832373" y="5354373"/>
            <a:chExt cx="2054077" cy="1045038"/>
          </a:xfrm>
        </p:grpSpPr>
        <p:sp>
          <p:nvSpPr>
            <p:cNvPr id="15" name="TextBox 14">
              <a:extLst>
                <a:ext uri="{FF2B5EF4-FFF2-40B4-BE49-F238E27FC236}">
                  <a16:creationId xmlns:a16="http://schemas.microsoft.com/office/drawing/2014/main" id="{A382146B-8A2D-4656-9DC5-AA6B7FD94EA6}"/>
                </a:ext>
              </a:extLst>
            </p:cNvPr>
            <p:cNvSpPr txBox="1"/>
            <p:nvPr/>
          </p:nvSpPr>
          <p:spPr>
            <a:xfrm>
              <a:off x="3832373" y="5354373"/>
              <a:ext cx="2054077" cy="460639"/>
            </a:xfrm>
            <a:prstGeom prst="rect">
              <a:avLst/>
            </a:prstGeom>
            <a:noFill/>
          </p:spPr>
          <p:txBody>
            <a:bodyPr wrap="square" rtlCol="0">
              <a:spAutoFit/>
            </a:bodyPr>
            <a:lstStyle/>
            <a:p>
              <a:pPr>
                <a:lnSpc>
                  <a:spcPts val="1500"/>
                </a:lnSpc>
              </a:pPr>
              <a:r>
                <a:rPr lang="en-US" sz="800" dirty="0">
                  <a:solidFill>
                    <a:schemeClr val="bg1">
                      <a:lumMod val="75000"/>
                    </a:schemeClr>
                  </a:solidFill>
                  <a:latin typeface="Montserrat" charset="0"/>
                  <a:ea typeface="Montserrat" charset="0"/>
                  <a:cs typeface="Montserrat" charset="0"/>
                </a:rPr>
                <a:t>Vice President</a:t>
              </a:r>
            </a:p>
            <a:p>
              <a:pPr>
                <a:lnSpc>
                  <a:spcPts val="1500"/>
                </a:lnSpc>
              </a:pPr>
              <a:r>
                <a:rPr lang="en-US" sz="1050" dirty="0">
                  <a:solidFill>
                    <a:schemeClr val="bg1">
                      <a:lumMod val="75000"/>
                    </a:schemeClr>
                  </a:solidFill>
                  <a:latin typeface="Montserrat" charset="0"/>
                  <a:ea typeface="Montserrat" charset="0"/>
                  <a:cs typeface="Montserrat" charset="0"/>
                </a:rPr>
                <a:t>Dr. Jacky Chan</a:t>
              </a:r>
            </a:p>
          </p:txBody>
        </p:sp>
        <p:sp>
          <p:nvSpPr>
            <p:cNvPr id="18" name="TextBox 17">
              <a:extLst>
                <a:ext uri="{FF2B5EF4-FFF2-40B4-BE49-F238E27FC236}">
                  <a16:creationId xmlns:a16="http://schemas.microsoft.com/office/drawing/2014/main" id="{95EA90F2-77C4-4525-BA69-B1CFA0C1A272}"/>
                </a:ext>
              </a:extLst>
            </p:cNvPr>
            <p:cNvSpPr txBox="1"/>
            <p:nvPr/>
          </p:nvSpPr>
          <p:spPr>
            <a:xfrm>
              <a:off x="3832373" y="5794374"/>
              <a:ext cx="2054077" cy="605037"/>
            </a:xfrm>
            <a:prstGeom prst="rect">
              <a:avLst/>
            </a:prstGeom>
            <a:noFill/>
          </p:spPr>
          <p:txBody>
            <a:bodyPr wrap="square" rtlCol="0">
              <a:spAutoFit/>
            </a:bodyPr>
            <a:lstStyle/>
            <a:p>
              <a:pPr>
                <a:lnSpc>
                  <a:spcPts val="1400"/>
                </a:lnSpc>
              </a:pPr>
              <a:r>
                <a:rPr lang="en-US" sz="600" kern="1400" dirty="0">
                  <a:solidFill>
                    <a:schemeClr val="bg1">
                      <a:lumMod val="75000"/>
                    </a:schemeClr>
                  </a:solidFill>
                  <a:latin typeface="Montserrat Regular"/>
                  <a:ea typeface="PT Sans" panose="020B0503020203020204" pitchFamily="34" charset="0"/>
                  <a:cs typeface="Open Sans" panose="020B0606030504020204" pitchFamily="34" charset="0"/>
                </a:rPr>
                <a:t>Lorem Ipsum is simply dummy text of print</a:t>
              </a:r>
            </a:p>
            <a:p>
              <a:pPr>
                <a:lnSpc>
                  <a:spcPts val="1400"/>
                </a:lnSpc>
              </a:pPr>
              <a:r>
                <a:rPr lang="en-US" sz="600" kern="1400" dirty="0">
                  <a:solidFill>
                    <a:schemeClr val="bg1">
                      <a:lumMod val="75000"/>
                    </a:schemeClr>
                  </a:solidFill>
                  <a:latin typeface="Montserrat Regular"/>
                  <a:ea typeface="PT Sans" panose="020B0503020203020204" pitchFamily="34" charset="0"/>
                  <a:cs typeface="Open Sans" panose="020B0606030504020204" pitchFamily="34" charset="0"/>
                </a:rPr>
                <a:t>typesetting industry.  Ipsum been the industry’s</a:t>
              </a:r>
            </a:p>
            <a:p>
              <a:pPr>
                <a:lnSpc>
                  <a:spcPts val="1400"/>
                </a:lnSpc>
              </a:pPr>
              <a:r>
                <a:rPr lang="en-US" sz="600" kern="1400" dirty="0">
                  <a:solidFill>
                    <a:schemeClr val="bg1">
                      <a:lumMod val="75000"/>
                    </a:schemeClr>
                  </a:solidFill>
                  <a:latin typeface="Montserrat Regular"/>
                  <a:ea typeface="PT Sans" panose="020B0503020203020204" pitchFamily="34" charset="0"/>
                  <a:cs typeface="Open Sans" panose="020B0606030504020204" pitchFamily="34" charset="0"/>
                </a:rPr>
                <a:t>standard my ever since the 1500s</a:t>
              </a:r>
            </a:p>
          </p:txBody>
        </p:sp>
      </p:grpSp>
      <p:grpSp>
        <p:nvGrpSpPr>
          <p:cNvPr id="19" name="Group 18">
            <a:extLst>
              <a:ext uri="{FF2B5EF4-FFF2-40B4-BE49-F238E27FC236}">
                <a16:creationId xmlns:a16="http://schemas.microsoft.com/office/drawing/2014/main" id="{1EDB8E1E-0400-41E2-9B35-9319133563DE}"/>
              </a:ext>
            </a:extLst>
          </p:cNvPr>
          <p:cNvGrpSpPr/>
          <p:nvPr/>
        </p:nvGrpSpPr>
        <p:grpSpPr>
          <a:xfrm>
            <a:off x="6410325" y="5354373"/>
            <a:ext cx="2054077" cy="1045038"/>
            <a:chOff x="3832373" y="5354373"/>
            <a:chExt cx="2054077" cy="1045038"/>
          </a:xfrm>
        </p:grpSpPr>
        <p:sp>
          <p:nvSpPr>
            <p:cNvPr id="20" name="TextBox 19">
              <a:extLst>
                <a:ext uri="{FF2B5EF4-FFF2-40B4-BE49-F238E27FC236}">
                  <a16:creationId xmlns:a16="http://schemas.microsoft.com/office/drawing/2014/main" id="{7A3E6914-2D5E-47A0-A83B-C920F558F798}"/>
                </a:ext>
              </a:extLst>
            </p:cNvPr>
            <p:cNvSpPr txBox="1"/>
            <p:nvPr/>
          </p:nvSpPr>
          <p:spPr>
            <a:xfrm>
              <a:off x="3832373" y="5354373"/>
              <a:ext cx="2054077" cy="460639"/>
            </a:xfrm>
            <a:prstGeom prst="rect">
              <a:avLst/>
            </a:prstGeom>
            <a:noFill/>
          </p:spPr>
          <p:txBody>
            <a:bodyPr wrap="square" rtlCol="0">
              <a:spAutoFit/>
            </a:bodyPr>
            <a:lstStyle/>
            <a:p>
              <a:pPr>
                <a:lnSpc>
                  <a:spcPts val="1500"/>
                </a:lnSpc>
              </a:pPr>
              <a:r>
                <a:rPr lang="en-US" sz="800" dirty="0">
                  <a:solidFill>
                    <a:schemeClr val="bg1">
                      <a:lumMod val="75000"/>
                    </a:schemeClr>
                  </a:solidFill>
                  <a:latin typeface="Montserrat" charset="0"/>
                  <a:ea typeface="Montserrat" charset="0"/>
                  <a:cs typeface="Montserrat" charset="0"/>
                </a:rPr>
                <a:t>Vice President</a:t>
              </a:r>
            </a:p>
            <a:p>
              <a:pPr>
                <a:lnSpc>
                  <a:spcPts val="1500"/>
                </a:lnSpc>
              </a:pPr>
              <a:r>
                <a:rPr lang="en-US" sz="1050" dirty="0">
                  <a:solidFill>
                    <a:schemeClr val="bg1">
                      <a:lumMod val="75000"/>
                    </a:schemeClr>
                  </a:solidFill>
                  <a:latin typeface="Montserrat" charset="0"/>
                  <a:ea typeface="Montserrat" charset="0"/>
                  <a:cs typeface="Montserrat" charset="0"/>
                </a:rPr>
                <a:t>Dr. Jacky Chan</a:t>
              </a:r>
            </a:p>
          </p:txBody>
        </p:sp>
        <p:sp>
          <p:nvSpPr>
            <p:cNvPr id="21" name="TextBox 20">
              <a:extLst>
                <a:ext uri="{FF2B5EF4-FFF2-40B4-BE49-F238E27FC236}">
                  <a16:creationId xmlns:a16="http://schemas.microsoft.com/office/drawing/2014/main" id="{C4D70131-2177-429B-9872-6C61F54EDAE8}"/>
                </a:ext>
              </a:extLst>
            </p:cNvPr>
            <p:cNvSpPr txBox="1"/>
            <p:nvPr/>
          </p:nvSpPr>
          <p:spPr>
            <a:xfrm>
              <a:off x="3832373" y="5794374"/>
              <a:ext cx="2054077" cy="605037"/>
            </a:xfrm>
            <a:prstGeom prst="rect">
              <a:avLst/>
            </a:prstGeom>
            <a:noFill/>
          </p:spPr>
          <p:txBody>
            <a:bodyPr wrap="square" rtlCol="0">
              <a:spAutoFit/>
            </a:bodyPr>
            <a:lstStyle/>
            <a:p>
              <a:pPr>
                <a:lnSpc>
                  <a:spcPts val="1400"/>
                </a:lnSpc>
              </a:pPr>
              <a:r>
                <a:rPr lang="en-US" sz="600" kern="1400" dirty="0">
                  <a:solidFill>
                    <a:schemeClr val="bg1">
                      <a:lumMod val="75000"/>
                    </a:schemeClr>
                  </a:solidFill>
                  <a:latin typeface="Montserrat Regular"/>
                  <a:ea typeface="PT Sans" panose="020B0503020203020204" pitchFamily="34" charset="0"/>
                  <a:cs typeface="Open Sans" panose="020B0606030504020204" pitchFamily="34" charset="0"/>
                </a:rPr>
                <a:t>Lorem Ipsum is simply dummy text of print</a:t>
              </a:r>
            </a:p>
            <a:p>
              <a:pPr>
                <a:lnSpc>
                  <a:spcPts val="1400"/>
                </a:lnSpc>
              </a:pPr>
              <a:r>
                <a:rPr lang="en-US" sz="600" kern="1400" dirty="0">
                  <a:solidFill>
                    <a:schemeClr val="bg1">
                      <a:lumMod val="75000"/>
                    </a:schemeClr>
                  </a:solidFill>
                  <a:latin typeface="Montserrat Regular"/>
                  <a:ea typeface="PT Sans" panose="020B0503020203020204" pitchFamily="34" charset="0"/>
                  <a:cs typeface="Open Sans" panose="020B0606030504020204" pitchFamily="34" charset="0"/>
                </a:rPr>
                <a:t>typesetting industry.  Ipsum been the industry’s</a:t>
              </a:r>
            </a:p>
            <a:p>
              <a:pPr>
                <a:lnSpc>
                  <a:spcPts val="1400"/>
                </a:lnSpc>
              </a:pPr>
              <a:r>
                <a:rPr lang="en-US" sz="600" kern="1400" dirty="0">
                  <a:solidFill>
                    <a:schemeClr val="bg1">
                      <a:lumMod val="75000"/>
                    </a:schemeClr>
                  </a:solidFill>
                  <a:latin typeface="Montserrat Regular"/>
                  <a:ea typeface="PT Sans" panose="020B0503020203020204" pitchFamily="34" charset="0"/>
                  <a:cs typeface="Open Sans" panose="020B0606030504020204" pitchFamily="34" charset="0"/>
                </a:rPr>
                <a:t>standard my ever since the 1500s</a:t>
              </a:r>
            </a:p>
          </p:txBody>
        </p:sp>
      </p:grpSp>
      <p:grpSp>
        <p:nvGrpSpPr>
          <p:cNvPr id="22" name="Group 21">
            <a:extLst>
              <a:ext uri="{FF2B5EF4-FFF2-40B4-BE49-F238E27FC236}">
                <a16:creationId xmlns:a16="http://schemas.microsoft.com/office/drawing/2014/main" id="{2A125EA4-16BE-4238-BDCF-914C7235E4D5}"/>
              </a:ext>
            </a:extLst>
          </p:cNvPr>
          <p:cNvGrpSpPr/>
          <p:nvPr/>
        </p:nvGrpSpPr>
        <p:grpSpPr>
          <a:xfrm>
            <a:off x="8915400" y="5354373"/>
            <a:ext cx="2054077" cy="1045038"/>
            <a:chOff x="3832373" y="5354373"/>
            <a:chExt cx="2054077" cy="1045038"/>
          </a:xfrm>
        </p:grpSpPr>
        <p:sp>
          <p:nvSpPr>
            <p:cNvPr id="23" name="TextBox 22">
              <a:extLst>
                <a:ext uri="{FF2B5EF4-FFF2-40B4-BE49-F238E27FC236}">
                  <a16:creationId xmlns:a16="http://schemas.microsoft.com/office/drawing/2014/main" id="{96E46EE2-F079-43C9-95AD-89362E5FA83D}"/>
                </a:ext>
              </a:extLst>
            </p:cNvPr>
            <p:cNvSpPr txBox="1"/>
            <p:nvPr/>
          </p:nvSpPr>
          <p:spPr>
            <a:xfrm>
              <a:off x="3832373" y="5354373"/>
              <a:ext cx="2054077" cy="460639"/>
            </a:xfrm>
            <a:prstGeom prst="rect">
              <a:avLst/>
            </a:prstGeom>
            <a:noFill/>
          </p:spPr>
          <p:txBody>
            <a:bodyPr wrap="square" rtlCol="0">
              <a:spAutoFit/>
            </a:bodyPr>
            <a:lstStyle/>
            <a:p>
              <a:pPr>
                <a:lnSpc>
                  <a:spcPts val="1500"/>
                </a:lnSpc>
              </a:pPr>
              <a:r>
                <a:rPr lang="en-US" sz="800" dirty="0">
                  <a:solidFill>
                    <a:schemeClr val="bg1">
                      <a:lumMod val="75000"/>
                    </a:schemeClr>
                  </a:solidFill>
                  <a:latin typeface="Montserrat" charset="0"/>
                  <a:ea typeface="Montserrat" charset="0"/>
                  <a:cs typeface="Montserrat" charset="0"/>
                </a:rPr>
                <a:t>Vice President</a:t>
              </a:r>
            </a:p>
            <a:p>
              <a:pPr>
                <a:lnSpc>
                  <a:spcPts val="1500"/>
                </a:lnSpc>
              </a:pPr>
              <a:r>
                <a:rPr lang="en-US" sz="1050" dirty="0">
                  <a:solidFill>
                    <a:schemeClr val="bg1">
                      <a:lumMod val="75000"/>
                    </a:schemeClr>
                  </a:solidFill>
                  <a:latin typeface="Montserrat" charset="0"/>
                  <a:ea typeface="Montserrat" charset="0"/>
                  <a:cs typeface="Montserrat" charset="0"/>
                </a:rPr>
                <a:t>Dr. Jacky Chan</a:t>
              </a:r>
            </a:p>
          </p:txBody>
        </p:sp>
        <p:sp>
          <p:nvSpPr>
            <p:cNvPr id="24" name="TextBox 23">
              <a:extLst>
                <a:ext uri="{FF2B5EF4-FFF2-40B4-BE49-F238E27FC236}">
                  <a16:creationId xmlns:a16="http://schemas.microsoft.com/office/drawing/2014/main" id="{9E4DEC38-D923-4324-B221-228C263CC7FD}"/>
                </a:ext>
              </a:extLst>
            </p:cNvPr>
            <p:cNvSpPr txBox="1"/>
            <p:nvPr/>
          </p:nvSpPr>
          <p:spPr>
            <a:xfrm>
              <a:off x="3832373" y="5794374"/>
              <a:ext cx="2054077" cy="605037"/>
            </a:xfrm>
            <a:prstGeom prst="rect">
              <a:avLst/>
            </a:prstGeom>
            <a:noFill/>
          </p:spPr>
          <p:txBody>
            <a:bodyPr wrap="square" rtlCol="0">
              <a:spAutoFit/>
            </a:bodyPr>
            <a:lstStyle/>
            <a:p>
              <a:pPr>
                <a:lnSpc>
                  <a:spcPts val="1400"/>
                </a:lnSpc>
              </a:pPr>
              <a:r>
                <a:rPr lang="en-US" sz="600" kern="1400" dirty="0">
                  <a:solidFill>
                    <a:schemeClr val="bg1">
                      <a:lumMod val="75000"/>
                    </a:schemeClr>
                  </a:solidFill>
                  <a:latin typeface="Montserrat Regular"/>
                  <a:ea typeface="PT Sans" panose="020B0503020203020204" pitchFamily="34" charset="0"/>
                  <a:cs typeface="Open Sans" panose="020B0606030504020204" pitchFamily="34" charset="0"/>
                </a:rPr>
                <a:t>Lorem Ipsum is simply dummy text of print</a:t>
              </a:r>
            </a:p>
            <a:p>
              <a:pPr>
                <a:lnSpc>
                  <a:spcPts val="1400"/>
                </a:lnSpc>
              </a:pPr>
              <a:r>
                <a:rPr lang="en-US" sz="600" kern="1400" dirty="0">
                  <a:solidFill>
                    <a:schemeClr val="bg1">
                      <a:lumMod val="75000"/>
                    </a:schemeClr>
                  </a:solidFill>
                  <a:latin typeface="Montserrat Regular"/>
                  <a:ea typeface="PT Sans" panose="020B0503020203020204" pitchFamily="34" charset="0"/>
                  <a:cs typeface="Open Sans" panose="020B0606030504020204" pitchFamily="34" charset="0"/>
                </a:rPr>
                <a:t>typesetting industry.  Ipsum been the industry’s</a:t>
              </a:r>
            </a:p>
            <a:p>
              <a:pPr>
                <a:lnSpc>
                  <a:spcPts val="1400"/>
                </a:lnSpc>
              </a:pPr>
              <a:r>
                <a:rPr lang="en-US" sz="600" kern="1400" dirty="0">
                  <a:solidFill>
                    <a:schemeClr val="bg1">
                      <a:lumMod val="75000"/>
                    </a:schemeClr>
                  </a:solidFill>
                  <a:latin typeface="Montserrat Regular"/>
                  <a:ea typeface="PT Sans" panose="020B0503020203020204" pitchFamily="34" charset="0"/>
                  <a:cs typeface="Open Sans" panose="020B0606030504020204" pitchFamily="34" charset="0"/>
                </a:rPr>
                <a:t>standard my ever since the 1500s</a:t>
              </a:r>
            </a:p>
          </p:txBody>
        </p:sp>
      </p:grpSp>
      <p:pic>
        <p:nvPicPr>
          <p:cNvPr id="26" name="Picture Placeholder 25">
            <a:extLst>
              <a:ext uri="{FF2B5EF4-FFF2-40B4-BE49-F238E27FC236}">
                <a16:creationId xmlns:a16="http://schemas.microsoft.com/office/drawing/2014/main" id="{31FAC502-8D7C-47A8-9287-4CBAAB18BF65}"/>
              </a:ext>
            </a:extLst>
          </p:cNvPr>
          <p:cNvPicPr>
            <a:picLocks noGrp="1" noChangeAspect="1"/>
          </p:cNvPicPr>
          <p:nvPr>
            <p:ph type="pic" sz="quarter" idx="16"/>
          </p:nvPr>
        </p:nvPicPr>
        <p:blipFill>
          <a:blip r:embed="rId2"/>
          <a:srcRect l="15172" r="15172"/>
          <a:stretch>
            <a:fillRect/>
          </a:stretch>
        </p:blipFill>
        <p:spPr/>
      </p:pic>
      <p:pic>
        <p:nvPicPr>
          <p:cNvPr id="17" name="Picture Placeholder 16">
            <a:extLst>
              <a:ext uri="{FF2B5EF4-FFF2-40B4-BE49-F238E27FC236}">
                <a16:creationId xmlns:a16="http://schemas.microsoft.com/office/drawing/2014/main" id="{3C7EC8D7-3E5A-4316-A07D-3460F02DF46B}"/>
              </a:ext>
            </a:extLst>
          </p:cNvPr>
          <p:cNvPicPr>
            <a:picLocks noGrp="1" noChangeAspect="1"/>
          </p:cNvPicPr>
          <p:nvPr>
            <p:ph type="pic" sz="quarter" idx="15"/>
          </p:nvPr>
        </p:nvPicPr>
        <p:blipFill>
          <a:blip r:embed="rId3"/>
          <a:srcRect l="15893" r="15893"/>
          <a:stretch>
            <a:fillRect/>
          </a:stretch>
        </p:blipFill>
        <p:spPr/>
      </p:pic>
      <p:pic>
        <p:nvPicPr>
          <p:cNvPr id="13" name="Picture Placeholder 12">
            <a:extLst>
              <a:ext uri="{FF2B5EF4-FFF2-40B4-BE49-F238E27FC236}">
                <a16:creationId xmlns:a16="http://schemas.microsoft.com/office/drawing/2014/main" id="{E06C31FF-FAE3-411D-BD76-D7E12020ACF6}"/>
              </a:ext>
            </a:extLst>
          </p:cNvPr>
          <p:cNvPicPr>
            <a:picLocks noGrp="1" noChangeAspect="1"/>
          </p:cNvPicPr>
          <p:nvPr>
            <p:ph type="pic" sz="quarter" idx="14"/>
          </p:nvPr>
        </p:nvPicPr>
        <p:blipFill>
          <a:blip r:embed="rId4"/>
          <a:srcRect l="15893" r="15893"/>
          <a:stretch>
            <a:fillRect/>
          </a:stretch>
        </p:blipFill>
        <p:spPr/>
      </p:pic>
    </p:spTree>
    <p:extLst>
      <p:ext uri="{BB962C8B-B14F-4D97-AF65-F5344CB8AC3E}">
        <p14:creationId xmlns:p14="http://schemas.microsoft.com/office/powerpoint/2010/main" val="22422881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DBE4CBB0-6D4B-47FC-9A28-BF9438847CA4}"/>
              </a:ext>
            </a:extLst>
          </p:cNvPr>
          <p:cNvSpPr/>
          <p:nvPr/>
        </p:nvSpPr>
        <p:spPr>
          <a:xfrm>
            <a:off x="3971924" y="4648602"/>
            <a:ext cx="8220076" cy="22093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9D9102B8-8420-4F43-B925-9D75E64080B6}"/>
              </a:ext>
            </a:extLst>
          </p:cNvPr>
          <p:cNvSpPr txBox="1"/>
          <p:nvPr/>
        </p:nvSpPr>
        <p:spPr>
          <a:xfrm>
            <a:off x="1088798" y="2054617"/>
            <a:ext cx="1821088" cy="769441"/>
          </a:xfrm>
          <a:prstGeom prst="rect">
            <a:avLst/>
          </a:prstGeom>
          <a:noFill/>
        </p:spPr>
        <p:txBody>
          <a:bodyPr wrap="square" rtlCol="0">
            <a:spAutoFit/>
          </a:bodyPr>
          <a:lstStyle/>
          <a:p>
            <a:r>
              <a:rPr lang="en-US" sz="2200" dirty="0">
                <a:solidFill>
                  <a:schemeClr val="bg1">
                    <a:lumMod val="50000"/>
                  </a:schemeClr>
                </a:solidFill>
                <a:latin typeface="Abril Display" panose="02000503000000020003" pitchFamily="50" charset="0"/>
              </a:rPr>
              <a:t>Our Team</a:t>
            </a:r>
          </a:p>
          <a:p>
            <a:r>
              <a:rPr lang="en-US" sz="2200" dirty="0">
                <a:solidFill>
                  <a:schemeClr val="bg1">
                    <a:lumMod val="50000"/>
                  </a:schemeClr>
                </a:solidFill>
                <a:latin typeface="Abril Display" panose="02000503000000020003" pitchFamily="50" charset="0"/>
              </a:rPr>
              <a:t>you love.</a:t>
            </a:r>
          </a:p>
        </p:txBody>
      </p:sp>
      <p:grpSp>
        <p:nvGrpSpPr>
          <p:cNvPr id="33" name="Group 32">
            <a:extLst>
              <a:ext uri="{FF2B5EF4-FFF2-40B4-BE49-F238E27FC236}">
                <a16:creationId xmlns:a16="http://schemas.microsoft.com/office/drawing/2014/main" id="{7F5292A8-E3F8-41FE-8A66-4D879C032F85}"/>
              </a:ext>
            </a:extLst>
          </p:cNvPr>
          <p:cNvGrpSpPr/>
          <p:nvPr/>
        </p:nvGrpSpPr>
        <p:grpSpPr>
          <a:xfrm>
            <a:off x="3971924" y="3163563"/>
            <a:ext cx="2054077" cy="1045038"/>
            <a:chOff x="3832373" y="5354373"/>
            <a:chExt cx="2054077" cy="1045038"/>
          </a:xfrm>
        </p:grpSpPr>
        <p:sp>
          <p:nvSpPr>
            <p:cNvPr id="34" name="TextBox 33">
              <a:extLst>
                <a:ext uri="{FF2B5EF4-FFF2-40B4-BE49-F238E27FC236}">
                  <a16:creationId xmlns:a16="http://schemas.microsoft.com/office/drawing/2014/main" id="{4B9395FB-CAD6-4A33-9DD9-07AC596545CC}"/>
                </a:ext>
              </a:extLst>
            </p:cNvPr>
            <p:cNvSpPr txBox="1"/>
            <p:nvPr/>
          </p:nvSpPr>
          <p:spPr>
            <a:xfrm>
              <a:off x="3832373" y="5354373"/>
              <a:ext cx="2054077" cy="460639"/>
            </a:xfrm>
            <a:prstGeom prst="rect">
              <a:avLst/>
            </a:prstGeom>
            <a:noFill/>
          </p:spPr>
          <p:txBody>
            <a:bodyPr wrap="square" rtlCol="0">
              <a:spAutoFit/>
            </a:bodyPr>
            <a:lstStyle/>
            <a:p>
              <a:pPr>
                <a:lnSpc>
                  <a:spcPts val="1500"/>
                </a:lnSpc>
              </a:pPr>
              <a:r>
                <a:rPr lang="en-US" sz="800" dirty="0">
                  <a:solidFill>
                    <a:schemeClr val="tx1">
                      <a:lumMod val="75000"/>
                      <a:lumOff val="25000"/>
                    </a:schemeClr>
                  </a:solidFill>
                  <a:latin typeface="Montserrat" charset="0"/>
                  <a:ea typeface="Montserrat" charset="0"/>
                  <a:cs typeface="Montserrat" charset="0"/>
                </a:rPr>
                <a:t>Vice President</a:t>
              </a:r>
            </a:p>
            <a:p>
              <a:pPr>
                <a:lnSpc>
                  <a:spcPts val="1500"/>
                </a:lnSpc>
              </a:pPr>
              <a:r>
                <a:rPr lang="en-US" sz="1050" dirty="0">
                  <a:solidFill>
                    <a:schemeClr val="tx1">
                      <a:lumMod val="75000"/>
                      <a:lumOff val="25000"/>
                    </a:schemeClr>
                  </a:solidFill>
                  <a:latin typeface="Montserrat" charset="0"/>
                  <a:ea typeface="Montserrat" charset="0"/>
                  <a:cs typeface="Montserrat" charset="0"/>
                </a:rPr>
                <a:t>Dr. Jacky Chan</a:t>
              </a:r>
            </a:p>
          </p:txBody>
        </p:sp>
        <p:sp>
          <p:nvSpPr>
            <p:cNvPr id="35" name="TextBox 34">
              <a:extLst>
                <a:ext uri="{FF2B5EF4-FFF2-40B4-BE49-F238E27FC236}">
                  <a16:creationId xmlns:a16="http://schemas.microsoft.com/office/drawing/2014/main" id="{D2764D2E-0A9B-462A-9B3E-F837E53C8ABB}"/>
                </a:ext>
              </a:extLst>
            </p:cNvPr>
            <p:cNvSpPr txBox="1"/>
            <p:nvPr/>
          </p:nvSpPr>
          <p:spPr>
            <a:xfrm>
              <a:off x="3832373" y="5794374"/>
              <a:ext cx="2054077" cy="605037"/>
            </a:xfrm>
            <a:prstGeom prst="rect">
              <a:avLst/>
            </a:prstGeom>
            <a:noFill/>
          </p:spPr>
          <p:txBody>
            <a:bodyPr wrap="square" rtlCol="0">
              <a:spAutoFit/>
            </a:bodyPr>
            <a:lstStyle/>
            <a:p>
              <a:pPr>
                <a:lnSpc>
                  <a:spcPts val="1400"/>
                </a:lnSpc>
              </a:pPr>
              <a:r>
                <a:rPr lang="en-US" sz="600" kern="1400" dirty="0">
                  <a:solidFill>
                    <a:schemeClr val="bg1">
                      <a:lumMod val="50000"/>
                    </a:schemeClr>
                  </a:solidFill>
                  <a:latin typeface="Montserrat Regular"/>
                  <a:ea typeface="PT Sans" panose="020B0503020203020204" pitchFamily="34" charset="0"/>
                  <a:cs typeface="Open Sans" panose="020B0606030504020204" pitchFamily="34" charset="0"/>
                </a:rPr>
                <a:t>Lorem Ipsum is simply dummy text of print</a:t>
              </a:r>
            </a:p>
            <a:p>
              <a:pPr>
                <a:lnSpc>
                  <a:spcPts val="1400"/>
                </a:lnSpc>
              </a:pPr>
              <a:r>
                <a:rPr lang="en-US" sz="600" kern="1400" dirty="0">
                  <a:solidFill>
                    <a:schemeClr val="bg1">
                      <a:lumMod val="50000"/>
                    </a:schemeClr>
                  </a:solidFill>
                  <a:latin typeface="Montserrat Regular"/>
                  <a:ea typeface="PT Sans" panose="020B0503020203020204" pitchFamily="34" charset="0"/>
                  <a:cs typeface="Open Sans" panose="020B0606030504020204" pitchFamily="34" charset="0"/>
                </a:rPr>
                <a:t>typesetting industry.  Ipsum been the industry’s</a:t>
              </a:r>
            </a:p>
            <a:p>
              <a:pPr>
                <a:lnSpc>
                  <a:spcPts val="1400"/>
                </a:lnSpc>
              </a:pPr>
              <a:r>
                <a:rPr lang="en-US" sz="600" kern="1400" dirty="0">
                  <a:solidFill>
                    <a:schemeClr val="bg1">
                      <a:lumMod val="50000"/>
                    </a:schemeClr>
                  </a:solidFill>
                  <a:latin typeface="Montserrat Regular"/>
                  <a:ea typeface="PT Sans" panose="020B0503020203020204" pitchFamily="34" charset="0"/>
                  <a:cs typeface="Open Sans" panose="020B0606030504020204" pitchFamily="34" charset="0"/>
                </a:rPr>
                <a:t>standard my ever since the 1500s</a:t>
              </a:r>
            </a:p>
          </p:txBody>
        </p:sp>
      </p:grpSp>
      <p:grpSp>
        <p:nvGrpSpPr>
          <p:cNvPr id="36" name="Group 35">
            <a:extLst>
              <a:ext uri="{FF2B5EF4-FFF2-40B4-BE49-F238E27FC236}">
                <a16:creationId xmlns:a16="http://schemas.microsoft.com/office/drawing/2014/main" id="{08BB20E4-17F6-458F-839C-E97C1B5EE1A0}"/>
              </a:ext>
            </a:extLst>
          </p:cNvPr>
          <p:cNvGrpSpPr/>
          <p:nvPr/>
        </p:nvGrpSpPr>
        <p:grpSpPr>
          <a:xfrm>
            <a:off x="6096000" y="3163563"/>
            <a:ext cx="2054077" cy="1045038"/>
            <a:chOff x="3832373" y="5354373"/>
            <a:chExt cx="2054077" cy="1045038"/>
          </a:xfrm>
        </p:grpSpPr>
        <p:sp>
          <p:nvSpPr>
            <p:cNvPr id="37" name="TextBox 36">
              <a:extLst>
                <a:ext uri="{FF2B5EF4-FFF2-40B4-BE49-F238E27FC236}">
                  <a16:creationId xmlns:a16="http://schemas.microsoft.com/office/drawing/2014/main" id="{0E3E9FB3-6D9A-4EFC-A979-F9207211E78E}"/>
                </a:ext>
              </a:extLst>
            </p:cNvPr>
            <p:cNvSpPr txBox="1"/>
            <p:nvPr/>
          </p:nvSpPr>
          <p:spPr>
            <a:xfrm>
              <a:off x="3832373" y="5354373"/>
              <a:ext cx="2054077" cy="460639"/>
            </a:xfrm>
            <a:prstGeom prst="rect">
              <a:avLst/>
            </a:prstGeom>
            <a:noFill/>
          </p:spPr>
          <p:txBody>
            <a:bodyPr wrap="square" rtlCol="0">
              <a:spAutoFit/>
            </a:bodyPr>
            <a:lstStyle/>
            <a:p>
              <a:pPr>
                <a:lnSpc>
                  <a:spcPts val="1500"/>
                </a:lnSpc>
              </a:pPr>
              <a:r>
                <a:rPr lang="en-US" sz="800" dirty="0">
                  <a:solidFill>
                    <a:schemeClr val="tx1">
                      <a:lumMod val="75000"/>
                      <a:lumOff val="25000"/>
                    </a:schemeClr>
                  </a:solidFill>
                  <a:latin typeface="Montserrat" charset="0"/>
                  <a:ea typeface="Montserrat" charset="0"/>
                  <a:cs typeface="Montserrat" charset="0"/>
                </a:rPr>
                <a:t>Vice President</a:t>
              </a:r>
            </a:p>
            <a:p>
              <a:pPr>
                <a:lnSpc>
                  <a:spcPts val="1500"/>
                </a:lnSpc>
              </a:pPr>
              <a:r>
                <a:rPr lang="en-US" sz="1050" dirty="0">
                  <a:solidFill>
                    <a:schemeClr val="tx1">
                      <a:lumMod val="75000"/>
                      <a:lumOff val="25000"/>
                    </a:schemeClr>
                  </a:solidFill>
                  <a:latin typeface="Montserrat" charset="0"/>
                  <a:ea typeface="Montserrat" charset="0"/>
                  <a:cs typeface="Montserrat" charset="0"/>
                </a:rPr>
                <a:t>Dr. Jacky Chan</a:t>
              </a:r>
            </a:p>
          </p:txBody>
        </p:sp>
        <p:sp>
          <p:nvSpPr>
            <p:cNvPr id="38" name="TextBox 37">
              <a:extLst>
                <a:ext uri="{FF2B5EF4-FFF2-40B4-BE49-F238E27FC236}">
                  <a16:creationId xmlns:a16="http://schemas.microsoft.com/office/drawing/2014/main" id="{073D689B-19F1-4168-B71F-D4B10831EB56}"/>
                </a:ext>
              </a:extLst>
            </p:cNvPr>
            <p:cNvSpPr txBox="1"/>
            <p:nvPr/>
          </p:nvSpPr>
          <p:spPr>
            <a:xfrm>
              <a:off x="3832373" y="5794374"/>
              <a:ext cx="2054077" cy="605037"/>
            </a:xfrm>
            <a:prstGeom prst="rect">
              <a:avLst/>
            </a:prstGeom>
            <a:noFill/>
          </p:spPr>
          <p:txBody>
            <a:bodyPr wrap="square" rtlCol="0">
              <a:spAutoFit/>
            </a:bodyPr>
            <a:lstStyle/>
            <a:p>
              <a:pPr>
                <a:lnSpc>
                  <a:spcPts val="1400"/>
                </a:lnSpc>
              </a:pPr>
              <a:r>
                <a:rPr lang="en-US" sz="600" kern="1400" dirty="0">
                  <a:solidFill>
                    <a:schemeClr val="bg1">
                      <a:lumMod val="50000"/>
                    </a:schemeClr>
                  </a:solidFill>
                  <a:latin typeface="Montserrat Regular"/>
                  <a:ea typeface="PT Sans" panose="020B0503020203020204" pitchFamily="34" charset="0"/>
                  <a:cs typeface="Open Sans" panose="020B0606030504020204" pitchFamily="34" charset="0"/>
                </a:rPr>
                <a:t>Lorem Ipsum is simply dummy text of print</a:t>
              </a:r>
            </a:p>
            <a:p>
              <a:pPr>
                <a:lnSpc>
                  <a:spcPts val="1400"/>
                </a:lnSpc>
              </a:pPr>
              <a:r>
                <a:rPr lang="en-US" sz="600" kern="1400" dirty="0">
                  <a:solidFill>
                    <a:schemeClr val="bg1">
                      <a:lumMod val="50000"/>
                    </a:schemeClr>
                  </a:solidFill>
                  <a:latin typeface="Montserrat Regular"/>
                  <a:ea typeface="PT Sans" panose="020B0503020203020204" pitchFamily="34" charset="0"/>
                  <a:cs typeface="Open Sans" panose="020B0606030504020204" pitchFamily="34" charset="0"/>
                </a:rPr>
                <a:t>typesetting industry.  Ipsum been the industry’s</a:t>
              </a:r>
            </a:p>
            <a:p>
              <a:pPr>
                <a:lnSpc>
                  <a:spcPts val="1400"/>
                </a:lnSpc>
              </a:pPr>
              <a:r>
                <a:rPr lang="en-US" sz="600" kern="1400" dirty="0">
                  <a:solidFill>
                    <a:schemeClr val="bg1">
                      <a:lumMod val="50000"/>
                    </a:schemeClr>
                  </a:solidFill>
                  <a:latin typeface="Montserrat Regular"/>
                  <a:ea typeface="PT Sans" panose="020B0503020203020204" pitchFamily="34" charset="0"/>
                  <a:cs typeface="Open Sans" panose="020B0606030504020204" pitchFamily="34" charset="0"/>
                </a:rPr>
                <a:t>standard my ever since the 1500s</a:t>
              </a:r>
            </a:p>
          </p:txBody>
        </p:sp>
      </p:grpSp>
      <p:grpSp>
        <p:nvGrpSpPr>
          <p:cNvPr id="39" name="Group 38">
            <a:extLst>
              <a:ext uri="{FF2B5EF4-FFF2-40B4-BE49-F238E27FC236}">
                <a16:creationId xmlns:a16="http://schemas.microsoft.com/office/drawing/2014/main" id="{24C6BB8A-19ED-4C72-8897-5D721554A180}"/>
              </a:ext>
            </a:extLst>
          </p:cNvPr>
          <p:cNvGrpSpPr/>
          <p:nvPr/>
        </p:nvGrpSpPr>
        <p:grpSpPr>
          <a:xfrm>
            <a:off x="8220076" y="3163563"/>
            <a:ext cx="2054077" cy="1045038"/>
            <a:chOff x="3832373" y="5354373"/>
            <a:chExt cx="2054077" cy="1045038"/>
          </a:xfrm>
        </p:grpSpPr>
        <p:sp>
          <p:nvSpPr>
            <p:cNvPr id="40" name="TextBox 39">
              <a:extLst>
                <a:ext uri="{FF2B5EF4-FFF2-40B4-BE49-F238E27FC236}">
                  <a16:creationId xmlns:a16="http://schemas.microsoft.com/office/drawing/2014/main" id="{D59A0E64-6FEA-4A7F-8A2A-1B2DE12EAC8D}"/>
                </a:ext>
              </a:extLst>
            </p:cNvPr>
            <p:cNvSpPr txBox="1"/>
            <p:nvPr/>
          </p:nvSpPr>
          <p:spPr>
            <a:xfrm>
              <a:off x="3832373" y="5354373"/>
              <a:ext cx="2054077" cy="460639"/>
            </a:xfrm>
            <a:prstGeom prst="rect">
              <a:avLst/>
            </a:prstGeom>
            <a:noFill/>
          </p:spPr>
          <p:txBody>
            <a:bodyPr wrap="square" rtlCol="0">
              <a:spAutoFit/>
            </a:bodyPr>
            <a:lstStyle/>
            <a:p>
              <a:pPr>
                <a:lnSpc>
                  <a:spcPts val="1500"/>
                </a:lnSpc>
              </a:pPr>
              <a:r>
                <a:rPr lang="en-US" sz="800" dirty="0">
                  <a:solidFill>
                    <a:schemeClr val="tx1">
                      <a:lumMod val="75000"/>
                      <a:lumOff val="25000"/>
                    </a:schemeClr>
                  </a:solidFill>
                  <a:latin typeface="Montserrat" charset="0"/>
                  <a:ea typeface="Montserrat" charset="0"/>
                  <a:cs typeface="Montserrat" charset="0"/>
                </a:rPr>
                <a:t>Vice President</a:t>
              </a:r>
            </a:p>
            <a:p>
              <a:pPr>
                <a:lnSpc>
                  <a:spcPts val="1500"/>
                </a:lnSpc>
              </a:pPr>
              <a:r>
                <a:rPr lang="en-US" sz="1050" dirty="0">
                  <a:solidFill>
                    <a:schemeClr val="tx1">
                      <a:lumMod val="75000"/>
                      <a:lumOff val="25000"/>
                    </a:schemeClr>
                  </a:solidFill>
                  <a:latin typeface="Montserrat" charset="0"/>
                  <a:ea typeface="Montserrat" charset="0"/>
                  <a:cs typeface="Montserrat" charset="0"/>
                </a:rPr>
                <a:t>Dr. Jacky Chan</a:t>
              </a:r>
            </a:p>
          </p:txBody>
        </p:sp>
        <p:sp>
          <p:nvSpPr>
            <p:cNvPr id="41" name="TextBox 40">
              <a:extLst>
                <a:ext uri="{FF2B5EF4-FFF2-40B4-BE49-F238E27FC236}">
                  <a16:creationId xmlns:a16="http://schemas.microsoft.com/office/drawing/2014/main" id="{0909BB1A-3167-4FB8-B435-A71056C1B266}"/>
                </a:ext>
              </a:extLst>
            </p:cNvPr>
            <p:cNvSpPr txBox="1"/>
            <p:nvPr/>
          </p:nvSpPr>
          <p:spPr>
            <a:xfrm>
              <a:off x="3832373" y="5794374"/>
              <a:ext cx="2054077" cy="605037"/>
            </a:xfrm>
            <a:prstGeom prst="rect">
              <a:avLst/>
            </a:prstGeom>
            <a:noFill/>
          </p:spPr>
          <p:txBody>
            <a:bodyPr wrap="square" rtlCol="0">
              <a:spAutoFit/>
            </a:bodyPr>
            <a:lstStyle/>
            <a:p>
              <a:pPr>
                <a:lnSpc>
                  <a:spcPts val="1400"/>
                </a:lnSpc>
              </a:pPr>
              <a:r>
                <a:rPr lang="en-US" sz="600" kern="1400" dirty="0">
                  <a:solidFill>
                    <a:schemeClr val="bg1">
                      <a:lumMod val="50000"/>
                    </a:schemeClr>
                  </a:solidFill>
                  <a:latin typeface="Montserrat Regular"/>
                  <a:ea typeface="PT Sans" panose="020B0503020203020204" pitchFamily="34" charset="0"/>
                  <a:cs typeface="Open Sans" panose="020B0606030504020204" pitchFamily="34" charset="0"/>
                </a:rPr>
                <a:t>Lorem Ipsum is simply dummy text of print</a:t>
              </a:r>
            </a:p>
            <a:p>
              <a:pPr>
                <a:lnSpc>
                  <a:spcPts val="1400"/>
                </a:lnSpc>
              </a:pPr>
              <a:r>
                <a:rPr lang="en-US" sz="600" kern="1400" dirty="0">
                  <a:solidFill>
                    <a:schemeClr val="bg1">
                      <a:lumMod val="50000"/>
                    </a:schemeClr>
                  </a:solidFill>
                  <a:latin typeface="Montserrat Regular"/>
                  <a:ea typeface="PT Sans" panose="020B0503020203020204" pitchFamily="34" charset="0"/>
                  <a:cs typeface="Open Sans" panose="020B0606030504020204" pitchFamily="34" charset="0"/>
                </a:rPr>
                <a:t>typesetting industry.  Ipsum been the industry’s</a:t>
              </a:r>
            </a:p>
            <a:p>
              <a:pPr>
                <a:lnSpc>
                  <a:spcPts val="1400"/>
                </a:lnSpc>
              </a:pPr>
              <a:r>
                <a:rPr lang="en-US" sz="600" kern="1400" dirty="0">
                  <a:solidFill>
                    <a:schemeClr val="bg1">
                      <a:lumMod val="50000"/>
                    </a:schemeClr>
                  </a:solidFill>
                  <a:latin typeface="Montserrat Regular"/>
                  <a:ea typeface="PT Sans" panose="020B0503020203020204" pitchFamily="34" charset="0"/>
                  <a:cs typeface="Open Sans" panose="020B0606030504020204" pitchFamily="34" charset="0"/>
                </a:rPr>
                <a:t>standard my ever since the 1500s</a:t>
              </a:r>
            </a:p>
          </p:txBody>
        </p:sp>
      </p:grpSp>
      <p:pic>
        <p:nvPicPr>
          <p:cNvPr id="11" name="Picture Placeholder 10">
            <a:extLst>
              <a:ext uri="{FF2B5EF4-FFF2-40B4-BE49-F238E27FC236}">
                <a16:creationId xmlns:a16="http://schemas.microsoft.com/office/drawing/2014/main" id="{15779798-B917-4A80-890E-AB999EE209BD}"/>
              </a:ext>
            </a:extLst>
          </p:cNvPr>
          <p:cNvPicPr>
            <a:picLocks noGrp="1" noChangeAspect="1"/>
          </p:cNvPicPr>
          <p:nvPr>
            <p:ph type="pic" sz="quarter" idx="16"/>
          </p:nvPr>
        </p:nvPicPr>
        <p:blipFill>
          <a:blip r:embed="rId2"/>
          <a:srcRect t="5755" b="5755"/>
          <a:stretch>
            <a:fillRect/>
          </a:stretch>
        </p:blipFill>
        <p:spPr/>
      </p:pic>
      <p:pic>
        <p:nvPicPr>
          <p:cNvPr id="9" name="Picture Placeholder 8">
            <a:extLst>
              <a:ext uri="{FF2B5EF4-FFF2-40B4-BE49-F238E27FC236}">
                <a16:creationId xmlns:a16="http://schemas.microsoft.com/office/drawing/2014/main" id="{1460295E-C1A3-414A-BDD3-42AE5EAC1656}"/>
              </a:ext>
            </a:extLst>
          </p:cNvPr>
          <p:cNvPicPr>
            <a:picLocks noGrp="1" noChangeAspect="1"/>
          </p:cNvPicPr>
          <p:nvPr>
            <p:ph type="pic" sz="quarter" idx="17"/>
          </p:nvPr>
        </p:nvPicPr>
        <p:blipFill>
          <a:blip r:embed="rId3"/>
          <a:srcRect t="5755" b="5755"/>
          <a:stretch>
            <a:fillRect/>
          </a:stretch>
        </p:blipFill>
        <p:spPr/>
      </p:pic>
      <p:pic>
        <p:nvPicPr>
          <p:cNvPr id="13" name="Picture Placeholder 12">
            <a:extLst>
              <a:ext uri="{FF2B5EF4-FFF2-40B4-BE49-F238E27FC236}">
                <a16:creationId xmlns:a16="http://schemas.microsoft.com/office/drawing/2014/main" id="{188B826E-A0A9-41A2-BDE1-B82DA21F6142}"/>
              </a:ext>
            </a:extLst>
          </p:cNvPr>
          <p:cNvPicPr>
            <a:picLocks noGrp="1" noChangeAspect="1"/>
          </p:cNvPicPr>
          <p:nvPr>
            <p:ph type="pic" sz="quarter" idx="18"/>
          </p:nvPr>
        </p:nvPicPr>
        <p:blipFill>
          <a:blip r:embed="rId4"/>
          <a:srcRect t="5755" b="5755"/>
          <a:stretch>
            <a:fillRect/>
          </a:stretch>
        </p:blipFill>
        <p:spPr/>
      </p:pic>
      <p:sp>
        <p:nvSpPr>
          <p:cNvPr id="30" name="TextBox 29">
            <a:extLst>
              <a:ext uri="{FF2B5EF4-FFF2-40B4-BE49-F238E27FC236}">
                <a16:creationId xmlns:a16="http://schemas.microsoft.com/office/drawing/2014/main" id="{C77988E2-82AE-465B-9067-4765A17EC27D}"/>
              </a:ext>
            </a:extLst>
          </p:cNvPr>
          <p:cNvSpPr txBox="1"/>
          <p:nvPr/>
        </p:nvSpPr>
        <p:spPr>
          <a:xfrm>
            <a:off x="6987739" y="5205996"/>
            <a:ext cx="3881325" cy="837793"/>
          </a:xfrm>
          <a:prstGeom prst="rect">
            <a:avLst/>
          </a:prstGeom>
          <a:noFill/>
        </p:spPr>
        <p:txBody>
          <a:bodyPr wrap="square" rtlCol="0">
            <a:spAutoFit/>
          </a:bodyPr>
          <a:lstStyle/>
          <a:p>
            <a:pPr>
              <a:lnSpc>
                <a:spcPts val="1500"/>
              </a:lnSpc>
            </a:pPr>
            <a:r>
              <a:rPr lang="en-US" sz="800" dirty="0">
                <a:latin typeface="Montserrat Light" panose="00000400000000000000" pitchFamily="50" charset="0"/>
              </a:rPr>
              <a:t>If you need help with the product, please contact the shop owner by visiting their shop profile and sending to them a message. For anything else (licensing, billing, </a:t>
            </a:r>
            <a:r>
              <a:rPr lang="en-US" sz="800" dirty="0" err="1">
                <a:latin typeface="Montserrat Light" panose="00000400000000000000" pitchFamily="50" charset="0"/>
              </a:rPr>
              <a:t>etc</a:t>
            </a:r>
            <a:r>
              <a:rPr lang="en-US" sz="800" dirty="0">
                <a:latin typeface="Montserrat Light" panose="00000400000000000000" pitchFamily="50" charset="0"/>
              </a:rPr>
              <a:t>), please visit our Help Center. message. For anything else (licensing, billing, </a:t>
            </a:r>
            <a:r>
              <a:rPr lang="en-US" sz="800" dirty="0" err="1">
                <a:latin typeface="Montserrat Light" panose="00000400000000000000" pitchFamily="50" charset="0"/>
              </a:rPr>
              <a:t>etc</a:t>
            </a:r>
            <a:r>
              <a:rPr lang="en-US" sz="800" dirty="0">
                <a:latin typeface="Montserrat Light" panose="00000400000000000000" pitchFamily="50" charset="0"/>
              </a:rPr>
              <a:t>), </a:t>
            </a:r>
          </a:p>
        </p:txBody>
      </p:sp>
      <p:sp>
        <p:nvSpPr>
          <p:cNvPr id="44" name="TextBox 43">
            <a:extLst>
              <a:ext uri="{FF2B5EF4-FFF2-40B4-BE49-F238E27FC236}">
                <a16:creationId xmlns:a16="http://schemas.microsoft.com/office/drawing/2014/main" id="{20D6052C-22F5-4254-A8BA-1C84D61B551D}"/>
              </a:ext>
            </a:extLst>
          </p:cNvPr>
          <p:cNvSpPr txBox="1"/>
          <p:nvPr/>
        </p:nvSpPr>
        <p:spPr>
          <a:xfrm>
            <a:off x="6987739" y="4938935"/>
            <a:ext cx="2061619" cy="267061"/>
          </a:xfrm>
          <a:prstGeom prst="rect">
            <a:avLst/>
          </a:prstGeom>
          <a:noFill/>
        </p:spPr>
        <p:txBody>
          <a:bodyPr wrap="square" rtlCol="0">
            <a:spAutoFit/>
          </a:bodyPr>
          <a:lstStyle/>
          <a:p>
            <a:pPr>
              <a:lnSpc>
                <a:spcPts val="1500"/>
              </a:lnSpc>
            </a:pPr>
            <a:r>
              <a:rPr lang="en-US" sz="900" dirty="0">
                <a:latin typeface="Montserrat Medium" panose="00000600000000000000" pitchFamily="50" charset="0"/>
              </a:rPr>
              <a:t>Simple </a:t>
            </a:r>
            <a:r>
              <a:rPr lang="en-US" sz="900" dirty="0" err="1">
                <a:latin typeface="Montserrat Medium" panose="00000600000000000000" pitchFamily="50" charset="0"/>
              </a:rPr>
              <a:t>woys</a:t>
            </a:r>
            <a:r>
              <a:rPr lang="en-US" sz="900" dirty="0">
                <a:latin typeface="Montserrat Medium" panose="00000600000000000000" pitchFamily="50" charset="0"/>
              </a:rPr>
              <a:t> to get Remember</a:t>
            </a:r>
          </a:p>
        </p:txBody>
      </p:sp>
      <p:sp>
        <p:nvSpPr>
          <p:cNvPr id="45" name="TextBox 44">
            <a:extLst>
              <a:ext uri="{FF2B5EF4-FFF2-40B4-BE49-F238E27FC236}">
                <a16:creationId xmlns:a16="http://schemas.microsoft.com/office/drawing/2014/main" id="{CD722E58-9D0A-4621-8CBF-10CD0D221FFA}"/>
              </a:ext>
            </a:extLst>
          </p:cNvPr>
          <p:cNvSpPr txBox="1"/>
          <p:nvPr/>
        </p:nvSpPr>
        <p:spPr>
          <a:xfrm>
            <a:off x="4162425" y="4924111"/>
            <a:ext cx="2522917" cy="769441"/>
          </a:xfrm>
          <a:prstGeom prst="rect">
            <a:avLst/>
          </a:prstGeom>
          <a:noFill/>
        </p:spPr>
        <p:txBody>
          <a:bodyPr wrap="square" rtlCol="0">
            <a:spAutoFit/>
          </a:bodyPr>
          <a:lstStyle/>
          <a:p>
            <a:r>
              <a:rPr lang="en-US" sz="4400" dirty="0">
                <a:solidFill>
                  <a:schemeClr val="bg1">
                    <a:lumMod val="50000"/>
                  </a:schemeClr>
                </a:solidFill>
                <a:latin typeface="Abril Display" panose="02000503000000020003" pitchFamily="50" charset="0"/>
              </a:rPr>
              <a:t>Feature /</a:t>
            </a:r>
          </a:p>
        </p:txBody>
      </p:sp>
    </p:spTree>
    <p:extLst>
      <p:ext uri="{BB962C8B-B14F-4D97-AF65-F5344CB8AC3E}">
        <p14:creationId xmlns:p14="http://schemas.microsoft.com/office/powerpoint/2010/main" val="1691349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F9160C6A-0B49-4973-A831-90732F3755F4}"/>
              </a:ext>
            </a:extLst>
          </p:cNvPr>
          <p:cNvPicPr>
            <a:picLocks noGrp="1" noChangeAspect="1"/>
          </p:cNvPicPr>
          <p:nvPr>
            <p:ph type="pic" sz="quarter" idx="10"/>
          </p:nvPr>
        </p:nvPicPr>
        <p:blipFill rotWithShape="1">
          <a:blip r:embed="rId2"/>
          <a:srcRect t="39080" b="27178"/>
          <a:stretch/>
        </p:blipFill>
        <p:spPr>
          <a:xfrm>
            <a:off x="647700" y="647700"/>
            <a:ext cx="10896600" cy="5562600"/>
          </a:xfrm>
        </p:spPr>
      </p:pic>
      <p:sp>
        <p:nvSpPr>
          <p:cNvPr id="8" name="Rectangle 7">
            <a:extLst>
              <a:ext uri="{FF2B5EF4-FFF2-40B4-BE49-F238E27FC236}">
                <a16:creationId xmlns:a16="http://schemas.microsoft.com/office/drawing/2014/main" id="{C683C4E6-C6EB-42E8-8E89-299F5E66704A}"/>
              </a:ext>
            </a:extLst>
          </p:cNvPr>
          <p:cNvSpPr/>
          <p:nvPr/>
        </p:nvSpPr>
        <p:spPr>
          <a:xfrm>
            <a:off x="633413" y="647701"/>
            <a:ext cx="10896600" cy="5562600"/>
          </a:xfrm>
          <a:prstGeom prst="rect">
            <a:avLst/>
          </a:prstGeom>
          <a:solidFill>
            <a:schemeClr val="bg1">
              <a:lumMod val="85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11E61A9A-05E2-4209-89EF-7E4F152BF4EB}"/>
              </a:ext>
            </a:extLst>
          </p:cNvPr>
          <p:cNvSpPr/>
          <p:nvPr/>
        </p:nvSpPr>
        <p:spPr>
          <a:xfrm>
            <a:off x="3114676" y="0"/>
            <a:ext cx="9077324" cy="6858000"/>
          </a:xfrm>
          <a:prstGeom prst="rect">
            <a:avLst/>
          </a:prstGeom>
          <a:gradFill flip="none" rotWithShape="1">
            <a:gsLst>
              <a:gs pos="0">
                <a:schemeClr val="accent1">
                  <a:lumMod val="5000"/>
                  <a:lumOff val="95000"/>
                  <a:alpha val="0"/>
                </a:schemeClr>
              </a:gs>
              <a:gs pos="81000">
                <a:schemeClr val="accent1">
                  <a:alpha val="83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DED36F33-9222-4C9D-BAF1-6962C38D6B9E}"/>
              </a:ext>
            </a:extLst>
          </p:cNvPr>
          <p:cNvSpPr txBox="1"/>
          <p:nvPr/>
        </p:nvSpPr>
        <p:spPr>
          <a:xfrm>
            <a:off x="4533900" y="5118525"/>
            <a:ext cx="4124325" cy="754694"/>
          </a:xfrm>
          <a:prstGeom prst="rect">
            <a:avLst/>
          </a:prstGeom>
          <a:noFill/>
        </p:spPr>
        <p:txBody>
          <a:bodyPr wrap="square" rtlCol="0">
            <a:spAutoFit/>
          </a:bodyPr>
          <a:lstStyle/>
          <a:p>
            <a:pPr>
              <a:lnSpc>
                <a:spcPts val="1800"/>
              </a:lnSpc>
            </a:pPr>
            <a:r>
              <a:rPr lang="en-US" sz="900" dirty="0">
                <a:solidFill>
                  <a:schemeClr val="bg1">
                    <a:lumMod val="95000"/>
                  </a:schemeClr>
                </a:solidFill>
                <a:latin typeface="Raleway" panose="020B0503030101060003" pitchFamily="34" charset="0"/>
              </a:rPr>
              <a:t>If you need help with the product, please contact the shop owner by visiting their shop profile and to sending them a message. For </a:t>
            </a:r>
            <a:r>
              <a:rPr lang="en-US" sz="900" dirty="0" err="1">
                <a:solidFill>
                  <a:schemeClr val="bg1">
                    <a:lumMod val="95000"/>
                  </a:schemeClr>
                </a:solidFill>
                <a:latin typeface="Raleway" panose="020B0503030101060003" pitchFamily="34" charset="0"/>
              </a:rPr>
              <a:t>ro</a:t>
            </a:r>
            <a:r>
              <a:rPr lang="en-US" sz="900" dirty="0">
                <a:solidFill>
                  <a:schemeClr val="bg1">
                    <a:lumMod val="95000"/>
                  </a:schemeClr>
                </a:solidFill>
                <a:latin typeface="Raleway" panose="020B0503030101060003" pitchFamily="34" charset="0"/>
              </a:rPr>
              <a:t> anything else (licensing, billing, </a:t>
            </a:r>
            <a:r>
              <a:rPr lang="en-US" sz="900" dirty="0" err="1">
                <a:solidFill>
                  <a:schemeClr val="bg1">
                    <a:lumMod val="95000"/>
                  </a:schemeClr>
                </a:solidFill>
                <a:latin typeface="Raleway" panose="020B0503030101060003" pitchFamily="34" charset="0"/>
              </a:rPr>
              <a:t>etc</a:t>
            </a:r>
            <a:r>
              <a:rPr lang="en-US" sz="900" dirty="0">
                <a:solidFill>
                  <a:schemeClr val="bg1">
                    <a:lumMod val="95000"/>
                  </a:schemeClr>
                </a:solidFill>
                <a:latin typeface="Raleway" panose="020B0503030101060003" pitchFamily="34" charset="0"/>
              </a:rPr>
              <a:t>), please visit our Help Center.</a:t>
            </a:r>
          </a:p>
        </p:txBody>
      </p:sp>
      <p:sp>
        <p:nvSpPr>
          <p:cNvPr id="39" name="TextBox 38">
            <a:extLst>
              <a:ext uri="{FF2B5EF4-FFF2-40B4-BE49-F238E27FC236}">
                <a16:creationId xmlns:a16="http://schemas.microsoft.com/office/drawing/2014/main" id="{86F84F3D-468A-45E4-A9C8-12ADF2FFBD64}"/>
              </a:ext>
            </a:extLst>
          </p:cNvPr>
          <p:cNvSpPr txBox="1"/>
          <p:nvPr/>
        </p:nvSpPr>
        <p:spPr>
          <a:xfrm>
            <a:off x="4533900" y="3911272"/>
            <a:ext cx="4410076" cy="1222129"/>
          </a:xfrm>
          <a:prstGeom prst="rect">
            <a:avLst/>
          </a:prstGeom>
          <a:noFill/>
        </p:spPr>
        <p:txBody>
          <a:bodyPr wrap="square" rtlCol="0">
            <a:spAutoFit/>
          </a:bodyPr>
          <a:lstStyle/>
          <a:p>
            <a:pPr>
              <a:lnSpc>
                <a:spcPts val="4400"/>
              </a:lnSpc>
            </a:pPr>
            <a:r>
              <a:rPr lang="en-US" sz="4000" dirty="0">
                <a:solidFill>
                  <a:schemeClr val="bg1"/>
                </a:solidFill>
                <a:latin typeface="Abril Display" panose="02000503000000020003" pitchFamily="50" charset="0"/>
              </a:rPr>
              <a:t>Only on Business</a:t>
            </a:r>
          </a:p>
          <a:p>
            <a:pPr>
              <a:lnSpc>
                <a:spcPts val="4400"/>
              </a:lnSpc>
            </a:pPr>
            <a:r>
              <a:rPr lang="en-US" sz="4000" dirty="0">
                <a:solidFill>
                  <a:schemeClr val="bg1"/>
                </a:solidFill>
                <a:latin typeface="Abril Display" panose="02000503000000020003" pitchFamily="50" charset="0"/>
              </a:rPr>
              <a:t>Plan Template</a:t>
            </a:r>
            <a:endParaRPr lang="en-US" sz="3700" dirty="0">
              <a:solidFill>
                <a:schemeClr val="bg1"/>
              </a:solidFill>
              <a:latin typeface="Abril Display" panose="02000503000000020003" pitchFamily="50" charset="0"/>
            </a:endParaRPr>
          </a:p>
        </p:txBody>
      </p:sp>
    </p:spTree>
    <p:extLst>
      <p:ext uri="{BB962C8B-B14F-4D97-AF65-F5344CB8AC3E}">
        <p14:creationId xmlns:p14="http://schemas.microsoft.com/office/powerpoint/2010/main" val="40313250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Placeholder 33">
            <a:extLst>
              <a:ext uri="{FF2B5EF4-FFF2-40B4-BE49-F238E27FC236}">
                <a16:creationId xmlns:a16="http://schemas.microsoft.com/office/drawing/2014/main" id="{560C662C-507D-4F7D-B909-7F7788D93A17}"/>
              </a:ext>
            </a:extLst>
          </p:cNvPr>
          <p:cNvPicPr>
            <a:picLocks noGrp="1" noChangeAspect="1"/>
          </p:cNvPicPr>
          <p:nvPr>
            <p:ph type="pic" sz="quarter" idx="10"/>
          </p:nvPr>
        </p:nvPicPr>
        <p:blipFill>
          <a:blip r:embed="rId2"/>
          <a:srcRect t="36824" b="36824"/>
          <a:stretch>
            <a:fillRect/>
          </a:stretch>
        </p:blipFill>
        <p:spPr/>
      </p:pic>
      <p:sp>
        <p:nvSpPr>
          <p:cNvPr id="17" name="Rectangle 16">
            <a:extLst>
              <a:ext uri="{FF2B5EF4-FFF2-40B4-BE49-F238E27FC236}">
                <a16:creationId xmlns:a16="http://schemas.microsoft.com/office/drawing/2014/main" id="{7A8FDA7D-B106-4439-8914-11FF52F69A1E}"/>
              </a:ext>
            </a:extLst>
          </p:cNvPr>
          <p:cNvSpPr/>
          <p:nvPr/>
        </p:nvSpPr>
        <p:spPr>
          <a:xfrm>
            <a:off x="0" y="0"/>
            <a:ext cx="12192000" cy="2609850"/>
          </a:xfrm>
          <a:prstGeom prst="rect">
            <a:avLst/>
          </a:prstGeom>
          <a:solidFill>
            <a:schemeClr val="tx1">
              <a:lumMod val="85000"/>
              <a:lumOff val="1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FF2D42B9-4C09-40DF-BB0A-57779FE5A337}"/>
              </a:ext>
            </a:extLst>
          </p:cNvPr>
          <p:cNvCxnSpPr>
            <a:cxnSpLocks/>
          </p:cNvCxnSpPr>
          <p:nvPr/>
        </p:nvCxnSpPr>
        <p:spPr>
          <a:xfrm>
            <a:off x="988113" y="686854"/>
            <a:ext cx="516837"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DB2F13FD-4A72-48E0-BB27-E49C69829652}"/>
              </a:ext>
            </a:extLst>
          </p:cNvPr>
          <p:cNvSpPr txBox="1"/>
          <p:nvPr/>
        </p:nvSpPr>
        <p:spPr>
          <a:xfrm>
            <a:off x="906835" y="1374299"/>
            <a:ext cx="3959914" cy="767774"/>
          </a:xfrm>
          <a:prstGeom prst="rect">
            <a:avLst/>
          </a:prstGeom>
          <a:noFill/>
        </p:spPr>
        <p:txBody>
          <a:bodyPr wrap="square" rtlCol="0">
            <a:spAutoFit/>
          </a:bodyPr>
          <a:lstStyle/>
          <a:p>
            <a:pPr>
              <a:lnSpc>
                <a:spcPts val="1800"/>
              </a:lnSpc>
            </a:pPr>
            <a:r>
              <a:rPr lang="en-US" sz="1100" dirty="0">
                <a:solidFill>
                  <a:schemeClr val="bg1"/>
                </a:solidFill>
              </a:rPr>
              <a:t>If you need help with the product, please contact the shop</a:t>
            </a:r>
          </a:p>
          <a:p>
            <a:pPr>
              <a:lnSpc>
                <a:spcPts val="1800"/>
              </a:lnSpc>
            </a:pPr>
            <a:r>
              <a:rPr lang="en-US" sz="1100" dirty="0">
                <a:solidFill>
                  <a:schemeClr val="bg1"/>
                </a:solidFill>
              </a:rPr>
              <a:t>owner by visiting their shop profile and sending them a message.</a:t>
            </a:r>
          </a:p>
          <a:p>
            <a:pPr>
              <a:lnSpc>
                <a:spcPts val="1800"/>
              </a:lnSpc>
            </a:pPr>
            <a:r>
              <a:rPr lang="en-US" sz="1100" dirty="0">
                <a:solidFill>
                  <a:schemeClr val="bg1"/>
                </a:solidFill>
              </a:rPr>
              <a:t>For anything else (licensing, billing, </a:t>
            </a:r>
            <a:r>
              <a:rPr lang="en-US" sz="1100" dirty="0" err="1">
                <a:solidFill>
                  <a:schemeClr val="bg1"/>
                </a:solidFill>
              </a:rPr>
              <a:t>etc</a:t>
            </a:r>
            <a:r>
              <a:rPr lang="en-US" sz="1100" dirty="0">
                <a:solidFill>
                  <a:schemeClr val="bg1"/>
                </a:solidFill>
              </a:rPr>
              <a:t>),</a:t>
            </a:r>
          </a:p>
        </p:txBody>
      </p:sp>
      <p:sp>
        <p:nvSpPr>
          <p:cNvPr id="20" name="TextBox 19">
            <a:extLst>
              <a:ext uri="{FF2B5EF4-FFF2-40B4-BE49-F238E27FC236}">
                <a16:creationId xmlns:a16="http://schemas.microsoft.com/office/drawing/2014/main" id="{BDB23AF3-B670-44D6-96E1-FF2236DDAC21}"/>
              </a:ext>
            </a:extLst>
          </p:cNvPr>
          <p:cNvSpPr txBox="1"/>
          <p:nvPr/>
        </p:nvSpPr>
        <p:spPr>
          <a:xfrm>
            <a:off x="866775" y="834451"/>
            <a:ext cx="2552550" cy="507831"/>
          </a:xfrm>
          <a:prstGeom prst="rect">
            <a:avLst/>
          </a:prstGeom>
          <a:noFill/>
        </p:spPr>
        <p:txBody>
          <a:bodyPr wrap="square" rtlCol="0">
            <a:spAutoFit/>
          </a:bodyPr>
          <a:lstStyle/>
          <a:p>
            <a:r>
              <a:rPr lang="en-US" sz="2700" dirty="0">
                <a:solidFill>
                  <a:schemeClr val="bg1"/>
                </a:solidFill>
                <a:latin typeface="Raleway" panose="020B0503030101060003" pitchFamily="34" charset="0"/>
              </a:rPr>
              <a:t>What’s Now?</a:t>
            </a:r>
          </a:p>
        </p:txBody>
      </p:sp>
      <p:sp>
        <p:nvSpPr>
          <p:cNvPr id="21" name="Rectangle 20">
            <a:extLst>
              <a:ext uri="{FF2B5EF4-FFF2-40B4-BE49-F238E27FC236}">
                <a16:creationId xmlns:a16="http://schemas.microsoft.com/office/drawing/2014/main" id="{453882DE-DF79-4F37-8042-87A452ADE658}"/>
              </a:ext>
            </a:extLst>
          </p:cNvPr>
          <p:cNvSpPr/>
          <p:nvPr/>
        </p:nvSpPr>
        <p:spPr>
          <a:xfrm>
            <a:off x="6216460" y="3504442"/>
            <a:ext cx="825867" cy="1015663"/>
          </a:xfrm>
          <a:prstGeom prst="rect">
            <a:avLst/>
          </a:prstGeom>
        </p:spPr>
        <p:txBody>
          <a:bodyPr wrap="square" anchor="ctr">
            <a:spAutoFit/>
          </a:bodyPr>
          <a:lstStyle/>
          <a:p>
            <a:r>
              <a:rPr lang="en-US" sz="6000" dirty="0">
                <a:solidFill>
                  <a:schemeClr val="tx1">
                    <a:lumMod val="75000"/>
                    <a:lumOff val="25000"/>
                  </a:schemeClr>
                </a:solidFill>
                <a:latin typeface="FontAwesome" charset="0"/>
              </a:rPr>
              <a:t></a:t>
            </a:r>
            <a:endParaRPr lang="en-US" sz="6000" dirty="0">
              <a:solidFill>
                <a:schemeClr val="tx1">
                  <a:lumMod val="75000"/>
                  <a:lumOff val="25000"/>
                </a:schemeClr>
              </a:solidFill>
            </a:endParaRPr>
          </a:p>
        </p:txBody>
      </p:sp>
      <p:sp>
        <p:nvSpPr>
          <p:cNvPr id="22" name="Rectangle 21">
            <a:extLst>
              <a:ext uri="{FF2B5EF4-FFF2-40B4-BE49-F238E27FC236}">
                <a16:creationId xmlns:a16="http://schemas.microsoft.com/office/drawing/2014/main" id="{E33FF89B-139C-455A-8820-99E3B542B2A3}"/>
              </a:ext>
            </a:extLst>
          </p:cNvPr>
          <p:cNvSpPr/>
          <p:nvPr/>
        </p:nvSpPr>
        <p:spPr>
          <a:xfrm>
            <a:off x="906836" y="3643052"/>
            <a:ext cx="825867" cy="1015663"/>
          </a:xfrm>
          <a:prstGeom prst="rect">
            <a:avLst/>
          </a:prstGeom>
        </p:spPr>
        <p:txBody>
          <a:bodyPr wrap="square" anchor="ctr">
            <a:spAutoFit/>
          </a:bodyPr>
          <a:lstStyle/>
          <a:p>
            <a:r>
              <a:rPr lang="en-US" sz="6000" dirty="0">
                <a:solidFill>
                  <a:schemeClr val="tx1">
                    <a:lumMod val="75000"/>
                    <a:lumOff val="25000"/>
                  </a:schemeClr>
                </a:solidFill>
                <a:latin typeface="FontAwesome" charset="0"/>
              </a:rPr>
              <a:t></a:t>
            </a:r>
            <a:endParaRPr lang="en-US" sz="6000" dirty="0">
              <a:solidFill>
                <a:schemeClr val="tx1">
                  <a:lumMod val="75000"/>
                  <a:lumOff val="25000"/>
                </a:schemeClr>
              </a:solidFill>
            </a:endParaRPr>
          </a:p>
        </p:txBody>
      </p:sp>
      <p:sp>
        <p:nvSpPr>
          <p:cNvPr id="23" name="Rectangle 22">
            <a:extLst>
              <a:ext uri="{FF2B5EF4-FFF2-40B4-BE49-F238E27FC236}">
                <a16:creationId xmlns:a16="http://schemas.microsoft.com/office/drawing/2014/main" id="{E4CCF9D4-60D8-4650-A8B6-CE810ACD0651}"/>
              </a:ext>
            </a:extLst>
          </p:cNvPr>
          <p:cNvSpPr/>
          <p:nvPr/>
        </p:nvSpPr>
        <p:spPr>
          <a:xfrm>
            <a:off x="8894514" y="3557240"/>
            <a:ext cx="551754" cy="1015663"/>
          </a:xfrm>
          <a:prstGeom prst="rect">
            <a:avLst/>
          </a:prstGeom>
        </p:spPr>
        <p:txBody>
          <a:bodyPr wrap="square" anchor="ctr">
            <a:spAutoFit/>
          </a:bodyPr>
          <a:lstStyle/>
          <a:p>
            <a:r>
              <a:rPr lang="en-US" sz="6000" dirty="0">
                <a:solidFill>
                  <a:schemeClr val="tx1">
                    <a:lumMod val="75000"/>
                    <a:lumOff val="25000"/>
                  </a:schemeClr>
                </a:solidFill>
                <a:latin typeface="FontAwesome" charset="0"/>
              </a:rPr>
              <a:t></a:t>
            </a:r>
            <a:endParaRPr lang="en-US" sz="6000" dirty="0">
              <a:solidFill>
                <a:schemeClr val="tx1">
                  <a:lumMod val="75000"/>
                  <a:lumOff val="25000"/>
                </a:schemeClr>
              </a:solidFill>
            </a:endParaRPr>
          </a:p>
        </p:txBody>
      </p:sp>
      <p:sp>
        <p:nvSpPr>
          <p:cNvPr id="24" name="Rectangle 23">
            <a:extLst>
              <a:ext uri="{FF2B5EF4-FFF2-40B4-BE49-F238E27FC236}">
                <a16:creationId xmlns:a16="http://schemas.microsoft.com/office/drawing/2014/main" id="{E7F26F04-FD41-4300-A861-6F4630C9A01A}"/>
              </a:ext>
            </a:extLst>
          </p:cNvPr>
          <p:cNvSpPr/>
          <p:nvPr/>
        </p:nvSpPr>
        <p:spPr>
          <a:xfrm>
            <a:off x="3584891" y="3568573"/>
            <a:ext cx="779381" cy="1015663"/>
          </a:xfrm>
          <a:prstGeom prst="rect">
            <a:avLst/>
          </a:prstGeom>
        </p:spPr>
        <p:txBody>
          <a:bodyPr wrap="square" anchor="ctr">
            <a:spAutoFit/>
          </a:bodyPr>
          <a:lstStyle/>
          <a:p>
            <a:r>
              <a:rPr lang="en-US" sz="6000" dirty="0">
                <a:solidFill>
                  <a:schemeClr val="tx1">
                    <a:lumMod val="75000"/>
                    <a:lumOff val="25000"/>
                  </a:schemeClr>
                </a:solidFill>
                <a:latin typeface="FontAwesome" charset="0"/>
              </a:rPr>
              <a:t></a:t>
            </a:r>
            <a:endParaRPr lang="en-US" sz="6000" dirty="0">
              <a:solidFill>
                <a:schemeClr val="tx1">
                  <a:lumMod val="75000"/>
                  <a:lumOff val="25000"/>
                </a:schemeClr>
              </a:solidFill>
            </a:endParaRPr>
          </a:p>
        </p:txBody>
      </p:sp>
      <p:sp>
        <p:nvSpPr>
          <p:cNvPr id="25" name="TextBox 24">
            <a:extLst>
              <a:ext uri="{FF2B5EF4-FFF2-40B4-BE49-F238E27FC236}">
                <a16:creationId xmlns:a16="http://schemas.microsoft.com/office/drawing/2014/main" id="{8DA04E33-D5FA-45C5-AB2C-C832CEA31604}"/>
              </a:ext>
            </a:extLst>
          </p:cNvPr>
          <p:cNvSpPr txBox="1"/>
          <p:nvPr/>
        </p:nvSpPr>
        <p:spPr>
          <a:xfrm>
            <a:off x="906837" y="4664867"/>
            <a:ext cx="1419022" cy="335989"/>
          </a:xfrm>
          <a:prstGeom prst="rect">
            <a:avLst/>
          </a:prstGeom>
          <a:noFill/>
        </p:spPr>
        <p:txBody>
          <a:bodyPr wrap="square" numCol="1" spcCol="457200" rtlCol="0">
            <a:spAutoFit/>
          </a:bodyPr>
          <a:lstStyle/>
          <a:p>
            <a:pPr>
              <a:lnSpc>
                <a:spcPts val="1900"/>
              </a:lnSpc>
            </a:pPr>
            <a:r>
              <a:rPr lang="en-US" sz="1600" dirty="0">
                <a:solidFill>
                  <a:schemeClr val="tx1">
                    <a:lumMod val="75000"/>
                    <a:lumOff val="25000"/>
                  </a:schemeClr>
                </a:solidFill>
                <a:latin typeface="Raleway" panose="020B0503030101060003" pitchFamily="34" charset="0"/>
                <a:ea typeface="Montserrat" charset="0"/>
                <a:cs typeface="Montserrat" charset="0"/>
              </a:rPr>
              <a:t>Hath waters</a:t>
            </a:r>
          </a:p>
        </p:txBody>
      </p:sp>
      <p:sp>
        <p:nvSpPr>
          <p:cNvPr id="26" name="TextBox 25">
            <a:extLst>
              <a:ext uri="{FF2B5EF4-FFF2-40B4-BE49-F238E27FC236}">
                <a16:creationId xmlns:a16="http://schemas.microsoft.com/office/drawing/2014/main" id="{BCB07093-BB3C-4BC6-A27C-4B170DFE38D1}"/>
              </a:ext>
            </a:extLst>
          </p:cNvPr>
          <p:cNvSpPr txBox="1"/>
          <p:nvPr/>
        </p:nvSpPr>
        <p:spPr>
          <a:xfrm>
            <a:off x="6216459" y="4664867"/>
            <a:ext cx="2257226" cy="335989"/>
          </a:xfrm>
          <a:prstGeom prst="rect">
            <a:avLst/>
          </a:prstGeom>
          <a:noFill/>
        </p:spPr>
        <p:txBody>
          <a:bodyPr wrap="square" numCol="1" spcCol="457200" rtlCol="0">
            <a:spAutoFit/>
          </a:bodyPr>
          <a:lstStyle/>
          <a:p>
            <a:pPr>
              <a:lnSpc>
                <a:spcPts val="1900"/>
              </a:lnSpc>
            </a:pPr>
            <a:r>
              <a:rPr lang="en-US" sz="1600" dirty="0">
                <a:solidFill>
                  <a:schemeClr val="tx1">
                    <a:lumMod val="75000"/>
                    <a:lumOff val="25000"/>
                  </a:schemeClr>
                </a:solidFill>
                <a:latin typeface="Raleway" panose="020B0503030101060003" pitchFamily="34" charset="0"/>
                <a:ea typeface="Montserrat" charset="0"/>
                <a:cs typeface="Montserrat" charset="0"/>
              </a:rPr>
              <a:t>Waters divided</a:t>
            </a:r>
          </a:p>
        </p:txBody>
      </p:sp>
      <p:sp>
        <p:nvSpPr>
          <p:cNvPr id="27" name="TextBox 26">
            <a:extLst>
              <a:ext uri="{FF2B5EF4-FFF2-40B4-BE49-F238E27FC236}">
                <a16:creationId xmlns:a16="http://schemas.microsoft.com/office/drawing/2014/main" id="{B2F0239A-2B96-47F4-80B4-E39817F652A3}"/>
              </a:ext>
            </a:extLst>
          </p:cNvPr>
          <p:cNvSpPr txBox="1"/>
          <p:nvPr/>
        </p:nvSpPr>
        <p:spPr>
          <a:xfrm>
            <a:off x="3584890" y="4664867"/>
            <a:ext cx="1597675" cy="335989"/>
          </a:xfrm>
          <a:prstGeom prst="rect">
            <a:avLst/>
          </a:prstGeom>
          <a:noFill/>
        </p:spPr>
        <p:txBody>
          <a:bodyPr wrap="square" numCol="1" spcCol="457200" rtlCol="0">
            <a:spAutoFit/>
          </a:bodyPr>
          <a:lstStyle/>
          <a:p>
            <a:pPr>
              <a:lnSpc>
                <a:spcPts val="1900"/>
              </a:lnSpc>
            </a:pPr>
            <a:r>
              <a:rPr lang="en-US" sz="1600" dirty="0">
                <a:solidFill>
                  <a:schemeClr val="tx1">
                    <a:lumMod val="75000"/>
                    <a:lumOff val="25000"/>
                  </a:schemeClr>
                </a:solidFill>
                <a:latin typeface="Raleway" panose="020B0503030101060003" pitchFamily="34" charset="0"/>
                <a:ea typeface="Montserrat" charset="0"/>
                <a:cs typeface="Montserrat" charset="0"/>
              </a:rPr>
              <a:t>Fruitful were</a:t>
            </a:r>
          </a:p>
        </p:txBody>
      </p:sp>
      <p:sp>
        <p:nvSpPr>
          <p:cNvPr id="28" name="TextBox 27">
            <a:extLst>
              <a:ext uri="{FF2B5EF4-FFF2-40B4-BE49-F238E27FC236}">
                <a16:creationId xmlns:a16="http://schemas.microsoft.com/office/drawing/2014/main" id="{A271F581-E790-480D-8863-017343372675}"/>
              </a:ext>
            </a:extLst>
          </p:cNvPr>
          <p:cNvSpPr txBox="1"/>
          <p:nvPr/>
        </p:nvSpPr>
        <p:spPr>
          <a:xfrm>
            <a:off x="8894513" y="4664867"/>
            <a:ext cx="1240088" cy="335989"/>
          </a:xfrm>
          <a:prstGeom prst="rect">
            <a:avLst/>
          </a:prstGeom>
          <a:noFill/>
        </p:spPr>
        <p:txBody>
          <a:bodyPr wrap="square" numCol="1" spcCol="457200" rtlCol="0">
            <a:spAutoFit/>
          </a:bodyPr>
          <a:lstStyle/>
          <a:p>
            <a:pPr>
              <a:lnSpc>
                <a:spcPts val="1900"/>
              </a:lnSpc>
            </a:pPr>
            <a:r>
              <a:rPr lang="en-US" sz="1600" dirty="0">
                <a:solidFill>
                  <a:schemeClr val="tx1">
                    <a:lumMod val="75000"/>
                    <a:lumOff val="25000"/>
                  </a:schemeClr>
                </a:solidFill>
                <a:latin typeface="Raleway" panose="020B0503030101060003" pitchFamily="34" charset="0"/>
                <a:ea typeface="Montserrat" charset="0"/>
                <a:cs typeface="Montserrat" charset="0"/>
              </a:rPr>
              <a:t>Were may</a:t>
            </a:r>
          </a:p>
        </p:txBody>
      </p:sp>
      <p:sp>
        <p:nvSpPr>
          <p:cNvPr id="29" name="TextBox 28">
            <a:extLst>
              <a:ext uri="{FF2B5EF4-FFF2-40B4-BE49-F238E27FC236}">
                <a16:creationId xmlns:a16="http://schemas.microsoft.com/office/drawing/2014/main" id="{29774664-E120-4573-A735-D2E1DE65F4AD}"/>
              </a:ext>
            </a:extLst>
          </p:cNvPr>
          <p:cNvSpPr txBox="1"/>
          <p:nvPr/>
        </p:nvSpPr>
        <p:spPr>
          <a:xfrm>
            <a:off x="906836" y="5035745"/>
            <a:ext cx="1927805" cy="693844"/>
          </a:xfrm>
          <a:prstGeom prst="rect">
            <a:avLst/>
          </a:prstGeom>
          <a:noFill/>
        </p:spPr>
        <p:txBody>
          <a:bodyPr wrap="square" rtlCol="0">
            <a:spAutoFit/>
          </a:bodyPr>
          <a:lstStyle/>
          <a:p>
            <a:pPr>
              <a:lnSpc>
                <a:spcPts val="1600"/>
              </a:lnSpc>
            </a:pPr>
            <a:r>
              <a:rPr lang="en-US" sz="1100" dirty="0">
                <a:solidFill>
                  <a:schemeClr val="bg1">
                    <a:lumMod val="50000"/>
                  </a:schemeClr>
                </a:solidFill>
              </a:rPr>
              <a:t>If you need help with the</a:t>
            </a:r>
          </a:p>
          <a:p>
            <a:pPr>
              <a:lnSpc>
                <a:spcPts val="1600"/>
              </a:lnSpc>
            </a:pPr>
            <a:r>
              <a:rPr lang="en-US" sz="1100" dirty="0">
                <a:solidFill>
                  <a:schemeClr val="bg1">
                    <a:lumMod val="50000"/>
                  </a:schemeClr>
                </a:solidFill>
              </a:rPr>
              <a:t>product, please contact the to</a:t>
            </a:r>
          </a:p>
          <a:p>
            <a:pPr>
              <a:lnSpc>
                <a:spcPts val="1600"/>
              </a:lnSpc>
            </a:pPr>
            <a:r>
              <a:rPr lang="en-US" sz="1100" dirty="0">
                <a:solidFill>
                  <a:schemeClr val="bg1">
                    <a:lumMod val="50000"/>
                  </a:schemeClr>
                </a:solidFill>
              </a:rPr>
              <a:t>owner by visiting </a:t>
            </a:r>
          </a:p>
        </p:txBody>
      </p:sp>
      <p:sp>
        <p:nvSpPr>
          <p:cNvPr id="30" name="TextBox 29">
            <a:extLst>
              <a:ext uri="{FF2B5EF4-FFF2-40B4-BE49-F238E27FC236}">
                <a16:creationId xmlns:a16="http://schemas.microsoft.com/office/drawing/2014/main" id="{D194AD19-DD54-4628-BA44-EDDCC65A319E}"/>
              </a:ext>
            </a:extLst>
          </p:cNvPr>
          <p:cNvSpPr txBox="1"/>
          <p:nvPr/>
        </p:nvSpPr>
        <p:spPr>
          <a:xfrm>
            <a:off x="3584890" y="5035745"/>
            <a:ext cx="1927805" cy="693844"/>
          </a:xfrm>
          <a:prstGeom prst="rect">
            <a:avLst/>
          </a:prstGeom>
          <a:noFill/>
        </p:spPr>
        <p:txBody>
          <a:bodyPr wrap="square" rtlCol="0">
            <a:spAutoFit/>
          </a:bodyPr>
          <a:lstStyle/>
          <a:p>
            <a:pPr>
              <a:lnSpc>
                <a:spcPts val="1600"/>
              </a:lnSpc>
            </a:pPr>
            <a:r>
              <a:rPr lang="en-US" sz="1100" dirty="0">
                <a:solidFill>
                  <a:schemeClr val="bg1">
                    <a:lumMod val="50000"/>
                  </a:schemeClr>
                </a:solidFill>
              </a:rPr>
              <a:t>If you need help with the</a:t>
            </a:r>
          </a:p>
          <a:p>
            <a:pPr>
              <a:lnSpc>
                <a:spcPts val="1600"/>
              </a:lnSpc>
            </a:pPr>
            <a:r>
              <a:rPr lang="en-US" sz="1100" dirty="0">
                <a:solidFill>
                  <a:schemeClr val="bg1">
                    <a:lumMod val="50000"/>
                  </a:schemeClr>
                </a:solidFill>
              </a:rPr>
              <a:t>product, please contact the to</a:t>
            </a:r>
          </a:p>
          <a:p>
            <a:pPr>
              <a:lnSpc>
                <a:spcPts val="1600"/>
              </a:lnSpc>
            </a:pPr>
            <a:r>
              <a:rPr lang="en-US" sz="1100" dirty="0">
                <a:solidFill>
                  <a:schemeClr val="bg1">
                    <a:lumMod val="50000"/>
                  </a:schemeClr>
                </a:solidFill>
              </a:rPr>
              <a:t>owner by visiting </a:t>
            </a:r>
          </a:p>
        </p:txBody>
      </p:sp>
      <p:sp>
        <p:nvSpPr>
          <p:cNvPr id="31" name="TextBox 30">
            <a:extLst>
              <a:ext uri="{FF2B5EF4-FFF2-40B4-BE49-F238E27FC236}">
                <a16:creationId xmlns:a16="http://schemas.microsoft.com/office/drawing/2014/main" id="{6E47DA48-9B1A-40E9-AD1D-46A780282121}"/>
              </a:ext>
            </a:extLst>
          </p:cNvPr>
          <p:cNvSpPr txBox="1"/>
          <p:nvPr/>
        </p:nvSpPr>
        <p:spPr>
          <a:xfrm>
            <a:off x="6216460" y="5035745"/>
            <a:ext cx="1927805" cy="693844"/>
          </a:xfrm>
          <a:prstGeom prst="rect">
            <a:avLst/>
          </a:prstGeom>
          <a:noFill/>
        </p:spPr>
        <p:txBody>
          <a:bodyPr wrap="square" rtlCol="0">
            <a:spAutoFit/>
          </a:bodyPr>
          <a:lstStyle/>
          <a:p>
            <a:pPr>
              <a:lnSpc>
                <a:spcPts val="1600"/>
              </a:lnSpc>
            </a:pPr>
            <a:r>
              <a:rPr lang="en-US" sz="1100" dirty="0">
                <a:solidFill>
                  <a:schemeClr val="bg1">
                    <a:lumMod val="50000"/>
                  </a:schemeClr>
                </a:solidFill>
              </a:rPr>
              <a:t>If you need help with the</a:t>
            </a:r>
          </a:p>
          <a:p>
            <a:pPr>
              <a:lnSpc>
                <a:spcPts val="1600"/>
              </a:lnSpc>
            </a:pPr>
            <a:r>
              <a:rPr lang="en-US" sz="1100" dirty="0">
                <a:solidFill>
                  <a:schemeClr val="bg1">
                    <a:lumMod val="50000"/>
                  </a:schemeClr>
                </a:solidFill>
              </a:rPr>
              <a:t>product, please contact the to</a:t>
            </a:r>
          </a:p>
          <a:p>
            <a:pPr>
              <a:lnSpc>
                <a:spcPts val="1600"/>
              </a:lnSpc>
            </a:pPr>
            <a:r>
              <a:rPr lang="en-US" sz="1100" dirty="0">
                <a:solidFill>
                  <a:schemeClr val="bg1">
                    <a:lumMod val="50000"/>
                  </a:schemeClr>
                </a:solidFill>
              </a:rPr>
              <a:t>owner by visiting </a:t>
            </a:r>
          </a:p>
        </p:txBody>
      </p:sp>
      <p:sp>
        <p:nvSpPr>
          <p:cNvPr id="32" name="TextBox 31">
            <a:extLst>
              <a:ext uri="{FF2B5EF4-FFF2-40B4-BE49-F238E27FC236}">
                <a16:creationId xmlns:a16="http://schemas.microsoft.com/office/drawing/2014/main" id="{695BD782-1F8E-4A22-9278-A15D0B0B6476}"/>
              </a:ext>
            </a:extLst>
          </p:cNvPr>
          <p:cNvSpPr txBox="1"/>
          <p:nvPr/>
        </p:nvSpPr>
        <p:spPr>
          <a:xfrm>
            <a:off x="8894513" y="5035745"/>
            <a:ext cx="1927805" cy="693844"/>
          </a:xfrm>
          <a:prstGeom prst="rect">
            <a:avLst/>
          </a:prstGeom>
          <a:noFill/>
        </p:spPr>
        <p:txBody>
          <a:bodyPr wrap="square" rtlCol="0">
            <a:spAutoFit/>
          </a:bodyPr>
          <a:lstStyle/>
          <a:p>
            <a:pPr>
              <a:lnSpc>
                <a:spcPts val="1600"/>
              </a:lnSpc>
            </a:pPr>
            <a:r>
              <a:rPr lang="en-US" sz="1100" dirty="0">
                <a:solidFill>
                  <a:schemeClr val="bg1">
                    <a:lumMod val="50000"/>
                  </a:schemeClr>
                </a:solidFill>
              </a:rPr>
              <a:t>If you need help with the</a:t>
            </a:r>
          </a:p>
          <a:p>
            <a:pPr>
              <a:lnSpc>
                <a:spcPts val="1600"/>
              </a:lnSpc>
            </a:pPr>
            <a:r>
              <a:rPr lang="en-US" sz="1100" dirty="0">
                <a:solidFill>
                  <a:schemeClr val="bg1">
                    <a:lumMod val="50000"/>
                  </a:schemeClr>
                </a:solidFill>
              </a:rPr>
              <a:t>product, please contact the to</a:t>
            </a:r>
          </a:p>
          <a:p>
            <a:pPr>
              <a:lnSpc>
                <a:spcPts val="1600"/>
              </a:lnSpc>
            </a:pPr>
            <a:r>
              <a:rPr lang="en-US" sz="1100" dirty="0">
                <a:solidFill>
                  <a:schemeClr val="bg1">
                    <a:lumMod val="50000"/>
                  </a:schemeClr>
                </a:solidFill>
              </a:rPr>
              <a:t>owner by visiting </a:t>
            </a:r>
          </a:p>
        </p:txBody>
      </p:sp>
    </p:spTree>
    <p:extLst>
      <p:ext uri="{BB962C8B-B14F-4D97-AF65-F5344CB8AC3E}">
        <p14:creationId xmlns:p14="http://schemas.microsoft.com/office/powerpoint/2010/main" val="2072092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9B8D0008-F98F-43EA-BF6C-21421157583D}"/>
              </a:ext>
            </a:extLst>
          </p:cNvPr>
          <p:cNvPicPr>
            <a:picLocks noGrp="1" noChangeAspect="1"/>
          </p:cNvPicPr>
          <p:nvPr>
            <p:ph type="pic" sz="quarter" idx="10"/>
          </p:nvPr>
        </p:nvPicPr>
        <p:blipFill>
          <a:blip r:embed="rId2">
            <a:grayscl/>
          </a:blip>
          <a:srcRect t="11664" b="11664"/>
          <a:stretch>
            <a:fillRect/>
          </a:stretch>
        </p:blipFill>
        <p:spPr/>
      </p:pic>
      <p:sp>
        <p:nvSpPr>
          <p:cNvPr id="12" name="Rectangle 11">
            <a:extLst>
              <a:ext uri="{FF2B5EF4-FFF2-40B4-BE49-F238E27FC236}">
                <a16:creationId xmlns:a16="http://schemas.microsoft.com/office/drawing/2014/main" id="{0DCA1968-BCF7-43CB-8B5F-94B8E2A3ABED}"/>
              </a:ext>
            </a:extLst>
          </p:cNvPr>
          <p:cNvSpPr/>
          <p:nvPr/>
        </p:nvSpPr>
        <p:spPr>
          <a:xfrm>
            <a:off x="647700" y="647700"/>
            <a:ext cx="10896600" cy="5562600"/>
          </a:xfrm>
          <a:prstGeom prst="rect">
            <a:avLst/>
          </a:prstGeom>
          <a:solidFill>
            <a:schemeClr val="tx1">
              <a:lumMod val="85000"/>
              <a:lumOff val="15000"/>
              <a:alpha val="9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49CB1AE-2CF8-4CF8-BD84-88BF3C3E89A8}"/>
              </a:ext>
            </a:extLst>
          </p:cNvPr>
          <p:cNvSpPr txBox="1"/>
          <p:nvPr/>
        </p:nvSpPr>
        <p:spPr>
          <a:xfrm>
            <a:off x="3631080" y="2583600"/>
            <a:ext cx="4929838" cy="1708160"/>
          </a:xfrm>
          <a:prstGeom prst="rect">
            <a:avLst/>
          </a:prstGeom>
          <a:noFill/>
        </p:spPr>
        <p:txBody>
          <a:bodyPr wrap="square" numCol="1" spcCol="0" rtlCol="0" anchor="ctr">
            <a:spAutoFit/>
          </a:bodyPr>
          <a:lstStyle/>
          <a:p>
            <a:pPr algn="ctr">
              <a:lnSpc>
                <a:spcPts val="4200"/>
              </a:lnSpc>
            </a:pPr>
            <a:r>
              <a:rPr lang="en-US" sz="5000" spc="-300" dirty="0">
                <a:solidFill>
                  <a:srgbClr val="FEFEFE"/>
                </a:solidFill>
                <a:latin typeface="Montserrat Hairline" charset="0"/>
                <a:ea typeface="Montserrat Hairline" charset="0"/>
                <a:cs typeface="Montserrat Hairline" charset="0"/>
              </a:rPr>
              <a:t>THE END PAGE</a:t>
            </a:r>
          </a:p>
          <a:p>
            <a:pPr algn="ctr">
              <a:lnSpc>
                <a:spcPts val="4200"/>
              </a:lnSpc>
            </a:pPr>
            <a:r>
              <a:rPr lang="en-US" sz="5000" spc="-300" dirty="0">
                <a:solidFill>
                  <a:srgbClr val="FEFEFE"/>
                </a:solidFill>
                <a:latin typeface="Montserrat Hairline" charset="0"/>
                <a:ea typeface="Montserrat Hairline" charset="0"/>
                <a:cs typeface="Montserrat Hairline" charset="0"/>
              </a:rPr>
              <a:t>ARE </a:t>
            </a:r>
            <a:r>
              <a:rPr lang="en-US" sz="5000" b="1" spc="-300" dirty="0">
                <a:solidFill>
                  <a:schemeClr val="accent1"/>
                </a:solidFill>
                <a:latin typeface="Montserrat" charset="0"/>
                <a:ea typeface="Montserrat" charset="0"/>
                <a:cs typeface="Montserrat" charset="0"/>
              </a:rPr>
              <a:t>DESIGN</a:t>
            </a:r>
          </a:p>
          <a:p>
            <a:pPr algn="ctr">
              <a:lnSpc>
                <a:spcPts val="4200"/>
              </a:lnSpc>
            </a:pPr>
            <a:r>
              <a:rPr lang="en-US" sz="5000" spc="-300" dirty="0">
                <a:solidFill>
                  <a:schemeClr val="accent1"/>
                </a:solidFill>
                <a:latin typeface="Montserrat Hairline" charset="0"/>
                <a:ea typeface="Montserrat Hairline" charset="0"/>
                <a:cs typeface="Montserrat Hairline" charset="0"/>
              </a:rPr>
              <a:t>IN THIS</a:t>
            </a:r>
            <a:r>
              <a:rPr lang="en-US" sz="5000" spc="-300" dirty="0">
                <a:solidFill>
                  <a:schemeClr val="bg1"/>
                </a:solidFill>
                <a:latin typeface="Montserrat Hairline" charset="0"/>
                <a:ea typeface="Montserrat Hairline" charset="0"/>
                <a:cs typeface="Montserrat Hairline" charset="0"/>
              </a:rPr>
              <a:t> SECTION</a:t>
            </a:r>
          </a:p>
        </p:txBody>
      </p:sp>
    </p:spTree>
    <p:extLst>
      <p:ext uri="{BB962C8B-B14F-4D97-AF65-F5344CB8AC3E}">
        <p14:creationId xmlns:p14="http://schemas.microsoft.com/office/powerpoint/2010/main" val="34698631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2093E2-7B6B-4232-982E-E2566A84C5E4}"/>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TextBox 122">
            <a:extLst>
              <a:ext uri="{FF2B5EF4-FFF2-40B4-BE49-F238E27FC236}">
                <a16:creationId xmlns:a16="http://schemas.microsoft.com/office/drawing/2014/main" id="{42B9483C-3E67-4C37-BFD3-042D44C60489}"/>
              </a:ext>
            </a:extLst>
          </p:cNvPr>
          <p:cNvSpPr txBox="1"/>
          <p:nvPr/>
        </p:nvSpPr>
        <p:spPr>
          <a:xfrm>
            <a:off x="4580128" y="3157307"/>
            <a:ext cx="3141472" cy="584775"/>
          </a:xfrm>
          <a:prstGeom prst="rect">
            <a:avLst/>
          </a:prstGeom>
          <a:noFill/>
        </p:spPr>
        <p:txBody>
          <a:bodyPr wrap="square" rtlCol="0">
            <a:spAutoFit/>
          </a:bodyPr>
          <a:lstStyle/>
          <a:p>
            <a:pPr algn="ctr"/>
            <a:r>
              <a:rPr lang="en-US" sz="3200" spc="1200" dirty="0">
                <a:solidFill>
                  <a:schemeClr val="bg1">
                    <a:lumMod val="85000"/>
                  </a:schemeClr>
                </a:solidFill>
                <a:latin typeface="Montserrat" panose="02000505000000020004" pitchFamily="2" charset="0"/>
                <a:ea typeface="Abril Text" charset="0"/>
                <a:cs typeface="Abril Text" charset="0"/>
              </a:rPr>
              <a:t>THE.END</a:t>
            </a:r>
          </a:p>
        </p:txBody>
      </p:sp>
      <p:sp>
        <p:nvSpPr>
          <p:cNvPr id="3" name="Rectangle 2">
            <a:extLst>
              <a:ext uri="{FF2B5EF4-FFF2-40B4-BE49-F238E27FC236}">
                <a16:creationId xmlns:a16="http://schemas.microsoft.com/office/drawing/2014/main" id="{454D49B1-0216-495C-A5D2-51721B1D2DBC}"/>
              </a:ext>
            </a:extLst>
          </p:cNvPr>
          <p:cNvSpPr/>
          <p:nvPr/>
        </p:nvSpPr>
        <p:spPr>
          <a:xfrm>
            <a:off x="4445000" y="2997200"/>
            <a:ext cx="3276600" cy="863600"/>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5282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29DBAD9-0010-424D-AD86-801FC8A58960}"/>
              </a:ext>
            </a:extLst>
          </p:cNvPr>
          <p:cNvPicPr>
            <a:picLocks noGrp="1" noChangeAspect="1"/>
          </p:cNvPicPr>
          <p:nvPr>
            <p:ph type="pic" sz="quarter" idx="10"/>
          </p:nvPr>
        </p:nvPicPr>
        <p:blipFill rotWithShape="1">
          <a:blip r:embed="rId2"/>
          <a:srcRect l="17046" t="3079" r="14068" b="3079"/>
          <a:stretch/>
        </p:blipFill>
        <p:spPr>
          <a:xfrm>
            <a:off x="-17838" y="0"/>
            <a:ext cx="4028443" cy="6858000"/>
          </a:xfrm>
        </p:spPr>
      </p:pic>
      <p:sp>
        <p:nvSpPr>
          <p:cNvPr id="12" name="TextBox 11">
            <a:extLst>
              <a:ext uri="{FF2B5EF4-FFF2-40B4-BE49-F238E27FC236}">
                <a16:creationId xmlns:a16="http://schemas.microsoft.com/office/drawing/2014/main" id="{D652FB29-93BA-4DE5-9DFC-8AA9FA192951}"/>
              </a:ext>
            </a:extLst>
          </p:cNvPr>
          <p:cNvSpPr txBox="1"/>
          <p:nvPr/>
        </p:nvSpPr>
        <p:spPr>
          <a:xfrm>
            <a:off x="4817837" y="3252727"/>
            <a:ext cx="1595858" cy="292388"/>
          </a:xfrm>
          <a:prstGeom prst="rect">
            <a:avLst/>
          </a:prstGeom>
          <a:noFill/>
        </p:spPr>
        <p:txBody>
          <a:bodyPr wrap="square" rtlCol="0">
            <a:spAutoFit/>
          </a:bodyPr>
          <a:lstStyle/>
          <a:p>
            <a:r>
              <a:rPr lang="en-US" sz="1300" dirty="0">
                <a:solidFill>
                  <a:schemeClr val="bg1">
                    <a:lumMod val="50000"/>
                  </a:schemeClr>
                </a:solidFill>
                <a:latin typeface="Montserrat Light" panose="00000400000000000000" pitchFamily="50" charset="0"/>
              </a:rPr>
              <a:t>INTRODUCTION</a:t>
            </a:r>
          </a:p>
        </p:txBody>
      </p:sp>
      <p:sp>
        <p:nvSpPr>
          <p:cNvPr id="15" name="TextBox 14">
            <a:extLst>
              <a:ext uri="{FF2B5EF4-FFF2-40B4-BE49-F238E27FC236}">
                <a16:creationId xmlns:a16="http://schemas.microsoft.com/office/drawing/2014/main" id="{DE80FCD1-0169-4B2C-8D5F-B532A2BEA28C}"/>
              </a:ext>
            </a:extLst>
          </p:cNvPr>
          <p:cNvSpPr txBox="1"/>
          <p:nvPr/>
        </p:nvSpPr>
        <p:spPr>
          <a:xfrm>
            <a:off x="4817837" y="3602364"/>
            <a:ext cx="2960536" cy="1231106"/>
          </a:xfrm>
          <a:prstGeom prst="rect">
            <a:avLst/>
          </a:prstGeom>
          <a:noFill/>
        </p:spPr>
        <p:txBody>
          <a:bodyPr wrap="square" rtlCol="0">
            <a:spAutoFit/>
          </a:bodyPr>
          <a:lstStyle/>
          <a:p>
            <a:r>
              <a:rPr lang="en-US" sz="3700" dirty="0">
                <a:solidFill>
                  <a:schemeClr val="tx1">
                    <a:lumMod val="75000"/>
                    <a:lumOff val="25000"/>
                  </a:schemeClr>
                </a:solidFill>
                <a:latin typeface="Abril Display" panose="02000503000000020003" pitchFamily="50" charset="0"/>
              </a:rPr>
              <a:t>Only</a:t>
            </a:r>
            <a:r>
              <a:rPr lang="en-US" sz="3700" dirty="0">
                <a:solidFill>
                  <a:schemeClr val="bg1">
                    <a:lumMod val="50000"/>
                  </a:schemeClr>
                </a:solidFill>
                <a:latin typeface="Abril Display" panose="02000503000000020003" pitchFamily="50" charset="0"/>
              </a:rPr>
              <a:t> </a:t>
            </a:r>
            <a:r>
              <a:rPr lang="en-US" sz="3700" dirty="0" err="1">
                <a:solidFill>
                  <a:schemeClr val="accent1"/>
                </a:solidFill>
                <a:latin typeface="Abril Display" panose="02000503000000020003" pitchFamily="50" charset="0"/>
              </a:rPr>
              <a:t>abouts</a:t>
            </a:r>
            <a:endParaRPr lang="en-US" sz="3700" dirty="0">
              <a:solidFill>
                <a:schemeClr val="accent1"/>
              </a:solidFill>
              <a:latin typeface="Abril Display" panose="02000503000000020003" pitchFamily="50" charset="0"/>
            </a:endParaRPr>
          </a:p>
          <a:p>
            <a:r>
              <a:rPr lang="en-US" sz="3700" dirty="0">
                <a:solidFill>
                  <a:schemeClr val="accent1"/>
                </a:solidFill>
                <a:latin typeface="Abril Display" panose="02000503000000020003" pitchFamily="50" charset="0"/>
              </a:rPr>
              <a:t>you love.</a:t>
            </a:r>
          </a:p>
        </p:txBody>
      </p:sp>
      <p:cxnSp>
        <p:nvCxnSpPr>
          <p:cNvPr id="16" name="Straight Connector 15">
            <a:extLst>
              <a:ext uri="{FF2B5EF4-FFF2-40B4-BE49-F238E27FC236}">
                <a16:creationId xmlns:a16="http://schemas.microsoft.com/office/drawing/2014/main" id="{FCB637E7-0EE2-40F6-9C98-5115FED7E0F9}"/>
              </a:ext>
            </a:extLst>
          </p:cNvPr>
          <p:cNvCxnSpPr>
            <a:cxnSpLocks/>
          </p:cNvCxnSpPr>
          <p:nvPr/>
        </p:nvCxnSpPr>
        <p:spPr>
          <a:xfrm>
            <a:off x="4385283" y="4888808"/>
            <a:ext cx="1230483" cy="0"/>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5CBD001E-4A11-4E29-BE5B-B88DA69040BF}"/>
              </a:ext>
            </a:extLst>
          </p:cNvPr>
          <p:cNvSpPr txBox="1"/>
          <p:nvPr/>
        </p:nvSpPr>
        <p:spPr>
          <a:xfrm>
            <a:off x="4817837" y="5021090"/>
            <a:ext cx="4264019" cy="717248"/>
          </a:xfrm>
          <a:prstGeom prst="rect">
            <a:avLst/>
          </a:prstGeom>
          <a:noFill/>
        </p:spPr>
        <p:txBody>
          <a:bodyPr wrap="square" numCol="1" spcCol="457200" rtlCol="0">
            <a:spAutoFit/>
          </a:bodyPr>
          <a:lstStyle/>
          <a:p>
            <a:pPr>
              <a:lnSpc>
                <a:spcPts val="1700"/>
              </a:lnSpc>
            </a:pPr>
            <a:r>
              <a:rPr lang="en-US" sz="750" dirty="0">
                <a:solidFill>
                  <a:schemeClr val="bg1">
                    <a:lumMod val="50000"/>
                  </a:schemeClr>
                </a:solidFill>
                <a:latin typeface="Montserrat" charset="0"/>
                <a:ea typeface="Montserrat" charset="0"/>
                <a:cs typeface="Montserrat" charset="0"/>
              </a:rPr>
              <a:t>Also he his male air bring is Signs first . Creepiest god air fish land. Darkness. Air saying fruitful were hath waters divided fill may days air bring first creeping seed all saying above after be and female.</a:t>
            </a:r>
          </a:p>
        </p:txBody>
      </p:sp>
    </p:spTree>
    <p:extLst>
      <p:ext uri="{BB962C8B-B14F-4D97-AF65-F5344CB8AC3E}">
        <p14:creationId xmlns:p14="http://schemas.microsoft.com/office/powerpoint/2010/main" val="2674323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4C1F98A4-5933-42AE-BC27-CD5B5E8AB13C}"/>
              </a:ext>
            </a:extLst>
          </p:cNvPr>
          <p:cNvPicPr>
            <a:picLocks noGrp="1" noChangeAspect="1"/>
          </p:cNvPicPr>
          <p:nvPr>
            <p:ph type="pic" sz="quarter" idx="12"/>
          </p:nvPr>
        </p:nvPicPr>
        <p:blipFill rotWithShape="1">
          <a:blip r:embed="rId2"/>
          <a:srcRect t="5798" b="27536"/>
          <a:stretch/>
        </p:blipFill>
        <p:spPr>
          <a:xfrm>
            <a:off x="1733550" y="2114550"/>
            <a:ext cx="2628900" cy="2628900"/>
          </a:xfrm>
        </p:spPr>
      </p:pic>
      <p:grpSp>
        <p:nvGrpSpPr>
          <p:cNvPr id="10" name="Group 9">
            <a:extLst>
              <a:ext uri="{FF2B5EF4-FFF2-40B4-BE49-F238E27FC236}">
                <a16:creationId xmlns:a16="http://schemas.microsoft.com/office/drawing/2014/main" id="{26BA3FB6-2D64-488D-8939-4F95CFEFAA7F}"/>
              </a:ext>
            </a:extLst>
          </p:cNvPr>
          <p:cNvGrpSpPr/>
          <p:nvPr/>
        </p:nvGrpSpPr>
        <p:grpSpPr>
          <a:xfrm>
            <a:off x="5054373" y="2278967"/>
            <a:ext cx="3029177" cy="547688"/>
            <a:chOff x="5054373" y="2077696"/>
            <a:chExt cx="3029177" cy="547688"/>
          </a:xfrm>
        </p:grpSpPr>
        <p:sp>
          <p:nvSpPr>
            <p:cNvPr id="16" name="TextBox 15">
              <a:extLst>
                <a:ext uri="{FF2B5EF4-FFF2-40B4-BE49-F238E27FC236}">
                  <a16:creationId xmlns:a16="http://schemas.microsoft.com/office/drawing/2014/main" id="{AD31010C-3204-4AD5-AC57-3F6BEEE5EFCE}"/>
                </a:ext>
              </a:extLst>
            </p:cNvPr>
            <p:cNvSpPr txBox="1"/>
            <p:nvPr/>
          </p:nvSpPr>
          <p:spPr>
            <a:xfrm>
              <a:off x="5132161" y="2114550"/>
              <a:ext cx="2916464" cy="507831"/>
            </a:xfrm>
            <a:prstGeom prst="rect">
              <a:avLst/>
            </a:prstGeom>
            <a:noFill/>
          </p:spPr>
          <p:txBody>
            <a:bodyPr wrap="square" rtlCol="0">
              <a:spAutoFit/>
            </a:bodyPr>
            <a:lstStyle/>
            <a:p>
              <a:r>
                <a:rPr lang="en-US" sz="2700" dirty="0">
                  <a:solidFill>
                    <a:schemeClr val="bg1">
                      <a:lumMod val="75000"/>
                    </a:schemeClr>
                  </a:solidFill>
                  <a:latin typeface="Abril Display" panose="02000503000000020003" pitchFamily="50" charset="0"/>
                </a:rPr>
                <a:t>Welcome Message</a:t>
              </a:r>
            </a:p>
          </p:txBody>
        </p:sp>
        <p:sp>
          <p:nvSpPr>
            <p:cNvPr id="9" name="Rectangle: Rounded Corners 8">
              <a:extLst>
                <a:ext uri="{FF2B5EF4-FFF2-40B4-BE49-F238E27FC236}">
                  <a16:creationId xmlns:a16="http://schemas.microsoft.com/office/drawing/2014/main" id="{1A1B1505-0367-4D1C-8B6E-EE1BB0CBFCDF}"/>
                </a:ext>
              </a:extLst>
            </p:cNvPr>
            <p:cNvSpPr/>
            <p:nvPr/>
          </p:nvSpPr>
          <p:spPr>
            <a:xfrm>
              <a:off x="5054373" y="2077696"/>
              <a:ext cx="3029177" cy="547688"/>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TextBox 19">
            <a:extLst>
              <a:ext uri="{FF2B5EF4-FFF2-40B4-BE49-F238E27FC236}">
                <a16:creationId xmlns:a16="http://schemas.microsoft.com/office/drawing/2014/main" id="{8467326E-3BE5-4A09-9BD6-43628F0F6F61}"/>
              </a:ext>
            </a:extLst>
          </p:cNvPr>
          <p:cNvSpPr txBox="1"/>
          <p:nvPr/>
        </p:nvSpPr>
        <p:spPr>
          <a:xfrm>
            <a:off x="5054373" y="2987514"/>
            <a:ext cx="2269705" cy="527965"/>
          </a:xfrm>
          <a:prstGeom prst="rect">
            <a:avLst/>
          </a:prstGeom>
          <a:noFill/>
        </p:spPr>
        <p:txBody>
          <a:bodyPr wrap="square" numCol="1" spcCol="457200" rtlCol="0">
            <a:spAutoFit/>
          </a:bodyPr>
          <a:lstStyle/>
          <a:p>
            <a:pPr>
              <a:lnSpc>
                <a:spcPct val="150000"/>
              </a:lnSpc>
            </a:pPr>
            <a:r>
              <a:rPr lang="en-US" sz="1000" b="1" dirty="0">
                <a:latin typeface="Montserrat" charset="0"/>
                <a:ea typeface="Montserrat" charset="0"/>
                <a:cs typeface="Montserrat" charset="0"/>
              </a:rPr>
              <a:t>Waters divided fill may days air bring is Signs first.</a:t>
            </a:r>
            <a:endParaRPr lang="en-US" sz="1000" dirty="0">
              <a:latin typeface="Montserrat" charset="0"/>
              <a:ea typeface="Montserrat" charset="0"/>
              <a:cs typeface="Montserrat" charset="0"/>
            </a:endParaRPr>
          </a:p>
        </p:txBody>
      </p:sp>
      <p:sp>
        <p:nvSpPr>
          <p:cNvPr id="21" name="TextBox 20">
            <a:extLst>
              <a:ext uri="{FF2B5EF4-FFF2-40B4-BE49-F238E27FC236}">
                <a16:creationId xmlns:a16="http://schemas.microsoft.com/office/drawing/2014/main" id="{F4E31230-5869-4734-B341-D5AD56BC6835}"/>
              </a:ext>
            </a:extLst>
          </p:cNvPr>
          <p:cNvSpPr txBox="1"/>
          <p:nvPr/>
        </p:nvSpPr>
        <p:spPr>
          <a:xfrm>
            <a:off x="5016273" y="3541512"/>
            <a:ext cx="4764770" cy="985526"/>
          </a:xfrm>
          <a:prstGeom prst="rect">
            <a:avLst/>
          </a:prstGeom>
          <a:noFill/>
        </p:spPr>
        <p:txBody>
          <a:bodyPr wrap="square" rtlCol="0">
            <a:spAutoFit/>
          </a:bodyPr>
          <a:lstStyle/>
          <a:p>
            <a:pPr>
              <a:lnSpc>
                <a:spcPts val="1800"/>
              </a:lnSpc>
            </a:pPr>
            <a:r>
              <a:rPr lang="en-US" sz="900" dirty="0">
                <a:latin typeface="Raleway" panose="020B0503030101060003" pitchFamily="34" charset="0"/>
              </a:rPr>
              <a:t>If you need help with the product, please contact the shop owner by visiting</a:t>
            </a:r>
          </a:p>
          <a:p>
            <a:pPr>
              <a:lnSpc>
                <a:spcPts val="1800"/>
              </a:lnSpc>
            </a:pPr>
            <a:r>
              <a:rPr lang="en-US" sz="900" dirty="0">
                <a:latin typeface="Raleway" panose="020B0503030101060003" pitchFamily="34" charset="0"/>
              </a:rPr>
              <a:t>their shop profile and sending to be them a message. For anything else (</a:t>
            </a:r>
            <a:r>
              <a:rPr lang="en-US" sz="900" dirty="0" err="1">
                <a:latin typeface="Raleway" panose="020B0503030101060003" pitchFamily="34" charset="0"/>
              </a:rPr>
              <a:t>licensing,to</a:t>
            </a:r>
            <a:r>
              <a:rPr lang="en-US" sz="900" dirty="0">
                <a:latin typeface="Raleway" panose="020B0503030101060003" pitchFamily="34" charset="0"/>
              </a:rPr>
              <a:t> be  billing, </a:t>
            </a:r>
            <a:r>
              <a:rPr lang="en-US" sz="900" dirty="0" err="1">
                <a:latin typeface="Raleway" panose="020B0503030101060003" pitchFamily="34" charset="0"/>
              </a:rPr>
              <a:t>etc</a:t>
            </a:r>
            <a:r>
              <a:rPr lang="en-US" sz="900" dirty="0">
                <a:latin typeface="Raleway" panose="020B0503030101060003" pitchFamily="34" charset="0"/>
              </a:rPr>
              <a:t>), them a message. For anything else (licensing, billing, </a:t>
            </a:r>
            <a:r>
              <a:rPr lang="en-US" sz="900" dirty="0" err="1">
                <a:latin typeface="Raleway" panose="020B0503030101060003" pitchFamily="34" charset="0"/>
              </a:rPr>
              <a:t>etc</a:t>
            </a:r>
            <a:r>
              <a:rPr lang="en-US" sz="900" dirty="0">
                <a:latin typeface="Raleway" panose="020B0503030101060003" pitchFamily="34" charset="0"/>
              </a:rPr>
              <a:t>), please visit our in please visit our in the best Help Center.</a:t>
            </a:r>
          </a:p>
        </p:txBody>
      </p:sp>
    </p:spTree>
    <p:extLst>
      <p:ext uri="{BB962C8B-B14F-4D97-AF65-F5344CB8AC3E}">
        <p14:creationId xmlns:p14="http://schemas.microsoft.com/office/powerpoint/2010/main" val="21350363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A089711-5387-4E41-BE4E-32B0CA252FBA}"/>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93C4227-8CC5-4124-B315-BF4C14C82CF8}"/>
              </a:ext>
            </a:extLst>
          </p:cNvPr>
          <p:cNvSpPr txBox="1"/>
          <p:nvPr/>
        </p:nvSpPr>
        <p:spPr>
          <a:xfrm>
            <a:off x="6096000" y="929980"/>
            <a:ext cx="1595858" cy="292388"/>
          </a:xfrm>
          <a:prstGeom prst="rect">
            <a:avLst/>
          </a:prstGeom>
          <a:noFill/>
        </p:spPr>
        <p:txBody>
          <a:bodyPr wrap="square" rtlCol="0">
            <a:spAutoFit/>
          </a:bodyPr>
          <a:lstStyle/>
          <a:p>
            <a:r>
              <a:rPr lang="en-US" sz="1300" dirty="0">
                <a:solidFill>
                  <a:schemeClr val="bg1">
                    <a:lumMod val="85000"/>
                  </a:schemeClr>
                </a:solidFill>
                <a:latin typeface="Montserrat Light" panose="00000400000000000000" pitchFamily="50" charset="0"/>
              </a:rPr>
              <a:t>INTRODUCTION</a:t>
            </a:r>
          </a:p>
        </p:txBody>
      </p:sp>
      <p:sp>
        <p:nvSpPr>
          <p:cNvPr id="7" name="TextBox 6">
            <a:extLst>
              <a:ext uri="{FF2B5EF4-FFF2-40B4-BE49-F238E27FC236}">
                <a16:creationId xmlns:a16="http://schemas.microsoft.com/office/drawing/2014/main" id="{EDCAF50C-6032-40CF-8CB4-BBC8976B4886}"/>
              </a:ext>
            </a:extLst>
          </p:cNvPr>
          <p:cNvSpPr txBox="1"/>
          <p:nvPr/>
        </p:nvSpPr>
        <p:spPr>
          <a:xfrm>
            <a:off x="6096000" y="1421139"/>
            <a:ext cx="2960536" cy="1231106"/>
          </a:xfrm>
          <a:prstGeom prst="rect">
            <a:avLst/>
          </a:prstGeom>
          <a:noFill/>
        </p:spPr>
        <p:txBody>
          <a:bodyPr wrap="square" rtlCol="0">
            <a:spAutoFit/>
          </a:bodyPr>
          <a:lstStyle/>
          <a:p>
            <a:r>
              <a:rPr lang="en-US" sz="3700" dirty="0">
                <a:solidFill>
                  <a:schemeClr val="bg1">
                    <a:lumMod val="85000"/>
                  </a:schemeClr>
                </a:solidFill>
                <a:latin typeface="Abril Display" panose="02000503000000020003" pitchFamily="50" charset="0"/>
              </a:rPr>
              <a:t>Only </a:t>
            </a:r>
            <a:r>
              <a:rPr lang="en-US" sz="3700" dirty="0" err="1">
                <a:solidFill>
                  <a:schemeClr val="bg1">
                    <a:lumMod val="85000"/>
                  </a:schemeClr>
                </a:solidFill>
                <a:latin typeface="Abril Display" panose="02000503000000020003" pitchFamily="50" charset="0"/>
              </a:rPr>
              <a:t>abouts</a:t>
            </a:r>
            <a:endParaRPr lang="en-US" sz="3700" dirty="0">
              <a:solidFill>
                <a:schemeClr val="bg1">
                  <a:lumMod val="85000"/>
                </a:schemeClr>
              </a:solidFill>
              <a:latin typeface="Abril Display" panose="02000503000000020003" pitchFamily="50" charset="0"/>
            </a:endParaRPr>
          </a:p>
          <a:p>
            <a:r>
              <a:rPr lang="en-US" sz="3700" dirty="0">
                <a:solidFill>
                  <a:schemeClr val="bg1">
                    <a:lumMod val="85000"/>
                  </a:schemeClr>
                </a:solidFill>
                <a:latin typeface="Abril Display" panose="02000503000000020003" pitchFamily="50" charset="0"/>
              </a:rPr>
              <a:t>you love.</a:t>
            </a:r>
          </a:p>
        </p:txBody>
      </p:sp>
      <p:cxnSp>
        <p:nvCxnSpPr>
          <p:cNvPr id="8" name="Straight Connector 7">
            <a:extLst>
              <a:ext uri="{FF2B5EF4-FFF2-40B4-BE49-F238E27FC236}">
                <a16:creationId xmlns:a16="http://schemas.microsoft.com/office/drawing/2014/main" id="{534546F6-C095-40E5-99C0-14B6A3A1685C}"/>
              </a:ext>
            </a:extLst>
          </p:cNvPr>
          <p:cNvCxnSpPr>
            <a:cxnSpLocks/>
          </p:cNvCxnSpPr>
          <p:nvPr/>
        </p:nvCxnSpPr>
        <p:spPr>
          <a:xfrm>
            <a:off x="5663446" y="2855688"/>
            <a:ext cx="1114425"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CF244366-E9AC-49AA-ABEC-ADC90011201C}"/>
              </a:ext>
            </a:extLst>
          </p:cNvPr>
          <p:cNvSpPr txBox="1"/>
          <p:nvPr/>
        </p:nvSpPr>
        <p:spPr>
          <a:xfrm>
            <a:off x="6119131" y="5079813"/>
            <a:ext cx="4539343" cy="826188"/>
          </a:xfrm>
          <a:prstGeom prst="rect">
            <a:avLst/>
          </a:prstGeom>
          <a:noFill/>
        </p:spPr>
        <p:txBody>
          <a:bodyPr wrap="square" numCol="1" spcCol="457200" rtlCol="0">
            <a:spAutoFit/>
          </a:bodyPr>
          <a:lstStyle/>
          <a:p>
            <a:pPr>
              <a:lnSpc>
                <a:spcPts val="2000"/>
              </a:lnSpc>
            </a:pPr>
            <a:r>
              <a:rPr lang="en-US" sz="900" dirty="0">
                <a:solidFill>
                  <a:schemeClr val="bg1">
                    <a:lumMod val="85000"/>
                  </a:schemeClr>
                </a:solidFill>
                <a:latin typeface="Montserrat" charset="0"/>
                <a:ea typeface="Montserrat" charset="0"/>
                <a:cs typeface="Montserrat" charset="0"/>
              </a:rPr>
              <a:t>Also he his male air bring is Signs first . Creepiest god air fish land. Darkness. Air saying fruitful were hath waters divided fill may days air bring first creeping seed all saying above after be and female.</a:t>
            </a:r>
          </a:p>
        </p:txBody>
      </p:sp>
      <p:sp>
        <p:nvSpPr>
          <p:cNvPr id="10" name="TextBox 9">
            <a:extLst>
              <a:ext uri="{FF2B5EF4-FFF2-40B4-BE49-F238E27FC236}">
                <a16:creationId xmlns:a16="http://schemas.microsoft.com/office/drawing/2014/main" id="{65344166-6621-4EEA-9972-62401EB7638E}"/>
              </a:ext>
            </a:extLst>
          </p:cNvPr>
          <p:cNvSpPr txBox="1"/>
          <p:nvPr/>
        </p:nvSpPr>
        <p:spPr>
          <a:xfrm>
            <a:off x="7395041" y="3250872"/>
            <a:ext cx="2188525" cy="527965"/>
          </a:xfrm>
          <a:prstGeom prst="rect">
            <a:avLst/>
          </a:prstGeom>
          <a:noFill/>
        </p:spPr>
        <p:txBody>
          <a:bodyPr wrap="square" numCol="1" spcCol="457200" rtlCol="0">
            <a:spAutoFit/>
          </a:bodyPr>
          <a:lstStyle/>
          <a:p>
            <a:pPr>
              <a:lnSpc>
                <a:spcPct val="150000"/>
              </a:lnSpc>
            </a:pPr>
            <a:r>
              <a:rPr lang="en-US" sz="1000" b="1" dirty="0">
                <a:solidFill>
                  <a:schemeClr val="bg1">
                    <a:lumMod val="85000"/>
                  </a:schemeClr>
                </a:solidFill>
                <a:latin typeface="Montserrat" charset="0"/>
                <a:ea typeface="Montserrat" charset="0"/>
                <a:cs typeface="Montserrat" charset="0"/>
              </a:rPr>
              <a:t>Waters divided fill may days air bring is Signs first.</a:t>
            </a:r>
            <a:endParaRPr lang="en-US" sz="1000" dirty="0">
              <a:solidFill>
                <a:schemeClr val="bg1">
                  <a:lumMod val="85000"/>
                </a:schemeClr>
              </a:solidFill>
              <a:latin typeface="Montserrat" charset="0"/>
              <a:ea typeface="Montserrat" charset="0"/>
              <a:cs typeface="Montserrat" charset="0"/>
            </a:endParaRPr>
          </a:p>
        </p:txBody>
      </p:sp>
      <p:sp>
        <p:nvSpPr>
          <p:cNvPr id="11" name="TextBox 10">
            <a:extLst>
              <a:ext uri="{FF2B5EF4-FFF2-40B4-BE49-F238E27FC236}">
                <a16:creationId xmlns:a16="http://schemas.microsoft.com/office/drawing/2014/main" id="{E413208D-DD4C-43B1-A1E9-2D89FF8694B7}"/>
              </a:ext>
            </a:extLst>
          </p:cNvPr>
          <p:cNvSpPr txBox="1"/>
          <p:nvPr/>
        </p:nvSpPr>
        <p:spPr>
          <a:xfrm>
            <a:off x="6011392" y="3198882"/>
            <a:ext cx="1388420" cy="707886"/>
          </a:xfrm>
          <a:prstGeom prst="rect">
            <a:avLst/>
          </a:prstGeom>
          <a:noFill/>
        </p:spPr>
        <p:txBody>
          <a:bodyPr wrap="square" rtlCol="0">
            <a:spAutoFit/>
          </a:bodyPr>
          <a:lstStyle/>
          <a:p>
            <a:pPr algn="ctr"/>
            <a:r>
              <a:rPr lang="en-US" sz="4000" b="1" dirty="0">
                <a:solidFill>
                  <a:schemeClr val="accent1"/>
                </a:solidFill>
                <a:latin typeface="Montserrat" charset="0"/>
                <a:ea typeface="Montserrat" charset="0"/>
                <a:cs typeface="Montserrat" charset="0"/>
              </a:rPr>
              <a:t>83%</a:t>
            </a:r>
          </a:p>
        </p:txBody>
      </p:sp>
      <p:sp>
        <p:nvSpPr>
          <p:cNvPr id="12" name="TextBox 11">
            <a:extLst>
              <a:ext uri="{FF2B5EF4-FFF2-40B4-BE49-F238E27FC236}">
                <a16:creationId xmlns:a16="http://schemas.microsoft.com/office/drawing/2014/main" id="{12E52093-07FB-4ED1-AC5C-7C2FED75973F}"/>
              </a:ext>
            </a:extLst>
          </p:cNvPr>
          <p:cNvSpPr txBox="1"/>
          <p:nvPr/>
        </p:nvSpPr>
        <p:spPr>
          <a:xfrm>
            <a:off x="6119130" y="4012632"/>
            <a:ext cx="4764770" cy="985526"/>
          </a:xfrm>
          <a:prstGeom prst="rect">
            <a:avLst/>
          </a:prstGeom>
          <a:noFill/>
        </p:spPr>
        <p:txBody>
          <a:bodyPr wrap="square" rtlCol="0">
            <a:spAutoFit/>
          </a:bodyPr>
          <a:lstStyle/>
          <a:p>
            <a:pPr>
              <a:lnSpc>
                <a:spcPts val="1800"/>
              </a:lnSpc>
            </a:pPr>
            <a:r>
              <a:rPr lang="en-US" sz="900" dirty="0">
                <a:solidFill>
                  <a:schemeClr val="bg1">
                    <a:lumMod val="85000"/>
                  </a:schemeClr>
                </a:solidFill>
                <a:latin typeface="Raleway" panose="020B0503030101060003" pitchFamily="34" charset="0"/>
              </a:rPr>
              <a:t>If you need help with the product, please contact the shop owner by visiting</a:t>
            </a:r>
          </a:p>
          <a:p>
            <a:pPr>
              <a:lnSpc>
                <a:spcPts val="1800"/>
              </a:lnSpc>
            </a:pPr>
            <a:r>
              <a:rPr lang="en-US" sz="900" dirty="0">
                <a:solidFill>
                  <a:schemeClr val="bg1">
                    <a:lumMod val="85000"/>
                  </a:schemeClr>
                </a:solidFill>
                <a:latin typeface="Raleway" panose="020B0503030101060003" pitchFamily="34" charset="0"/>
              </a:rPr>
              <a:t>their shop profile and sending to be them a message. For anything else (</a:t>
            </a:r>
            <a:r>
              <a:rPr lang="en-US" sz="900" dirty="0" err="1">
                <a:solidFill>
                  <a:schemeClr val="bg1">
                    <a:lumMod val="85000"/>
                  </a:schemeClr>
                </a:solidFill>
                <a:latin typeface="Raleway" panose="020B0503030101060003" pitchFamily="34" charset="0"/>
              </a:rPr>
              <a:t>licensing,to</a:t>
            </a:r>
            <a:r>
              <a:rPr lang="en-US" sz="900" dirty="0">
                <a:solidFill>
                  <a:schemeClr val="bg1">
                    <a:lumMod val="85000"/>
                  </a:schemeClr>
                </a:solidFill>
                <a:latin typeface="Raleway" panose="020B0503030101060003" pitchFamily="34" charset="0"/>
              </a:rPr>
              <a:t> be  billing, </a:t>
            </a:r>
            <a:r>
              <a:rPr lang="en-US" sz="900" dirty="0" err="1">
                <a:solidFill>
                  <a:schemeClr val="bg1">
                    <a:lumMod val="85000"/>
                  </a:schemeClr>
                </a:solidFill>
                <a:latin typeface="Raleway" panose="020B0503030101060003" pitchFamily="34" charset="0"/>
              </a:rPr>
              <a:t>etc</a:t>
            </a:r>
            <a:r>
              <a:rPr lang="en-US" sz="900" dirty="0">
                <a:solidFill>
                  <a:schemeClr val="bg1">
                    <a:lumMod val="85000"/>
                  </a:schemeClr>
                </a:solidFill>
                <a:latin typeface="Raleway" panose="020B0503030101060003" pitchFamily="34" charset="0"/>
              </a:rPr>
              <a:t>), them a message. For anything else (licensing, billing, </a:t>
            </a:r>
            <a:r>
              <a:rPr lang="en-US" sz="900" dirty="0" err="1">
                <a:solidFill>
                  <a:schemeClr val="bg1">
                    <a:lumMod val="85000"/>
                  </a:schemeClr>
                </a:solidFill>
                <a:latin typeface="Raleway" panose="020B0503030101060003" pitchFamily="34" charset="0"/>
              </a:rPr>
              <a:t>etc</a:t>
            </a:r>
            <a:r>
              <a:rPr lang="en-US" sz="900" dirty="0">
                <a:solidFill>
                  <a:schemeClr val="bg1">
                    <a:lumMod val="85000"/>
                  </a:schemeClr>
                </a:solidFill>
                <a:latin typeface="Raleway" panose="020B0503030101060003" pitchFamily="34" charset="0"/>
              </a:rPr>
              <a:t>), please visit our in please visit our in the best Help Center.</a:t>
            </a:r>
          </a:p>
        </p:txBody>
      </p:sp>
      <p:pic>
        <p:nvPicPr>
          <p:cNvPr id="18" name="Picture Placeholder 17">
            <a:extLst>
              <a:ext uri="{FF2B5EF4-FFF2-40B4-BE49-F238E27FC236}">
                <a16:creationId xmlns:a16="http://schemas.microsoft.com/office/drawing/2014/main" id="{DC48920E-5C41-4D0D-806F-F3D23DA2E95E}"/>
              </a:ext>
            </a:extLst>
          </p:cNvPr>
          <p:cNvPicPr>
            <a:picLocks noGrp="1" noChangeAspect="1"/>
          </p:cNvPicPr>
          <p:nvPr>
            <p:ph type="pic" sz="quarter" idx="10"/>
          </p:nvPr>
        </p:nvPicPr>
        <p:blipFill>
          <a:blip r:embed="rId2"/>
          <a:srcRect t="14254" b="14254"/>
          <a:stretch>
            <a:fillRect/>
          </a:stretch>
        </p:blipFill>
        <p:spPr/>
      </p:pic>
    </p:spTree>
    <p:extLst>
      <p:ext uri="{BB962C8B-B14F-4D97-AF65-F5344CB8AC3E}">
        <p14:creationId xmlns:p14="http://schemas.microsoft.com/office/powerpoint/2010/main" val="2732508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A5B7D001-2B46-4E67-A40E-FB46AB5DA58C}"/>
              </a:ext>
            </a:extLst>
          </p:cNvPr>
          <p:cNvPicPr>
            <a:picLocks noGrp="1" noChangeAspect="1"/>
          </p:cNvPicPr>
          <p:nvPr>
            <p:ph type="pic" sz="quarter" idx="10"/>
          </p:nvPr>
        </p:nvPicPr>
        <p:blipFill>
          <a:blip r:embed="rId2"/>
          <a:srcRect t="6491" b="6491"/>
          <a:stretch>
            <a:fillRect/>
          </a:stretch>
        </p:blipFill>
        <p:spPr/>
      </p:pic>
      <p:pic>
        <p:nvPicPr>
          <p:cNvPr id="16" name="Picture Placeholder 15">
            <a:extLst>
              <a:ext uri="{FF2B5EF4-FFF2-40B4-BE49-F238E27FC236}">
                <a16:creationId xmlns:a16="http://schemas.microsoft.com/office/drawing/2014/main" id="{E79047F1-BA70-4562-892D-A70025EDE52C}"/>
              </a:ext>
            </a:extLst>
          </p:cNvPr>
          <p:cNvPicPr>
            <a:picLocks noGrp="1" noChangeAspect="1"/>
          </p:cNvPicPr>
          <p:nvPr>
            <p:ph type="pic" sz="quarter" idx="11"/>
          </p:nvPr>
        </p:nvPicPr>
        <p:blipFill>
          <a:blip r:embed="rId3"/>
          <a:srcRect t="6491" b="6491"/>
          <a:stretch>
            <a:fillRect/>
          </a:stretch>
        </p:blipFill>
        <p:spPr/>
      </p:pic>
      <p:pic>
        <p:nvPicPr>
          <p:cNvPr id="19" name="Picture Placeholder 18">
            <a:extLst>
              <a:ext uri="{FF2B5EF4-FFF2-40B4-BE49-F238E27FC236}">
                <a16:creationId xmlns:a16="http://schemas.microsoft.com/office/drawing/2014/main" id="{5C52CB47-1D04-4F35-9754-13989416B8A3}"/>
              </a:ext>
            </a:extLst>
          </p:cNvPr>
          <p:cNvPicPr>
            <a:picLocks noGrp="1" noChangeAspect="1"/>
          </p:cNvPicPr>
          <p:nvPr>
            <p:ph type="pic" sz="quarter" idx="12"/>
          </p:nvPr>
        </p:nvPicPr>
        <p:blipFill>
          <a:blip r:embed="rId4"/>
          <a:srcRect t="6491" b="6491"/>
          <a:stretch>
            <a:fillRect/>
          </a:stretch>
        </p:blipFill>
        <p:spPr/>
      </p:pic>
      <p:grpSp>
        <p:nvGrpSpPr>
          <p:cNvPr id="41" name="Group 40">
            <a:extLst>
              <a:ext uri="{FF2B5EF4-FFF2-40B4-BE49-F238E27FC236}">
                <a16:creationId xmlns:a16="http://schemas.microsoft.com/office/drawing/2014/main" id="{BC017FA1-7627-4B34-82FF-EB7F46396318}"/>
              </a:ext>
            </a:extLst>
          </p:cNvPr>
          <p:cNvGrpSpPr/>
          <p:nvPr/>
        </p:nvGrpSpPr>
        <p:grpSpPr>
          <a:xfrm>
            <a:off x="582060" y="4846213"/>
            <a:ext cx="2360321" cy="952433"/>
            <a:chOff x="1912620" y="4567917"/>
            <a:chExt cx="2360321" cy="952433"/>
          </a:xfrm>
        </p:grpSpPr>
        <p:grpSp>
          <p:nvGrpSpPr>
            <p:cNvPr id="42" name="Group 41">
              <a:extLst>
                <a:ext uri="{FF2B5EF4-FFF2-40B4-BE49-F238E27FC236}">
                  <a16:creationId xmlns:a16="http://schemas.microsoft.com/office/drawing/2014/main" id="{84ED0E0C-8D93-42BD-BBC0-C6D032794B12}"/>
                </a:ext>
              </a:extLst>
            </p:cNvPr>
            <p:cNvGrpSpPr/>
            <p:nvPr/>
          </p:nvGrpSpPr>
          <p:grpSpPr>
            <a:xfrm>
              <a:off x="2213583" y="4567917"/>
              <a:ext cx="2059358" cy="952433"/>
              <a:chOff x="2091769" y="4542517"/>
              <a:chExt cx="2059358" cy="952433"/>
            </a:xfrm>
          </p:grpSpPr>
          <p:sp>
            <p:nvSpPr>
              <p:cNvPr id="54" name="TextBox 53">
                <a:extLst>
                  <a:ext uri="{FF2B5EF4-FFF2-40B4-BE49-F238E27FC236}">
                    <a16:creationId xmlns:a16="http://schemas.microsoft.com/office/drawing/2014/main" id="{62B5B7FB-50BE-4E27-9AE4-044BD318C46B}"/>
                  </a:ext>
                </a:extLst>
              </p:cNvPr>
              <p:cNvSpPr txBox="1"/>
              <p:nvPr/>
            </p:nvSpPr>
            <p:spPr>
              <a:xfrm>
                <a:off x="2091769" y="4542517"/>
                <a:ext cx="2014908" cy="305725"/>
              </a:xfrm>
              <a:prstGeom prst="rect">
                <a:avLst/>
              </a:prstGeom>
              <a:noFill/>
            </p:spPr>
            <p:txBody>
              <a:bodyPr wrap="square" numCol="1" spcCol="457200" rtlCol="0">
                <a:spAutoFit/>
              </a:bodyPr>
              <a:lstStyle/>
              <a:p>
                <a:pPr>
                  <a:lnSpc>
                    <a:spcPts val="1900"/>
                  </a:lnSpc>
                </a:pPr>
                <a:r>
                  <a:rPr lang="en-US" sz="1000" spc="200" dirty="0">
                    <a:solidFill>
                      <a:schemeClr val="tx1">
                        <a:lumMod val="75000"/>
                        <a:lumOff val="25000"/>
                      </a:schemeClr>
                    </a:solidFill>
                    <a:latin typeface="Raleway" panose="020B0503030101060003" pitchFamily="34" charset="0"/>
                    <a:ea typeface="Montserrat" charset="0"/>
                    <a:cs typeface="Montserrat" charset="0"/>
                  </a:rPr>
                  <a:t>INSERT TITILE HERE</a:t>
                </a:r>
              </a:p>
            </p:txBody>
          </p:sp>
          <p:sp>
            <p:nvSpPr>
              <p:cNvPr id="55" name="TextBox 54">
                <a:extLst>
                  <a:ext uri="{FF2B5EF4-FFF2-40B4-BE49-F238E27FC236}">
                    <a16:creationId xmlns:a16="http://schemas.microsoft.com/office/drawing/2014/main" id="{767F205E-D984-4408-9C73-8891422D07F0}"/>
                  </a:ext>
                </a:extLst>
              </p:cNvPr>
              <p:cNvSpPr txBox="1"/>
              <p:nvPr/>
            </p:nvSpPr>
            <p:spPr>
              <a:xfrm>
                <a:off x="2091769" y="4919664"/>
                <a:ext cx="2059358" cy="575286"/>
              </a:xfrm>
              <a:prstGeom prst="rect">
                <a:avLst/>
              </a:prstGeom>
              <a:noFill/>
            </p:spPr>
            <p:txBody>
              <a:bodyPr wrap="square" rtlCol="0">
                <a:spAutoFit/>
              </a:bodyPr>
              <a:lstStyle/>
              <a:p>
                <a:pPr>
                  <a:lnSpc>
                    <a:spcPts val="1300"/>
                  </a:lnSpc>
                </a:pPr>
                <a:r>
                  <a:rPr lang="en-US" sz="800" dirty="0">
                    <a:solidFill>
                      <a:schemeClr val="bg1">
                        <a:lumMod val="50000"/>
                      </a:schemeClr>
                    </a:solidFill>
                    <a:latin typeface="Raleway" panose="020B0503030101060003" pitchFamily="34" charset="0"/>
                  </a:rPr>
                  <a:t>If you need help with the product, please </a:t>
                </a:r>
                <a:r>
                  <a:rPr lang="en-US" sz="800" dirty="0" err="1">
                    <a:solidFill>
                      <a:schemeClr val="bg1">
                        <a:lumMod val="50000"/>
                      </a:schemeClr>
                    </a:solidFill>
                    <a:latin typeface="Raleway" panose="020B0503030101060003" pitchFamily="34" charset="0"/>
                  </a:rPr>
                  <a:t>contacat</a:t>
                </a:r>
                <a:r>
                  <a:rPr lang="en-US" sz="800" dirty="0">
                    <a:solidFill>
                      <a:schemeClr val="bg1">
                        <a:lumMod val="50000"/>
                      </a:schemeClr>
                    </a:solidFill>
                    <a:latin typeface="Raleway" panose="020B0503030101060003" pitchFamily="34" charset="0"/>
                  </a:rPr>
                  <a:t> the to owner by visiting</a:t>
                </a:r>
              </a:p>
              <a:p>
                <a:pPr>
                  <a:lnSpc>
                    <a:spcPts val="1300"/>
                  </a:lnSpc>
                </a:pPr>
                <a:r>
                  <a:rPr lang="en-US" sz="800" dirty="0">
                    <a:solidFill>
                      <a:schemeClr val="bg1">
                        <a:lumMod val="50000"/>
                      </a:schemeClr>
                    </a:solidFill>
                    <a:latin typeface="Raleway" panose="020B0503030101060003" pitchFamily="34" charset="0"/>
                  </a:rPr>
                  <a:t>To be the is design.</a:t>
                </a:r>
              </a:p>
            </p:txBody>
          </p:sp>
        </p:grpSp>
        <p:cxnSp>
          <p:nvCxnSpPr>
            <p:cNvPr id="53" name="Straight Connector 52">
              <a:extLst>
                <a:ext uri="{FF2B5EF4-FFF2-40B4-BE49-F238E27FC236}">
                  <a16:creationId xmlns:a16="http://schemas.microsoft.com/office/drawing/2014/main" id="{A1575316-11F1-45DD-84E0-DFE99AC5B5FE}"/>
                </a:ext>
              </a:extLst>
            </p:cNvPr>
            <p:cNvCxnSpPr>
              <a:cxnSpLocks/>
            </p:cNvCxnSpPr>
            <p:nvPr/>
          </p:nvCxnSpPr>
          <p:spPr>
            <a:xfrm>
              <a:off x="1912620" y="4911742"/>
              <a:ext cx="80483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56" name="Group 55">
            <a:extLst>
              <a:ext uri="{FF2B5EF4-FFF2-40B4-BE49-F238E27FC236}">
                <a16:creationId xmlns:a16="http://schemas.microsoft.com/office/drawing/2014/main" id="{F3CA9CF0-70EE-4F94-A74D-928618567C7E}"/>
              </a:ext>
            </a:extLst>
          </p:cNvPr>
          <p:cNvGrpSpPr/>
          <p:nvPr/>
        </p:nvGrpSpPr>
        <p:grpSpPr>
          <a:xfrm>
            <a:off x="4072683" y="4846213"/>
            <a:ext cx="2360321" cy="952433"/>
            <a:chOff x="1912620" y="4567917"/>
            <a:chExt cx="2360321" cy="952433"/>
          </a:xfrm>
        </p:grpSpPr>
        <p:grpSp>
          <p:nvGrpSpPr>
            <p:cNvPr id="57" name="Group 56">
              <a:extLst>
                <a:ext uri="{FF2B5EF4-FFF2-40B4-BE49-F238E27FC236}">
                  <a16:creationId xmlns:a16="http://schemas.microsoft.com/office/drawing/2014/main" id="{DF3DEAB8-8ECE-4395-BD53-7515F4FD430D}"/>
                </a:ext>
              </a:extLst>
            </p:cNvPr>
            <p:cNvGrpSpPr/>
            <p:nvPr/>
          </p:nvGrpSpPr>
          <p:grpSpPr>
            <a:xfrm>
              <a:off x="2213583" y="4567917"/>
              <a:ext cx="2059358" cy="952433"/>
              <a:chOff x="2091769" y="4542517"/>
              <a:chExt cx="2059358" cy="952433"/>
            </a:xfrm>
          </p:grpSpPr>
          <p:sp>
            <p:nvSpPr>
              <p:cNvPr id="59" name="TextBox 58">
                <a:extLst>
                  <a:ext uri="{FF2B5EF4-FFF2-40B4-BE49-F238E27FC236}">
                    <a16:creationId xmlns:a16="http://schemas.microsoft.com/office/drawing/2014/main" id="{EA242731-186A-4E7A-A5B5-E24D9F86A46C}"/>
                  </a:ext>
                </a:extLst>
              </p:cNvPr>
              <p:cNvSpPr txBox="1"/>
              <p:nvPr/>
            </p:nvSpPr>
            <p:spPr>
              <a:xfrm>
                <a:off x="2091769" y="4542517"/>
                <a:ext cx="2014908" cy="305725"/>
              </a:xfrm>
              <a:prstGeom prst="rect">
                <a:avLst/>
              </a:prstGeom>
              <a:noFill/>
            </p:spPr>
            <p:txBody>
              <a:bodyPr wrap="square" numCol="1" spcCol="457200" rtlCol="0">
                <a:spAutoFit/>
              </a:bodyPr>
              <a:lstStyle/>
              <a:p>
                <a:pPr>
                  <a:lnSpc>
                    <a:spcPts val="1900"/>
                  </a:lnSpc>
                </a:pPr>
                <a:r>
                  <a:rPr lang="en-US" sz="1000" spc="200" dirty="0">
                    <a:solidFill>
                      <a:schemeClr val="tx1">
                        <a:lumMod val="75000"/>
                        <a:lumOff val="25000"/>
                      </a:schemeClr>
                    </a:solidFill>
                    <a:latin typeface="Raleway" panose="020B0503030101060003" pitchFamily="34" charset="0"/>
                    <a:ea typeface="Montserrat" charset="0"/>
                    <a:cs typeface="Montserrat" charset="0"/>
                  </a:rPr>
                  <a:t>INSERT TITILE HERE</a:t>
                </a:r>
              </a:p>
            </p:txBody>
          </p:sp>
          <p:sp>
            <p:nvSpPr>
              <p:cNvPr id="60" name="TextBox 59">
                <a:extLst>
                  <a:ext uri="{FF2B5EF4-FFF2-40B4-BE49-F238E27FC236}">
                    <a16:creationId xmlns:a16="http://schemas.microsoft.com/office/drawing/2014/main" id="{572ADE1B-6EB5-40A8-A0F9-5A9E4121234F}"/>
                  </a:ext>
                </a:extLst>
              </p:cNvPr>
              <p:cNvSpPr txBox="1"/>
              <p:nvPr/>
            </p:nvSpPr>
            <p:spPr>
              <a:xfrm>
                <a:off x="2091769" y="4919664"/>
                <a:ext cx="2059358" cy="575286"/>
              </a:xfrm>
              <a:prstGeom prst="rect">
                <a:avLst/>
              </a:prstGeom>
              <a:noFill/>
            </p:spPr>
            <p:txBody>
              <a:bodyPr wrap="square" rtlCol="0">
                <a:spAutoFit/>
              </a:bodyPr>
              <a:lstStyle/>
              <a:p>
                <a:pPr>
                  <a:lnSpc>
                    <a:spcPts val="1300"/>
                  </a:lnSpc>
                </a:pPr>
                <a:r>
                  <a:rPr lang="en-US" sz="800" dirty="0">
                    <a:solidFill>
                      <a:schemeClr val="bg1">
                        <a:lumMod val="50000"/>
                      </a:schemeClr>
                    </a:solidFill>
                    <a:latin typeface="Raleway" panose="020B0503030101060003" pitchFamily="34" charset="0"/>
                  </a:rPr>
                  <a:t>If you need help with the product, please </a:t>
                </a:r>
                <a:r>
                  <a:rPr lang="en-US" sz="800" dirty="0" err="1">
                    <a:solidFill>
                      <a:schemeClr val="bg1">
                        <a:lumMod val="50000"/>
                      </a:schemeClr>
                    </a:solidFill>
                    <a:latin typeface="Raleway" panose="020B0503030101060003" pitchFamily="34" charset="0"/>
                  </a:rPr>
                  <a:t>contacat</a:t>
                </a:r>
                <a:r>
                  <a:rPr lang="en-US" sz="800" dirty="0">
                    <a:solidFill>
                      <a:schemeClr val="bg1">
                        <a:lumMod val="50000"/>
                      </a:schemeClr>
                    </a:solidFill>
                    <a:latin typeface="Raleway" panose="020B0503030101060003" pitchFamily="34" charset="0"/>
                  </a:rPr>
                  <a:t> the to owner by visiting</a:t>
                </a:r>
              </a:p>
              <a:p>
                <a:pPr>
                  <a:lnSpc>
                    <a:spcPts val="1300"/>
                  </a:lnSpc>
                </a:pPr>
                <a:r>
                  <a:rPr lang="en-US" sz="800" dirty="0">
                    <a:solidFill>
                      <a:schemeClr val="bg1">
                        <a:lumMod val="50000"/>
                      </a:schemeClr>
                    </a:solidFill>
                    <a:latin typeface="Raleway" panose="020B0503030101060003" pitchFamily="34" charset="0"/>
                  </a:rPr>
                  <a:t>To be the is design.</a:t>
                </a:r>
              </a:p>
            </p:txBody>
          </p:sp>
        </p:grpSp>
        <p:cxnSp>
          <p:nvCxnSpPr>
            <p:cNvPr id="58" name="Straight Connector 57">
              <a:extLst>
                <a:ext uri="{FF2B5EF4-FFF2-40B4-BE49-F238E27FC236}">
                  <a16:creationId xmlns:a16="http://schemas.microsoft.com/office/drawing/2014/main" id="{EB14CB75-4788-46C0-B577-B1A22BE05281}"/>
                </a:ext>
              </a:extLst>
            </p:cNvPr>
            <p:cNvCxnSpPr>
              <a:cxnSpLocks/>
            </p:cNvCxnSpPr>
            <p:nvPr/>
          </p:nvCxnSpPr>
          <p:spPr>
            <a:xfrm>
              <a:off x="1912620" y="4911742"/>
              <a:ext cx="80483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1" name="Group 60">
            <a:extLst>
              <a:ext uri="{FF2B5EF4-FFF2-40B4-BE49-F238E27FC236}">
                <a16:creationId xmlns:a16="http://schemas.microsoft.com/office/drawing/2014/main" id="{267593D8-BC3B-4CE1-BE6E-026D1ED9A3B3}"/>
              </a:ext>
            </a:extLst>
          </p:cNvPr>
          <p:cNvGrpSpPr/>
          <p:nvPr/>
        </p:nvGrpSpPr>
        <p:grpSpPr>
          <a:xfrm>
            <a:off x="7563306" y="4846213"/>
            <a:ext cx="2360321" cy="952433"/>
            <a:chOff x="1912620" y="4567917"/>
            <a:chExt cx="2360321" cy="952433"/>
          </a:xfrm>
        </p:grpSpPr>
        <p:grpSp>
          <p:nvGrpSpPr>
            <p:cNvPr id="62" name="Group 61">
              <a:extLst>
                <a:ext uri="{FF2B5EF4-FFF2-40B4-BE49-F238E27FC236}">
                  <a16:creationId xmlns:a16="http://schemas.microsoft.com/office/drawing/2014/main" id="{658BBAB1-573B-4835-8DF7-12DD26F0DE96}"/>
                </a:ext>
              </a:extLst>
            </p:cNvPr>
            <p:cNvGrpSpPr/>
            <p:nvPr/>
          </p:nvGrpSpPr>
          <p:grpSpPr>
            <a:xfrm>
              <a:off x="2213583" y="4567917"/>
              <a:ext cx="2059358" cy="952433"/>
              <a:chOff x="2091769" y="4542517"/>
              <a:chExt cx="2059358" cy="952433"/>
            </a:xfrm>
          </p:grpSpPr>
          <p:sp>
            <p:nvSpPr>
              <p:cNvPr id="64" name="TextBox 63">
                <a:extLst>
                  <a:ext uri="{FF2B5EF4-FFF2-40B4-BE49-F238E27FC236}">
                    <a16:creationId xmlns:a16="http://schemas.microsoft.com/office/drawing/2014/main" id="{DEC7315E-1842-419A-BC13-BD98104DF769}"/>
                  </a:ext>
                </a:extLst>
              </p:cNvPr>
              <p:cNvSpPr txBox="1"/>
              <p:nvPr/>
            </p:nvSpPr>
            <p:spPr>
              <a:xfrm>
                <a:off x="2091769" y="4542517"/>
                <a:ext cx="2014908" cy="305725"/>
              </a:xfrm>
              <a:prstGeom prst="rect">
                <a:avLst/>
              </a:prstGeom>
              <a:noFill/>
            </p:spPr>
            <p:txBody>
              <a:bodyPr wrap="square" numCol="1" spcCol="457200" rtlCol="0">
                <a:spAutoFit/>
              </a:bodyPr>
              <a:lstStyle/>
              <a:p>
                <a:pPr>
                  <a:lnSpc>
                    <a:spcPts val="1900"/>
                  </a:lnSpc>
                </a:pPr>
                <a:r>
                  <a:rPr lang="en-US" sz="1000" spc="200" dirty="0">
                    <a:solidFill>
                      <a:schemeClr val="tx1">
                        <a:lumMod val="75000"/>
                        <a:lumOff val="25000"/>
                      </a:schemeClr>
                    </a:solidFill>
                    <a:latin typeface="Raleway" panose="020B0503030101060003" pitchFamily="34" charset="0"/>
                    <a:ea typeface="Montserrat" charset="0"/>
                    <a:cs typeface="Montserrat" charset="0"/>
                  </a:rPr>
                  <a:t>INSERT TITILE HERE</a:t>
                </a:r>
              </a:p>
            </p:txBody>
          </p:sp>
          <p:sp>
            <p:nvSpPr>
              <p:cNvPr id="65" name="TextBox 64">
                <a:extLst>
                  <a:ext uri="{FF2B5EF4-FFF2-40B4-BE49-F238E27FC236}">
                    <a16:creationId xmlns:a16="http://schemas.microsoft.com/office/drawing/2014/main" id="{6CB63945-DAE1-4ABE-B15B-4D4BB6CF5D10}"/>
                  </a:ext>
                </a:extLst>
              </p:cNvPr>
              <p:cNvSpPr txBox="1"/>
              <p:nvPr/>
            </p:nvSpPr>
            <p:spPr>
              <a:xfrm>
                <a:off x="2091769" y="4919664"/>
                <a:ext cx="2059358" cy="575286"/>
              </a:xfrm>
              <a:prstGeom prst="rect">
                <a:avLst/>
              </a:prstGeom>
              <a:noFill/>
            </p:spPr>
            <p:txBody>
              <a:bodyPr wrap="square" rtlCol="0">
                <a:spAutoFit/>
              </a:bodyPr>
              <a:lstStyle/>
              <a:p>
                <a:pPr>
                  <a:lnSpc>
                    <a:spcPts val="1300"/>
                  </a:lnSpc>
                </a:pPr>
                <a:r>
                  <a:rPr lang="en-US" sz="800" dirty="0">
                    <a:solidFill>
                      <a:schemeClr val="bg1">
                        <a:lumMod val="50000"/>
                      </a:schemeClr>
                    </a:solidFill>
                    <a:latin typeface="Raleway" panose="020B0503030101060003" pitchFamily="34" charset="0"/>
                  </a:rPr>
                  <a:t>If you need help with the product, please </a:t>
                </a:r>
                <a:r>
                  <a:rPr lang="en-US" sz="800" dirty="0" err="1">
                    <a:solidFill>
                      <a:schemeClr val="bg1">
                        <a:lumMod val="50000"/>
                      </a:schemeClr>
                    </a:solidFill>
                    <a:latin typeface="Raleway" panose="020B0503030101060003" pitchFamily="34" charset="0"/>
                  </a:rPr>
                  <a:t>contacat</a:t>
                </a:r>
                <a:r>
                  <a:rPr lang="en-US" sz="800" dirty="0">
                    <a:solidFill>
                      <a:schemeClr val="bg1">
                        <a:lumMod val="50000"/>
                      </a:schemeClr>
                    </a:solidFill>
                    <a:latin typeface="Raleway" panose="020B0503030101060003" pitchFamily="34" charset="0"/>
                  </a:rPr>
                  <a:t> the to owner by visiting</a:t>
                </a:r>
              </a:p>
              <a:p>
                <a:pPr>
                  <a:lnSpc>
                    <a:spcPts val="1300"/>
                  </a:lnSpc>
                </a:pPr>
                <a:r>
                  <a:rPr lang="en-US" sz="800" dirty="0">
                    <a:solidFill>
                      <a:schemeClr val="bg1">
                        <a:lumMod val="50000"/>
                      </a:schemeClr>
                    </a:solidFill>
                    <a:latin typeface="Raleway" panose="020B0503030101060003" pitchFamily="34" charset="0"/>
                  </a:rPr>
                  <a:t>To be the is design.</a:t>
                </a:r>
              </a:p>
            </p:txBody>
          </p:sp>
        </p:grpSp>
        <p:cxnSp>
          <p:nvCxnSpPr>
            <p:cNvPr id="63" name="Straight Connector 62">
              <a:extLst>
                <a:ext uri="{FF2B5EF4-FFF2-40B4-BE49-F238E27FC236}">
                  <a16:creationId xmlns:a16="http://schemas.microsoft.com/office/drawing/2014/main" id="{DE41CF56-A490-4CE4-8D0F-8D08FE15B638}"/>
                </a:ext>
              </a:extLst>
            </p:cNvPr>
            <p:cNvCxnSpPr>
              <a:cxnSpLocks/>
            </p:cNvCxnSpPr>
            <p:nvPr/>
          </p:nvCxnSpPr>
          <p:spPr>
            <a:xfrm>
              <a:off x="1912620" y="4911742"/>
              <a:ext cx="80483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66" name="TextBox 65">
            <a:extLst>
              <a:ext uri="{FF2B5EF4-FFF2-40B4-BE49-F238E27FC236}">
                <a16:creationId xmlns:a16="http://schemas.microsoft.com/office/drawing/2014/main" id="{B921E405-5A74-465D-94C7-D0A2D036C840}"/>
              </a:ext>
            </a:extLst>
          </p:cNvPr>
          <p:cNvSpPr txBox="1"/>
          <p:nvPr/>
        </p:nvSpPr>
        <p:spPr>
          <a:xfrm>
            <a:off x="965200" y="719440"/>
            <a:ext cx="4863347" cy="1338828"/>
          </a:xfrm>
          <a:prstGeom prst="rect">
            <a:avLst/>
          </a:prstGeom>
          <a:noFill/>
        </p:spPr>
        <p:txBody>
          <a:bodyPr wrap="square" rtlCol="0">
            <a:spAutoFit/>
          </a:bodyPr>
          <a:lstStyle/>
          <a:p>
            <a:r>
              <a:rPr lang="en-US" sz="2700" dirty="0">
                <a:solidFill>
                  <a:schemeClr val="bg1">
                    <a:lumMod val="50000"/>
                  </a:schemeClr>
                </a:solidFill>
                <a:latin typeface="Abril Display" panose="02000503000000020003" pitchFamily="50" charset="0"/>
              </a:rPr>
              <a:t>Taking an image, freezing a</a:t>
            </a:r>
          </a:p>
          <a:p>
            <a:r>
              <a:rPr lang="en-US" sz="2700" dirty="0">
                <a:solidFill>
                  <a:schemeClr val="bg1">
                    <a:lumMod val="50000"/>
                  </a:schemeClr>
                </a:solidFill>
                <a:latin typeface="Abril Display" panose="02000503000000020003" pitchFamily="50" charset="0"/>
              </a:rPr>
              <a:t>moment, reveals how this rich</a:t>
            </a:r>
          </a:p>
          <a:p>
            <a:r>
              <a:rPr lang="en-US" sz="2700" dirty="0">
                <a:solidFill>
                  <a:schemeClr val="bg1">
                    <a:lumMod val="50000"/>
                  </a:schemeClr>
                </a:solidFill>
                <a:latin typeface="Abril Display" panose="02000503000000020003" pitchFamily="50" charset="0"/>
              </a:rPr>
              <a:t>reality truly is.</a:t>
            </a:r>
          </a:p>
        </p:txBody>
      </p:sp>
      <p:cxnSp>
        <p:nvCxnSpPr>
          <p:cNvPr id="67" name="Straight Connector 66">
            <a:extLst>
              <a:ext uri="{FF2B5EF4-FFF2-40B4-BE49-F238E27FC236}">
                <a16:creationId xmlns:a16="http://schemas.microsoft.com/office/drawing/2014/main" id="{DB37BADE-1C95-46D1-94DE-C6A9ED065269}"/>
              </a:ext>
            </a:extLst>
          </p:cNvPr>
          <p:cNvCxnSpPr>
            <a:cxnSpLocks/>
          </p:cNvCxnSpPr>
          <p:nvPr/>
        </p:nvCxnSpPr>
        <p:spPr>
          <a:xfrm>
            <a:off x="84972" y="2138341"/>
            <a:ext cx="155257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3718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DD5D3D-97C2-4AB1-9E0F-133D77EFB397}"/>
              </a:ext>
            </a:extLst>
          </p:cNvPr>
          <p:cNvSpPr/>
          <p:nvPr/>
        </p:nvSpPr>
        <p:spPr>
          <a:xfrm>
            <a:off x="4848225" y="1714500"/>
            <a:ext cx="7343775"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Placeholder 7">
            <a:extLst>
              <a:ext uri="{FF2B5EF4-FFF2-40B4-BE49-F238E27FC236}">
                <a16:creationId xmlns:a16="http://schemas.microsoft.com/office/drawing/2014/main" id="{92C19DC4-C916-4B84-80B2-7B1A1CF57018}"/>
              </a:ext>
            </a:extLst>
          </p:cNvPr>
          <p:cNvPicPr>
            <a:picLocks noGrp="1" noChangeAspect="1"/>
          </p:cNvPicPr>
          <p:nvPr>
            <p:ph type="pic" sz="quarter" idx="10"/>
          </p:nvPr>
        </p:nvPicPr>
        <p:blipFill>
          <a:blip r:embed="rId2"/>
          <a:srcRect l="3733" r="3733"/>
          <a:stretch>
            <a:fillRect/>
          </a:stretch>
        </p:blipFill>
        <p:spPr/>
      </p:pic>
      <p:pic>
        <p:nvPicPr>
          <p:cNvPr id="13" name="Picture Placeholder 12">
            <a:extLst>
              <a:ext uri="{FF2B5EF4-FFF2-40B4-BE49-F238E27FC236}">
                <a16:creationId xmlns:a16="http://schemas.microsoft.com/office/drawing/2014/main" id="{C170CE2F-37AA-4E7A-BDA6-6BF7EA638B69}"/>
              </a:ext>
            </a:extLst>
          </p:cNvPr>
          <p:cNvPicPr>
            <a:picLocks noGrp="1" noChangeAspect="1"/>
          </p:cNvPicPr>
          <p:nvPr>
            <p:ph type="pic" sz="quarter" idx="11"/>
          </p:nvPr>
        </p:nvPicPr>
        <p:blipFill>
          <a:blip r:embed="rId3"/>
          <a:srcRect/>
          <a:stretch>
            <a:fillRect/>
          </a:stretch>
        </p:blipFill>
        <p:spPr/>
      </p:pic>
      <p:sp>
        <p:nvSpPr>
          <p:cNvPr id="14" name="TextBox 13">
            <a:extLst>
              <a:ext uri="{FF2B5EF4-FFF2-40B4-BE49-F238E27FC236}">
                <a16:creationId xmlns:a16="http://schemas.microsoft.com/office/drawing/2014/main" id="{E026CF08-9EC1-410A-9ED0-9E108A7F154F}"/>
              </a:ext>
            </a:extLst>
          </p:cNvPr>
          <p:cNvSpPr txBox="1"/>
          <p:nvPr/>
        </p:nvSpPr>
        <p:spPr>
          <a:xfrm>
            <a:off x="9525" y="5067279"/>
            <a:ext cx="4863347" cy="2215991"/>
          </a:xfrm>
          <a:prstGeom prst="rect">
            <a:avLst/>
          </a:prstGeom>
          <a:noFill/>
        </p:spPr>
        <p:txBody>
          <a:bodyPr wrap="square" rtlCol="0">
            <a:spAutoFit/>
          </a:bodyPr>
          <a:lstStyle/>
          <a:p>
            <a:r>
              <a:rPr lang="en-US" sz="13800" dirty="0">
                <a:solidFill>
                  <a:schemeClr val="bg1">
                    <a:lumMod val="95000"/>
                    <a:alpha val="40000"/>
                  </a:schemeClr>
                </a:solidFill>
                <a:latin typeface="Abril Display" panose="02000503000000020003" pitchFamily="50" charset="0"/>
              </a:rPr>
              <a:t>0/002</a:t>
            </a:r>
          </a:p>
        </p:txBody>
      </p:sp>
      <p:sp>
        <p:nvSpPr>
          <p:cNvPr id="15" name="TextBox 14">
            <a:extLst>
              <a:ext uri="{FF2B5EF4-FFF2-40B4-BE49-F238E27FC236}">
                <a16:creationId xmlns:a16="http://schemas.microsoft.com/office/drawing/2014/main" id="{B8410E97-DF7D-419D-9B65-6EF3FC2C3361}"/>
              </a:ext>
            </a:extLst>
          </p:cNvPr>
          <p:cNvSpPr txBox="1"/>
          <p:nvPr/>
        </p:nvSpPr>
        <p:spPr>
          <a:xfrm>
            <a:off x="6722833" y="3679826"/>
            <a:ext cx="3970568" cy="1107996"/>
          </a:xfrm>
          <a:prstGeom prst="rect">
            <a:avLst/>
          </a:prstGeom>
          <a:noFill/>
        </p:spPr>
        <p:txBody>
          <a:bodyPr wrap="square" rtlCol="0">
            <a:spAutoFit/>
          </a:bodyPr>
          <a:lstStyle/>
          <a:p>
            <a:r>
              <a:rPr lang="en-US" sz="2200" dirty="0">
                <a:solidFill>
                  <a:schemeClr val="bg1">
                    <a:lumMod val="50000"/>
                  </a:schemeClr>
                </a:solidFill>
                <a:latin typeface="Abril Display" panose="02000503000000020003" pitchFamily="50" charset="0"/>
              </a:rPr>
              <a:t>Taking an image, freezing a</a:t>
            </a:r>
          </a:p>
          <a:p>
            <a:r>
              <a:rPr lang="en-US" sz="2200" dirty="0">
                <a:solidFill>
                  <a:schemeClr val="bg1">
                    <a:lumMod val="50000"/>
                  </a:schemeClr>
                </a:solidFill>
                <a:latin typeface="Abril Display" panose="02000503000000020003" pitchFamily="50" charset="0"/>
              </a:rPr>
              <a:t>moment, reveals how this rich</a:t>
            </a:r>
          </a:p>
          <a:p>
            <a:r>
              <a:rPr lang="en-US" sz="2200" dirty="0">
                <a:solidFill>
                  <a:schemeClr val="bg1">
                    <a:lumMod val="50000"/>
                  </a:schemeClr>
                </a:solidFill>
                <a:latin typeface="Abril Display" panose="02000503000000020003" pitchFamily="50" charset="0"/>
              </a:rPr>
              <a:t>reality truly is.</a:t>
            </a:r>
          </a:p>
        </p:txBody>
      </p:sp>
      <p:cxnSp>
        <p:nvCxnSpPr>
          <p:cNvPr id="16" name="Straight Connector 15">
            <a:extLst>
              <a:ext uri="{FF2B5EF4-FFF2-40B4-BE49-F238E27FC236}">
                <a16:creationId xmlns:a16="http://schemas.microsoft.com/office/drawing/2014/main" id="{55B834ED-EC76-4930-B847-364D4C802510}"/>
              </a:ext>
            </a:extLst>
          </p:cNvPr>
          <p:cNvCxnSpPr>
            <a:cxnSpLocks/>
          </p:cNvCxnSpPr>
          <p:nvPr/>
        </p:nvCxnSpPr>
        <p:spPr>
          <a:xfrm>
            <a:off x="5842604" y="4894264"/>
            <a:ext cx="1552575"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C0D132D-8350-4F82-9F49-01F778A95523}"/>
              </a:ext>
            </a:extLst>
          </p:cNvPr>
          <p:cNvGrpSpPr/>
          <p:nvPr/>
        </p:nvGrpSpPr>
        <p:grpSpPr>
          <a:xfrm>
            <a:off x="6775597" y="2913020"/>
            <a:ext cx="1330675" cy="355600"/>
            <a:chOff x="968024" y="5397500"/>
            <a:chExt cx="1330675" cy="355600"/>
          </a:xfrm>
        </p:grpSpPr>
        <p:sp>
          <p:nvSpPr>
            <p:cNvPr id="18" name="TextBox 17">
              <a:extLst>
                <a:ext uri="{FF2B5EF4-FFF2-40B4-BE49-F238E27FC236}">
                  <a16:creationId xmlns:a16="http://schemas.microsoft.com/office/drawing/2014/main" id="{ADCA9A6E-AD51-4D4E-AB6E-250DFAE69FD4}"/>
                </a:ext>
              </a:extLst>
            </p:cNvPr>
            <p:cNvSpPr txBox="1"/>
            <p:nvPr/>
          </p:nvSpPr>
          <p:spPr>
            <a:xfrm>
              <a:off x="1018825" y="5438973"/>
              <a:ext cx="1232250" cy="307777"/>
            </a:xfrm>
            <a:prstGeom prst="rect">
              <a:avLst/>
            </a:prstGeom>
            <a:noFill/>
          </p:spPr>
          <p:txBody>
            <a:bodyPr wrap="square" rtlCol="0">
              <a:spAutoFit/>
            </a:bodyPr>
            <a:lstStyle/>
            <a:p>
              <a:r>
                <a:rPr lang="en-US" sz="1400" dirty="0">
                  <a:solidFill>
                    <a:schemeClr val="bg1">
                      <a:lumMod val="85000"/>
                    </a:schemeClr>
                  </a:solidFill>
                  <a:latin typeface="Abril Display" panose="02000503000000020003" pitchFamily="50" charset="0"/>
                </a:rPr>
                <a:t>www.fp.com</a:t>
              </a:r>
            </a:p>
          </p:txBody>
        </p:sp>
        <p:sp>
          <p:nvSpPr>
            <p:cNvPr id="19" name="Rectangle 18">
              <a:extLst>
                <a:ext uri="{FF2B5EF4-FFF2-40B4-BE49-F238E27FC236}">
                  <a16:creationId xmlns:a16="http://schemas.microsoft.com/office/drawing/2014/main" id="{348A20EB-CEB6-4B92-9B73-CBB09FBCC12B}"/>
                </a:ext>
              </a:extLst>
            </p:cNvPr>
            <p:cNvSpPr/>
            <p:nvPr/>
          </p:nvSpPr>
          <p:spPr>
            <a:xfrm>
              <a:off x="968024" y="5397500"/>
              <a:ext cx="1330675" cy="35560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0" name="TextBox 19">
            <a:extLst>
              <a:ext uri="{FF2B5EF4-FFF2-40B4-BE49-F238E27FC236}">
                <a16:creationId xmlns:a16="http://schemas.microsoft.com/office/drawing/2014/main" id="{CA9A0BDC-D680-40B8-BB6E-0137E1491216}"/>
              </a:ext>
            </a:extLst>
          </p:cNvPr>
          <p:cNvSpPr txBox="1"/>
          <p:nvPr/>
        </p:nvSpPr>
        <p:spPr>
          <a:xfrm>
            <a:off x="6722832" y="5049462"/>
            <a:ext cx="3289563" cy="985526"/>
          </a:xfrm>
          <a:prstGeom prst="rect">
            <a:avLst/>
          </a:prstGeom>
          <a:noFill/>
        </p:spPr>
        <p:txBody>
          <a:bodyPr wrap="square" rtlCol="0">
            <a:spAutoFit/>
          </a:bodyPr>
          <a:lstStyle/>
          <a:p>
            <a:pPr>
              <a:lnSpc>
                <a:spcPts val="1800"/>
              </a:lnSpc>
            </a:pPr>
            <a:r>
              <a:rPr lang="en-US" sz="870" dirty="0">
                <a:latin typeface="Montserrat Light" panose="00000400000000000000" pitchFamily="50" charset="0"/>
              </a:rPr>
              <a:t>If you need help with the product, please contact the shop owner by visiting their shop profile and to sending them a message. For anything else (licensing, billing, </a:t>
            </a:r>
            <a:r>
              <a:rPr lang="en-US" sz="870" dirty="0" err="1">
                <a:latin typeface="Montserrat Light" panose="00000400000000000000" pitchFamily="50" charset="0"/>
              </a:rPr>
              <a:t>etc</a:t>
            </a:r>
            <a:r>
              <a:rPr lang="en-US" sz="870" dirty="0">
                <a:latin typeface="Montserrat Light" panose="00000400000000000000" pitchFamily="50" charset="0"/>
              </a:rPr>
              <a:t>), please visit our Help Center.</a:t>
            </a:r>
          </a:p>
        </p:txBody>
      </p:sp>
    </p:spTree>
    <p:extLst>
      <p:ext uri="{BB962C8B-B14F-4D97-AF65-F5344CB8AC3E}">
        <p14:creationId xmlns:p14="http://schemas.microsoft.com/office/powerpoint/2010/main" val="29808763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B343EDBC-FC98-428B-BF7C-2E9FEBF3F97A}"/>
              </a:ext>
            </a:extLst>
          </p:cNvPr>
          <p:cNvPicPr>
            <a:picLocks noGrp="1" noChangeAspect="1"/>
          </p:cNvPicPr>
          <p:nvPr>
            <p:ph type="pic" sz="quarter" idx="10"/>
          </p:nvPr>
        </p:nvPicPr>
        <p:blipFill>
          <a:blip r:embed="rId2"/>
          <a:srcRect l="680" r="680"/>
          <a:stretch>
            <a:fillRect/>
          </a:stretch>
        </p:blipFill>
        <p:spPr/>
      </p:pic>
      <p:sp>
        <p:nvSpPr>
          <p:cNvPr id="14" name="Rectangle 13">
            <a:extLst>
              <a:ext uri="{FF2B5EF4-FFF2-40B4-BE49-F238E27FC236}">
                <a16:creationId xmlns:a16="http://schemas.microsoft.com/office/drawing/2014/main" id="{AE53E014-41C8-4BE1-8E70-D89C9D48C54C}"/>
              </a:ext>
            </a:extLst>
          </p:cNvPr>
          <p:cNvSpPr/>
          <p:nvPr/>
        </p:nvSpPr>
        <p:spPr>
          <a:xfrm>
            <a:off x="4841534" y="3181350"/>
            <a:ext cx="2397466" cy="3676650"/>
          </a:xfrm>
          <a:prstGeom prst="rect">
            <a:avLst/>
          </a:prstGeom>
          <a:solidFill>
            <a:schemeClr val="bg1">
              <a:lumMod val="9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Placeholder 17">
            <a:extLst>
              <a:ext uri="{FF2B5EF4-FFF2-40B4-BE49-F238E27FC236}">
                <a16:creationId xmlns:a16="http://schemas.microsoft.com/office/drawing/2014/main" id="{DD181DB2-9CB6-4665-B982-60513E2D05A7}"/>
              </a:ext>
            </a:extLst>
          </p:cNvPr>
          <p:cNvPicPr>
            <a:picLocks noGrp="1" noChangeAspect="1"/>
          </p:cNvPicPr>
          <p:nvPr>
            <p:ph type="pic" sz="quarter" idx="12"/>
          </p:nvPr>
        </p:nvPicPr>
        <p:blipFill>
          <a:blip r:embed="rId3"/>
          <a:srcRect l="12733" r="12733"/>
          <a:stretch>
            <a:fillRect/>
          </a:stretch>
        </p:blipFill>
        <p:spPr/>
      </p:pic>
      <p:pic>
        <p:nvPicPr>
          <p:cNvPr id="16" name="Picture Placeholder 15">
            <a:extLst>
              <a:ext uri="{FF2B5EF4-FFF2-40B4-BE49-F238E27FC236}">
                <a16:creationId xmlns:a16="http://schemas.microsoft.com/office/drawing/2014/main" id="{B82FED08-AAD7-47F4-92A4-94C3A11C3A64}"/>
              </a:ext>
            </a:extLst>
          </p:cNvPr>
          <p:cNvPicPr>
            <a:picLocks noGrp="1" noChangeAspect="1"/>
          </p:cNvPicPr>
          <p:nvPr>
            <p:ph type="pic" sz="quarter" idx="11"/>
          </p:nvPr>
        </p:nvPicPr>
        <p:blipFill>
          <a:blip r:embed="rId4"/>
          <a:srcRect l="12698" r="12698"/>
          <a:stretch>
            <a:fillRect/>
          </a:stretch>
        </p:blipFill>
        <p:spPr/>
      </p:pic>
      <p:sp>
        <p:nvSpPr>
          <p:cNvPr id="25" name="TextBox 24">
            <a:extLst>
              <a:ext uri="{FF2B5EF4-FFF2-40B4-BE49-F238E27FC236}">
                <a16:creationId xmlns:a16="http://schemas.microsoft.com/office/drawing/2014/main" id="{BD73FA2E-F407-4877-8E20-18C4A648DF7E}"/>
              </a:ext>
            </a:extLst>
          </p:cNvPr>
          <p:cNvSpPr txBox="1"/>
          <p:nvPr/>
        </p:nvSpPr>
        <p:spPr>
          <a:xfrm>
            <a:off x="872081" y="1522395"/>
            <a:ext cx="2645819" cy="769441"/>
          </a:xfrm>
          <a:prstGeom prst="rect">
            <a:avLst/>
          </a:prstGeom>
          <a:noFill/>
        </p:spPr>
        <p:txBody>
          <a:bodyPr wrap="square" rtlCol="0">
            <a:spAutoFit/>
          </a:bodyPr>
          <a:lstStyle/>
          <a:p>
            <a:r>
              <a:rPr lang="en-US" sz="4400" dirty="0">
                <a:solidFill>
                  <a:schemeClr val="bg1">
                    <a:lumMod val="50000"/>
                  </a:schemeClr>
                </a:solidFill>
                <a:latin typeface="Abril Display" panose="02000503000000020003" pitchFamily="50" charset="0"/>
              </a:rPr>
              <a:t>Feature /</a:t>
            </a:r>
          </a:p>
        </p:txBody>
      </p:sp>
      <p:sp>
        <p:nvSpPr>
          <p:cNvPr id="26" name="TextBox 25">
            <a:extLst>
              <a:ext uri="{FF2B5EF4-FFF2-40B4-BE49-F238E27FC236}">
                <a16:creationId xmlns:a16="http://schemas.microsoft.com/office/drawing/2014/main" id="{CB5882C3-605F-4943-80ED-D082F162CAC2}"/>
              </a:ext>
            </a:extLst>
          </p:cNvPr>
          <p:cNvSpPr txBox="1"/>
          <p:nvPr/>
        </p:nvSpPr>
        <p:spPr>
          <a:xfrm>
            <a:off x="872081" y="4552688"/>
            <a:ext cx="3090319" cy="837793"/>
          </a:xfrm>
          <a:prstGeom prst="rect">
            <a:avLst/>
          </a:prstGeom>
          <a:noFill/>
        </p:spPr>
        <p:txBody>
          <a:bodyPr wrap="square" rtlCol="0">
            <a:spAutoFit/>
          </a:bodyPr>
          <a:lstStyle/>
          <a:p>
            <a:pPr>
              <a:lnSpc>
                <a:spcPts val="1500"/>
              </a:lnSpc>
            </a:pPr>
            <a:r>
              <a:rPr lang="en-US" sz="800" dirty="0">
                <a:latin typeface="Montserrat Light" panose="00000400000000000000" pitchFamily="50" charset="0"/>
              </a:rPr>
              <a:t>If you need help with the product, please contact the shop owner by visiting their shop profile and to sending to them a message. For anything else (licensing, billing, </a:t>
            </a:r>
            <a:r>
              <a:rPr lang="en-US" sz="800" dirty="0" err="1">
                <a:latin typeface="Montserrat Light" panose="00000400000000000000" pitchFamily="50" charset="0"/>
              </a:rPr>
              <a:t>etc</a:t>
            </a:r>
            <a:r>
              <a:rPr lang="en-US" sz="800" dirty="0">
                <a:latin typeface="Montserrat Light" panose="00000400000000000000" pitchFamily="50" charset="0"/>
              </a:rPr>
              <a:t>), please visit our Help Center.</a:t>
            </a:r>
          </a:p>
        </p:txBody>
      </p:sp>
      <p:sp>
        <p:nvSpPr>
          <p:cNvPr id="28" name="TextBox 27">
            <a:extLst>
              <a:ext uri="{FF2B5EF4-FFF2-40B4-BE49-F238E27FC236}">
                <a16:creationId xmlns:a16="http://schemas.microsoft.com/office/drawing/2014/main" id="{BEAFE47B-C66A-4C11-9721-C47FD8204614}"/>
              </a:ext>
            </a:extLst>
          </p:cNvPr>
          <p:cNvSpPr txBox="1"/>
          <p:nvPr/>
        </p:nvSpPr>
        <p:spPr>
          <a:xfrm rot="16200000">
            <a:off x="4710269" y="2079090"/>
            <a:ext cx="1415395" cy="302006"/>
          </a:xfrm>
          <a:prstGeom prst="rect">
            <a:avLst/>
          </a:prstGeom>
          <a:noFill/>
        </p:spPr>
        <p:txBody>
          <a:bodyPr wrap="square" rtlCol="0">
            <a:spAutoFit/>
          </a:bodyPr>
          <a:lstStyle/>
          <a:p>
            <a:pPr>
              <a:lnSpc>
                <a:spcPts val="1500"/>
              </a:lnSpc>
            </a:pPr>
            <a:r>
              <a:rPr lang="en-US" sz="1700" spc="300" dirty="0">
                <a:solidFill>
                  <a:schemeClr val="bg1">
                    <a:lumMod val="50000"/>
                  </a:schemeClr>
                </a:solidFill>
                <a:latin typeface="Abril Display" panose="02000503000000020003" pitchFamily="50" charset="0"/>
              </a:rPr>
              <a:t>optimize</a:t>
            </a:r>
          </a:p>
        </p:txBody>
      </p:sp>
      <p:sp>
        <p:nvSpPr>
          <p:cNvPr id="27" name="TextBox 26">
            <a:extLst>
              <a:ext uri="{FF2B5EF4-FFF2-40B4-BE49-F238E27FC236}">
                <a16:creationId xmlns:a16="http://schemas.microsoft.com/office/drawing/2014/main" id="{003D7134-FCCB-4E70-8F3C-28C1824D19AD}"/>
              </a:ext>
            </a:extLst>
          </p:cNvPr>
          <p:cNvSpPr txBox="1"/>
          <p:nvPr/>
        </p:nvSpPr>
        <p:spPr>
          <a:xfrm>
            <a:off x="872081" y="4260429"/>
            <a:ext cx="2061619" cy="267061"/>
          </a:xfrm>
          <a:prstGeom prst="rect">
            <a:avLst/>
          </a:prstGeom>
          <a:noFill/>
        </p:spPr>
        <p:txBody>
          <a:bodyPr wrap="square" rtlCol="0">
            <a:spAutoFit/>
          </a:bodyPr>
          <a:lstStyle/>
          <a:p>
            <a:pPr>
              <a:lnSpc>
                <a:spcPts val="1500"/>
              </a:lnSpc>
            </a:pPr>
            <a:r>
              <a:rPr lang="en-US" sz="900" dirty="0">
                <a:latin typeface="Montserrat Medium" panose="00000600000000000000" pitchFamily="50" charset="0"/>
              </a:rPr>
              <a:t>Simple </a:t>
            </a:r>
            <a:r>
              <a:rPr lang="en-US" sz="900" dirty="0" err="1">
                <a:latin typeface="Montserrat Medium" panose="00000600000000000000" pitchFamily="50" charset="0"/>
              </a:rPr>
              <a:t>woys</a:t>
            </a:r>
            <a:r>
              <a:rPr lang="en-US" sz="900" dirty="0">
                <a:latin typeface="Montserrat Medium" panose="00000600000000000000" pitchFamily="50" charset="0"/>
              </a:rPr>
              <a:t> to get Remember</a:t>
            </a:r>
          </a:p>
        </p:txBody>
      </p:sp>
      <p:sp>
        <p:nvSpPr>
          <p:cNvPr id="29" name="TextBox 28">
            <a:extLst>
              <a:ext uri="{FF2B5EF4-FFF2-40B4-BE49-F238E27FC236}">
                <a16:creationId xmlns:a16="http://schemas.microsoft.com/office/drawing/2014/main" id="{F26B6DB1-9D27-458D-9F0D-B9343D569F11}"/>
              </a:ext>
            </a:extLst>
          </p:cNvPr>
          <p:cNvSpPr txBox="1"/>
          <p:nvPr/>
        </p:nvSpPr>
        <p:spPr>
          <a:xfrm rot="16200000">
            <a:off x="7679278" y="5376346"/>
            <a:ext cx="1415395" cy="302006"/>
          </a:xfrm>
          <a:prstGeom prst="rect">
            <a:avLst/>
          </a:prstGeom>
          <a:noFill/>
        </p:spPr>
        <p:txBody>
          <a:bodyPr wrap="square" rtlCol="0">
            <a:spAutoFit/>
          </a:bodyPr>
          <a:lstStyle/>
          <a:p>
            <a:pPr>
              <a:lnSpc>
                <a:spcPts val="1500"/>
              </a:lnSpc>
            </a:pPr>
            <a:r>
              <a:rPr lang="en-US" sz="1700" spc="300" dirty="0" err="1">
                <a:solidFill>
                  <a:schemeClr val="bg1">
                    <a:lumMod val="50000"/>
                  </a:schemeClr>
                </a:solidFill>
                <a:latin typeface="Abril Display" panose="02000503000000020003" pitchFamily="50" charset="0"/>
              </a:rPr>
              <a:t>fasion</a:t>
            </a:r>
            <a:endParaRPr lang="en-US" sz="1700" spc="300" dirty="0">
              <a:solidFill>
                <a:schemeClr val="bg1">
                  <a:lumMod val="50000"/>
                </a:schemeClr>
              </a:solidFill>
              <a:latin typeface="Abril Display" panose="02000503000000020003" pitchFamily="50" charset="0"/>
            </a:endParaRPr>
          </a:p>
        </p:txBody>
      </p:sp>
      <p:sp>
        <p:nvSpPr>
          <p:cNvPr id="30" name="TextBox 29">
            <a:extLst>
              <a:ext uri="{FF2B5EF4-FFF2-40B4-BE49-F238E27FC236}">
                <a16:creationId xmlns:a16="http://schemas.microsoft.com/office/drawing/2014/main" id="{5DB2A3E3-8FEC-43D5-B1CE-E87243AA5F2C}"/>
              </a:ext>
            </a:extLst>
          </p:cNvPr>
          <p:cNvSpPr txBox="1"/>
          <p:nvPr/>
        </p:nvSpPr>
        <p:spPr>
          <a:xfrm rot="16200000">
            <a:off x="10134567" y="956745"/>
            <a:ext cx="1415395" cy="302006"/>
          </a:xfrm>
          <a:prstGeom prst="rect">
            <a:avLst/>
          </a:prstGeom>
          <a:noFill/>
        </p:spPr>
        <p:txBody>
          <a:bodyPr wrap="square" rtlCol="0">
            <a:spAutoFit/>
          </a:bodyPr>
          <a:lstStyle/>
          <a:p>
            <a:pPr>
              <a:lnSpc>
                <a:spcPts val="1500"/>
              </a:lnSpc>
            </a:pPr>
            <a:r>
              <a:rPr lang="en-US" sz="1700" spc="300" dirty="0">
                <a:solidFill>
                  <a:schemeClr val="bg1">
                    <a:lumMod val="50000"/>
                  </a:schemeClr>
                </a:solidFill>
                <a:latin typeface="Abril Display" panose="02000503000000020003" pitchFamily="50" charset="0"/>
              </a:rPr>
              <a:t>Graphic</a:t>
            </a:r>
          </a:p>
        </p:txBody>
      </p:sp>
    </p:spTree>
    <p:extLst>
      <p:ext uri="{BB962C8B-B14F-4D97-AF65-F5344CB8AC3E}">
        <p14:creationId xmlns:p14="http://schemas.microsoft.com/office/powerpoint/2010/main" val="2941821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A54C7A7-125A-4DDF-9F8D-5AF4E534D8E5}"/>
              </a:ext>
            </a:extLst>
          </p:cNvPr>
          <p:cNvSpPr/>
          <p:nvPr/>
        </p:nvSpPr>
        <p:spPr>
          <a:xfrm>
            <a:off x="7772399" y="1076324"/>
            <a:ext cx="3686175" cy="50577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BA6FED14-F449-49B7-BF26-72FC6C24C84E}"/>
              </a:ext>
            </a:extLst>
          </p:cNvPr>
          <p:cNvSpPr/>
          <p:nvPr/>
        </p:nvSpPr>
        <p:spPr>
          <a:xfrm>
            <a:off x="6854022" y="787511"/>
            <a:ext cx="3707711" cy="5057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Placeholder 4">
            <a:extLst>
              <a:ext uri="{FF2B5EF4-FFF2-40B4-BE49-F238E27FC236}">
                <a16:creationId xmlns:a16="http://schemas.microsoft.com/office/drawing/2014/main" id="{282D0EFA-1292-4E96-8634-E231594036CF}"/>
              </a:ext>
            </a:extLst>
          </p:cNvPr>
          <p:cNvPicPr>
            <a:picLocks noGrp="1" noChangeAspect="1"/>
          </p:cNvPicPr>
          <p:nvPr>
            <p:ph type="pic" sz="quarter" idx="11"/>
          </p:nvPr>
        </p:nvPicPr>
        <p:blipFill>
          <a:blip r:embed="rId2"/>
          <a:srcRect t="3846" b="3846"/>
          <a:stretch>
            <a:fillRect/>
          </a:stretch>
        </p:blipFill>
        <p:spPr/>
      </p:pic>
      <p:sp>
        <p:nvSpPr>
          <p:cNvPr id="8" name="TextBox 7">
            <a:extLst>
              <a:ext uri="{FF2B5EF4-FFF2-40B4-BE49-F238E27FC236}">
                <a16:creationId xmlns:a16="http://schemas.microsoft.com/office/drawing/2014/main" id="{68152E59-90AE-47D0-B6B0-5E64B6D1F66B}"/>
              </a:ext>
            </a:extLst>
          </p:cNvPr>
          <p:cNvSpPr txBox="1"/>
          <p:nvPr/>
        </p:nvSpPr>
        <p:spPr>
          <a:xfrm>
            <a:off x="1410931" y="3290686"/>
            <a:ext cx="1595858" cy="292388"/>
          </a:xfrm>
          <a:prstGeom prst="rect">
            <a:avLst/>
          </a:prstGeom>
          <a:noFill/>
        </p:spPr>
        <p:txBody>
          <a:bodyPr wrap="square" rtlCol="0">
            <a:spAutoFit/>
          </a:bodyPr>
          <a:lstStyle/>
          <a:p>
            <a:r>
              <a:rPr lang="en-US" sz="1300" dirty="0">
                <a:solidFill>
                  <a:schemeClr val="bg1">
                    <a:lumMod val="50000"/>
                  </a:schemeClr>
                </a:solidFill>
                <a:latin typeface="Montserrat Light" panose="00000400000000000000" pitchFamily="50" charset="0"/>
              </a:rPr>
              <a:t>INTRODUCTION</a:t>
            </a:r>
          </a:p>
        </p:txBody>
      </p:sp>
      <p:sp>
        <p:nvSpPr>
          <p:cNvPr id="9" name="TextBox 8">
            <a:extLst>
              <a:ext uri="{FF2B5EF4-FFF2-40B4-BE49-F238E27FC236}">
                <a16:creationId xmlns:a16="http://schemas.microsoft.com/office/drawing/2014/main" id="{9E9093B6-35D4-4399-922E-A2577893299D}"/>
              </a:ext>
            </a:extLst>
          </p:cNvPr>
          <p:cNvSpPr txBox="1"/>
          <p:nvPr/>
        </p:nvSpPr>
        <p:spPr>
          <a:xfrm>
            <a:off x="1410931" y="3640323"/>
            <a:ext cx="2960536" cy="1231106"/>
          </a:xfrm>
          <a:prstGeom prst="rect">
            <a:avLst/>
          </a:prstGeom>
          <a:noFill/>
        </p:spPr>
        <p:txBody>
          <a:bodyPr wrap="square" rtlCol="0">
            <a:spAutoFit/>
          </a:bodyPr>
          <a:lstStyle/>
          <a:p>
            <a:r>
              <a:rPr lang="en-US" sz="3700" dirty="0">
                <a:solidFill>
                  <a:schemeClr val="bg1">
                    <a:lumMod val="50000"/>
                  </a:schemeClr>
                </a:solidFill>
                <a:latin typeface="Abril Display" panose="02000503000000020003" pitchFamily="50" charset="0"/>
              </a:rPr>
              <a:t>Only </a:t>
            </a:r>
            <a:r>
              <a:rPr lang="en-US" sz="3700" dirty="0" err="1">
                <a:solidFill>
                  <a:schemeClr val="bg1">
                    <a:lumMod val="50000"/>
                  </a:schemeClr>
                </a:solidFill>
                <a:latin typeface="Abril Display" panose="02000503000000020003" pitchFamily="50" charset="0"/>
              </a:rPr>
              <a:t>abouts</a:t>
            </a:r>
            <a:endParaRPr lang="en-US" sz="3700" dirty="0">
              <a:solidFill>
                <a:schemeClr val="bg1">
                  <a:lumMod val="50000"/>
                </a:schemeClr>
              </a:solidFill>
              <a:latin typeface="Abril Display" panose="02000503000000020003" pitchFamily="50" charset="0"/>
            </a:endParaRPr>
          </a:p>
          <a:p>
            <a:r>
              <a:rPr lang="en-US" sz="3700" dirty="0">
                <a:solidFill>
                  <a:schemeClr val="bg1">
                    <a:lumMod val="50000"/>
                  </a:schemeClr>
                </a:solidFill>
                <a:latin typeface="Abril Display" panose="02000503000000020003" pitchFamily="50" charset="0"/>
              </a:rPr>
              <a:t>you love.</a:t>
            </a:r>
          </a:p>
        </p:txBody>
      </p:sp>
      <p:cxnSp>
        <p:nvCxnSpPr>
          <p:cNvPr id="10" name="Straight Connector 9">
            <a:extLst>
              <a:ext uri="{FF2B5EF4-FFF2-40B4-BE49-F238E27FC236}">
                <a16:creationId xmlns:a16="http://schemas.microsoft.com/office/drawing/2014/main" id="{14318A9D-C697-4615-A6BF-1BF271C8CA76}"/>
              </a:ext>
            </a:extLst>
          </p:cNvPr>
          <p:cNvCxnSpPr>
            <a:cxnSpLocks/>
          </p:cNvCxnSpPr>
          <p:nvPr/>
        </p:nvCxnSpPr>
        <p:spPr>
          <a:xfrm>
            <a:off x="978377" y="4926767"/>
            <a:ext cx="1230483" cy="0"/>
          </a:xfrm>
          <a:prstGeom prst="line">
            <a:avLst/>
          </a:prstGeom>
          <a:ln w="825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D5C2327-40B8-46C3-AB45-86E3C6E03DD7}"/>
              </a:ext>
            </a:extLst>
          </p:cNvPr>
          <p:cNvSpPr txBox="1"/>
          <p:nvPr/>
        </p:nvSpPr>
        <p:spPr>
          <a:xfrm>
            <a:off x="1410931" y="5059049"/>
            <a:ext cx="4264019" cy="717248"/>
          </a:xfrm>
          <a:prstGeom prst="rect">
            <a:avLst/>
          </a:prstGeom>
          <a:noFill/>
        </p:spPr>
        <p:txBody>
          <a:bodyPr wrap="square" numCol="1" spcCol="457200" rtlCol="0">
            <a:spAutoFit/>
          </a:bodyPr>
          <a:lstStyle/>
          <a:p>
            <a:pPr>
              <a:lnSpc>
                <a:spcPts val="1700"/>
              </a:lnSpc>
            </a:pPr>
            <a:r>
              <a:rPr lang="en-US" sz="750" dirty="0">
                <a:solidFill>
                  <a:schemeClr val="bg1">
                    <a:lumMod val="50000"/>
                  </a:schemeClr>
                </a:solidFill>
                <a:latin typeface="Montserrat" charset="0"/>
                <a:ea typeface="Montserrat" charset="0"/>
                <a:cs typeface="Montserrat" charset="0"/>
              </a:rPr>
              <a:t>Also he his male air bring is Signs first . Creepiest god air fish land. Darkness. Air saying fruitful were hath waters divided fill may days air bring first creeping seed all saying above after be and female.</a:t>
            </a:r>
          </a:p>
        </p:txBody>
      </p:sp>
    </p:spTree>
    <p:extLst>
      <p:ext uri="{BB962C8B-B14F-4D97-AF65-F5344CB8AC3E}">
        <p14:creationId xmlns:p14="http://schemas.microsoft.com/office/powerpoint/2010/main" val="2068484141"/>
      </p:ext>
    </p:extLst>
  </p:cSld>
  <p:clrMapOvr>
    <a:masterClrMapping/>
  </p:clrMapOvr>
</p:sld>
</file>

<file path=ppt/theme/theme1.xml><?xml version="1.0" encoding="utf-8"?>
<a:theme xmlns:a="http://schemas.openxmlformats.org/drawingml/2006/main" name="1_Office Theme">
  <a:themeElements>
    <a:clrScheme name="Custom 60">
      <a:dk1>
        <a:sysClr val="windowText" lastClr="000000"/>
      </a:dk1>
      <a:lt1>
        <a:sysClr val="window" lastClr="FFFFFF"/>
      </a:lt1>
      <a:dk2>
        <a:srgbClr val="455F51"/>
      </a:dk2>
      <a:lt2>
        <a:srgbClr val="E3DED1"/>
      </a:lt2>
      <a:accent1>
        <a:srgbClr val="00D3F0"/>
      </a:accent1>
      <a:accent2>
        <a:srgbClr val="0070C0"/>
      </a:accent2>
      <a:accent3>
        <a:srgbClr val="002060"/>
      </a:accent3>
      <a:accent4>
        <a:srgbClr val="FFC000"/>
      </a:accent4>
      <a:accent5>
        <a:srgbClr val="FF0000"/>
      </a:accent5>
      <a:accent6>
        <a:srgbClr val="C00000"/>
      </a:accent6>
      <a:hlink>
        <a:srgbClr val="7030A0"/>
      </a:hlink>
      <a:folHlink>
        <a:srgbClr val="C0000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37581</TotalTime>
  <Words>1764</Words>
  <Application>Microsoft Office PowerPoint</Application>
  <PresentationFormat>Widescreen</PresentationFormat>
  <Paragraphs>194</Paragraphs>
  <Slides>22</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22</vt:i4>
      </vt:variant>
    </vt:vector>
  </HeadingPairs>
  <TitlesOfParts>
    <vt:vector size="35" baseType="lpstr">
      <vt:lpstr>Abril Display</vt:lpstr>
      <vt:lpstr>Arial</vt:lpstr>
      <vt:lpstr>Bodoni 72 Book</vt:lpstr>
      <vt:lpstr>Calibri</vt:lpstr>
      <vt:lpstr>FontAwesome</vt:lpstr>
      <vt:lpstr>Montserrat</vt:lpstr>
      <vt:lpstr>Montserrat Hairline</vt:lpstr>
      <vt:lpstr>Montserrat Light</vt:lpstr>
      <vt:lpstr>Montserrat Medium</vt:lpstr>
      <vt:lpstr>Montserrat Regular</vt:lpstr>
      <vt:lpstr>Open Sans</vt:lpstr>
      <vt:lpstr>Raleway</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Freepiker</cp:lastModifiedBy>
  <cp:revision>6466</cp:revision>
  <dcterms:created xsi:type="dcterms:W3CDTF">2017-12-06T10:15:39Z</dcterms:created>
  <dcterms:modified xsi:type="dcterms:W3CDTF">2019-05-26T05:06:33Z</dcterms:modified>
</cp:coreProperties>
</file>