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2"/>
  </p:notesMasterIdLst>
  <p:handoutMasterIdLst>
    <p:handoutMasterId r:id="rId13"/>
  </p:handoutMasterIdLst>
  <p:sldIdLst>
    <p:sldId id="256" r:id="rId2"/>
    <p:sldId id="257" r:id="rId3"/>
    <p:sldId id="258" r:id="rId4"/>
    <p:sldId id="259" r:id="rId5"/>
    <p:sldId id="260" r:id="rId6"/>
    <p:sldId id="261" r:id="rId7"/>
    <p:sldId id="265"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d Shopon Ahmed" initials="MSA" lastIdx="2" clrIdx="0">
    <p:extLst>
      <p:ext uri="{19B8F6BF-5375-455C-9EA6-DF929625EA0E}">
        <p15:presenceInfo xmlns:p15="http://schemas.microsoft.com/office/powerpoint/2012/main" userId="Md Shopon Ahme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F4630"/>
    <a:srgbClr val="FFD400"/>
    <a:srgbClr val="44C8F5"/>
    <a:srgbClr val="FFFFFF"/>
    <a:srgbClr val="404040"/>
    <a:srgbClr val="9FCD58"/>
    <a:srgbClr val="FDB714"/>
    <a:srgbClr val="44C2CE"/>
    <a:srgbClr val="1A1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235" autoAdjust="0"/>
    <p:restoredTop sz="94664" autoAdjust="0"/>
  </p:normalViewPr>
  <p:slideViewPr>
    <p:cSldViewPr snapToGrid="0" snapToObjects="1">
      <p:cViewPr>
        <p:scale>
          <a:sx n="66" d="100"/>
          <a:sy n="66" d="100"/>
        </p:scale>
        <p:origin x="564" y="324"/>
      </p:cViewPr>
      <p:guideLst>
        <p:guide orient="horz" pos="2160"/>
        <p:guide pos="3840"/>
      </p:guideLst>
    </p:cSldViewPr>
  </p:slideViewPr>
  <p:notesTextViewPr>
    <p:cViewPr>
      <p:scale>
        <a:sx n="300" d="100"/>
        <a:sy n="300" d="100"/>
      </p:scale>
      <p:origin x="0" y="0"/>
    </p:cViewPr>
  </p:notesTextViewPr>
  <p:sorterViewPr>
    <p:cViewPr>
      <p:scale>
        <a:sx n="66" d="100"/>
        <a:sy n="66" d="100"/>
      </p:scale>
      <p:origin x="0" y="0"/>
    </p:cViewPr>
  </p:sorterViewPr>
  <p:notesViewPr>
    <p:cSldViewPr snapToGrid="0" snapToObjects="1" showGuides="1">
      <p:cViewPr varScale="1">
        <p:scale>
          <a:sx n="59" d="100"/>
          <a:sy n="59" d="100"/>
        </p:scale>
        <p:origin x="279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4"/>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ECF3-4D73-BA1F-E7C54ACDE087}"/>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ECF3-4D73-BA1F-E7C54ACDE087}"/>
            </c:ext>
          </c:extLst>
        </c:ser>
        <c:ser>
          <c:idx val="2"/>
          <c:order val="2"/>
          <c:tx>
            <c:strRef>
              <c:f>Sheet1!$D$1</c:f>
              <c:strCache>
                <c:ptCount val="1"/>
                <c:pt idx="0">
                  <c:v>Series 3</c:v>
                </c:pt>
              </c:strCache>
            </c:strRef>
          </c:tx>
          <c:spPr>
            <a:ln w="28575" cap="rnd">
              <a:solidFill>
                <a:schemeClr val="accent5"/>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ECF3-4D73-BA1F-E7C54ACDE087}"/>
            </c:ext>
          </c:extLst>
        </c:ser>
        <c:dLbls>
          <c:showLegendKey val="0"/>
          <c:showVal val="0"/>
          <c:showCatName val="0"/>
          <c:showSerName val="0"/>
          <c:showPercent val="0"/>
          <c:showBubbleSize val="0"/>
        </c:dLbls>
        <c:smooth val="0"/>
        <c:axId val="446947720"/>
        <c:axId val="446948376"/>
      </c:lineChart>
      <c:catAx>
        <c:axId val="446947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446948376"/>
        <c:crosses val="autoZero"/>
        <c:auto val="1"/>
        <c:lblAlgn val="ctr"/>
        <c:lblOffset val="100"/>
        <c:noMultiLvlLbl val="0"/>
      </c:catAx>
      <c:valAx>
        <c:axId val="4469483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446947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10/13/2017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10/13/2017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4146221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10</a:t>
            </a:fld>
            <a:endParaRPr lang="en-US"/>
          </a:p>
        </p:txBody>
      </p:sp>
    </p:spTree>
    <p:extLst>
      <p:ext uri="{BB962C8B-B14F-4D97-AF65-F5344CB8AC3E}">
        <p14:creationId xmlns:p14="http://schemas.microsoft.com/office/powerpoint/2010/main" val="3363326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2323704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2998690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899410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444979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1214596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4062500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2490893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3140237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2_01">
    <p:spTree>
      <p:nvGrpSpPr>
        <p:cNvPr id="1" name=""/>
        <p:cNvGrpSpPr/>
        <p:nvPr/>
      </p:nvGrpSpPr>
      <p:grpSpPr>
        <a:xfrm>
          <a:off x="0" y="0"/>
          <a:ext cx="0" cy="0"/>
          <a:chOff x="0" y="0"/>
          <a:chExt cx="0" cy="0"/>
        </a:xfrm>
      </p:grpSpPr>
      <p:sp>
        <p:nvSpPr>
          <p:cNvPr id="11" name="Footer Placeholder 10"/>
          <p:cNvSpPr>
            <a:spLocks noGrp="1"/>
          </p:cNvSpPr>
          <p:nvPr>
            <p:ph type="ftr" sz="quarter" idx="10"/>
          </p:nvPr>
        </p:nvSpPr>
        <p:spPr/>
        <p:txBody>
          <a:bodyPr/>
          <a:lstStyle>
            <a:lvl1pPr>
              <a:defRPr>
                <a:solidFill>
                  <a:schemeClr val="tx1">
                    <a:lumMod val="50000"/>
                    <a:lumOff val="50000"/>
                  </a:schemeClr>
                </a:solidFill>
              </a:defRPr>
            </a:lvl1pPr>
          </a:lstStyle>
          <a:p>
            <a:r>
              <a:rPr lang="en-US" dirty="0"/>
              <a:t>www.yourwebsite.com</a:t>
            </a:r>
          </a:p>
        </p:txBody>
      </p:sp>
      <p:sp>
        <p:nvSpPr>
          <p:cNvPr id="12" name="Slide Number Placeholder 11"/>
          <p:cNvSpPr>
            <a:spLocks noGrp="1"/>
          </p:cNvSpPr>
          <p:nvPr>
            <p:ph type="sldNum" sz="quarter" idx="11"/>
          </p:nvPr>
        </p:nvSpPr>
        <p:spPr/>
        <p:txBody>
          <a:bodyPr/>
          <a:lstStyle>
            <a:lvl1pPr>
              <a:defRPr>
                <a:solidFill>
                  <a:schemeClr val="bg1"/>
                </a:solidFill>
              </a:defRPr>
            </a:lvl1pPr>
          </a:lstStyle>
          <a:p>
            <a:fld id="{E72B8170-242D-42EF-8B64-B507C79780AD}" type="slidenum">
              <a:rPr lang="en-US" smtClean="0"/>
              <a:pPr/>
              <a:t>‹#›</a:t>
            </a:fld>
            <a:endParaRPr lang="en-US" dirty="0"/>
          </a:p>
        </p:txBody>
      </p:sp>
      <p:sp>
        <p:nvSpPr>
          <p:cNvPr id="6" name="Picture Placeholder 5">
            <a:extLst>
              <a:ext uri="{FF2B5EF4-FFF2-40B4-BE49-F238E27FC236}">
                <a16:creationId xmlns:a16="http://schemas.microsoft.com/office/drawing/2014/main" id="{8B7B396A-F132-4B95-8161-4562F2EF7ABF}"/>
              </a:ext>
            </a:extLst>
          </p:cNvPr>
          <p:cNvSpPr>
            <a:spLocks noGrp="1"/>
          </p:cNvSpPr>
          <p:nvPr>
            <p:ph type="pic" sz="quarter" idx="12" hasCustomPrompt="1"/>
          </p:nvPr>
        </p:nvSpPr>
        <p:spPr>
          <a:xfrm>
            <a:off x="0" y="0"/>
            <a:ext cx="12192000" cy="6858000"/>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3474827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01">
    <p:spTree>
      <p:nvGrpSpPr>
        <p:cNvPr id="1" name=""/>
        <p:cNvGrpSpPr/>
        <p:nvPr/>
      </p:nvGrpSpPr>
      <p:grpSpPr>
        <a:xfrm>
          <a:off x="0" y="0"/>
          <a:ext cx="0" cy="0"/>
          <a:chOff x="0" y="0"/>
          <a:chExt cx="0" cy="0"/>
        </a:xfrm>
      </p:grpSpPr>
      <p:sp>
        <p:nvSpPr>
          <p:cNvPr id="11" name="Footer Placeholder 10"/>
          <p:cNvSpPr>
            <a:spLocks noGrp="1"/>
          </p:cNvSpPr>
          <p:nvPr>
            <p:ph type="ftr" sz="quarter" idx="10"/>
          </p:nvPr>
        </p:nvSpPr>
        <p:spPr/>
        <p:txBody>
          <a:bodyPr/>
          <a:lstStyle>
            <a:lvl1pPr>
              <a:defRPr>
                <a:solidFill>
                  <a:schemeClr val="tx1">
                    <a:lumMod val="50000"/>
                    <a:lumOff val="50000"/>
                  </a:schemeClr>
                </a:solidFill>
              </a:defRPr>
            </a:lvl1pPr>
          </a:lstStyle>
          <a:p>
            <a:r>
              <a:rPr lang="en-US" dirty="0"/>
              <a:t>www.yourwebsite.com</a:t>
            </a:r>
          </a:p>
        </p:txBody>
      </p:sp>
      <p:sp>
        <p:nvSpPr>
          <p:cNvPr id="12" name="Slide Number Placeholder 11"/>
          <p:cNvSpPr>
            <a:spLocks noGrp="1"/>
          </p:cNvSpPr>
          <p:nvPr>
            <p:ph type="sldNum" sz="quarter" idx="11"/>
          </p:nvPr>
        </p:nvSpPr>
        <p:spPr/>
        <p:txBody>
          <a:bodyPr/>
          <a:lstStyle>
            <a:lvl1pPr>
              <a:defRPr>
                <a:solidFill>
                  <a:schemeClr val="bg1"/>
                </a:solidFill>
              </a:defRPr>
            </a:lvl1p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3579756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01">
    <p:spTree>
      <p:nvGrpSpPr>
        <p:cNvPr id="1" name=""/>
        <p:cNvGrpSpPr/>
        <p:nvPr/>
      </p:nvGrpSpPr>
      <p:grpSpPr>
        <a:xfrm>
          <a:off x="0" y="0"/>
          <a:ext cx="0" cy="0"/>
          <a:chOff x="0" y="0"/>
          <a:chExt cx="0" cy="0"/>
        </a:xfrm>
      </p:grpSpPr>
      <p:sp>
        <p:nvSpPr>
          <p:cNvPr id="11" name="Footer Placeholder 10"/>
          <p:cNvSpPr>
            <a:spLocks noGrp="1"/>
          </p:cNvSpPr>
          <p:nvPr>
            <p:ph type="ftr" sz="quarter" idx="10"/>
          </p:nvPr>
        </p:nvSpPr>
        <p:spPr/>
        <p:txBody>
          <a:bodyPr/>
          <a:lstStyle>
            <a:lvl1pPr>
              <a:defRPr>
                <a:solidFill>
                  <a:schemeClr val="tx1">
                    <a:lumMod val="50000"/>
                    <a:lumOff val="50000"/>
                  </a:schemeClr>
                </a:solidFill>
              </a:defRPr>
            </a:lvl1pPr>
          </a:lstStyle>
          <a:p>
            <a:r>
              <a:rPr lang="en-US" dirty="0"/>
              <a:t>www.yourwebsite.com</a:t>
            </a:r>
          </a:p>
        </p:txBody>
      </p:sp>
      <p:sp>
        <p:nvSpPr>
          <p:cNvPr id="12" name="Slide Number Placeholder 11"/>
          <p:cNvSpPr>
            <a:spLocks noGrp="1"/>
          </p:cNvSpPr>
          <p:nvPr>
            <p:ph type="sldNum" sz="quarter" idx="11"/>
          </p:nvPr>
        </p:nvSpPr>
        <p:spPr/>
        <p:txBody>
          <a:bodyPr/>
          <a:lstStyle>
            <a:lvl1pPr>
              <a:defRPr>
                <a:solidFill>
                  <a:schemeClr val="bg1"/>
                </a:solidFill>
              </a:defRPr>
            </a:lvl1pPr>
          </a:lstStyle>
          <a:p>
            <a:fld id="{E72B8170-242D-42EF-8B64-B507C79780AD}" type="slidenum">
              <a:rPr lang="en-US" smtClean="0"/>
              <a:pPr/>
              <a:t>‹#›</a:t>
            </a:fld>
            <a:endParaRPr lang="en-US" dirty="0"/>
          </a:p>
        </p:txBody>
      </p:sp>
      <p:sp>
        <p:nvSpPr>
          <p:cNvPr id="6" name="Picture Placeholder 5">
            <a:extLst>
              <a:ext uri="{FF2B5EF4-FFF2-40B4-BE49-F238E27FC236}">
                <a16:creationId xmlns:a16="http://schemas.microsoft.com/office/drawing/2014/main" id="{6CCFD462-7461-430C-AAF6-9AD6A7B2DF46}"/>
              </a:ext>
            </a:extLst>
          </p:cNvPr>
          <p:cNvSpPr>
            <a:spLocks noGrp="1"/>
          </p:cNvSpPr>
          <p:nvPr>
            <p:ph type="pic" sz="quarter" idx="12" hasCustomPrompt="1"/>
          </p:nvPr>
        </p:nvSpPr>
        <p:spPr>
          <a:xfrm>
            <a:off x="1649615" y="1729017"/>
            <a:ext cx="3807756" cy="3807756"/>
          </a:xfrm>
          <a:custGeom>
            <a:avLst/>
            <a:gdLst>
              <a:gd name="connsiteX0" fmla="*/ 1903878 w 3807756"/>
              <a:gd name="connsiteY0" fmla="*/ 0 h 3807756"/>
              <a:gd name="connsiteX1" fmla="*/ 3807756 w 3807756"/>
              <a:gd name="connsiteY1" fmla="*/ 1903878 h 3807756"/>
              <a:gd name="connsiteX2" fmla="*/ 1903878 w 3807756"/>
              <a:gd name="connsiteY2" fmla="*/ 3807756 h 3807756"/>
              <a:gd name="connsiteX3" fmla="*/ 0 w 3807756"/>
              <a:gd name="connsiteY3" fmla="*/ 1903878 h 3807756"/>
              <a:gd name="connsiteX4" fmla="*/ 1903878 w 3807756"/>
              <a:gd name="connsiteY4" fmla="*/ 0 h 3807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7756" h="3807756">
                <a:moveTo>
                  <a:pt x="1903878" y="0"/>
                </a:moveTo>
                <a:cubicBezTo>
                  <a:pt x="2955361" y="0"/>
                  <a:pt x="3807756" y="852395"/>
                  <a:pt x="3807756" y="1903878"/>
                </a:cubicBezTo>
                <a:cubicBezTo>
                  <a:pt x="3807756" y="2955361"/>
                  <a:pt x="2955361" y="3807756"/>
                  <a:pt x="1903878" y="3807756"/>
                </a:cubicBezTo>
                <a:cubicBezTo>
                  <a:pt x="852395" y="3807756"/>
                  <a:pt x="0" y="2955361"/>
                  <a:pt x="0" y="1903878"/>
                </a:cubicBezTo>
                <a:cubicBezTo>
                  <a:pt x="0" y="852395"/>
                  <a:pt x="852395" y="0"/>
                  <a:pt x="1903878" y="0"/>
                </a:cubicBez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194220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01">
    <p:spTree>
      <p:nvGrpSpPr>
        <p:cNvPr id="1" name=""/>
        <p:cNvGrpSpPr/>
        <p:nvPr/>
      </p:nvGrpSpPr>
      <p:grpSpPr>
        <a:xfrm>
          <a:off x="0" y="0"/>
          <a:ext cx="0" cy="0"/>
          <a:chOff x="0" y="0"/>
          <a:chExt cx="0" cy="0"/>
        </a:xfrm>
      </p:grpSpPr>
      <p:sp>
        <p:nvSpPr>
          <p:cNvPr id="11" name="Footer Placeholder 10"/>
          <p:cNvSpPr>
            <a:spLocks noGrp="1"/>
          </p:cNvSpPr>
          <p:nvPr>
            <p:ph type="ftr" sz="quarter" idx="10"/>
          </p:nvPr>
        </p:nvSpPr>
        <p:spPr/>
        <p:txBody>
          <a:bodyPr/>
          <a:lstStyle>
            <a:lvl1pPr>
              <a:defRPr>
                <a:solidFill>
                  <a:schemeClr val="tx1">
                    <a:lumMod val="50000"/>
                    <a:lumOff val="50000"/>
                  </a:schemeClr>
                </a:solidFill>
              </a:defRPr>
            </a:lvl1pPr>
          </a:lstStyle>
          <a:p>
            <a:r>
              <a:rPr lang="en-US" dirty="0"/>
              <a:t>www.yourwebsite.com</a:t>
            </a:r>
          </a:p>
        </p:txBody>
      </p:sp>
      <p:sp>
        <p:nvSpPr>
          <p:cNvPr id="12" name="Slide Number Placeholder 11"/>
          <p:cNvSpPr>
            <a:spLocks noGrp="1"/>
          </p:cNvSpPr>
          <p:nvPr>
            <p:ph type="sldNum" sz="quarter" idx="11"/>
          </p:nvPr>
        </p:nvSpPr>
        <p:spPr/>
        <p:txBody>
          <a:bodyPr/>
          <a:lstStyle>
            <a:lvl1pPr>
              <a:defRPr>
                <a:solidFill>
                  <a:schemeClr val="bg1"/>
                </a:solidFill>
              </a:defRPr>
            </a:lvl1pPr>
          </a:lstStyle>
          <a:p>
            <a:fld id="{E72B8170-242D-42EF-8B64-B507C79780AD}" type="slidenum">
              <a:rPr lang="en-US" smtClean="0"/>
              <a:pPr/>
              <a:t>‹#›</a:t>
            </a:fld>
            <a:endParaRPr lang="en-US" dirty="0"/>
          </a:p>
        </p:txBody>
      </p:sp>
      <p:sp>
        <p:nvSpPr>
          <p:cNvPr id="10" name="Picture Placeholder 9">
            <a:extLst>
              <a:ext uri="{FF2B5EF4-FFF2-40B4-BE49-F238E27FC236}">
                <a16:creationId xmlns:a16="http://schemas.microsoft.com/office/drawing/2014/main" id="{E674FD0D-EC30-4780-924D-AA4D8B94A792}"/>
              </a:ext>
            </a:extLst>
          </p:cNvPr>
          <p:cNvSpPr>
            <a:spLocks noGrp="1"/>
          </p:cNvSpPr>
          <p:nvPr>
            <p:ph type="pic" sz="quarter" idx="13" hasCustomPrompt="1"/>
          </p:nvPr>
        </p:nvSpPr>
        <p:spPr>
          <a:xfrm>
            <a:off x="2487434" y="1952017"/>
            <a:ext cx="1315356" cy="1525816"/>
          </a:xfrm>
          <a:custGeom>
            <a:avLst/>
            <a:gdLst>
              <a:gd name="connsiteX0" fmla="*/ 657678 w 1315356"/>
              <a:gd name="connsiteY0" fmla="*/ 0 h 1525816"/>
              <a:gd name="connsiteX1" fmla="*/ 1315356 w 1315356"/>
              <a:gd name="connsiteY1" fmla="*/ 328839 h 1525816"/>
              <a:gd name="connsiteX2" fmla="*/ 1315356 w 1315356"/>
              <a:gd name="connsiteY2" fmla="*/ 1196977 h 1525816"/>
              <a:gd name="connsiteX3" fmla="*/ 657678 w 1315356"/>
              <a:gd name="connsiteY3" fmla="*/ 1525816 h 1525816"/>
              <a:gd name="connsiteX4" fmla="*/ 0 w 1315356"/>
              <a:gd name="connsiteY4" fmla="*/ 1196977 h 1525816"/>
              <a:gd name="connsiteX5" fmla="*/ 0 w 1315356"/>
              <a:gd name="connsiteY5" fmla="*/ 328839 h 152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5356" h="1525816">
                <a:moveTo>
                  <a:pt x="657678" y="0"/>
                </a:moveTo>
                <a:lnTo>
                  <a:pt x="1315356" y="328839"/>
                </a:lnTo>
                <a:lnTo>
                  <a:pt x="1315356" y="1196977"/>
                </a:lnTo>
                <a:lnTo>
                  <a:pt x="657678" y="1525816"/>
                </a:lnTo>
                <a:lnTo>
                  <a:pt x="0" y="1196977"/>
                </a:lnTo>
                <a:lnTo>
                  <a:pt x="0" y="328839"/>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3" name="Picture Placeholder 12">
            <a:extLst>
              <a:ext uri="{FF2B5EF4-FFF2-40B4-BE49-F238E27FC236}">
                <a16:creationId xmlns:a16="http://schemas.microsoft.com/office/drawing/2014/main" id="{EE3088E3-253A-489E-A502-7B5559EA8E05}"/>
              </a:ext>
            </a:extLst>
          </p:cNvPr>
          <p:cNvSpPr>
            <a:spLocks noGrp="1"/>
          </p:cNvSpPr>
          <p:nvPr>
            <p:ph type="pic" sz="quarter" idx="14" hasCustomPrompt="1"/>
          </p:nvPr>
        </p:nvSpPr>
        <p:spPr>
          <a:xfrm>
            <a:off x="4061797" y="1952017"/>
            <a:ext cx="1315356" cy="1525816"/>
          </a:xfrm>
          <a:custGeom>
            <a:avLst/>
            <a:gdLst>
              <a:gd name="connsiteX0" fmla="*/ 657678 w 1315356"/>
              <a:gd name="connsiteY0" fmla="*/ 0 h 1525816"/>
              <a:gd name="connsiteX1" fmla="*/ 1315356 w 1315356"/>
              <a:gd name="connsiteY1" fmla="*/ 328839 h 1525816"/>
              <a:gd name="connsiteX2" fmla="*/ 1315356 w 1315356"/>
              <a:gd name="connsiteY2" fmla="*/ 1196977 h 1525816"/>
              <a:gd name="connsiteX3" fmla="*/ 657678 w 1315356"/>
              <a:gd name="connsiteY3" fmla="*/ 1525816 h 1525816"/>
              <a:gd name="connsiteX4" fmla="*/ 0 w 1315356"/>
              <a:gd name="connsiteY4" fmla="*/ 1196977 h 1525816"/>
              <a:gd name="connsiteX5" fmla="*/ 0 w 1315356"/>
              <a:gd name="connsiteY5" fmla="*/ 328839 h 152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5356" h="1525816">
                <a:moveTo>
                  <a:pt x="657678" y="0"/>
                </a:moveTo>
                <a:lnTo>
                  <a:pt x="1315356" y="328839"/>
                </a:lnTo>
                <a:lnTo>
                  <a:pt x="1315356" y="1196977"/>
                </a:lnTo>
                <a:lnTo>
                  <a:pt x="657678" y="1525816"/>
                </a:lnTo>
                <a:lnTo>
                  <a:pt x="0" y="1196977"/>
                </a:lnTo>
                <a:lnTo>
                  <a:pt x="0" y="328839"/>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9" name="Picture Placeholder 8">
            <a:extLst>
              <a:ext uri="{FF2B5EF4-FFF2-40B4-BE49-F238E27FC236}">
                <a16:creationId xmlns:a16="http://schemas.microsoft.com/office/drawing/2014/main" id="{761C7B54-7025-40A9-8EB8-3F562F516396}"/>
              </a:ext>
            </a:extLst>
          </p:cNvPr>
          <p:cNvSpPr>
            <a:spLocks noGrp="1"/>
          </p:cNvSpPr>
          <p:nvPr>
            <p:ph type="pic" sz="quarter" idx="12" hasCustomPrompt="1"/>
          </p:nvPr>
        </p:nvSpPr>
        <p:spPr>
          <a:xfrm>
            <a:off x="913071" y="1952017"/>
            <a:ext cx="1315356" cy="1525816"/>
          </a:xfrm>
          <a:custGeom>
            <a:avLst/>
            <a:gdLst>
              <a:gd name="connsiteX0" fmla="*/ 657678 w 1315356"/>
              <a:gd name="connsiteY0" fmla="*/ 0 h 1525816"/>
              <a:gd name="connsiteX1" fmla="*/ 1315356 w 1315356"/>
              <a:gd name="connsiteY1" fmla="*/ 328839 h 1525816"/>
              <a:gd name="connsiteX2" fmla="*/ 1315356 w 1315356"/>
              <a:gd name="connsiteY2" fmla="*/ 1196977 h 1525816"/>
              <a:gd name="connsiteX3" fmla="*/ 657678 w 1315356"/>
              <a:gd name="connsiteY3" fmla="*/ 1525816 h 1525816"/>
              <a:gd name="connsiteX4" fmla="*/ 0 w 1315356"/>
              <a:gd name="connsiteY4" fmla="*/ 1196977 h 1525816"/>
              <a:gd name="connsiteX5" fmla="*/ 0 w 1315356"/>
              <a:gd name="connsiteY5" fmla="*/ 328839 h 152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5356" h="1525816">
                <a:moveTo>
                  <a:pt x="657678" y="0"/>
                </a:moveTo>
                <a:lnTo>
                  <a:pt x="1315356" y="328839"/>
                </a:lnTo>
                <a:lnTo>
                  <a:pt x="1315356" y="1196977"/>
                </a:lnTo>
                <a:lnTo>
                  <a:pt x="657678" y="1525816"/>
                </a:lnTo>
                <a:lnTo>
                  <a:pt x="0" y="1196977"/>
                </a:lnTo>
                <a:lnTo>
                  <a:pt x="0" y="328839"/>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263493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7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a:xfrm>
            <a:off x="838200" y="335823"/>
            <a:ext cx="10515600" cy="680223"/>
          </a:xfrm>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19844"/>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2764814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9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a:xfrm>
            <a:off x="838200" y="335823"/>
            <a:ext cx="10515600" cy="680223"/>
          </a:xfrm>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19844"/>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0" name="Picture Placeholder 5">
            <a:extLst>
              <a:ext uri="{FF2B5EF4-FFF2-40B4-BE49-F238E27FC236}">
                <a16:creationId xmlns:a16="http://schemas.microsoft.com/office/drawing/2014/main" id="{18979094-2CDA-4EC6-ACF9-6F9097F71305}"/>
              </a:ext>
            </a:extLst>
          </p:cNvPr>
          <p:cNvSpPr>
            <a:spLocks noGrp="1"/>
          </p:cNvSpPr>
          <p:nvPr>
            <p:ph type="pic" sz="quarter" idx="13" hasCustomPrompt="1"/>
          </p:nvPr>
        </p:nvSpPr>
        <p:spPr>
          <a:xfrm>
            <a:off x="838200" y="1823177"/>
            <a:ext cx="6462485" cy="2266222"/>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3" name="Picture Placeholder 5">
            <a:extLst>
              <a:ext uri="{FF2B5EF4-FFF2-40B4-BE49-F238E27FC236}">
                <a16:creationId xmlns:a16="http://schemas.microsoft.com/office/drawing/2014/main" id="{2DAB4D44-789E-49E1-93F7-778BDEBCA251}"/>
              </a:ext>
            </a:extLst>
          </p:cNvPr>
          <p:cNvSpPr>
            <a:spLocks noGrp="1"/>
          </p:cNvSpPr>
          <p:nvPr>
            <p:ph type="pic" sz="quarter" idx="14" hasCustomPrompt="1"/>
          </p:nvPr>
        </p:nvSpPr>
        <p:spPr>
          <a:xfrm>
            <a:off x="7407774" y="1823177"/>
            <a:ext cx="1895881" cy="2266222"/>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4" name="Picture Placeholder 5">
            <a:extLst>
              <a:ext uri="{FF2B5EF4-FFF2-40B4-BE49-F238E27FC236}">
                <a16:creationId xmlns:a16="http://schemas.microsoft.com/office/drawing/2014/main" id="{7B61B461-9A11-4C74-ADD8-06DC91F23CA4}"/>
              </a:ext>
            </a:extLst>
          </p:cNvPr>
          <p:cNvSpPr>
            <a:spLocks noGrp="1"/>
          </p:cNvSpPr>
          <p:nvPr>
            <p:ph type="pic" sz="quarter" idx="15" hasCustomPrompt="1"/>
          </p:nvPr>
        </p:nvSpPr>
        <p:spPr>
          <a:xfrm>
            <a:off x="838200" y="4196489"/>
            <a:ext cx="2816546" cy="1605597"/>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616450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0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a:xfrm>
            <a:off x="838200" y="335823"/>
            <a:ext cx="10515600" cy="680223"/>
          </a:xfrm>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19844"/>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0" name="Picture Placeholder 5">
            <a:extLst>
              <a:ext uri="{FF2B5EF4-FFF2-40B4-BE49-F238E27FC236}">
                <a16:creationId xmlns:a16="http://schemas.microsoft.com/office/drawing/2014/main" id="{18979094-2CDA-4EC6-ACF9-6F9097F71305}"/>
              </a:ext>
            </a:extLst>
          </p:cNvPr>
          <p:cNvSpPr>
            <a:spLocks noGrp="1"/>
          </p:cNvSpPr>
          <p:nvPr>
            <p:ph type="pic" sz="quarter" idx="13" hasCustomPrompt="1"/>
          </p:nvPr>
        </p:nvSpPr>
        <p:spPr>
          <a:xfrm>
            <a:off x="8927191" y="1919682"/>
            <a:ext cx="2482457" cy="3740888"/>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1658210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a:xfrm>
            <a:off x="838200" y="335823"/>
            <a:ext cx="10515600" cy="680223"/>
          </a:xfrm>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19844"/>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0" name="Picture Placeholder 5">
            <a:extLst>
              <a:ext uri="{FF2B5EF4-FFF2-40B4-BE49-F238E27FC236}">
                <a16:creationId xmlns:a16="http://schemas.microsoft.com/office/drawing/2014/main" id="{18979094-2CDA-4EC6-ACF9-6F9097F71305}"/>
              </a:ext>
            </a:extLst>
          </p:cNvPr>
          <p:cNvSpPr>
            <a:spLocks noGrp="1"/>
          </p:cNvSpPr>
          <p:nvPr>
            <p:ph type="pic" sz="quarter" idx="13" hasCustomPrompt="1"/>
          </p:nvPr>
        </p:nvSpPr>
        <p:spPr>
          <a:xfrm>
            <a:off x="838201" y="2012114"/>
            <a:ext cx="10515598" cy="2325772"/>
          </a:xfrm>
          <a:custGeom>
            <a:avLst/>
            <a:gdLst>
              <a:gd name="connsiteX0" fmla="*/ 0 w 3771900"/>
              <a:gd name="connsiteY0" fmla="*/ 0 h 3771900"/>
              <a:gd name="connsiteX1" fmla="*/ 3771900 w 3771900"/>
              <a:gd name="connsiteY1" fmla="*/ 0 h 3771900"/>
              <a:gd name="connsiteX2" fmla="*/ 3771900 w 3771900"/>
              <a:gd name="connsiteY2" fmla="*/ 3771900 h 3771900"/>
              <a:gd name="connsiteX3" fmla="*/ 0 w 3771900"/>
              <a:gd name="connsiteY3" fmla="*/ 377190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0" y="0"/>
                </a:moveTo>
                <a:lnTo>
                  <a:pt x="3771900" y="0"/>
                </a:lnTo>
                <a:lnTo>
                  <a:pt x="3771900" y="3771900"/>
                </a:lnTo>
                <a:lnTo>
                  <a:pt x="0" y="37719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2670042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8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a:xfrm>
            <a:off x="838200" y="335823"/>
            <a:ext cx="10515600" cy="680223"/>
          </a:xfrm>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19844"/>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9" name="Picture Placeholder 8">
            <a:extLst>
              <a:ext uri="{FF2B5EF4-FFF2-40B4-BE49-F238E27FC236}">
                <a16:creationId xmlns:a16="http://schemas.microsoft.com/office/drawing/2014/main" id="{30B42B0F-5C80-4C03-92CE-1EEDC3F59B91}"/>
              </a:ext>
            </a:extLst>
          </p:cNvPr>
          <p:cNvSpPr>
            <a:spLocks noGrp="1"/>
          </p:cNvSpPr>
          <p:nvPr>
            <p:ph type="pic" sz="quarter" idx="13" hasCustomPrompt="1"/>
          </p:nvPr>
        </p:nvSpPr>
        <p:spPr>
          <a:xfrm>
            <a:off x="-1" y="1733549"/>
            <a:ext cx="12192000" cy="5124450"/>
          </a:xfrm>
          <a:custGeom>
            <a:avLst/>
            <a:gdLst>
              <a:gd name="connsiteX0" fmla="*/ 12192000 w 12192000"/>
              <a:gd name="connsiteY0" fmla="*/ 0 h 5124450"/>
              <a:gd name="connsiteX1" fmla="*/ 12192000 w 12192000"/>
              <a:gd name="connsiteY1" fmla="*/ 5124450 h 5124450"/>
              <a:gd name="connsiteX2" fmla="*/ 0 w 12192000"/>
              <a:gd name="connsiteY2" fmla="*/ 5124450 h 5124450"/>
            </a:gdLst>
            <a:ahLst/>
            <a:cxnLst>
              <a:cxn ang="0">
                <a:pos x="connsiteX0" y="connsiteY0"/>
              </a:cxn>
              <a:cxn ang="0">
                <a:pos x="connsiteX1" y="connsiteY1"/>
              </a:cxn>
              <a:cxn ang="0">
                <a:pos x="connsiteX2" y="connsiteY2"/>
              </a:cxn>
            </a:cxnLst>
            <a:rect l="l" t="t" r="r" b="b"/>
            <a:pathLst>
              <a:path w="12192000" h="5124450">
                <a:moveTo>
                  <a:pt x="12192000" y="0"/>
                </a:moveTo>
                <a:lnTo>
                  <a:pt x="12192000" y="5124450"/>
                </a:lnTo>
                <a:lnTo>
                  <a:pt x="0" y="512445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012477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DF99493-32D4-48A9-8FED-20EF0EA057B1}"/>
              </a:ext>
            </a:extLst>
          </p:cNvPr>
          <p:cNvSpPr/>
          <p:nvPr userDrawn="1"/>
        </p:nvSpPr>
        <p:spPr>
          <a:xfrm>
            <a:off x="11037994" y="6381009"/>
            <a:ext cx="315806" cy="315806"/>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3"/>
          </p:nvPr>
        </p:nvSpPr>
        <p:spPr>
          <a:xfrm>
            <a:off x="838200" y="6461292"/>
            <a:ext cx="1562100" cy="155240"/>
          </a:xfrm>
          <a:prstGeom prst="rect">
            <a:avLst/>
          </a:prstGeom>
        </p:spPr>
        <p:txBody>
          <a:bodyPr vert="horz" lIns="91440" tIns="45720" rIns="91440" bIns="45720" rtlCol="0" anchor="ctr"/>
          <a:lstStyle>
            <a:lvl1pPr algn="ctr">
              <a:defRPr sz="1000" b="0" i="0" spc="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www.yourwebsite.com</a:t>
            </a:r>
          </a:p>
        </p:txBody>
      </p:sp>
      <p:sp>
        <p:nvSpPr>
          <p:cNvPr id="10" name="Slide Number Placeholder 9"/>
          <p:cNvSpPr>
            <a:spLocks noGrp="1"/>
          </p:cNvSpPr>
          <p:nvPr>
            <p:ph type="sldNum" sz="quarter" idx="4"/>
          </p:nvPr>
        </p:nvSpPr>
        <p:spPr>
          <a:xfrm>
            <a:off x="11037995" y="6381009"/>
            <a:ext cx="315804" cy="315806"/>
          </a:xfrm>
          <a:prstGeom prst="rect">
            <a:avLst/>
          </a:prstGeom>
        </p:spPr>
        <p:txBody>
          <a:bodyPr vert="horz" lIns="91440" tIns="45720" rIns="91440" bIns="45720" rtlCol="0" anchor="ctr"/>
          <a:lstStyle>
            <a:lvl1pPr algn="ctr">
              <a:defRPr sz="8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cxnSp>
        <p:nvCxnSpPr>
          <p:cNvPr id="12" name="Straight Connector 11">
            <a:extLst>
              <a:ext uri="{FF2B5EF4-FFF2-40B4-BE49-F238E27FC236}">
                <a16:creationId xmlns:a16="http://schemas.microsoft.com/office/drawing/2014/main" id="{2CD6E760-C8B5-48FC-AA5A-529C09347C4D}"/>
              </a:ext>
            </a:extLst>
          </p:cNvPr>
          <p:cNvCxnSpPr>
            <a:cxnSpLocks/>
          </p:cNvCxnSpPr>
          <p:nvPr userDrawn="1"/>
        </p:nvCxnSpPr>
        <p:spPr>
          <a:xfrm>
            <a:off x="838200" y="6247041"/>
            <a:ext cx="10515600" cy="0"/>
          </a:xfrm>
          <a:prstGeom prst="line">
            <a:avLst/>
          </a:prstGeom>
          <a:ln>
            <a:solidFill>
              <a:srgbClr val="000000">
                <a:alpha val="50196"/>
              </a:srgbClr>
            </a:solidFill>
          </a:ln>
        </p:spPr>
        <p:style>
          <a:lnRef idx="1">
            <a:schemeClr val="accent1"/>
          </a:lnRef>
          <a:fillRef idx="0">
            <a:schemeClr val="accent1"/>
          </a:fillRef>
          <a:effectRef idx="0">
            <a:schemeClr val="accent1"/>
          </a:effectRef>
          <a:fontRef idx="minor">
            <a:schemeClr val="tx1"/>
          </a:fontRef>
        </p:style>
      </p:cxnSp>
      <p:sp>
        <p:nvSpPr>
          <p:cNvPr id="3" name="Title Placeholder 2"/>
          <p:cNvSpPr>
            <a:spLocks noGrp="1"/>
          </p:cNvSpPr>
          <p:nvPr>
            <p:ph type="title"/>
          </p:nvPr>
        </p:nvSpPr>
        <p:spPr>
          <a:xfrm>
            <a:off x="838200" y="335823"/>
            <a:ext cx="10515600" cy="68022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55" r:id="rId1"/>
    <p:sldLayoutId id="2147483760" r:id="rId2"/>
    <p:sldLayoutId id="2147483761" r:id="rId3"/>
    <p:sldLayoutId id="2147483763" r:id="rId4"/>
    <p:sldLayoutId id="2147483759" r:id="rId5"/>
    <p:sldLayoutId id="2147483764" r:id="rId6"/>
    <p:sldLayoutId id="2147483765" r:id="rId7"/>
    <p:sldLayoutId id="2147483766" r:id="rId8"/>
    <p:sldLayoutId id="2147483762" r:id="rId9"/>
  </p:sldLayoutIdLst>
  <p:hf hdr="0" dt="0"/>
  <p:txStyles>
    <p:titleStyle>
      <a:lvl1pPr algn="ctr" defTabSz="914400" rtl="0" eaLnBrk="1" latinLnBrk="0" hangingPunct="1">
        <a:lnSpc>
          <a:spcPct val="90000"/>
        </a:lnSpc>
        <a:spcBef>
          <a:spcPct val="0"/>
        </a:spcBef>
        <a:buNone/>
        <a:defRPr sz="3000" b="0"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PT Sans" panose="020B0503020203020204" pitchFamily="34" charset="0"/>
          <a:ea typeface="PT Sans" panose="020B05030202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emf"/><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dirty="0">
                <a:latin typeface="Open Sans" panose="020B0606030504020204" pitchFamily="34" charset="0"/>
                <a:ea typeface="Open Sans" panose="020B0606030504020204" pitchFamily="34" charset="0"/>
              </a:rPr>
              <a:t>www.yourwebsite.com</a:t>
            </a:r>
          </a:p>
        </p:txBody>
      </p:sp>
      <p:sp>
        <p:nvSpPr>
          <p:cNvPr id="5" name="Slide Number Placeholder 9"/>
          <p:cNvSpPr>
            <a:spLocks noGrp="1"/>
          </p:cNvSpPr>
          <p:nvPr>
            <p:ph type="sldNum" sz="quarter" idx="11"/>
          </p:nvPr>
        </p:nvSpPr>
        <p:spPr>
          <a:xfrm>
            <a:off x="11037995" y="6381009"/>
            <a:ext cx="315804" cy="315806"/>
          </a:xfrm>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800" smtClean="0">
                <a:latin typeface="Open Sans" panose="020B0606030504020204" pitchFamily="34" charset="0"/>
                <a:ea typeface="Open Sans" panose="020B0606030504020204" pitchFamily="34" charset="0"/>
              </a:rPr>
              <a:pPr/>
              <a:t>1</a:t>
            </a:fld>
            <a:endParaRPr lang="en-US" sz="800" dirty="0">
              <a:latin typeface="Open Sans" panose="020B0606030504020204" pitchFamily="34" charset="0"/>
              <a:ea typeface="Open Sans" panose="020B0606030504020204" pitchFamily="34" charset="0"/>
            </a:endParaRPr>
          </a:p>
        </p:txBody>
      </p:sp>
      <p:sp>
        <p:nvSpPr>
          <p:cNvPr id="4" name="Rectangle 3">
            <a:extLst>
              <a:ext uri="{FF2B5EF4-FFF2-40B4-BE49-F238E27FC236}">
                <a16:creationId xmlns:a16="http://schemas.microsoft.com/office/drawing/2014/main" id="{2414F803-9F27-42B9-A6E8-FDA4D464E8C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D87B076-7835-4979-82F4-9873C9283800}"/>
              </a:ext>
            </a:extLst>
          </p:cNvPr>
          <p:cNvPicPr>
            <a:picLocks noChangeAspect="1"/>
          </p:cNvPicPr>
          <p:nvPr/>
        </p:nvPicPr>
        <p:blipFill>
          <a:blip r:embed="rId3"/>
          <a:stretch>
            <a:fillRect/>
          </a:stretch>
        </p:blipFill>
        <p:spPr>
          <a:xfrm>
            <a:off x="4102202" y="2781300"/>
            <a:ext cx="3987596" cy="1295400"/>
          </a:xfrm>
          <a:prstGeom prst="rect">
            <a:avLst/>
          </a:prstGeom>
        </p:spPr>
      </p:pic>
      <p:sp>
        <p:nvSpPr>
          <p:cNvPr id="8" name="Right Triangle 7">
            <a:extLst>
              <a:ext uri="{FF2B5EF4-FFF2-40B4-BE49-F238E27FC236}">
                <a16:creationId xmlns:a16="http://schemas.microsoft.com/office/drawing/2014/main" id="{255A5FF4-C300-4E2E-B15E-CCEBAF57E3FB}"/>
              </a:ext>
            </a:extLst>
          </p:cNvPr>
          <p:cNvSpPr/>
          <p:nvPr/>
        </p:nvSpPr>
        <p:spPr>
          <a:xfrm rot="16200000">
            <a:off x="4410075" y="-923925"/>
            <a:ext cx="3371850" cy="12192000"/>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A94EF1F8-8311-4B14-B113-93F3EA6E86C4}"/>
              </a:ext>
            </a:extLst>
          </p:cNvPr>
          <p:cNvSpPr/>
          <p:nvPr/>
        </p:nvSpPr>
        <p:spPr>
          <a:xfrm>
            <a:off x="-1" y="3619500"/>
            <a:ext cx="4615543" cy="32385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0F4AE0BA-4922-4B17-9734-5FD704357C36}"/>
              </a:ext>
            </a:extLst>
          </p:cNvPr>
          <p:cNvGrpSpPr/>
          <p:nvPr/>
        </p:nvGrpSpPr>
        <p:grpSpPr>
          <a:xfrm>
            <a:off x="6811497" y="5069162"/>
            <a:ext cx="4542302" cy="1032302"/>
            <a:chOff x="6811497" y="5069162"/>
            <a:chExt cx="4542302" cy="1032302"/>
          </a:xfrm>
        </p:grpSpPr>
        <p:sp>
          <p:nvSpPr>
            <p:cNvPr id="11" name="TextBox 10">
              <a:extLst>
                <a:ext uri="{FF2B5EF4-FFF2-40B4-BE49-F238E27FC236}">
                  <a16:creationId xmlns:a16="http://schemas.microsoft.com/office/drawing/2014/main" id="{A12407A8-8BB0-4361-9773-1E7BDAA880BC}"/>
                </a:ext>
              </a:extLst>
            </p:cNvPr>
            <p:cNvSpPr txBox="1"/>
            <p:nvPr/>
          </p:nvSpPr>
          <p:spPr>
            <a:xfrm>
              <a:off x="9726504" y="5069162"/>
              <a:ext cx="1627295" cy="477054"/>
            </a:xfrm>
            <a:prstGeom prst="rect">
              <a:avLst/>
            </a:prstGeom>
            <a:noFill/>
          </p:spPr>
          <p:txBody>
            <a:bodyPr wrap="square" rtlCol="0">
              <a:spAutoFit/>
            </a:bodyPr>
            <a:lstStyle/>
            <a:p>
              <a:pPr algn="r"/>
              <a:r>
                <a:rPr lang="en-US" sz="25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Welcome</a:t>
              </a:r>
            </a:p>
          </p:txBody>
        </p:sp>
        <p:sp>
          <p:nvSpPr>
            <p:cNvPr id="18" name="Rectangle 9">
              <a:extLst>
                <a:ext uri="{FF2B5EF4-FFF2-40B4-BE49-F238E27FC236}">
                  <a16:creationId xmlns:a16="http://schemas.microsoft.com/office/drawing/2014/main" id="{2E8B4238-B1B7-4F3C-9A13-205B06BA161D}"/>
                </a:ext>
              </a:extLst>
            </p:cNvPr>
            <p:cNvSpPr>
              <a:spLocks/>
            </p:cNvSpPr>
            <p:nvPr/>
          </p:nvSpPr>
          <p:spPr bwMode="auto">
            <a:xfrm>
              <a:off x="6811497" y="5534634"/>
              <a:ext cx="4456578" cy="566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200"/>
                </a:lnSpc>
              </a:pPr>
              <a:r>
                <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a:t>
              </a:r>
            </a:p>
          </p:txBody>
        </p:sp>
      </p:gr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dirty="0">
                <a:latin typeface="Open Sans" panose="020B0606030504020204" pitchFamily="34" charset="0"/>
                <a:ea typeface="Open Sans" panose="020B0606030504020204" pitchFamily="34" charset="0"/>
              </a:rPr>
              <a:t>www.yourwebsite.com</a:t>
            </a:r>
          </a:p>
        </p:txBody>
      </p:sp>
      <p:sp>
        <p:nvSpPr>
          <p:cNvPr id="31" name="Rectangle 30">
            <a:extLst>
              <a:ext uri="{FF2B5EF4-FFF2-40B4-BE49-F238E27FC236}">
                <a16:creationId xmlns:a16="http://schemas.microsoft.com/office/drawing/2014/main" id="{429BB8DC-58C7-472C-AB8F-3C315940184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800" smtClean="0">
                <a:latin typeface="Open Sans" panose="020B0606030504020204" pitchFamily="34" charset="0"/>
                <a:ea typeface="Open Sans" panose="020B0606030504020204" pitchFamily="34" charset="0"/>
              </a:rPr>
              <a:pPr/>
              <a:t>10</a:t>
            </a:fld>
            <a:endParaRPr lang="en-US" sz="800" dirty="0">
              <a:latin typeface="Open Sans" panose="020B0606030504020204" pitchFamily="34" charset="0"/>
              <a:ea typeface="Open Sans" panose="020B0606030504020204" pitchFamily="34" charset="0"/>
            </a:endParaRPr>
          </a:p>
        </p:txBody>
      </p:sp>
      <p:sp>
        <p:nvSpPr>
          <p:cNvPr id="10" name="Title 9">
            <a:extLst>
              <a:ext uri="{FF2B5EF4-FFF2-40B4-BE49-F238E27FC236}">
                <a16:creationId xmlns:a16="http://schemas.microsoft.com/office/drawing/2014/main" id="{DAE20786-DF1C-4C3B-A650-A5D1926A6F5B}"/>
              </a:ext>
            </a:extLst>
          </p:cNvPr>
          <p:cNvSpPr>
            <a:spLocks noGrp="1"/>
          </p:cNvSpPr>
          <p:nvPr>
            <p:ph type="title"/>
          </p:nvPr>
        </p:nvSpPr>
        <p:spPr/>
        <p:txBody>
          <a:bodyPr/>
          <a:lstStyle/>
          <a:p>
            <a:r>
              <a:rPr lang="en-US" dirty="0"/>
              <a:t>Thanks For Watching </a:t>
            </a:r>
          </a:p>
        </p:txBody>
      </p:sp>
      <p:sp>
        <p:nvSpPr>
          <p:cNvPr id="11" name="Text Placeholder 10">
            <a:extLst>
              <a:ext uri="{FF2B5EF4-FFF2-40B4-BE49-F238E27FC236}">
                <a16:creationId xmlns:a16="http://schemas.microsoft.com/office/drawing/2014/main" id="{5B9EC46D-D51D-464F-9620-7F687967BA92}"/>
              </a:ext>
            </a:extLst>
          </p:cNvPr>
          <p:cNvSpPr>
            <a:spLocks noGrp="1"/>
          </p:cNvSpPr>
          <p:nvPr>
            <p:ph type="body" sz="quarter" idx="12"/>
          </p:nvPr>
        </p:nvSpPr>
        <p:spPr/>
        <p:txBody>
          <a:bodyPr/>
          <a:lstStyle/>
          <a:p>
            <a:r>
              <a:rPr lang="en-US" dirty="0">
                <a:solidFill>
                  <a:schemeClr val="tx1">
                    <a:lumMod val="65000"/>
                    <a:lumOff val="35000"/>
                  </a:schemeClr>
                </a:solidFill>
              </a:rPr>
              <a:t>Lorem ipsum your title here some text so dummy and your </a:t>
            </a:r>
            <a:r>
              <a:rPr lang="en-US" dirty="0" err="1">
                <a:solidFill>
                  <a:schemeClr val="tx1">
                    <a:lumMod val="65000"/>
                    <a:lumOff val="35000"/>
                  </a:schemeClr>
                </a:solidFill>
              </a:rPr>
              <a:t>powerpoint</a:t>
            </a:r>
            <a:r>
              <a:rPr lang="en-US" dirty="0">
                <a:solidFill>
                  <a:schemeClr val="tx1">
                    <a:lumMod val="65000"/>
                    <a:lumOff val="35000"/>
                  </a:schemeClr>
                </a:solidFill>
              </a:rPr>
              <a:t> presentation</a:t>
            </a:r>
          </a:p>
        </p:txBody>
      </p:sp>
      <p:cxnSp>
        <p:nvCxnSpPr>
          <p:cNvPr id="57" name="Straight Connector 56">
            <a:extLst>
              <a:ext uri="{FF2B5EF4-FFF2-40B4-BE49-F238E27FC236}">
                <a16:creationId xmlns:a16="http://schemas.microsoft.com/office/drawing/2014/main" id="{F0E1F607-9653-4F26-91B1-4BA80D6799CF}"/>
              </a:ext>
            </a:extLst>
          </p:cNvPr>
          <p:cNvCxnSpPr>
            <a:cxnSpLocks/>
          </p:cNvCxnSpPr>
          <p:nvPr/>
        </p:nvCxnSpPr>
        <p:spPr>
          <a:xfrm>
            <a:off x="838200" y="1593850"/>
            <a:ext cx="1051560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6C16086-0347-4A7D-B0DA-9D7ABBC897F3}"/>
              </a:ext>
            </a:extLst>
          </p:cNvPr>
          <p:cNvCxnSpPr>
            <a:cxnSpLocks/>
          </p:cNvCxnSpPr>
          <p:nvPr/>
        </p:nvCxnSpPr>
        <p:spPr>
          <a:xfrm>
            <a:off x="838200" y="4756150"/>
            <a:ext cx="1051560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61A29FB-F954-4C74-BA86-89165B957347}"/>
              </a:ext>
            </a:extLst>
          </p:cNvPr>
          <p:cNvCxnSpPr>
            <a:cxnSpLocks/>
          </p:cNvCxnSpPr>
          <p:nvPr/>
        </p:nvCxnSpPr>
        <p:spPr>
          <a:xfrm>
            <a:off x="3470729" y="5225432"/>
            <a:ext cx="0" cy="697146"/>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Rectangle 9">
            <a:extLst>
              <a:ext uri="{FF2B5EF4-FFF2-40B4-BE49-F238E27FC236}">
                <a16:creationId xmlns:a16="http://schemas.microsoft.com/office/drawing/2014/main" id="{90B6229B-92E6-4D8A-BF8E-AFFB3D3398E1}"/>
              </a:ext>
            </a:extLst>
          </p:cNvPr>
          <p:cNvSpPr>
            <a:spLocks/>
          </p:cNvSpPr>
          <p:nvPr/>
        </p:nvSpPr>
        <p:spPr bwMode="auto">
          <a:xfrm>
            <a:off x="3911601" y="5225432"/>
            <a:ext cx="5022850" cy="697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This letterhead design is</a:t>
            </a:r>
          </a:p>
        </p:txBody>
      </p:sp>
      <p:pic>
        <p:nvPicPr>
          <p:cNvPr id="65" name="Picture 64">
            <a:extLst>
              <a:ext uri="{FF2B5EF4-FFF2-40B4-BE49-F238E27FC236}">
                <a16:creationId xmlns:a16="http://schemas.microsoft.com/office/drawing/2014/main" id="{FA97D6F3-05E1-4734-8FE5-5973E4C9E546}"/>
              </a:ext>
            </a:extLst>
          </p:cNvPr>
          <p:cNvPicPr>
            <a:picLocks noChangeAspect="1"/>
          </p:cNvPicPr>
          <p:nvPr/>
        </p:nvPicPr>
        <p:blipFill>
          <a:blip r:embed="rId3"/>
          <a:stretch>
            <a:fillRect/>
          </a:stretch>
        </p:blipFill>
        <p:spPr>
          <a:xfrm>
            <a:off x="838200" y="5211969"/>
            <a:ext cx="2187448" cy="710609"/>
          </a:xfrm>
          <a:prstGeom prst="rect">
            <a:avLst/>
          </a:prstGeom>
        </p:spPr>
      </p:pic>
      <p:pic>
        <p:nvPicPr>
          <p:cNvPr id="7" name="Picture Placeholder 6">
            <a:extLst>
              <a:ext uri="{FF2B5EF4-FFF2-40B4-BE49-F238E27FC236}">
                <a16:creationId xmlns:a16="http://schemas.microsoft.com/office/drawing/2014/main" id="{15320364-8B1F-4D04-BA8C-25DD390EAD28}"/>
              </a:ext>
            </a:extLst>
          </p:cNvPr>
          <p:cNvPicPr>
            <a:picLocks noGrp="1" noChangeAspect="1"/>
          </p:cNvPicPr>
          <p:nvPr>
            <p:ph type="pic" sz="quarter" idx="13"/>
          </p:nvPr>
        </p:nvPicPr>
        <p:blipFill>
          <a:blip r:embed="rId4"/>
          <a:srcRect t="30310" b="30310"/>
          <a:stretch>
            <a:fillRect/>
          </a:stretch>
        </p:blipFill>
        <p:spPr/>
      </p:pic>
    </p:spTree>
    <p:extLst>
      <p:ext uri="{BB962C8B-B14F-4D97-AF65-F5344CB8AC3E}">
        <p14:creationId xmlns:p14="http://schemas.microsoft.com/office/powerpoint/2010/main" val="40898572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dirty="0">
                <a:latin typeface="Open Sans" panose="020B0606030504020204" pitchFamily="34" charset="0"/>
                <a:ea typeface="Open Sans" panose="020B0606030504020204" pitchFamily="34" charset="0"/>
              </a:rPr>
              <a:t>www.yourwebsite.com</a:t>
            </a:r>
          </a:p>
        </p:txBody>
      </p:sp>
      <p:sp>
        <p:nvSpPr>
          <p:cNvPr id="4" name="Rectangle 3">
            <a:extLst>
              <a:ext uri="{FF2B5EF4-FFF2-40B4-BE49-F238E27FC236}">
                <a16:creationId xmlns:a16="http://schemas.microsoft.com/office/drawing/2014/main" id="{2414F803-9F27-42B9-A6E8-FDA4D464E8C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800" smtClean="0">
                <a:latin typeface="Open Sans" panose="020B0606030504020204" pitchFamily="34" charset="0"/>
                <a:ea typeface="Open Sans" panose="020B0606030504020204" pitchFamily="34" charset="0"/>
              </a:rPr>
              <a:pPr/>
              <a:t>2</a:t>
            </a:fld>
            <a:endParaRPr lang="en-US" sz="800" dirty="0">
              <a:latin typeface="Open Sans" panose="020B0606030504020204" pitchFamily="34" charset="0"/>
              <a:ea typeface="Open Sans" panose="020B0606030504020204" pitchFamily="34" charset="0"/>
            </a:endParaRPr>
          </a:p>
        </p:txBody>
      </p:sp>
      <p:sp>
        <p:nvSpPr>
          <p:cNvPr id="8" name="Right Triangle 7">
            <a:extLst>
              <a:ext uri="{FF2B5EF4-FFF2-40B4-BE49-F238E27FC236}">
                <a16:creationId xmlns:a16="http://schemas.microsoft.com/office/drawing/2014/main" id="{255A5FF4-C300-4E2E-B15E-CCEBAF57E3FB}"/>
              </a:ext>
            </a:extLst>
          </p:cNvPr>
          <p:cNvSpPr/>
          <p:nvPr/>
        </p:nvSpPr>
        <p:spPr>
          <a:xfrm rot="5400000">
            <a:off x="3533773" y="-3533775"/>
            <a:ext cx="5124450" cy="12192000"/>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A94EF1F8-8311-4B14-B113-93F3EA6E86C4}"/>
              </a:ext>
            </a:extLst>
          </p:cNvPr>
          <p:cNvSpPr/>
          <p:nvPr/>
        </p:nvSpPr>
        <p:spPr>
          <a:xfrm rot="10800000">
            <a:off x="6321757" y="0"/>
            <a:ext cx="5870242" cy="4045613"/>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15F0FD16-5745-4E54-9819-73CC562C140E}"/>
              </a:ext>
            </a:extLst>
          </p:cNvPr>
          <p:cNvGrpSpPr/>
          <p:nvPr/>
        </p:nvGrpSpPr>
        <p:grpSpPr>
          <a:xfrm>
            <a:off x="6454203" y="2827141"/>
            <a:ext cx="4144854" cy="2842078"/>
            <a:chOff x="7208945" y="3175480"/>
            <a:chExt cx="4144854" cy="2842078"/>
          </a:xfrm>
        </p:grpSpPr>
        <p:sp>
          <p:nvSpPr>
            <p:cNvPr id="12" name="TextBox 11">
              <a:extLst>
                <a:ext uri="{FF2B5EF4-FFF2-40B4-BE49-F238E27FC236}">
                  <a16:creationId xmlns:a16="http://schemas.microsoft.com/office/drawing/2014/main" id="{21654048-5E9A-4F14-8E72-8E1FABC27788}"/>
                </a:ext>
              </a:extLst>
            </p:cNvPr>
            <p:cNvSpPr txBox="1"/>
            <p:nvPr/>
          </p:nvSpPr>
          <p:spPr>
            <a:xfrm>
              <a:off x="7208945" y="3175480"/>
              <a:ext cx="3829050" cy="553998"/>
            </a:xfrm>
            <a:prstGeom prst="rect">
              <a:avLst/>
            </a:prstGeom>
            <a:noFill/>
          </p:spPr>
          <p:txBody>
            <a:bodyPr wrap="square" rtlCol="0">
              <a:spAutoFit/>
            </a:bodyPr>
            <a:lstStyle/>
            <a:p>
              <a:r>
                <a:rPr lang="en-US" sz="3000" b="1" dirty="0" err="1">
                  <a:latin typeface="Open Sans" panose="020B0606030504020204" pitchFamily="34" charset="0"/>
                  <a:ea typeface="Open Sans" panose="020B0606030504020204" pitchFamily="34" charset="0"/>
                  <a:cs typeface="Open Sans" panose="020B0606030504020204" pitchFamily="34" charset="0"/>
                </a:rPr>
                <a:t>Walcome</a:t>
              </a:r>
              <a:r>
                <a:rPr lang="en-US" sz="3000" dirty="0">
                  <a:latin typeface="Open Sans" panose="020B0606030504020204" pitchFamily="34" charset="0"/>
                  <a:ea typeface="Open Sans" panose="020B0606030504020204" pitchFamily="34" charset="0"/>
                  <a:cs typeface="Open Sans" panose="020B0606030504020204" pitchFamily="34" charset="0"/>
                </a:rPr>
                <a:t> </a:t>
              </a:r>
              <a:r>
                <a:rPr lang="en-US" sz="3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Message</a:t>
              </a:r>
            </a:p>
          </p:txBody>
        </p:sp>
        <p:sp>
          <p:nvSpPr>
            <p:cNvPr id="13" name="Rectangle 9">
              <a:extLst>
                <a:ext uri="{FF2B5EF4-FFF2-40B4-BE49-F238E27FC236}">
                  <a16:creationId xmlns:a16="http://schemas.microsoft.com/office/drawing/2014/main" id="{C082AEFC-9790-47A8-B22C-DE27C5A0B338}"/>
                </a:ext>
              </a:extLst>
            </p:cNvPr>
            <p:cNvSpPr>
              <a:spLocks/>
            </p:cNvSpPr>
            <p:nvPr/>
          </p:nvSpPr>
          <p:spPr bwMode="auto">
            <a:xfrm>
              <a:off x="7299433" y="3788589"/>
              <a:ext cx="4054366" cy="53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a:t>
              </a:r>
            </a:p>
          </p:txBody>
        </p:sp>
        <p:grpSp>
          <p:nvGrpSpPr>
            <p:cNvPr id="15" name="Group 14">
              <a:extLst>
                <a:ext uri="{FF2B5EF4-FFF2-40B4-BE49-F238E27FC236}">
                  <a16:creationId xmlns:a16="http://schemas.microsoft.com/office/drawing/2014/main" id="{B46237C3-1171-431E-9F85-1DB7F4C4B1EF}"/>
                </a:ext>
              </a:extLst>
            </p:cNvPr>
            <p:cNvGrpSpPr/>
            <p:nvPr/>
          </p:nvGrpSpPr>
          <p:grpSpPr>
            <a:xfrm>
              <a:off x="7301978" y="5711696"/>
              <a:ext cx="958829" cy="305862"/>
              <a:chOff x="4052943" y="5412792"/>
              <a:chExt cx="958829" cy="305862"/>
            </a:xfrm>
          </p:grpSpPr>
          <p:grpSp>
            <p:nvGrpSpPr>
              <p:cNvPr id="16" name="Group 15">
                <a:extLst>
                  <a:ext uri="{FF2B5EF4-FFF2-40B4-BE49-F238E27FC236}">
                    <a16:creationId xmlns:a16="http://schemas.microsoft.com/office/drawing/2014/main" id="{3481CB27-E074-4DA7-A9C1-91D192AFD73D}"/>
                  </a:ext>
                </a:extLst>
              </p:cNvPr>
              <p:cNvGrpSpPr/>
              <p:nvPr/>
            </p:nvGrpSpPr>
            <p:grpSpPr>
              <a:xfrm>
                <a:off x="4052943" y="5412793"/>
                <a:ext cx="305861" cy="305861"/>
                <a:chOff x="1324575" y="5760204"/>
                <a:chExt cx="305861" cy="305861"/>
              </a:xfrm>
            </p:grpSpPr>
            <p:sp>
              <p:nvSpPr>
                <p:cNvPr id="24" name="Oval 23">
                  <a:extLst>
                    <a:ext uri="{FF2B5EF4-FFF2-40B4-BE49-F238E27FC236}">
                      <a16:creationId xmlns:a16="http://schemas.microsoft.com/office/drawing/2014/main" id="{0DC8485B-D5EE-4C74-B73D-5F2ABC87EF5B}"/>
                    </a:ext>
                  </a:extLst>
                </p:cNvPr>
                <p:cNvSpPr/>
                <p:nvPr/>
              </p:nvSpPr>
              <p:spPr>
                <a:xfrm>
                  <a:off x="1324575" y="5760204"/>
                  <a:ext cx="305861" cy="3058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AutoShape 1">
                  <a:extLst>
                    <a:ext uri="{FF2B5EF4-FFF2-40B4-BE49-F238E27FC236}">
                      <a16:creationId xmlns:a16="http://schemas.microsoft.com/office/drawing/2014/main" id="{34E9483A-63FC-42AC-AF99-FAB1E7EC94AC}"/>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7" name="Group 16">
                <a:extLst>
                  <a:ext uri="{FF2B5EF4-FFF2-40B4-BE49-F238E27FC236}">
                    <a16:creationId xmlns:a16="http://schemas.microsoft.com/office/drawing/2014/main" id="{261BD40F-713C-4C7E-8CD0-235BE811C5D0}"/>
                  </a:ext>
                </a:extLst>
              </p:cNvPr>
              <p:cNvGrpSpPr/>
              <p:nvPr/>
            </p:nvGrpSpPr>
            <p:grpSpPr>
              <a:xfrm>
                <a:off x="4379427" y="5412793"/>
                <a:ext cx="305861" cy="305861"/>
                <a:chOff x="1684215" y="5760204"/>
                <a:chExt cx="305861" cy="305861"/>
              </a:xfrm>
            </p:grpSpPr>
            <p:sp>
              <p:nvSpPr>
                <p:cNvPr id="22" name="Oval 21">
                  <a:extLst>
                    <a:ext uri="{FF2B5EF4-FFF2-40B4-BE49-F238E27FC236}">
                      <a16:creationId xmlns:a16="http://schemas.microsoft.com/office/drawing/2014/main" id="{309177E3-D1B6-430A-BDBE-53F16D73074C}"/>
                    </a:ext>
                  </a:extLst>
                </p:cNvPr>
                <p:cNvSpPr/>
                <p:nvPr/>
              </p:nvSpPr>
              <p:spPr>
                <a:xfrm>
                  <a:off x="1684215" y="5760204"/>
                  <a:ext cx="305861" cy="3058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AutoShape 21">
                  <a:extLst>
                    <a:ext uri="{FF2B5EF4-FFF2-40B4-BE49-F238E27FC236}">
                      <a16:creationId xmlns:a16="http://schemas.microsoft.com/office/drawing/2014/main" id="{A8EF7331-AB8A-4347-804F-334CD7191632}"/>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9" name="Group 18">
                <a:extLst>
                  <a:ext uri="{FF2B5EF4-FFF2-40B4-BE49-F238E27FC236}">
                    <a16:creationId xmlns:a16="http://schemas.microsoft.com/office/drawing/2014/main" id="{8E8352FC-CDF0-4159-B694-126AA5F73EE4}"/>
                  </a:ext>
                </a:extLst>
              </p:cNvPr>
              <p:cNvGrpSpPr/>
              <p:nvPr/>
            </p:nvGrpSpPr>
            <p:grpSpPr>
              <a:xfrm>
                <a:off x="4705911" y="5412792"/>
                <a:ext cx="305861" cy="305861"/>
                <a:chOff x="2177216" y="5760204"/>
                <a:chExt cx="305861" cy="305861"/>
              </a:xfrm>
            </p:grpSpPr>
            <p:sp>
              <p:nvSpPr>
                <p:cNvPr id="20" name="Oval 19">
                  <a:extLst>
                    <a:ext uri="{FF2B5EF4-FFF2-40B4-BE49-F238E27FC236}">
                      <a16:creationId xmlns:a16="http://schemas.microsoft.com/office/drawing/2014/main" id="{E980229C-6A8F-4BDB-A20E-AFCA1AC7C393}"/>
                    </a:ext>
                  </a:extLst>
                </p:cNvPr>
                <p:cNvSpPr/>
                <p:nvPr/>
              </p:nvSpPr>
              <p:spPr>
                <a:xfrm>
                  <a:off x="2177216" y="5760204"/>
                  <a:ext cx="305861" cy="305861"/>
                </a:xfrm>
                <a:prstGeom prst="ellipse">
                  <a:avLst/>
                </a:prstGeom>
                <a:solidFill>
                  <a:schemeClr val="tx1">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1" name="AutoShape 18">
                  <a:extLst>
                    <a:ext uri="{FF2B5EF4-FFF2-40B4-BE49-F238E27FC236}">
                      <a16:creationId xmlns:a16="http://schemas.microsoft.com/office/drawing/2014/main" id="{82C35DFC-86DA-4F10-9BED-C776175C609D}"/>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sp>
          <p:nvSpPr>
            <p:cNvPr id="26" name="TextBox 25">
              <a:extLst>
                <a:ext uri="{FF2B5EF4-FFF2-40B4-BE49-F238E27FC236}">
                  <a16:creationId xmlns:a16="http://schemas.microsoft.com/office/drawing/2014/main" id="{DA3EAF24-B70D-4674-98DB-F5E238E3C3E6}"/>
                </a:ext>
              </a:extLst>
            </p:cNvPr>
            <p:cNvSpPr txBox="1"/>
            <p:nvPr/>
          </p:nvSpPr>
          <p:spPr>
            <a:xfrm>
              <a:off x="7208946" y="5414894"/>
              <a:ext cx="3262204" cy="259045"/>
            </a:xfrm>
            <a:prstGeom prst="rect">
              <a:avLst/>
            </a:prstGeom>
            <a:noFill/>
          </p:spPr>
          <p:txBody>
            <a:bodyPr wrap="square" rtlCol="0">
              <a:spAutoFit/>
            </a:bodyPr>
            <a:lstStyle/>
            <a:p>
              <a:pPr>
                <a:lnSpc>
                  <a:spcPts val="1300"/>
                </a:lnSpc>
              </a:pPr>
              <a:r>
                <a:rPr lang="en-US" sz="1000" b="1" dirty="0">
                  <a:latin typeface="Open Sans" panose="020B0606030504020204" pitchFamily="34" charset="0"/>
                  <a:ea typeface="Open Sans" panose="020B0606030504020204" pitchFamily="34" charset="0"/>
                  <a:cs typeface="Open Sans" panose="020B0606030504020204" pitchFamily="34" charset="0"/>
                </a:rPr>
                <a:t>www.website/ fb/ you tube/company name.com</a:t>
              </a:r>
            </a:p>
          </p:txBody>
        </p:sp>
        <p:grpSp>
          <p:nvGrpSpPr>
            <p:cNvPr id="27" name="Group 26">
              <a:extLst>
                <a:ext uri="{FF2B5EF4-FFF2-40B4-BE49-F238E27FC236}">
                  <a16:creationId xmlns:a16="http://schemas.microsoft.com/office/drawing/2014/main" id="{13189A80-C782-47CE-83BB-C839B1E80496}"/>
                </a:ext>
              </a:extLst>
            </p:cNvPr>
            <p:cNvGrpSpPr/>
            <p:nvPr/>
          </p:nvGrpSpPr>
          <p:grpSpPr>
            <a:xfrm>
              <a:off x="7208945" y="4555137"/>
              <a:ext cx="3106770" cy="682781"/>
              <a:chOff x="2468336" y="1925550"/>
              <a:chExt cx="2564202" cy="682781"/>
            </a:xfrm>
          </p:grpSpPr>
          <p:sp>
            <p:nvSpPr>
              <p:cNvPr id="28" name="TextBox 27">
                <a:extLst>
                  <a:ext uri="{FF2B5EF4-FFF2-40B4-BE49-F238E27FC236}">
                    <a16:creationId xmlns:a16="http://schemas.microsoft.com/office/drawing/2014/main" id="{5391CAC3-F778-4277-B5FE-95D3A080FE83}"/>
                  </a:ext>
                </a:extLst>
              </p:cNvPr>
              <p:cNvSpPr txBox="1"/>
              <p:nvPr/>
            </p:nvSpPr>
            <p:spPr>
              <a:xfrm>
                <a:off x="2468336" y="1925550"/>
                <a:ext cx="1378857" cy="400110"/>
              </a:xfrm>
              <a:prstGeom prst="rect">
                <a:avLst/>
              </a:prstGeom>
              <a:noFill/>
            </p:spPr>
            <p:txBody>
              <a:bodyPr wrap="square" rtlCol="0">
                <a:spAutoFit/>
              </a:bodyPr>
              <a:lstStyle/>
              <a:p>
                <a:r>
                  <a:rPr lang="en-US" sz="2000" b="1" spc="200" dirty="0">
                    <a:latin typeface="Open Sans" panose="020B0606030504020204" pitchFamily="34" charset="0"/>
                    <a:ea typeface="Open Sans" panose="020B0606030504020204" pitchFamily="34" charset="0"/>
                    <a:cs typeface="Open Sans" panose="020B0606030504020204" pitchFamily="34" charset="0"/>
                  </a:rPr>
                  <a:t>HELLO”</a:t>
                </a:r>
              </a:p>
            </p:txBody>
          </p:sp>
          <p:sp>
            <p:nvSpPr>
              <p:cNvPr id="29" name="TextBox 28">
                <a:extLst>
                  <a:ext uri="{FF2B5EF4-FFF2-40B4-BE49-F238E27FC236}">
                    <a16:creationId xmlns:a16="http://schemas.microsoft.com/office/drawing/2014/main" id="{D25E8AC9-C242-4A35-8403-9FFCCC3C9306}"/>
                  </a:ext>
                </a:extLst>
              </p:cNvPr>
              <p:cNvSpPr txBox="1"/>
              <p:nvPr/>
            </p:nvSpPr>
            <p:spPr>
              <a:xfrm>
                <a:off x="2468337" y="2269777"/>
                <a:ext cx="2564201" cy="338554"/>
              </a:xfrm>
              <a:prstGeom prst="rect">
                <a:avLst/>
              </a:prstGeom>
              <a:noFill/>
            </p:spPr>
            <p:txBody>
              <a:bodyPr wrap="square" rtlCol="0">
                <a:spAutoFit/>
              </a:bodyPr>
              <a:lstStyle/>
              <a:p>
                <a:r>
                  <a:rPr lang="en-US" sz="16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Iam</a:t>
                </a:r>
                <a:r>
                  <a:rPr lang="en-US" sz="16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John Deo, Your Presenter!</a:t>
                </a:r>
              </a:p>
            </p:txBody>
          </p:sp>
        </p:grpSp>
      </p:grpSp>
      <p:sp>
        <p:nvSpPr>
          <p:cNvPr id="30" name="Oval 29">
            <a:extLst>
              <a:ext uri="{FF2B5EF4-FFF2-40B4-BE49-F238E27FC236}">
                <a16:creationId xmlns:a16="http://schemas.microsoft.com/office/drawing/2014/main" id="{979DD4EC-25A1-4029-BDFC-D56A5427FF85}"/>
              </a:ext>
            </a:extLst>
          </p:cNvPr>
          <p:cNvSpPr/>
          <p:nvPr/>
        </p:nvSpPr>
        <p:spPr>
          <a:xfrm>
            <a:off x="1517169" y="1596571"/>
            <a:ext cx="4072648" cy="40726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Placeholder 42">
            <a:extLst>
              <a:ext uri="{FF2B5EF4-FFF2-40B4-BE49-F238E27FC236}">
                <a16:creationId xmlns:a16="http://schemas.microsoft.com/office/drawing/2014/main" id="{A36DF4DF-6B5E-446E-A7D2-FC654DCE3D95}"/>
              </a:ext>
            </a:extLst>
          </p:cNvPr>
          <p:cNvPicPr>
            <a:picLocks noGrp="1" noChangeAspect="1"/>
          </p:cNvPicPr>
          <p:nvPr>
            <p:ph type="pic" sz="quarter" idx="12"/>
          </p:nvPr>
        </p:nvPicPr>
        <p:blipFill>
          <a:blip r:embed="rId3"/>
          <a:srcRect l="16673" r="16673"/>
          <a:stretch>
            <a:fillRect/>
          </a:stretch>
        </p:blipFill>
        <p:spPr/>
      </p:pic>
    </p:spTree>
    <p:extLst>
      <p:ext uri="{BB962C8B-B14F-4D97-AF65-F5344CB8AC3E}">
        <p14:creationId xmlns:p14="http://schemas.microsoft.com/office/powerpoint/2010/main" val="256571919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800" smtClean="0">
                <a:latin typeface="Open Sans" panose="020B0606030504020204" pitchFamily="34" charset="0"/>
                <a:ea typeface="Open Sans" panose="020B0606030504020204" pitchFamily="34" charset="0"/>
              </a:rPr>
              <a:pPr/>
              <a:t>3</a:t>
            </a:fld>
            <a:endParaRPr lang="en-US" sz="800" dirty="0">
              <a:latin typeface="Open Sans" panose="020B0606030504020204" pitchFamily="34" charset="0"/>
              <a:ea typeface="Open Sans" panose="020B0606030504020204" pitchFamily="34" charset="0"/>
            </a:endParaRPr>
          </a:p>
        </p:txBody>
      </p:sp>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dirty="0">
                <a:latin typeface="Open Sans" panose="020B0606030504020204" pitchFamily="34" charset="0"/>
                <a:ea typeface="Open Sans" panose="020B0606030504020204" pitchFamily="34" charset="0"/>
              </a:rPr>
              <a:t>www.yourwebsite.com</a:t>
            </a:r>
          </a:p>
        </p:txBody>
      </p:sp>
      <p:sp>
        <p:nvSpPr>
          <p:cNvPr id="4" name="Rectangle 3">
            <a:extLst>
              <a:ext uri="{FF2B5EF4-FFF2-40B4-BE49-F238E27FC236}">
                <a16:creationId xmlns:a16="http://schemas.microsoft.com/office/drawing/2014/main" id="{2414F803-9F27-42B9-A6E8-FDA4D464E8C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Placeholder 38">
            <a:extLst>
              <a:ext uri="{FF2B5EF4-FFF2-40B4-BE49-F238E27FC236}">
                <a16:creationId xmlns:a16="http://schemas.microsoft.com/office/drawing/2014/main" id="{CDC228D7-5768-481F-A3C0-479480CF39D4}"/>
              </a:ext>
            </a:extLst>
          </p:cNvPr>
          <p:cNvPicPr>
            <a:picLocks noGrp="1" noChangeAspect="1"/>
          </p:cNvPicPr>
          <p:nvPr>
            <p:ph type="pic" sz="quarter" idx="13"/>
          </p:nvPr>
        </p:nvPicPr>
        <p:blipFill>
          <a:blip r:embed="rId3"/>
          <a:srcRect t="18477" b="18477"/>
          <a:stretch>
            <a:fillRect/>
          </a:stretch>
        </p:blipFill>
        <p:spPr/>
      </p:pic>
      <p:sp>
        <p:nvSpPr>
          <p:cNvPr id="10" name="Title 9">
            <a:extLst>
              <a:ext uri="{FF2B5EF4-FFF2-40B4-BE49-F238E27FC236}">
                <a16:creationId xmlns:a16="http://schemas.microsoft.com/office/drawing/2014/main" id="{DAE20786-DF1C-4C3B-A650-A5D1926A6F5B}"/>
              </a:ext>
            </a:extLst>
          </p:cNvPr>
          <p:cNvSpPr>
            <a:spLocks noGrp="1"/>
          </p:cNvSpPr>
          <p:nvPr>
            <p:ph type="title"/>
          </p:nvPr>
        </p:nvSpPr>
        <p:spPr/>
        <p:txBody>
          <a:bodyPr/>
          <a:lstStyle/>
          <a:p>
            <a:r>
              <a:rPr lang="en-US" dirty="0"/>
              <a:t>About Us</a:t>
            </a:r>
          </a:p>
        </p:txBody>
      </p:sp>
      <p:sp>
        <p:nvSpPr>
          <p:cNvPr id="11" name="Text Placeholder 10">
            <a:extLst>
              <a:ext uri="{FF2B5EF4-FFF2-40B4-BE49-F238E27FC236}">
                <a16:creationId xmlns:a16="http://schemas.microsoft.com/office/drawing/2014/main" id="{5B9EC46D-D51D-464F-9620-7F687967BA92}"/>
              </a:ext>
            </a:extLst>
          </p:cNvPr>
          <p:cNvSpPr>
            <a:spLocks noGrp="1"/>
          </p:cNvSpPr>
          <p:nvPr>
            <p:ph type="body" sz="quarter" idx="12"/>
          </p:nvPr>
        </p:nvSpPr>
        <p:spPr/>
        <p:txBody>
          <a:bodyPr/>
          <a:lstStyle/>
          <a:p>
            <a:r>
              <a:rPr lang="en-US" dirty="0">
                <a:solidFill>
                  <a:schemeClr val="tx1">
                    <a:lumMod val="65000"/>
                    <a:lumOff val="35000"/>
                  </a:schemeClr>
                </a:solidFill>
              </a:rPr>
              <a:t>Lorem ipsum your title here some text so dummy and your </a:t>
            </a:r>
            <a:r>
              <a:rPr lang="en-US" dirty="0" err="1">
                <a:solidFill>
                  <a:schemeClr val="tx1">
                    <a:lumMod val="65000"/>
                    <a:lumOff val="35000"/>
                  </a:schemeClr>
                </a:solidFill>
              </a:rPr>
              <a:t>powerpoint</a:t>
            </a:r>
            <a:r>
              <a:rPr lang="en-US" dirty="0">
                <a:solidFill>
                  <a:schemeClr val="tx1">
                    <a:lumMod val="65000"/>
                    <a:lumOff val="35000"/>
                  </a:schemeClr>
                </a:solidFill>
              </a:rPr>
              <a:t> presentation</a:t>
            </a:r>
          </a:p>
        </p:txBody>
      </p:sp>
      <p:sp>
        <p:nvSpPr>
          <p:cNvPr id="9" name="Right Triangle 8">
            <a:extLst>
              <a:ext uri="{FF2B5EF4-FFF2-40B4-BE49-F238E27FC236}">
                <a16:creationId xmlns:a16="http://schemas.microsoft.com/office/drawing/2014/main" id="{A94EF1F8-8311-4B14-B113-93F3EA6E86C4}"/>
              </a:ext>
            </a:extLst>
          </p:cNvPr>
          <p:cNvSpPr/>
          <p:nvPr/>
        </p:nvSpPr>
        <p:spPr>
          <a:xfrm>
            <a:off x="-2" y="3390900"/>
            <a:ext cx="5030810" cy="3467099"/>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360E9D88-044F-4758-9509-209EF1C1A919}"/>
              </a:ext>
            </a:extLst>
          </p:cNvPr>
          <p:cNvSpPr txBox="1"/>
          <p:nvPr/>
        </p:nvSpPr>
        <p:spPr>
          <a:xfrm>
            <a:off x="1630384" y="2031623"/>
            <a:ext cx="6877049" cy="1785104"/>
          </a:xfrm>
          <a:prstGeom prst="rect">
            <a:avLst/>
          </a:prstGeom>
          <a:noFill/>
        </p:spPr>
        <p:txBody>
          <a:bodyPr wrap="square" rtlCol="0">
            <a:spAutoFit/>
          </a:bodyPr>
          <a:lstStyle/>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industry,y</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standard dummy text ever since the 1500s, when an unknown printer took a galley of type and scrambled it to make a type specimen book. It has survived not only five centuries, but also the leap into electronic text &amp;</a:t>
            </a:r>
          </a:p>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typesetting, remaining essentially unchanged. It was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popularised</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the 1960s with the text and to</a:t>
            </a:r>
          </a:p>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sheets containing Lorem Ipsum passages, and more recently with desktop lorem ipsum you</a:t>
            </a:r>
          </a:p>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PageMaker including versions of Lorem Ipsum., and more recently with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mejurity</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but</a:t>
            </a:r>
          </a:p>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publishing software like Aldus PageMaker including some problem connect see</a:t>
            </a:r>
          </a:p>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sheets containing Lorem Ipsum passages, and more recently with desktop</a:t>
            </a:r>
          </a:p>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 lorem ipsum you must be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listin</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please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bauty</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and image flyer an</a:t>
            </a:r>
          </a:p>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typesetting, remaining essentially unchanged. It was very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po</a:t>
            </a:r>
            <a:endPar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popularised</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the 1960s with the text and to much &amp;</a:t>
            </a:r>
          </a:p>
        </p:txBody>
      </p:sp>
      <p:cxnSp>
        <p:nvCxnSpPr>
          <p:cNvPr id="41" name="Straight Connector 40">
            <a:extLst>
              <a:ext uri="{FF2B5EF4-FFF2-40B4-BE49-F238E27FC236}">
                <a16:creationId xmlns:a16="http://schemas.microsoft.com/office/drawing/2014/main" id="{47E5993F-3F67-4A24-B573-7DAFDFDD4588}"/>
              </a:ext>
            </a:extLst>
          </p:cNvPr>
          <p:cNvCxnSpPr>
            <a:cxnSpLocks/>
          </p:cNvCxnSpPr>
          <p:nvPr/>
        </p:nvCxnSpPr>
        <p:spPr>
          <a:xfrm>
            <a:off x="1734970" y="1733549"/>
            <a:ext cx="706613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85670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a:t>www.yourwebsite.com</a:t>
            </a: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4</a:t>
            </a:fld>
            <a:endParaRPr lang="en-US" dirty="0"/>
          </a:p>
        </p:txBody>
      </p:sp>
      <p:sp>
        <p:nvSpPr>
          <p:cNvPr id="4" name="Rectangle 3">
            <a:extLst>
              <a:ext uri="{FF2B5EF4-FFF2-40B4-BE49-F238E27FC236}">
                <a16:creationId xmlns:a16="http://schemas.microsoft.com/office/drawing/2014/main" id="{2414F803-9F27-42B9-A6E8-FDA4D464E8C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255A5FF4-C300-4E2E-B15E-CCEBAF57E3FB}"/>
              </a:ext>
            </a:extLst>
          </p:cNvPr>
          <p:cNvSpPr/>
          <p:nvPr/>
        </p:nvSpPr>
        <p:spPr>
          <a:xfrm rot="5400000">
            <a:off x="2666999" y="-2667001"/>
            <a:ext cx="6858000" cy="12192002"/>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Hexagon 30">
            <a:extLst>
              <a:ext uri="{FF2B5EF4-FFF2-40B4-BE49-F238E27FC236}">
                <a16:creationId xmlns:a16="http://schemas.microsoft.com/office/drawing/2014/main" id="{DDCFAC96-5618-4C40-9DF0-84D20E4A8466}"/>
              </a:ext>
            </a:extLst>
          </p:cNvPr>
          <p:cNvSpPr/>
          <p:nvPr/>
        </p:nvSpPr>
        <p:spPr>
          <a:xfrm rot="5400000">
            <a:off x="720992" y="972726"/>
            <a:ext cx="1699514" cy="1465097"/>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Hexagon 40">
            <a:extLst>
              <a:ext uri="{FF2B5EF4-FFF2-40B4-BE49-F238E27FC236}">
                <a16:creationId xmlns:a16="http://schemas.microsoft.com/office/drawing/2014/main" id="{C786A3C9-8D26-455F-819A-C4D649C6CB3E}"/>
              </a:ext>
            </a:extLst>
          </p:cNvPr>
          <p:cNvSpPr/>
          <p:nvPr/>
        </p:nvSpPr>
        <p:spPr>
          <a:xfrm rot="5400000">
            <a:off x="2295355" y="972726"/>
            <a:ext cx="1699514" cy="1465097"/>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Hexagon 44">
            <a:extLst>
              <a:ext uri="{FF2B5EF4-FFF2-40B4-BE49-F238E27FC236}">
                <a16:creationId xmlns:a16="http://schemas.microsoft.com/office/drawing/2014/main" id="{F801B746-0407-4AFD-95CC-78A23D517186}"/>
              </a:ext>
            </a:extLst>
          </p:cNvPr>
          <p:cNvSpPr/>
          <p:nvPr/>
        </p:nvSpPr>
        <p:spPr>
          <a:xfrm rot="5400000">
            <a:off x="3869718" y="972726"/>
            <a:ext cx="1699514" cy="1465097"/>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1" name="Picture Placeholder 90">
            <a:extLst>
              <a:ext uri="{FF2B5EF4-FFF2-40B4-BE49-F238E27FC236}">
                <a16:creationId xmlns:a16="http://schemas.microsoft.com/office/drawing/2014/main" id="{E46B7C6A-7A59-471F-B5DF-4FBAB7B7C24D}"/>
              </a:ext>
            </a:extLst>
          </p:cNvPr>
          <p:cNvPicPr>
            <a:picLocks noGrp="1" noChangeAspect="1"/>
          </p:cNvPicPr>
          <p:nvPr>
            <p:ph type="pic" sz="quarter" idx="13"/>
          </p:nvPr>
        </p:nvPicPr>
        <p:blipFill>
          <a:blip r:embed="rId3"/>
          <a:srcRect l="3606" r="3606"/>
          <a:stretch>
            <a:fillRect/>
          </a:stretch>
        </p:blipFill>
        <p:spPr>
          <a:xfrm>
            <a:off x="2487613" y="942975"/>
            <a:ext cx="1314450" cy="1525588"/>
          </a:xfrm>
        </p:spPr>
      </p:pic>
      <p:pic>
        <p:nvPicPr>
          <p:cNvPr id="93" name="Picture Placeholder 92">
            <a:extLst>
              <a:ext uri="{FF2B5EF4-FFF2-40B4-BE49-F238E27FC236}">
                <a16:creationId xmlns:a16="http://schemas.microsoft.com/office/drawing/2014/main" id="{5BCF68A8-DDD9-422C-8F3D-965263CE3894}"/>
              </a:ext>
            </a:extLst>
          </p:cNvPr>
          <p:cNvPicPr>
            <a:picLocks noGrp="1" noChangeAspect="1"/>
          </p:cNvPicPr>
          <p:nvPr>
            <p:ph type="pic" sz="quarter" idx="14"/>
          </p:nvPr>
        </p:nvPicPr>
        <p:blipFill>
          <a:blip r:embed="rId4"/>
          <a:srcRect l="6920" r="6920"/>
          <a:stretch>
            <a:fillRect/>
          </a:stretch>
        </p:blipFill>
        <p:spPr>
          <a:xfrm>
            <a:off x="4062413" y="942975"/>
            <a:ext cx="1314450" cy="1525588"/>
          </a:xfrm>
        </p:spPr>
      </p:pic>
      <p:pic>
        <p:nvPicPr>
          <p:cNvPr id="89" name="Picture Placeholder 88">
            <a:extLst>
              <a:ext uri="{FF2B5EF4-FFF2-40B4-BE49-F238E27FC236}">
                <a16:creationId xmlns:a16="http://schemas.microsoft.com/office/drawing/2014/main" id="{C447FA61-26F2-4370-BF77-78184E7F3922}"/>
              </a:ext>
            </a:extLst>
          </p:cNvPr>
          <p:cNvPicPr>
            <a:picLocks noGrp="1" noChangeAspect="1"/>
          </p:cNvPicPr>
          <p:nvPr>
            <p:ph type="pic" sz="quarter" idx="12"/>
          </p:nvPr>
        </p:nvPicPr>
        <p:blipFill>
          <a:blip r:embed="rId5"/>
          <a:srcRect l="6868" r="6868"/>
          <a:stretch>
            <a:fillRect/>
          </a:stretch>
        </p:blipFill>
        <p:spPr>
          <a:xfrm>
            <a:off x="912813" y="942975"/>
            <a:ext cx="1316037" cy="1525588"/>
          </a:xfrm>
        </p:spPr>
      </p:pic>
      <p:sp>
        <p:nvSpPr>
          <p:cNvPr id="9" name="Right Triangle 8">
            <a:extLst>
              <a:ext uri="{FF2B5EF4-FFF2-40B4-BE49-F238E27FC236}">
                <a16:creationId xmlns:a16="http://schemas.microsoft.com/office/drawing/2014/main" id="{A94EF1F8-8311-4B14-B113-93F3EA6E86C4}"/>
              </a:ext>
            </a:extLst>
          </p:cNvPr>
          <p:cNvSpPr/>
          <p:nvPr/>
        </p:nvSpPr>
        <p:spPr>
          <a:xfrm rot="10800000">
            <a:off x="6321757" y="0"/>
            <a:ext cx="5870242" cy="4045613"/>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2EA6C55B-BC35-4FAF-8E18-30BE0456E00D}"/>
              </a:ext>
            </a:extLst>
          </p:cNvPr>
          <p:cNvSpPr txBox="1"/>
          <p:nvPr/>
        </p:nvSpPr>
        <p:spPr>
          <a:xfrm>
            <a:off x="7143751" y="3677949"/>
            <a:ext cx="3467100" cy="864917"/>
          </a:xfrm>
          <a:prstGeom prst="rect">
            <a:avLst/>
          </a:prstGeom>
          <a:noFill/>
        </p:spPr>
        <p:txBody>
          <a:bodyPr wrap="square" rtlCol="0">
            <a:spAutoFit/>
          </a:bodyPr>
          <a:lstStyle/>
          <a:p>
            <a:pPr algn="r">
              <a:lnSpc>
                <a:spcPts val="3000"/>
              </a:lnSpc>
            </a:pPr>
            <a:r>
              <a:rPr lang="en-US" sz="3000" b="1" dirty="0">
                <a:latin typeface="Open Sans" panose="020B0606030504020204" pitchFamily="34" charset="0"/>
                <a:ea typeface="Open Sans" panose="020B0606030504020204" pitchFamily="34" charset="0"/>
                <a:cs typeface="Open Sans" panose="020B0606030504020204" pitchFamily="34" charset="0"/>
              </a:rPr>
              <a:t>Our</a:t>
            </a:r>
          </a:p>
          <a:p>
            <a:pPr algn="r">
              <a:lnSpc>
                <a:spcPts val="3000"/>
              </a:lnSpc>
            </a:pPr>
            <a:r>
              <a:rPr lang="en-US" sz="3000" b="1" dirty="0">
                <a:latin typeface="Open Sans" panose="020B0606030504020204" pitchFamily="34" charset="0"/>
                <a:ea typeface="Open Sans" panose="020B0606030504020204" pitchFamily="34" charset="0"/>
                <a:cs typeface="Open Sans" panose="020B0606030504020204" pitchFamily="34" charset="0"/>
              </a:rPr>
              <a:t> Team Members</a:t>
            </a:r>
            <a:endParaRPr lang="en-US" sz="3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7" name="TextBox 86">
            <a:extLst>
              <a:ext uri="{FF2B5EF4-FFF2-40B4-BE49-F238E27FC236}">
                <a16:creationId xmlns:a16="http://schemas.microsoft.com/office/drawing/2014/main" id="{31019DF9-67B7-45EC-8B19-A94B6A1B93D6}"/>
              </a:ext>
            </a:extLst>
          </p:cNvPr>
          <p:cNvSpPr txBox="1"/>
          <p:nvPr/>
        </p:nvSpPr>
        <p:spPr>
          <a:xfrm>
            <a:off x="4061797" y="4588278"/>
            <a:ext cx="6549053" cy="1426031"/>
          </a:xfrm>
          <a:prstGeom prst="rect">
            <a:avLst/>
          </a:prstGeom>
          <a:noFill/>
        </p:spPr>
        <p:txBody>
          <a:bodyPr wrap="square" rtlCol="0">
            <a:spAutoFit/>
          </a:bodyPr>
          <a:lstStyle/>
          <a:p>
            <a:pPr algn="r">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a:t>
            </a:r>
          </a:p>
          <a:p>
            <a:pPr algn="r">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 piece of classical Latin literature from 45 BC, making it over 2000 years old. R</a:t>
            </a:r>
          </a:p>
          <a:p>
            <a:pPr algn="r">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and going through the cites of the word in classical literature, discovered the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undoubta</a:t>
            </a:r>
            <a:endPar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gn="r">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comes from sections 1.10.32 and 1.10.33 of "de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Finibus</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Bonorum</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Malorum</a:t>
            </a:r>
            <a:endPar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gn="r">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of Good and Evil) by Cicero, written in 45 BC. This book is a treatise on the theory of ethics, very</a:t>
            </a:r>
          </a:p>
          <a:p>
            <a:pPr algn="r">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&amp; The first line of Lorem Ipsum, "Lorem ipsum dolor sit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comes from a line in section 1.10.32.</a:t>
            </a:r>
          </a:p>
          <a:p>
            <a:pPr algn="r">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standard chunk of Lorem Ipsum used since the 1500s is reproduced below for those interested. To |&amp; </a:t>
            </a:r>
          </a:p>
          <a:p>
            <a:pPr algn="r">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Sections 1.10.32 and 1.10.33 from "de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Finibus</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Bonorum</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Malorum</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by Cicero are also reproduced in their</a:t>
            </a:r>
          </a:p>
        </p:txBody>
      </p:sp>
      <p:sp>
        <p:nvSpPr>
          <p:cNvPr id="94" name="Rectangle 9">
            <a:extLst>
              <a:ext uri="{FF2B5EF4-FFF2-40B4-BE49-F238E27FC236}">
                <a16:creationId xmlns:a16="http://schemas.microsoft.com/office/drawing/2014/main" id="{DB6FCC66-14AB-4618-905B-B7ACC02B9A1D}"/>
              </a:ext>
            </a:extLst>
          </p:cNvPr>
          <p:cNvSpPr>
            <a:spLocks/>
          </p:cNvSpPr>
          <p:nvPr/>
        </p:nvSpPr>
        <p:spPr bwMode="auto">
          <a:xfrm>
            <a:off x="838200" y="3059279"/>
            <a:ext cx="4054366" cy="53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a:t>
            </a:r>
          </a:p>
        </p:txBody>
      </p:sp>
    </p:spTree>
    <p:extLst>
      <p:ext uri="{BB962C8B-B14F-4D97-AF65-F5344CB8AC3E}">
        <p14:creationId xmlns:p14="http://schemas.microsoft.com/office/powerpoint/2010/main" val="40264788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800" smtClean="0">
                <a:latin typeface="Open Sans" panose="020B0606030504020204" pitchFamily="34" charset="0"/>
                <a:ea typeface="Open Sans" panose="020B0606030504020204" pitchFamily="34" charset="0"/>
              </a:rPr>
              <a:pPr/>
              <a:t>5</a:t>
            </a:fld>
            <a:endParaRPr lang="en-US" sz="800" dirty="0">
              <a:latin typeface="Open Sans" panose="020B0606030504020204" pitchFamily="34" charset="0"/>
              <a:ea typeface="Open Sans" panose="020B0606030504020204" pitchFamily="34" charset="0"/>
            </a:endParaRPr>
          </a:p>
        </p:txBody>
      </p:sp>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dirty="0">
                <a:latin typeface="Open Sans" panose="020B0606030504020204" pitchFamily="34" charset="0"/>
                <a:ea typeface="Open Sans" panose="020B0606030504020204" pitchFamily="34" charset="0"/>
              </a:rPr>
              <a:t>www.yourwebsite.com</a:t>
            </a:r>
          </a:p>
        </p:txBody>
      </p:sp>
      <p:sp>
        <p:nvSpPr>
          <p:cNvPr id="10" name="Title 9">
            <a:extLst>
              <a:ext uri="{FF2B5EF4-FFF2-40B4-BE49-F238E27FC236}">
                <a16:creationId xmlns:a16="http://schemas.microsoft.com/office/drawing/2014/main" id="{DAE20786-DF1C-4C3B-A650-A5D1926A6F5B}"/>
              </a:ext>
            </a:extLst>
          </p:cNvPr>
          <p:cNvSpPr>
            <a:spLocks noGrp="1"/>
          </p:cNvSpPr>
          <p:nvPr>
            <p:ph type="title"/>
          </p:nvPr>
        </p:nvSpPr>
        <p:spPr/>
        <p:txBody>
          <a:bodyPr/>
          <a:lstStyle/>
          <a:p>
            <a:r>
              <a:rPr lang="en-US" dirty="0"/>
              <a:t>Our Service</a:t>
            </a:r>
          </a:p>
        </p:txBody>
      </p:sp>
      <p:sp>
        <p:nvSpPr>
          <p:cNvPr id="11" name="Text Placeholder 10">
            <a:extLst>
              <a:ext uri="{FF2B5EF4-FFF2-40B4-BE49-F238E27FC236}">
                <a16:creationId xmlns:a16="http://schemas.microsoft.com/office/drawing/2014/main" id="{5B9EC46D-D51D-464F-9620-7F687967BA92}"/>
              </a:ext>
            </a:extLst>
          </p:cNvPr>
          <p:cNvSpPr>
            <a:spLocks noGrp="1"/>
          </p:cNvSpPr>
          <p:nvPr>
            <p:ph type="body" sz="quarter" idx="12"/>
          </p:nvPr>
        </p:nvSpPr>
        <p:spPr/>
        <p:txBody>
          <a:bodyPr/>
          <a:lstStyle/>
          <a:p>
            <a:r>
              <a:rPr lang="en-US" dirty="0">
                <a:solidFill>
                  <a:schemeClr val="tx1">
                    <a:lumMod val="65000"/>
                    <a:lumOff val="35000"/>
                  </a:schemeClr>
                </a:solidFill>
              </a:rPr>
              <a:t>Lorem ipsum your title here some text so dummy and your </a:t>
            </a:r>
            <a:r>
              <a:rPr lang="en-US" dirty="0" err="1">
                <a:solidFill>
                  <a:schemeClr val="tx1">
                    <a:lumMod val="65000"/>
                    <a:lumOff val="35000"/>
                  </a:schemeClr>
                </a:solidFill>
              </a:rPr>
              <a:t>powerpoint</a:t>
            </a:r>
            <a:r>
              <a:rPr lang="en-US" dirty="0">
                <a:solidFill>
                  <a:schemeClr val="tx1">
                    <a:lumMod val="65000"/>
                    <a:lumOff val="35000"/>
                  </a:schemeClr>
                </a:solidFill>
              </a:rPr>
              <a:t> presentation</a:t>
            </a:r>
          </a:p>
        </p:txBody>
      </p:sp>
      <p:grpSp>
        <p:nvGrpSpPr>
          <p:cNvPr id="13" name="Group 12">
            <a:extLst>
              <a:ext uri="{FF2B5EF4-FFF2-40B4-BE49-F238E27FC236}">
                <a16:creationId xmlns:a16="http://schemas.microsoft.com/office/drawing/2014/main" id="{A8ECFCD5-63C8-479B-91E3-6C465C0DC3D7}"/>
              </a:ext>
            </a:extLst>
          </p:cNvPr>
          <p:cNvGrpSpPr/>
          <p:nvPr/>
        </p:nvGrpSpPr>
        <p:grpSpPr>
          <a:xfrm>
            <a:off x="838200" y="1850636"/>
            <a:ext cx="2209800" cy="2133705"/>
            <a:chOff x="838200" y="1783265"/>
            <a:chExt cx="2209800" cy="2133705"/>
          </a:xfrm>
        </p:grpSpPr>
        <p:sp>
          <p:nvSpPr>
            <p:cNvPr id="15" name="TextBox 14">
              <a:extLst>
                <a:ext uri="{FF2B5EF4-FFF2-40B4-BE49-F238E27FC236}">
                  <a16:creationId xmlns:a16="http://schemas.microsoft.com/office/drawing/2014/main" id="{B9B7674D-67D1-4874-935B-C65A1F86FCEF}"/>
                </a:ext>
              </a:extLst>
            </p:cNvPr>
            <p:cNvSpPr txBox="1"/>
            <p:nvPr/>
          </p:nvSpPr>
          <p:spPr>
            <a:xfrm>
              <a:off x="861679" y="2178895"/>
              <a:ext cx="632460" cy="400110"/>
            </a:xfrm>
            <a:prstGeom prst="rect">
              <a:avLst/>
            </a:prstGeom>
            <a:noFill/>
          </p:spPr>
          <p:txBody>
            <a:bodyPr wrap="square" rtlCol="0">
              <a:spAutoFit/>
            </a:bodyPr>
            <a:lstStyle/>
            <a:p>
              <a:r>
                <a:rPr lang="en-US" sz="2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Get</a:t>
              </a:r>
            </a:p>
          </p:txBody>
        </p:sp>
        <p:sp>
          <p:nvSpPr>
            <p:cNvPr id="16" name="TextBox 15">
              <a:extLst>
                <a:ext uri="{FF2B5EF4-FFF2-40B4-BE49-F238E27FC236}">
                  <a16:creationId xmlns:a16="http://schemas.microsoft.com/office/drawing/2014/main" id="{C85388C0-F82C-43B8-8710-592141BA2A0E}"/>
                </a:ext>
              </a:extLst>
            </p:cNvPr>
            <p:cNvSpPr txBox="1"/>
            <p:nvPr/>
          </p:nvSpPr>
          <p:spPr>
            <a:xfrm>
              <a:off x="1170289" y="1783265"/>
              <a:ext cx="1877711" cy="1323439"/>
            </a:xfrm>
            <a:prstGeom prst="rect">
              <a:avLst/>
            </a:prstGeom>
            <a:noFill/>
          </p:spPr>
          <p:txBody>
            <a:bodyPr wrap="square" rtlCol="0">
              <a:spAutoFit/>
            </a:bodyPr>
            <a:lstStyle/>
            <a:p>
              <a:r>
                <a:rPr lang="en-US" sz="8000" b="1" dirty="0">
                  <a:solidFill>
                    <a:schemeClr val="accent5"/>
                  </a:solidFill>
                  <a:latin typeface="Bebas Neue" panose="020B0606020202050201" pitchFamily="34" charset="0"/>
                  <a:ea typeface="Open Sans" panose="020B0606030504020204" pitchFamily="34" charset="0"/>
                  <a:cs typeface="Open Sans" panose="020B0606030504020204" pitchFamily="34" charset="0"/>
                </a:rPr>
                <a:t>75%</a:t>
              </a:r>
            </a:p>
          </p:txBody>
        </p:sp>
        <p:sp>
          <p:nvSpPr>
            <p:cNvPr id="17" name="TextBox 16">
              <a:extLst>
                <a:ext uri="{FF2B5EF4-FFF2-40B4-BE49-F238E27FC236}">
                  <a16:creationId xmlns:a16="http://schemas.microsoft.com/office/drawing/2014/main" id="{261CD9F7-DF4B-4BEB-AB93-B8417A5E6A52}"/>
                </a:ext>
              </a:extLst>
            </p:cNvPr>
            <p:cNvSpPr txBox="1"/>
            <p:nvPr/>
          </p:nvSpPr>
          <p:spPr>
            <a:xfrm>
              <a:off x="838200" y="2593531"/>
              <a:ext cx="2209800" cy="1323439"/>
            </a:xfrm>
            <a:prstGeom prst="rect">
              <a:avLst/>
            </a:prstGeom>
            <a:noFill/>
          </p:spPr>
          <p:txBody>
            <a:bodyPr wrap="square" rtlCol="0">
              <a:spAutoFit/>
            </a:bodyPr>
            <a:lstStyle/>
            <a:p>
              <a:r>
                <a:rPr lang="en-US" sz="8000" b="1" dirty="0">
                  <a:solidFill>
                    <a:schemeClr val="tx1">
                      <a:lumMod val="50000"/>
                      <a:lumOff val="50000"/>
                    </a:schemeClr>
                  </a:solidFill>
                  <a:latin typeface="Bebas Neue Light" panose="00000500000000000000" pitchFamily="50" charset="0"/>
                  <a:ea typeface="Open Sans" panose="020B0606030504020204" pitchFamily="34" charset="0"/>
                  <a:cs typeface="Open Sans" panose="020B0606030504020204" pitchFamily="34" charset="0"/>
                </a:rPr>
                <a:t>Offer</a:t>
              </a:r>
            </a:p>
          </p:txBody>
        </p:sp>
      </p:grpSp>
      <p:sp>
        <p:nvSpPr>
          <p:cNvPr id="18" name="Oval 17">
            <a:extLst>
              <a:ext uri="{FF2B5EF4-FFF2-40B4-BE49-F238E27FC236}">
                <a16:creationId xmlns:a16="http://schemas.microsoft.com/office/drawing/2014/main" id="{7EE6F07A-EAE5-4C4F-A44A-FD755EE83147}"/>
              </a:ext>
            </a:extLst>
          </p:cNvPr>
          <p:cNvSpPr/>
          <p:nvPr/>
        </p:nvSpPr>
        <p:spPr>
          <a:xfrm>
            <a:off x="3960399" y="1926407"/>
            <a:ext cx="1982164" cy="198216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3970D2F-627D-4985-8085-40D8D2D44A9E}"/>
              </a:ext>
            </a:extLst>
          </p:cNvPr>
          <p:cNvSpPr/>
          <p:nvPr/>
        </p:nvSpPr>
        <p:spPr>
          <a:xfrm>
            <a:off x="6666018" y="1926407"/>
            <a:ext cx="1982164" cy="198216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B087E48-0613-4A6C-8EA4-AC3087D89F04}"/>
              </a:ext>
            </a:extLst>
          </p:cNvPr>
          <p:cNvSpPr/>
          <p:nvPr/>
        </p:nvSpPr>
        <p:spPr>
          <a:xfrm>
            <a:off x="9371636" y="1926407"/>
            <a:ext cx="1982164" cy="198216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A908284B-5751-400E-A3FD-0892E318CECA}"/>
              </a:ext>
            </a:extLst>
          </p:cNvPr>
          <p:cNvCxnSpPr>
            <a:cxnSpLocks/>
          </p:cNvCxnSpPr>
          <p:nvPr/>
        </p:nvCxnSpPr>
        <p:spPr>
          <a:xfrm>
            <a:off x="3369424" y="1926407"/>
            <a:ext cx="0" cy="198216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D52DCC9-2AAA-4FDD-9FC7-89185FE6C15D}"/>
              </a:ext>
            </a:extLst>
          </p:cNvPr>
          <p:cNvSpPr txBox="1"/>
          <p:nvPr/>
        </p:nvSpPr>
        <p:spPr>
          <a:xfrm>
            <a:off x="861678" y="4520291"/>
            <a:ext cx="10492121" cy="1259319"/>
          </a:xfrm>
          <a:prstGeom prst="rect">
            <a:avLst/>
          </a:prstGeom>
          <a:noFill/>
        </p:spPr>
        <p:txBody>
          <a:bodyPr wrap="square" rtlCol="0">
            <a:spAutoFit/>
          </a:bodyPr>
          <a:lstStyle/>
          <a:p>
            <a:pPr algn="just">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from a Lorem Ipsum passage, and going through the cites of the word in classical literature, discovered the undoubtable source. Lorem Ipsum comes from sections 1.10.32 and 1.10.33 of "de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Finibus</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Bonorum</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Malorum</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(The Extremes of Good and Evil) by Cicero, written in 45 BC. This book is a treatise on the theory of ethics, very popular during the Renaissance. The first line of Lorem Ipsum, "Lorem ipsum dolor sit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comes from a line in section 1.10.32.</a:t>
            </a:r>
          </a:p>
          <a:p>
            <a:pPr algn="just">
              <a:lnSpc>
                <a:spcPts val="13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standard chunk of Lorem Ipsum used since the 1500s is reproduced below for those interested. Sections 1.10.32 and 1.10.33 from "de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Finibus</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Bonorum</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Malorum</a:t>
            </a: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by Cicero are also reproduced in their exact original form, accompanied by English versions from the 1914 translation by H. Rackham.</a:t>
            </a:r>
          </a:p>
        </p:txBody>
      </p:sp>
      <p:grpSp>
        <p:nvGrpSpPr>
          <p:cNvPr id="23" name="Group 22">
            <a:extLst>
              <a:ext uri="{FF2B5EF4-FFF2-40B4-BE49-F238E27FC236}">
                <a16:creationId xmlns:a16="http://schemas.microsoft.com/office/drawing/2014/main" id="{0AA9118E-A204-4AF5-9676-A7F348694E21}"/>
              </a:ext>
            </a:extLst>
          </p:cNvPr>
          <p:cNvGrpSpPr/>
          <p:nvPr/>
        </p:nvGrpSpPr>
        <p:grpSpPr>
          <a:xfrm>
            <a:off x="7096655" y="2533549"/>
            <a:ext cx="1120891" cy="767878"/>
            <a:chOff x="12672066" y="4947123"/>
            <a:chExt cx="1120891" cy="767878"/>
          </a:xfrm>
        </p:grpSpPr>
        <p:sp>
          <p:nvSpPr>
            <p:cNvPr id="24" name="TextBox 23">
              <a:extLst>
                <a:ext uri="{FF2B5EF4-FFF2-40B4-BE49-F238E27FC236}">
                  <a16:creationId xmlns:a16="http://schemas.microsoft.com/office/drawing/2014/main" id="{2065B35C-C0A3-4618-9B07-F37E4F1C31E5}"/>
                </a:ext>
              </a:extLst>
            </p:cNvPr>
            <p:cNvSpPr txBox="1"/>
            <p:nvPr/>
          </p:nvSpPr>
          <p:spPr>
            <a:xfrm>
              <a:off x="12672066" y="5376447"/>
              <a:ext cx="1120891" cy="338554"/>
            </a:xfrm>
            <a:prstGeom prst="rect">
              <a:avLst/>
            </a:prstGeom>
            <a:noFill/>
          </p:spPr>
          <p:txBody>
            <a:bodyPr wrap="square" rtlCol="0">
              <a:spAutoFit/>
            </a:bodyPr>
            <a:lstStyle/>
            <a:p>
              <a:pPr algn="ct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grpSp>
          <p:nvGrpSpPr>
            <p:cNvPr id="25" name="Group 24">
              <a:extLst>
                <a:ext uri="{FF2B5EF4-FFF2-40B4-BE49-F238E27FC236}">
                  <a16:creationId xmlns:a16="http://schemas.microsoft.com/office/drawing/2014/main" id="{880AE773-D7E5-4F4F-96C1-6BF015F9556B}"/>
                </a:ext>
              </a:extLst>
            </p:cNvPr>
            <p:cNvGrpSpPr/>
            <p:nvPr/>
          </p:nvGrpSpPr>
          <p:grpSpPr>
            <a:xfrm>
              <a:off x="13087743" y="4947123"/>
              <a:ext cx="289537" cy="371201"/>
              <a:chOff x="2522538" y="3189288"/>
              <a:chExt cx="371475" cy="476250"/>
            </a:xfrm>
            <a:solidFill>
              <a:schemeClr val="bg1"/>
            </a:solidFill>
          </p:grpSpPr>
          <p:sp>
            <p:nvSpPr>
              <p:cNvPr id="26" name="Freeform 5">
                <a:extLst>
                  <a:ext uri="{FF2B5EF4-FFF2-40B4-BE49-F238E27FC236}">
                    <a16:creationId xmlns:a16="http://schemas.microsoft.com/office/drawing/2014/main" id="{D0F848D9-0618-418D-89C5-F48F7842AF3D}"/>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6">
                <a:extLst>
                  <a:ext uri="{FF2B5EF4-FFF2-40B4-BE49-F238E27FC236}">
                    <a16:creationId xmlns:a16="http://schemas.microsoft.com/office/drawing/2014/main" id="{D69B1040-0272-48E1-85E1-FCDA33829A2E}"/>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43DC4966-B12D-411A-BAAB-CA80FAEF2D9B}"/>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9" name="Group 28">
            <a:extLst>
              <a:ext uri="{FF2B5EF4-FFF2-40B4-BE49-F238E27FC236}">
                <a16:creationId xmlns:a16="http://schemas.microsoft.com/office/drawing/2014/main" id="{BC0C3582-14A8-4583-98F2-C6BE882A58C3}"/>
              </a:ext>
            </a:extLst>
          </p:cNvPr>
          <p:cNvGrpSpPr/>
          <p:nvPr/>
        </p:nvGrpSpPr>
        <p:grpSpPr>
          <a:xfrm>
            <a:off x="4381377" y="2540664"/>
            <a:ext cx="1140209" cy="753649"/>
            <a:chOff x="14982326" y="4954237"/>
            <a:chExt cx="1140209" cy="753649"/>
          </a:xfrm>
        </p:grpSpPr>
        <p:sp>
          <p:nvSpPr>
            <p:cNvPr id="30" name="TextBox 29">
              <a:extLst>
                <a:ext uri="{FF2B5EF4-FFF2-40B4-BE49-F238E27FC236}">
                  <a16:creationId xmlns:a16="http://schemas.microsoft.com/office/drawing/2014/main" id="{7A5F2042-9DC0-45F2-96FA-C367921BC954}"/>
                </a:ext>
              </a:extLst>
            </p:cNvPr>
            <p:cNvSpPr txBox="1"/>
            <p:nvPr/>
          </p:nvSpPr>
          <p:spPr>
            <a:xfrm>
              <a:off x="14982326" y="5369332"/>
              <a:ext cx="1140209" cy="338554"/>
            </a:xfrm>
            <a:prstGeom prst="rect">
              <a:avLst/>
            </a:prstGeom>
            <a:noFill/>
          </p:spPr>
          <p:txBody>
            <a:bodyPr wrap="square" rtlCol="0">
              <a:spAutoFit/>
            </a:bodyPr>
            <a:lstStyle/>
            <a:p>
              <a:pPr algn="ct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32" name="Freeform 8">
              <a:extLst>
                <a:ext uri="{FF2B5EF4-FFF2-40B4-BE49-F238E27FC236}">
                  <a16:creationId xmlns:a16="http://schemas.microsoft.com/office/drawing/2014/main" id="{DBC86213-223D-495D-BB1C-709739FE935F}"/>
                </a:ext>
              </a:extLst>
            </p:cNvPr>
            <p:cNvSpPr>
              <a:spLocks noEditPoints="1"/>
            </p:cNvSpPr>
            <p:nvPr/>
          </p:nvSpPr>
          <p:spPr bwMode="auto">
            <a:xfrm>
              <a:off x="15369304" y="4954237"/>
              <a:ext cx="366252" cy="342742"/>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3" name="Group 32">
            <a:extLst>
              <a:ext uri="{FF2B5EF4-FFF2-40B4-BE49-F238E27FC236}">
                <a16:creationId xmlns:a16="http://schemas.microsoft.com/office/drawing/2014/main" id="{10D1428A-87CE-4AC4-8AAA-472C1C3CCEE0}"/>
              </a:ext>
            </a:extLst>
          </p:cNvPr>
          <p:cNvGrpSpPr/>
          <p:nvPr/>
        </p:nvGrpSpPr>
        <p:grpSpPr>
          <a:xfrm>
            <a:off x="9799544" y="2533549"/>
            <a:ext cx="1126349" cy="767878"/>
            <a:chOff x="17309175" y="4947123"/>
            <a:chExt cx="1126349" cy="767878"/>
          </a:xfrm>
        </p:grpSpPr>
        <p:sp>
          <p:nvSpPr>
            <p:cNvPr id="34" name="TextBox 33">
              <a:extLst>
                <a:ext uri="{FF2B5EF4-FFF2-40B4-BE49-F238E27FC236}">
                  <a16:creationId xmlns:a16="http://schemas.microsoft.com/office/drawing/2014/main" id="{F3608F63-A05A-4B8D-9582-AF4C0C7346C3}"/>
                </a:ext>
              </a:extLst>
            </p:cNvPr>
            <p:cNvSpPr txBox="1"/>
            <p:nvPr/>
          </p:nvSpPr>
          <p:spPr>
            <a:xfrm>
              <a:off x="17309175" y="5376447"/>
              <a:ext cx="1126349" cy="338554"/>
            </a:xfrm>
            <a:prstGeom prst="rect">
              <a:avLst/>
            </a:prstGeom>
            <a:noFill/>
          </p:spPr>
          <p:txBody>
            <a:bodyPr wrap="square" rtlCol="0">
              <a:spAutoFit/>
            </a:bodyPr>
            <a:lstStyle/>
            <a:p>
              <a:pPr algn="ct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35" name="Freeform 10">
              <a:extLst>
                <a:ext uri="{FF2B5EF4-FFF2-40B4-BE49-F238E27FC236}">
                  <a16:creationId xmlns:a16="http://schemas.microsoft.com/office/drawing/2014/main" id="{3C354671-DCE2-4ECA-9A90-3415D3CB723F}"/>
                </a:ext>
              </a:extLst>
            </p:cNvPr>
            <p:cNvSpPr>
              <a:spLocks noEditPoints="1"/>
            </p:cNvSpPr>
            <p:nvPr/>
          </p:nvSpPr>
          <p:spPr bwMode="auto">
            <a:xfrm>
              <a:off x="17693554" y="4947123"/>
              <a:ext cx="357591" cy="371201"/>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953073327"/>
      </p:ext>
    </p:extLst>
  </p:cSld>
  <p:clrMapOvr>
    <a:masterClrMapping/>
  </p:clrMapOvr>
  <p:transition spd="slow">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800" smtClean="0">
                <a:latin typeface="Open Sans" panose="020B0606030504020204" pitchFamily="34" charset="0"/>
                <a:ea typeface="Open Sans" panose="020B0606030504020204" pitchFamily="34" charset="0"/>
              </a:rPr>
              <a:pPr/>
              <a:t>6</a:t>
            </a:fld>
            <a:endParaRPr lang="en-US" sz="800" dirty="0">
              <a:latin typeface="Open Sans" panose="020B0606030504020204" pitchFamily="34" charset="0"/>
              <a:ea typeface="Open Sans" panose="020B0606030504020204" pitchFamily="34" charset="0"/>
            </a:endParaRPr>
          </a:p>
        </p:txBody>
      </p:sp>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dirty="0">
                <a:latin typeface="Open Sans" panose="020B0606030504020204" pitchFamily="34" charset="0"/>
                <a:ea typeface="Open Sans" panose="020B0606030504020204" pitchFamily="34" charset="0"/>
              </a:rPr>
              <a:t>www.yourwebsite.com</a:t>
            </a:r>
          </a:p>
        </p:txBody>
      </p:sp>
      <p:sp>
        <p:nvSpPr>
          <p:cNvPr id="31" name="Rectangle 30">
            <a:extLst>
              <a:ext uri="{FF2B5EF4-FFF2-40B4-BE49-F238E27FC236}">
                <a16:creationId xmlns:a16="http://schemas.microsoft.com/office/drawing/2014/main" id="{429BB8DC-58C7-472C-AB8F-3C315940184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Picture Placeholder 71">
            <a:extLst>
              <a:ext uri="{FF2B5EF4-FFF2-40B4-BE49-F238E27FC236}">
                <a16:creationId xmlns:a16="http://schemas.microsoft.com/office/drawing/2014/main" id="{EBED3BB2-36F9-4DF6-82F1-8F29BE845252}"/>
              </a:ext>
            </a:extLst>
          </p:cNvPr>
          <p:cNvPicPr>
            <a:picLocks noGrp="1" noChangeAspect="1"/>
          </p:cNvPicPr>
          <p:nvPr>
            <p:ph type="pic" sz="quarter" idx="13"/>
          </p:nvPr>
        </p:nvPicPr>
        <p:blipFill>
          <a:blip r:embed="rId3"/>
          <a:srcRect t="23692" b="23692"/>
          <a:stretch>
            <a:fillRect/>
          </a:stretch>
        </p:blipFill>
        <p:spPr/>
      </p:pic>
      <p:pic>
        <p:nvPicPr>
          <p:cNvPr id="74" name="Picture Placeholder 73">
            <a:extLst>
              <a:ext uri="{FF2B5EF4-FFF2-40B4-BE49-F238E27FC236}">
                <a16:creationId xmlns:a16="http://schemas.microsoft.com/office/drawing/2014/main" id="{2823FFF1-0AB4-4F1A-8E53-42365C9E58F2}"/>
              </a:ext>
            </a:extLst>
          </p:cNvPr>
          <p:cNvPicPr>
            <a:picLocks noGrp="1" noChangeAspect="1"/>
          </p:cNvPicPr>
          <p:nvPr>
            <p:ph type="pic" sz="quarter" idx="14"/>
          </p:nvPr>
        </p:nvPicPr>
        <p:blipFill>
          <a:blip r:embed="rId4"/>
          <a:srcRect l="23833" r="23833"/>
          <a:stretch>
            <a:fillRect/>
          </a:stretch>
        </p:blipFill>
        <p:spPr/>
      </p:pic>
      <p:pic>
        <p:nvPicPr>
          <p:cNvPr id="76" name="Picture Placeholder 75">
            <a:extLst>
              <a:ext uri="{FF2B5EF4-FFF2-40B4-BE49-F238E27FC236}">
                <a16:creationId xmlns:a16="http://schemas.microsoft.com/office/drawing/2014/main" id="{505063B5-4A78-4905-9E24-B52C4064595F}"/>
              </a:ext>
            </a:extLst>
          </p:cNvPr>
          <p:cNvPicPr>
            <a:picLocks noGrp="1" noChangeAspect="1"/>
          </p:cNvPicPr>
          <p:nvPr>
            <p:ph type="pic" sz="quarter" idx="15"/>
          </p:nvPr>
        </p:nvPicPr>
        <p:blipFill>
          <a:blip r:embed="rId5"/>
          <a:srcRect t="7215" b="7215"/>
          <a:stretch>
            <a:fillRect/>
          </a:stretch>
        </p:blipFill>
        <p:spPr/>
      </p:pic>
      <p:sp>
        <p:nvSpPr>
          <p:cNvPr id="10" name="Title 9">
            <a:extLst>
              <a:ext uri="{FF2B5EF4-FFF2-40B4-BE49-F238E27FC236}">
                <a16:creationId xmlns:a16="http://schemas.microsoft.com/office/drawing/2014/main" id="{DAE20786-DF1C-4C3B-A650-A5D1926A6F5B}"/>
              </a:ext>
            </a:extLst>
          </p:cNvPr>
          <p:cNvSpPr>
            <a:spLocks noGrp="1"/>
          </p:cNvSpPr>
          <p:nvPr>
            <p:ph type="title"/>
          </p:nvPr>
        </p:nvSpPr>
        <p:spPr/>
        <p:txBody>
          <a:bodyPr/>
          <a:lstStyle/>
          <a:p>
            <a:r>
              <a:rPr lang="en-US" dirty="0"/>
              <a:t>Our Portfolio</a:t>
            </a:r>
          </a:p>
        </p:txBody>
      </p:sp>
      <p:sp>
        <p:nvSpPr>
          <p:cNvPr id="11" name="Text Placeholder 10">
            <a:extLst>
              <a:ext uri="{FF2B5EF4-FFF2-40B4-BE49-F238E27FC236}">
                <a16:creationId xmlns:a16="http://schemas.microsoft.com/office/drawing/2014/main" id="{5B9EC46D-D51D-464F-9620-7F687967BA92}"/>
              </a:ext>
            </a:extLst>
          </p:cNvPr>
          <p:cNvSpPr>
            <a:spLocks noGrp="1"/>
          </p:cNvSpPr>
          <p:nvPr>
            <p:ph type="body" sz="quarter" idx="12"/>
          </p:nvPr>
        </p:nvSpPr>
        <p:spPr/>
        <p:txBody>
          <a:bodyPr/>
          <a:lstStyle/>
          <a:p>
            <a:r>
              <a:rPr lang="en-US" dirty="0">
                <a:solidFill>
                  <a:schemeClr val="tx1">
                    <a:lumMod val="65000"/>
                    <a:lumOff val="35000"/>
                  </a:schemeClr>
                </a:solidFill>
              </a:rPr>
              <a:t>Lorem ipsum your title here some text so dummy and your </a:t>
            </a:r>
            <a:r>
              <a:rPr lang="en-US" dirty="0" err="1">
                <a:solidFill>
                  <a:schemeClr val="tx1">
                    <a:lumMod val="65000"/>
                    <a:lumOff val="35000"/>
                  </a:schemeClr>
                </a:solidFill>
              </a:rPr>
              <a:t>powerpoint</a:t>
            </a:r>
            <a:r>
              <a:rPr lang="en-US" dirty="0">
                <a:solidFill>
                  <a:schemeClr val="tx1">
                    <a:lumMod val="65000"/>
                    <a:lumOff val="35000"/>
                  </a:schemeClr>
                </a:solidFill>
              </a:rPr>
              <a:t> presentation</a:t>
            </a:r>
          </a:p>
        </p:txBody>
      </p:sp>
      <p:sp>
        <p:nvSpPr>
          <p:cNvPr id="57" name="Rectangle 56">
            <a:extLst>
              <a:ext uri="{FF2B5EF4-FFF2-40B4-BE49-F238E27FC236}">
                <a16:creationId xmlns:a16="http://schemas.microsoft.com/office/drawing/2014/main" id="{0B101678-6633-4F8B-B132-710CAFC37C3F}"/>
              </a:ext>
            </a:extLst>
          </p:cNvPr>
          <p:cNvSpPr/>
          <p:nvPr/>
        </p:nvSpPr>
        <p:spPr>
          <a:xfrm>
            <a:off x="4310639" y="4196489"/>
            <a:ext cx="2990047" cy="16055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BD1DD25A-BD60-4D86-A9ED-1399C8AF8066}"/>
              </a:ext>
            </a:extLst>
          </p:cNvPr>
          <p:cNvSpPr/>
          <p:nvPr/>
        </p:nvSpPr>
        <p:spPr>
          <a:xfrm>
            <a:off x="7407776" y="4196489"/>
            <a:ext cx="4001872" cy="160559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F0BEC87B-0D16-4A7B-BB0D-5E3C16D52135}"/>
              </a:ext>
            </a:extLst>
          </p:cNvPr>
          <p:cNvSpPr/>
          <p:nvPr/>
        </p:nvSpPr>
        <p:spPr>
          <a:xfrm>
            <a:off x="9410745" y="1823176"/>
            <a:ext cx="1998903" cy="226622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9">
            <a:extLst>
              <a:ext uri="{FF2B5EF4-FFF2-40B4-BE49-F238E27FC236}">
                <a16:creationId xmlns:a16="http://schemas.microsoft.com/office/drawing/2014/main" id="{522B0CE8-EF93-4BBF-875C-E3B8F004C5B8}"/>
              </a:ext>
            </a:extLst>
          </p:cNvPr>
          <p:cNvSpPr>
            <a:spLocks/>
          </p:cNvSpPr>
          <p:nvPr/>
        </p:nvSpPr>
        <p:spPr bwMode="auto">
          <a:xfrm>
            <a:off x="7852027" y="4651516"/>
            <a:ext cx="3113370" cy="69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5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a:t>
            </a:r>
          </a:p>
        </p:txBody>
      </p:sp>
      <p:grpSp>
        <p:nvGrpSpPr>
          <p:cNvPr id="63" name="Group 62">
            <a:extLst>
              <a:ext uri="{FF2B5EF4-FFF2-40B4-BE49-F238E27FC236}">
                <a16:creationId xmlns:a16="http://schemas.microsoft.com/office/drawing/2014/main" id="{79403787-0CD9-4470-A051-8DF8393E64C5}"/>
              </a:ext>
            </a:extLst>
          </p:cNvPr>
          <p:cNvGrpSpPr/>
          <p:nvPr/>
        </p:nvGrpSpPr>
        <p:grpSpPr>
          <a:xfrm>
            <a:off x="9702812" y="2278374"/>
            <a:ext cx="1414768" cy="1355826"/>
            <a:chOff x="9702812" y="2244078"/>
            <a:chExt cx="1414768" cy="1355826"/>
          </a:xfrm>
        </p:grpSpPr>
        <p:sp>
          <p:nvSpPr>
            <p:cNvPr id="64" name="Rectangle 9">
              <a:extLst>
                <a:ext uri="{FF2B5EF4-FFF2-40B4-BE49-F238E27FC236}">
                  <a16:creationId xmlns:a16="http://schemas.microsoft.com/office/drawing/2014/main" id="{30A80D78-4BFC-4428-B05B-7C0D91539E13}"/>
                </a:ext>
              </a:extLst>
            </p:cNvPr>
            <p:cNvSpPr>
              <a:spLocks/>
            </p:cNvSpPr>
            <p:nvPr/>
          </p:nvSpPr>
          <p:spPr bwMode="auto">
            <a:xfrm>
              <a:off x="9702812" y="2639236"/>
              <a:ext cx="1414768" cy="960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professionalism and lorem to reliability. By using simple</a:t>
              </a:r>
            </a:p>
          </p:txBody>
        </p:sp>
        <p:sp>
          <p:nvSpPr>
            <p:cNvPr id="65" name="TextBox 64">
              <a:extLst>
                <a:ext uri="{FF2B5EF4-FFF2-40B4-BE49-F238E27FC236}">
                  <a16:creationId xmlns:a16="http://schemas.microsoft.com/office/drawing/2014/main" id="{967F07E7-D619-4060-A43A-36CC6E9321A3}"/>
                </a:ext>
              </a:extLst>
            </p:cNvPr>
            <p:cNvSpPr txBox="1"/>
            <p:nvPr/>
          </p:nvSpPr>
          <p:spPr>
            <a:xfrm>
              <a:off x="9786082" y="2244078"/>
              <a:ext cx="1248229" cy="338554"/>
            </a:xfrm>
            <a:prstGeom prst="rect">
              <a:avLst/>
            </a:prstGeom>
            <a:noFill/>
          </p:spPr>
          <p:txBody>
            <a:bodyPr wrap="square" rtlCol="0">
              <a:spAutoFit/>
            </a:bodyPr>
            <a:lstStyle/>
            <a:p>
              <a:pPr algn="ct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Title Text</a:t>
              </a:r>
            </a:p>
          </p:txBody>
        </p:sp>
      </p:grpSp>
      <p:pic>
        <p:nvPicPr>
          <p:cNvPr id="69" name="Picture 68">
            <a:extLst>
              <a:ext uri="{FF2B5EF4-FFF2-40B4-BE49-F238E27FC236}">
                <a16:creationId xmlns:a16="http://schemas.microsoft.com/office/drawing/2014/main" id="{B3DD5C7B-67D0-4AA2-A27A-F8C9B3F2A0F9}"/>
              </a:ext>
            </a:extLst>
          </p:cNvPr>
          <p:cNvPicPr>
            <a:picLocks noChangeAspect="1"/>
          </p:cNvPicPr>
          <p:nvPr/>
        </p:nvPicPr>
        <p:blipFill>
          <a:blip r:embed="rId6"/>
          <a:stretch>
            <a:fillRect/>
          </a:stretch>
        </p:blipFill>
        <p:spPr>
          <a:xfrm>
            <a:off x="4069442" y="4534158"/>
            <a:ext cx="2863588" cy="930258"/>
          </a:xfrm>
          <a:prstGeom prst="rect">
            <a:avLst/>
          </a:prstGeom>
        </p:spPr>
      </p:pic>
    </p:spTree>
    <p:extLst>
      <p:ext uri="{BB962C8B-B14F-4D97-AF65-F5344CB8AC3E}">
        <p14:creationId xmlns:p14="http://schemas.microsoft.com/office/powerpoint/2010/main" val="18883191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800" smtClean="0">
                <a:latin typeface="Open Sans" panose="020B0606030504020204" pitchFamily="34" charset="0"/>
                <a:ea typeface="Open Sans" panose="020B0606030504020204" pitchFamily="34" charset="0"/>
              </a:rPr>
              <a:pPr/>
              <a:t>7</a:t>
            </a:fld>
            <a:endParaRPr lang="en-US" sz="800" dirty="0">
              <a:latin typeface="Open Sans" panose="020B0606030504020204" pitchFamily="34" charset="0"/>
              <a:ea typeface="Open Sans" panose="020B0606030504020204" pitchFamily="34" charset="0"/>
            </a:endParaRPr>
          </a:p>
        </p:txBody>
      </p:sp>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dirty="0">
                <a:latin typeface="Open Sans" panose="020B0606030504020204" pitchFamily="34" charset="0"/>
                <a:ea typeface="Open Sans" panose="020B0606030504020204" pitchFamily="34" charset="0"/>
              </a:rPr>
              <a:t>www.yourwebsite.com</a:t>
            </a:r>
          </a:p>
        </p:txBody>
      </p:sp>
      <p:sp>
        <p:nvSpPr>
          <p:cNvPr id="31" name="Rectangle 30">
            <a:extLst>
              <a:ext uri="{FF2B5EF4-FFF2-40B4-BE49-F238E27FC236}">
                <a16:creationId xmlns:a16="http://schemas.microsoft.com/office/drawing/2014/main" id="{429BB8DC-58C7-472C-AB8F-3C315940184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DAE20786-DF1C-4C3B-A650-A5D1926A6F5B}"/>
              </a:ext>
            </a:extLst>
          </p:cNvPr>
          <p:cNvSpPr>
            <a:spLocks noGrp="1"/>
          </p:cNvSpPr>
          <p:nvPr>
            <p:ph type="title"/>
          </p:nvPr>
        </p:nvSpPr>
        <p:spPr/>
        <p:txBody>
          <a:bodyPr/>
          <a:lstStyle/>
          <a:p>
            <a:r>
              <a:rPr lang="en-US" dirty="0"/>
              <a:t>Our Timeline</a:t>
            </a:r>
          </a:p>
        </p:txBody>
      </p:sp>
      <p:sp>
        <p:nvSpPr>
          <p:cNvPr id="11" name="Text Placeholder 10">
            <a:extLst>
              <a:ext uri="{FF2B5EF4-FFF2-40B4-BE49-F238E27FC236}">
                <a16:creationId xmlns:a16="http://schemas.microsoft.com/office/drawing/2014/main" id="{5B9EC46D-D51D-464F-9620-7F687967BA92}"/>
              </a:ext>
            </a:extLst>
          </p:cNvPr>
          <p:cNvSpPr>
            <a:spLocks noGrp="1"/>
          </p:cNvSpPr>
          <p:nvPr>
            <p:ph type="body" sz="quarter" idx="12"/>
          </p:nvPr>
        </p:nvSpPr>
        <p:spPr/>
        <p:txBody>
          <a:bodyPr/>
          <a:lstStyle/>
          <a:p>
            <a:r>
              <a:rPr lang="en-US" dirty="0">
                <a:solidFill>
                  <a:schemeClr val="tx1">
                    <a:lumMod val="65000"/>
                    <a:lumOff val="35000"/>
                  </a:schemeClr>
                </a:solidFill>
              </a:rPr>
              <a:t>Lorem ipsum your title here some text so dummy and your </a:t>
            </a:r>
            <a:r>
              <a:rPr lang="en-US" dirty="0" err="1">
                <a:solidFill>
                  <a:schemeClr val="tx1">
                    <a:lumMod val="65000"/>
                    <a:lumOff val="35000"/>
                  </a:schemeClr>
                </a:solidFill>
              </a:rPr>
              <a:t>powerpoint</a:t>
            </a:r>
            <a:r>
              <a:rPr lang="en-US" dirty="0">
                <a:solidFill>
                  <a:schemeClr val="tx1">
                    <a:lumMod val="65000"/>
                    <a:lumOff val="35000"/>
                  </a:schemeClr>
                </a:solidFill>
              </a:rPr>
              <a:t> presentation</a:t>
            </a:r>
          </a:p>
        </p:txBody>
      </p:sp>
      <p:cxnSp>
        <p:nvCxnSpPr>
          <p:cNvPr id="25" name="Straight Connector 24">
            <a:extLst>
              <a:ext uri="{FF2B5EF4-FFF2-40B4-BE49-F238E27FC236}">
                <a16:creationId xmlns:a16="http://schemas.microsoft.com/office/drawing/2014/main" id="{8585B807-7D7F-48EC-B631-1BE700EA0192}"/>
              </a:ext>
            </a:extLst>
          </p:cNvPr>
          <p:cNvCxnSpPr>
            <a:cxnSpLocks/>
            <a:stCxn id="89" idx="6"/>
          </p:cNvCxnSpPr>
          <p:nvPr/>
        </p:nvCxnSpPr>
        <p:spPr>
          <a:xfrm>
            <a:off x="3510635" y="3990366"/>
            <a:ext cx="1310021"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1184AD81-1ED4-48CD-A274-0159FB496646}"/>
              </a:ext>
            </a:extLst>
          </p:cNvPr>
          <p:cNvGrpSpPr/>
          <p:nvPr/>
        </p:nvGrpSpPr>
        <p:grpSpPr>
          <a:xfrm>
            <a:off x="5733766" y="1898652"/>
            <a:ext cx="724467" cy="724467"/>
            <a:chOff x="5908406" y="1855110"/>
            <a:chExt cx="724467" cy="724467"/>
          </a:xfrm>
        </p:grpSpPr>
        <p:sp>
          <p:nvSpPr>
            <p:cNvPr id="34" name="Oval 33">
              <a:extLst>
                <a:ext uri="{FF2B5EF4-FFF2-40B4-BE49-F238E27FC236}">
                  <a16:creationId xmlns:a16="http://schemas.microsoft.com/office/drawing/2014/main" id="{5263BB01-2A31-42A0-97AC-3C50E314D001}"/>
                </a:ext>
              </a:extLst>
            </p:cNvPr>
            <p:cNvSpPr/>
            <p:nvPr/>
          </p:nvSpPr>
          <p:spPr>
            <a:xfrm>
              <a:off x="5908406" y="1855110"/>
              <a:ext cx="724467" cy="72446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5" name="Group 34">
              <a:extLst>
                <a:ext uri="{FF2B5EF4-FFF2-40B4-BE49-F238E27FC236}">
                  <a16:creationId xmlns:a16="http://schemas.microsoft.com/office/drawing/2014/main" id="{8BF9755D-688C-4B15-AF62-63C455BEF4CD}"/>
                </a:ext>
              </a:extLst>
            </p:cNvPr>
            <p:cNvGrpSpPr/>
            <p:nvPr/>
          </p:nvGrpSpPr>
          <p:grpSpPr>
            <a:xfrm>
              <a:off x="6123748" y="2061220"/>
              <a:ext cx="293782" cy="312247"/>
              <a:chOff x="6670357" y="2277094"/>
              <a:chExt cx="555626" cy="590551"/>
            </a:xfrm>
            <a:solidFill>
              <a:schemeClr val="bg1"/>
            </a:solidFill>
          </p:grpSpPr>
          <p:sp>
            <p:nvSpPr>
              <p:cNvPr id="36" name="Rectangle 10">
                <a:extLst>
                  <a:ext uri="{FF2B5EF4-FFF2-40B4-BE49-F238E27FC236}">
                    <a16:creationId xmlns:a16="http://schemas.microsoft.com/office/drawing/2014/main" id="{DB1D4433-DB4C-480A-A023-AF3307500556}"/>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11">
                <a:extLst>
                  <a:ext uri="{FF2B5EF4-FFF2-40B4-BE49-F238E27FC236}">
                    <a16:creationId xmlns:a16="http://schemas.microsoft.com/office/drawing/2014/main" id="{63F31F11-FA34-4F7F-89B2-1B5F9E9E540F}"/>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2">
                <a:extLst>
                  <a:ext uri="{FF2B5EF4-FFF2-40B4-BE49-F238E27FC236}">
                    <a16:creationId xmlns:a16="http://schemas.microsoft.com/office/drawing/2014/main" id="{52589E7A-50AE-41EB-8092-07B0F121C978}"/>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3">
                <a:extLst>
                  <a:ext uri="{FF2B5EF4-FFF2-40B4-BE49-F238E27FC236}">
                    <a16:creationId xmlns:a16="http://schemas.microsoft.com/office/drawing/2014/main" id="{BAEEE867-D886-4739-8D53-78F0A95F5BD0}"/>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4">
                <a:extLst>
                  <a:ext uri="{FF2B5EF4-FFF2-40B4-BE49-F238E27FC236}">
                    <a16:creationId xmlns:a16="http://schemas.microsoft.com/office/drawing/2014/main" id="{12F08E15-FF31-43F6-B3DB-1121545CA30B}"/>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5">
                <a:extLst>
                  <a:ext uri="{FF2B5EF4-FFF2-40B4-BE49-F238E27FC236}">
                    <a16:creationId xmlns:a16="http://schemas.microsoft.com/office/drawing/2014/main" id="{08B51AF6-3261-4154-A731-6BEC8D81136F}"/>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6">
                <a:extLst>
                  <a:ext uri="{FF2B5EF4-FFF2-40B4-BE49-F238E27FC236}">
                    <a16:creationId xmlns:a16="http://schemas.microsoft.com/office/drawing/2014/main" id="{3DD56406-20EF-4DC3-9FC3-0E24486BE1CD}"/>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7">
                <a:extLst>
                  <a:ext uri="{FF2B5EF4-FFF2-40B4-BE49-F238E27FC236}">
                    <a16:creationId xmlns:a16="http://schemas.microsoft.com/office/drawing/2014/main" id="{7D7EE2BF-D9C5-40B0-A040-82897D2E6337}"/>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8">
                <a:extLst>
                  <a:ext uri="{FF2B5EF4-FFF2-40B4-BE49-F238E27FC236}">
                    <a16:creationId xmlns:a16="http://schemas.microsoft.com/office/drawing/2014/main" id="{1DDC6BCB-7E8B-46E7-AA01-710D224EFEE2}"/>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9">
                <a:extLst>
                  <a:ext uri="{FF2B5EF4-FFF2-40B4-BE49-F238E27FC236}">
                    <a16:creationId xmlns:a16="http://schemas.microsoft.com/office/drawing/2014/main" id="{6C2581F2-6CBD-437C-BFE6-F53C23B07F4B}"/>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0">
                <a:extLst>
                  <a:ext uri="{FF2B5EF4-FFF2-40B4-BE49-F238E27FC236}">
                    <a16:creationId xmlns:a16="http://schemas.microsoft.com/office/drawing/2014/main" id="{80404E62-8181-4B81-97A9-58531F75D2B4}"/>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1">
                <a:extLst>
                  <a:ext uri="{FF2B5EF4-FFF2-40B4-BE49-F238E27FC236}">
                    <a16:creationId xmlns:a16="http://schemas.microsoft.com/office/drawing/2014/main" id="{5355785D-EFF0-426B-ADBA-5D7F3CD0D04A}"/>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8" name="Group 67">
            <a:extLst>
              <a:ext uri="{FF2B5EF4-FFF2-40B4-BE49-F238E27FC236}">
                <a16:creationId xmlns:a16="http://schemas.microsoft.com/office/drawing/2014/main" id="{D55DDB4A-FD51-47AF-8896-6FBEC308F667}"/>
              </a:ext>
            </a:extLst>
          </p:cNvPr>
          <p:cNvGrpSpPr/>
          <p:nvPr/>
        </p:nvGrpSpPr>
        <p:grpSpPr>
          <a:xfrm>
            <a:off x="5073805" y="2865862"/>
            <a:ext cx="2044389" cy="590199"/>
            <a:chOff x="4972583" y="4567724"/>
            <a:chExt cx="2044389" cy="590199"/>
          </a:xfrm>
        </p:grpSpPr>
        <p:sp>
          <p:nvSpPr>
            <p:cNvPr id="70" name="TextBox 69">
              <a:extLst>
                <a:ext uri="{FF2B5EF4-FFF2-40B4-BE49-F238E27FC236}">
                  <a16:creationId xmlns:a16="http://schemas.microsoft.com/office/drawing/2014/main" id="{31D93BB3-7623-4034-9F5D-00769172AA19}"/>
                </a:ext>
              </a:extLst>
            </p:cNvPr>
            <p:cNvSpPr txBox="1"/>
            <p:nvPr/>
          </p:nvSpPr>
          <p:spPr>
            <a:xfrm>
              <a:off x="4972583" y="4567724"/>
              <a:ext cx="2044389" cy="323165"/>
            </a:xfrm>
            <a:prstGeom prst="rect">
              <a:avLst/>
            </a:prstGeom>
            <a:noFill/>
          </p:spPr>
          <p:txBody>
            <a:bodyPr wrap="square" rtlCol="0">
              <a:spAutoFit/>
            </a:bodyPr>
            <a:lstStyle/>
            <a:p>
              <a:pPr algn="ctr"/>
              <a:r>
                <a:rPr lang="en-US" sz="1500" b="1" dirty="0">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71" name="TextBox 70">
              <a:extLst>
                <a:ext uri="{FF2B5EF4-FFF2-40B4-BE49-F238E27FC236}">
                  <a16:creationId xmlns:a16="http://schemas.microsoft.com/office/drawing/2014/main" id="{C1A68CC9-4B92-4267-9441-55D72A377D9D}"/>
                </a:ext>
              </a:extLst>
            </p:cNvPr>
            <p:cNvSpPr txBox="1"/>
            <p:nvPr/>
          </p:nvSpPr>
          <p:spPr>
            <a:xfrm>
              <a:off x="5360075" y="4880924"/>
              <a:ext cx="1269405" cy="276999"/>
            </a:xfrm>
            <a:prstGeom prst="rect">
              <a:avLst/>
            </a:prstGeom>
            <a:noFill/>
          </p:spPr>
          <p:txBody>
            <a:bodyPr wrap="square" rtlCol="0">
              <a:spAutoFit/>
            </a:bodyPr>
            <a:lstStyle/>
            <a:p>
              <a:pPr algn="ctr"/>
              <a:r>
                <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sp>
        <p:nvSpPr>
          <p:cNvPr id="73" name="TextBox 72">
            <a:extLst>
              <a:ext uri="{FF2B5EF4-FFF2-40B4-BE49-F238E27FC236}">
                <a16:creationId xmlns:a16="http://schemas.microsoft.com/office/drawing/2014/main" id="{D7256B04-A648-4572-8564-ADB9EEA9F305}"/>
              </a:ext>
            </a:extLst>
          </p:cNvPr>
          <p:cNvSpPr txBox="1"/>
          <p:nvPr/>
        </p:nvSpPr>
        <p:spPr>
          <a:xfrm>
            <a:off x="5787256" y="3536772"/>
            <a:ext cx="615922" cy="323165"/>
          </a:xfrm>
          <a:prstGeom prst="rect">
            <a:avLst/>
          </a:prstGeom>
          <a:noFill/>
        </p:spPr>
        <p:txBody>
          <a:bodyPr wrap="square" rtlCol="0">
            <a:spAutoFit/>
          </a:bodyPr>
          <a:lstStyle/>
          <a:p>
            <a:pPr algn="ctr"/>
            <a:r>
              <a:rPr lang="en-US" sz="1500" dirty="0">
                <a:solidFill>
                  <a:schemeClr val="accent5"/>
                </a:solidFill>
                <a:latin typeface="Open Sans" panose="020B0606030504020204" pitchFamily="34" charset="0"/>
                <a:ea typeface="Open Sans" panose="020B0606030504020204" pitchFamily="34" charset="0"/>
                <a:cs typeface="Open Sans" panose="020B0606030504020204" pitchFamily="34" charset="0"/>
              </a:rPr>
              <a:t>May</a:t>
            </a:r>
          </a:p>
        </p:txBody>
      </p:sp>
      <p:cxnSp>
        <p:nvCxnSpPr>
          <p:cNvPr id="75" name="Straight Connector 74">
            <a:extLst>
              <a:ext uri="{FF2B5EF4-FFF2-40B4-BE49-F238E27FC236}">
                <a16:creationId xmlns:a16="http://schemas.microsoft.com/office/drawing/2014/main" id="{917FC8CC-1924-46C4-831A-D3C0C9D935CD}"/>
              </a:ext>
            </a:extLst>
          </p:cNvPr>
          <p:cNvCxnSpPr>
            <a:cxnSpLocks/>
          </p:cNvCxnSpPr>
          <p:nvPr/>
        </p:nvCxnSpPr>
        <p:spPr>
          <a:xfrm>
            <a:off x="7371343" y="2260885"/>
            <a:ext cx="0" cy="1729481"/>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1AB7511D-C8BF-4CC0-80DB-710FE745E98D}"/>
              </a:ext>
            </a:extLst>
          </p:cNvPr>
          <p:cNvCxnSpPr>
            <a:cxnSpLocks/>
          </p:cNvCxnSpPr>
          <p:nvPr/>
        </p:nvCxnSpPr>
        <p:spPr>
          <a:xfrm>
            <a:off x="4820656" y="2260885"/>
            <a:ext cx="0" cy="1729481"/>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B34DFA4B-7BFD-474D-AF86-170EAACC0B40}"/>
              </a:ext>
            </a:extLst>
          </p:cNvPr>
          <p:cNvGrpSpPr/>
          <p:nvPr/>
        </p:nvGrpSpPr>
        <p:grpSpPr>
          <a:xfrm>
            <a:off x="8429604" y="3889144"/>
            <a:ext cx="724467" cy="2175139"/>
            <a:chOff x="8486694" y="3845602"/>
            <a:chExt cx="724467" cy="2175139"/>
          </a:xfrm>
        </p:grpSpPr>
        <p:grpSp>
          <p:nvGrpSpPr>
            <p:cNvPr id="79" name="Group 78">
              <a:extLst>
                <a:ext uri="{FF2B5EF4-FFF2-40B4-BE49-F238E27FC236}">
                  <a16:creationId xmlns:a16="http://schemas.microsoft.com/office/drawing/2014/main" id="{858FC22F-85D5-4845-8793-D5942357FF13}"/>
                </a:ext>
              </a:extLst>
            </p:cNvPr>
            <p:cNvGrpSpPr/>
            <p:nvPr/>
          </p:nvGrpSpPr>
          <p:grpSpPr>
            <a:xfrm>
              <a:off x="8486694" y="3845602"/>
              <a:ext cx="724467" cy="2175139"/>
              <a:chOff x="8486694" y="3845602"/>
              <a:chExt cx="724467" cy="2175139"/>
            </a:xfrm>
          </p:grpSpPr>
          <p:sp>
            <p:nvSpPr>
              <p:cNvPr id="81" name="Oval 80">
                <a:extLst>
                  <a:ext uri="{FF2B5EF4-FFF2-40B4-BE49-F238E27FC236}">
                    <a16:creationId xmlns:a16="http://schemas.microsoft.com/office/drawing/2014/main" id="{C73E2FD5-3711-498F-8B75-DDB395EFED43}"/>
                  </a:ext>
                </a:extLst>
              </p:cNvPr>
              <p:cNvSpPr/>
              <p:nvPr/>
            </p:nvSpPr>
            <p:spPr>
              <a:xfrm>
                <a:off x="8747707" y="3845602"/>
                <a:ext cx="202444" cy="20244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2" name="Straight Connector 81">
                <a:extLst>
                  <a:ext uri="{FF2B5EF4-FFF2-40B4-BE49-F238E27FC236}">
                    <a16:creationId xmlns:a16="http://schemas.microsoft.com/office/drawing/2014/main" id="{36FEF891-1331-49C9-9863-EC8D6500764C}"/>
                  </a:ext>
                </a:extLst>
              </p:cNvPr>
              <p:cNvCxnSpPr/>
              <p:nvPr/>
            </p:nvCxnSpPr>
            <p:spPr>
              <a:xfrm rot="10800000">
                <a:off x="8848928" y="4048046"/>
                <a:ext cx="0" cy="124822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3" name="Oval 82">
                <a:extLst>
                  <a:ext uri="{FF2B5EF4-FFF2-40B4-BE49-F238E27FC236}">
                    <a16:creationId xmlns:a16="http://schemas.microsoft.com/office/drawing/2014/main" id="{C4F4711E-E408-42ED-B505-67377D80C35E}"/>
                  </a:ext>
                </a:extLst>
              </p:cNvPr>
              <p:cNvSpPr/>
              <p:nvPr/>
            </p:nvSpPr>
            <p:spPr>
              <a:xfrm rot="10800000">
                <a:off x="8486694" y="5296274"/>
                <a:ext cx="724467" cy="72446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0" name="Freeform 11">
              <a:extLst>
                <a:ext uri="{FF2B5EF4-FFF2-40B4-BE49-F238E27FC236}">
                  <a16:creationId xmlns:a16="http://schemas.microsoft.com/office/drawing/2014/main" id="{0C0422E7-EC6E-4AEF-859A-AC049D76C983}"/>
                </a:ext>
              </a:extLst>
            </p:cNvPr>
            <p:cNvSpPr>
              <a:spLocks/>
            </p:cNvSpPr>
            <p:nvPr/>
          </p:nvSpPr>
          <p:spPr bwMode="auto">
            <a:xfrm>
              <a:off x="8671317" y="5512615"/>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grpSp>
      <p:grpSp>
        <p:nvGrpSpPr>
          <p:cNvPr id="84" name="Group 83">
            <a:extLst>
              <a:ext uri="{FF2B5EF4-FFF2-40B4-BE49-F238E27FC236}">
                <a16:creationId xmlns:a16="http://schemas.microsoft.com/office/drawing/2014/main" id="{7921011C-EFE4-47A7-9726-CC76617646A9}"/>
              </a:ext>
            </a:extLst>
          </p:cNvPr>
          <p:cNvGrpSpPr/>
          <p:nvPr/>
        </p:nvGrpSpPr>
        <p:grpSpPr>
          <a:xfrm>
            <a:off x="9338695" y="5406950"/>
            <a:ext cx="2044389" cy="590199"/>
            <a:chOff x="1912310" y="1922243"/>
            <a:chExt cx="2044389" cy="590199"/>
          </a:xfrm>
        </p:grpSpPr>
        <p:sp>
          <p:nvSpPr>
            <p:cNvPr id="85" name="TextBox 84">
              <a:extLst>
                <a:ext uri="{FF2B5EF4-FFF2-40B4-BE49-F238E27FC236}">
                  <a16:creationId xmlns:a16="http://schemas.microsoft.com/office/drawing/2014/main" id="{081D5D75-187A-46BF-A4B5-A9441D5E1AB0}"/>
                </a:ext>
              </a:extLst>
            </p:cNvPr>
            <p:cNvSpPr txBox="1"/>
            <p:nvPr/>
          </p:nvSpPr>
          <p:spPr>
            <a:xfrm>
              <a:off x="1912310" y="1922243"/>
              <a:ext cx="2044389" cy="323165"/>
            </a:xfrm>
            <a:prstGeom prst="rect">
              <a:avLst/>
            </a:prstGeom>
            <a:noFill/>
          </p:spPr>
          <p:txBody>
            <a:bodyPr wrap="square" rtlCol="0">
              <a:spAutoFit/>
            </a:bodyPr>
            <a:lstStyle/>
            <a:p>
              <a:r>
                <a:rPr lang="en-US" sz="1500" b="1" dirty="0">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86" name="TextBox 85">
              <a:extLst>
                <a:ext uri="{FF2B5EF4-FFF2-40B4-BE49-F238E27FC236}">
                  <a16:creationId xmlns:a16="http://schemas.microsoft.com/office/drawing/2014/main" id="{F10EBE02-5828-4F9E-862A-687D6C448974}"/>
                </a:ext>
              </a:extLst>
            </p:cNvPr>
            <p:cNvSpPr txBox="1"/>
            <p:nvPr/>
          </p:nvSpPr>
          <p:spPr>
            <a:xfrm>
              <a:off x="1912310" y="2235443"/>
              <a:ext cx="1269405" cy="276999"/>
            </a:xfrm>
            <a:prstGeom prst="rect">
              <a:avLst/>
            </a:prstGeom>
            <a:noFill/>
          </p:spPr>
          <p:txBody>
            <a:bodyPr wrap="square" rtlCol="0">
              <a:spAutoFit/>
            </a:bodyPr>
            <a:lstStyle/>
            <a:p>
              <a:r>
                <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sp>
        <p:nvSpPr>
          <p:cNvPr id="87" name="TextBox 86">
            <a:extLst>
              <a:ext uri="{FF2B5EF4-FFF2-40B4-BE49-F238E27FC236}">
                <a16:creationId xmlns:a16="http://schemas.microsoft.com/office/drawing/2014/main" id="{61EF8498-75D3-4CD4-A6D4-4BAA4A89D90E}"/>
              </a:ext>
            </a:extLst>
          </p:cNvPr>
          <p:cNvSpPr txBox="1"/>
          <p:nvPr/>
        </p:nvSpPr>
        <p:spPr>
          <a:xfrm>
            <a:off x="9355254" y="5033178"/>
            <a:ext cx="959329" cy="323165"/>
          </a:xfrm>
          <a:prstGeom prst="rect">
            <a:avLst/>
          </a:prstGeom>
          <a:noFill/>
        </p:spPr>
        <p:txBody>
          <a:bodyPr wrap="square" rtlCol="0">
            <a:spAutoFit/>
          </a:bodyPr>
          <a:lstStyle/>
          <a:p>
            <a:r>
              <a:rPr lang="en-US" sz="1500" dirty="0">
                <a:solidFill>
                  <a:schemeClr val="accent5"/>
                </a:solidFill>
                <a:latin typeface="Open Sans" panose="020B0606030504020204" pitchFamily="34" charset="0"/>
                <a:ea typeface="Open Sans" panose="020B0606030504020204" pitchFamily="34" charset="0"/>
                <a:cs typeface="Open Sans" panose="020B0606030504020204" pitchFamily="34" charset="0"/>
              </a:rPr>
              <a:t>October</a:t>
            </a:r>
          </a:p>
        </p:txBody>
      </p:sp>
      <p:grpSp>
        <p:nvGrpSpPr>
          <p:cNvPr id="88" name="Group 87">
            <a:extLst>
              <a:ext uri="{FF2B5EF4-FFF2-40B4-BE49-F238E27FC236}">
                <a16:creationId xmlns:a16="http://schemas.microsoft.com/office/drawing/2014/main" id="{EDEAE86D-02E8-4A5A-B4B1-932CFCFF4BD3}"/>
              </a:ext>
            </a:extLst>
          </p:cNvPr>
          <p:cNvGrpSpPr/>
          <p:nvPr/>
        </p:nvGrpSpPr>
        <p:grpSpPr>
          <a:xfrm>
            <a:off x="3046858" y="3889144"/>
            <a:ext cx="724467" cy="2175139"/>
            <a:chOff x="3329796" y="3845602"/>
            <a:chExt cx="724467" cy="2175139"/>
          </a:xfrm>
        </p:grpSpPr>
        <p:sp>
          <p:nvSpPr>
            <p:cNvPr id="89" name="Oval 88">
              <a:extLst>
                <a:ext uri="{FF2B5EF4-FFF2-40B4-BE49-F238E27FC236}">
                  <a16:creationId xmlns:a16="http://schemas.microsoft.com/office/drawing/2014/main" id="{ED972F79-0AF4-403F-B0A5-B3B72AF91E18}"/>
                </a:ext>
              </a:extLst>
            </p:cNvPr>
            <p:cNvSpPr/>
            <p:nvPr/>
          </p:nvSpPr>
          <p:spPr>
            <a:xfrm>
              <a:off x="3591129" y="3845602"/>
              <a:ext cx="202444" cy="20244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a:extLst>
                <a:ext uri="{FF2B5EF4-FFF2-40B4-BE49-F238E27FC236}">
                  <a16:creationId xmlns:a16="http://schemas.microsoft.com/office/drawing/2014/main" id="{FD1A1E7A-624B-4D40-A914-2832BDF4F052}"/>
                </a:ext>
              </a:extLst>
            </p:cNvPr>
            <p:cNvCxnSpPr/>
            <p:nvPr/>
          </p:nvCxnSpPr>
          <p:spPr>
            <a:xfrm rot="10800000">
              <a:off x="3692030" y="4048046"/>
              <a:ext cx="0" cy="124822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1" name="Group 90">
              <a:extLst>
                <a:ext uri="{FF2B5EF4-FFF2-40B4-BE49-F238E27FC236}">
                  <a16:creationId xmlns:a16="http://schemas.microsoft.com/office/drawing/2014/main" id="{AE3721E9-90E0-42AC-AAE8-B85042B46B14}"/>
                </a:ext>
              </a:extLst>
            </p:cNvPr>
            <p:cNvGrpSpPr/>
            <p:nvPr/>
          </p:nvGrpSpPr>
          <p:grpSpPr>
            <a:xfrm>
              <a:off x="3329796" y="5296274"/>
              <a:ext cx="724467" cy="724467"/>
              <a:chOff x="3416168" y="5296274"/>
              <a:chExt cx="724467" cy="724467"/>
            </a:xfrm>
          </p:grpSpPr>
          <p:sp>
            <p:nvSpPr>
              <p:cNvPr id="92" name="Oval 91">
                <a:extLst>
                  <a:ext uri="{FF2B5EF4-FFF2-40B4-BE49-F238E27FC236}">
                    <a16:creationId xmlns:a16="http://schemas.microsoft.com/office/drawing/2014/main" id="{95BE4B66-6554-42FB-AB74-E9C082D94ECE}"/>
                  </a:ext>
                </a:extLst>
              </p:cNvPr>
              <p:cNvSpPr/>
              <p:nvPr/>
            </p:nvSpPr>
            <p:spPr>
              <a:xfrm rot="10800000">
                <a:off x="3416168" y="5296274"/>
                <a:ext cx="724467" cy="72446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Freeform 5">
                <a:extLst>
                  <a:ext uri="{FF2B5EF4-FFF2-40B4-BE49-F238E27FC236}">
                    <a16:creationId xmlns:a16="http://schemas.microsoft.com/office/drawing/2014/main" id="{6FE52DF3-E590-49A2-BC3C-C704F58B7886}"/>
                  </a:ext>
                </a:extLst>
              </p:cNvPr>
              <p:cNvSpPr>
                <a:spLocks noEditPoints="1"/>
              </p:cNvSpPr>
              <p:nvPr/>
            </p:nvSpPr>
            <p:spPr bwMode="auto">
              <a:xfrm>
                <a:off x="3615199" y="5494161"/>
                <a:ext cx="326404" cy="328695"/>
              </a:xfrm>
              <a:custGeom>
                <a:avLst/>
                <a:gdLst>
                  <a:gd name="T0" fmla="*/ 187 w 187"/>
                  <a:gd name="T1" fmla="*/ 9 h 187"/>
                  <a:gd name="T2" fmla="*/ 185 w 187"/>
                  <a:gd name="T3" fmla="*/ 2 h 187"/>
                  <a:gd name="T4" fmla="*/ 178 w 187"/>
                  <a:gd name="T5" fmla="*/ 0 h 187"/>
                  <a:gd name="T6" fmla="*/ 121 w 187"/>
                  <a:gd name="T7" fmla="*/ 39 h 187"/>
                  <a:gd name="T8" fmla="*/ 93 w 187"/>
                  <a:gd name="T9" fmla="*/ 39 h 187"/>
                  <a:gd name="T10" fmla="*/ 94 w 187"/>
                  <a:gd name="T11" fmla="*/ 35 h 187"/>
                  <a:gd name="T12" fmla="*/ 89 w 187"/>
                  <a:gd name="T13" fmla="*/ 28 h 187"/>
                  <a:gd name="T14" fmla="*/ 82 w 187"/>
                  <a:gd name="T15" fmla="*/ 28 h 187"/>
                  <a:gd name="T16" fmla="*/ 73 w 187"/>
                  <a:gd name="T17" fmla="*/ 33 h 187"/>
                  <a:gd name="T18" fmla="*/ 72 w 187"/>
                  <a:gd name="T19" fmla="*/ 26 h 187"/>
                  <a:gd name="T20" fmla="*/ 65 w 187"/>
                  <a:gd name="T21" fmla="*/ 21 h 187"/>
                  <a:gd name="T22" fmla="*/ 56 w 187"/>
                  <a:gd name="T23" fmla="*/ 28 h 187"/>
                  <a:gd name="T24" fmla="*/ 31 w 187"/>
                  <a:gd name="T25" fmla="*/ 21 h 187"/>
                  <a:gd name="T26" fmla="*/ 19 w 187"/>
                  <a:gd name="T27" fmla="*/ 31 h 187"/>
                  <a:gd name="T28" fmla="*/ 20 w 187"/>
                  <a:gd name="T29" fmla="*/ 38 h 187"/>
                  <a:gd name="T30" fmla="*/ 69 w 187"/>
                  <a:gd name="T31" fmla="*/ 65 h 187"/>
                  <a:gd name="T32" fmla="*/ 50 w 187"/>
                  <a:gd name="T33" fmla="*/ 117 h 187"/>
                  <a:gd name="T34" fmla="*/ 10 w 187"/>
                  <a:gd name="T35" fmla="*/ 117 h 187"/>
                  <a:gd name="T36" fmla="*/ 5 w 187"/>
                  <a:gd name="T37" fmla="*/ 118 h 187"/>
                  <a:gd name="T38" fmla="*/ 0 w 187"/>
                  <a:gd name="T39" fmla="*/ 125 h 187"/>
                  <a:gd name="T40" fmla="*/ 29 w 187"/>
                  <a:gd name="T41" fmla="*/ 142 h 187"/>
                  <a:gd name="T42" fmla="*/ 32 w 187"/>
                  <a:gd name="T43" fmla="*/ 145 h 187"/>
                  <a:gd name="T44" fmla="*/ 33 w 187"/>
                  <a:gd name="T45" fmla="*/ 155 h 187"/>
                  <a:gd name="T46" fmla="*/ 33 w 187"/>
                  <a:gd name="T47" fmla="*/ 155 h 187"/>
                  <a:gd name="T48" fmla="*/ 42 w 187"/>
                  <a:gd name="T49" fmla="*/ 155 h 187"/>
                  <a:gd name="T50" fmla="*/ 45 w 187"/>
                  <a:gd name="T51" fmla="*/ 159 h 187"/>
                  <a:gd name="T52" fmla="*/ 62 w 187"/>
                  <a:gd name="T53" fmla="*/ 187 h 187"/>
                  <a:gd name="T54" fmla="*/ 65 w 187"/>
                  <a:gd name="T55" fmla="*/ 186 h 187"/>
                  <a:gd name="T56" fmla="*/ 71 w 187"/>
                  <a:gd name="T57" fmla="*/ 177 h 187"/>
                  <a:gd name="T58" fmla="*/ 67 w 187"/>
                  <a:gd name="T59" fmla="*/ 140 h 187"/>
                  <a:gd name="T60" fmla="*/ 108 w 187"/>
                  <a:gd name="T61" fmla="*/ 105 h 187"/>
                  <a:gd name="T62" fmla="*/ 123 w 187"/>
                  <a:gd name="T63" fmla="*/ 119 h 187"/>
                  <a:gd name="T64" fmla="*/ 153 w 187"/>
                  <a:gd name="T65" fmla="*/ 170 h 187"/>
                  <a:gd name="T66" fmla="*/ 165 w 187"/>
                  <a:gd name="T67" fmla="*/ 160 h 187"/>
                  <a:gd name="T68" fmla="*/ 166 w 187"/>
                  <a:gd name="T69" fmla="*/ 154 h 187"/>
                  <a:gd name="T70" fmla="*/ 165 w 187"/>
                  <a:gd name="T71" fmla="*/ 126 h 187"/>
                  <a:gd name="T72" fmla="*/ 165 w 187"/>
                  <a:gd name="T73" fmla="*/ 119 h 187"/>
                  <a:gd name="T74" fmla="*/ 157 w 187"/>
                  <a:gd name="T75" fmla="*/ 114 h 187"/>
                  <a:gd name="T76" fmla="*/ 153 w 187"/>
                  <a:gd name="T77" fmla="*/ 111 h 187"/>
                  <a:gd name="T78" fmla="*/ 161 w 187"/>
                  <a:gd name="T79" fmla="*/ 102 h 187"/>
                  <a:gd name="T80" fmla="*/ 155 w 187"/>
                  <a:gd name="T81" fmla="*/ 94 h 187"/>
                  <a:gd name="T82" fmla="*/ 148 w 187"/>
                  <a:gd name="T83" fmla="*/ 94 h 187"/>
                  <a:gd name="T84" fmla="*/ 141 w 187"/>
                  <a:gd name="T85" fmla="*/ 72 h 187"/>
                  <a:gd name="T86" fmla="*/ 175 w 187"/>
                  <a:gd name="T87" fmla="*/ 38 h 187"/>
                  <a:gd name="T88" fmla="*/ 175 w 187"/>
                  <a:gd name="T8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87">
                    <a:moveTo>
                      <a:pt x="175" y="38"/>
                    </a:moveTo>
                    <a:cubicBezTo>
                      <a:pt x="183" y="27"/>
                      <a:pt x="187" y="17"/>
                      <a:pt x="187" y="9"/>
                    </a:cubicBezTo>
                    <a:cubicBezTo>
                      <a:pt x="187" y="7"/>
                      <a:pt x="187" y="5"/>
                      <a:pt x="186" y="3"/>
                    </a:cubicBezTo>
                    <a:cubicBezTo>
                      <a:pt x="186" y="3"/>
                      <a:pt x="186" y="2"/>
                      <a:pt x="185" y="2"/>
                    </a:cubicBezTo>
                    <a:cubicBezTo>
                      <a:pt x="185" y="2"/>
                      <a:pt x="184" y="1"/>
                      <a:pt x="184" y="1"/>
                    </a:cubicBezTo>
                    <a:cubicBezTo>
                      <a:pt x="183" y="0"/>
                      <a:pt x="181" y="0"/>
                      <a:pt x="178" y="0"/>
                    </a:cubicBezTo>
                    <a:cubicBezTo>
                      <a:pt x="171" y="0"/>
                      <a:pt x="160" y="4"/>
                      <a:pt x="150" y="12"/>
                    </a:cubicBezTo>
                    <a:cubicBezTo>
                      <a:pt x="141" y="18"/>
                      <a:pt x="133" y="27"/>
                      <a:pt x="121" y="39"/>
                    </a:cubicBezTo>
                    <a:cubicBezTo>
                      <a:pt x="119" y="41"/>
                      <a:pt x="117" y="43"/>
                      <a:pt x="115" y="46"/>
                    </a:cubicBezTo>
                    <a:cubicBezTo>
                      <a:pt x="93" y="39"/>
                      <a:pt x="93" y="39"/>
                      <a:pt x="93" y="39"/>
                    </a:cubicBezTo>
                    <a:cubicBezTo>
                      <a:pt x="93" y="39"/>
                      <a:pt x="93" y="39"/>
                      <a:pt x="93" y="39"/>
                    </a:cubicBezTo>
                    <a:cubicBezTo>
                      <a:pt x="94" y="38"/>
                      <a:pt x="94" y="37"/>
                      <a:pt x="94" y="35"/>
                    </a:cubicBezTo>
                    <a:cubicBezTo>
                      <a:pt x="94" y="34"/>
                      <a:pt x="94" y="33"/>
                      <a:pt x="93" y="32"/>
                    </a:cubicBezTo>
                    <a:cubicBezTo>
                      <a:pt x="89" y="28"/>
                      <a:pt x="89" y="28"/>
                      <a:pt x="89" y="28"/>
                    </a:cubicBezTo>
                    <a:cubicBezTo>
                      <a:pt x="88" y="27"/>
                      <a:pt x="87" y="26"/>
                      <a:pt x="85" y="26"/>
                    </a:cubicBezTo>
                    <a:cubicBezTo>
                      <a:pt x="84" y="26"/>
                      <a:pt x="83" y="27"/>
                      <a:pt x="82" y="28"/>
                    </a:cubicBezTo>
                    <a:cubicBezTo>
                      <a:pt x="76" y="34"/>
                      <a:pt x="76" y="34"/>
                      <a:pt x="76" y="34"/>
                    </a:cubicBezTo>
                    <a:cubicBezTo>
                      <a:pt x="73" y="33"/>
                      <a:pt x="73" y="33"/>
                      <a:pt x="73" y="33"/>
                    </a:cubicBezTo>
                    <a:cubicBezTo>
                      <a:pt x="73" y="32"/>
                      <a:pt x="74" y="31"/>
                      <a:pt x="74" y="30"/>
                    </a:cubicBezTo>
                    <a:cubicBezTo>
                      <a:pt x="74" y="29"/>
                      <a:pt x="73" y="27"/>
                      <a:pt x="72" y="26"/>
                    </a:cubicBezTo>
                    <a:cubicBezTo>
                      <a:pt x="68" y="22"/>
                      <a:pt x="68" y="22"/>
                      <a:pt x="68" y="22"/>
                    </a:cubicBezTo>
                    <a:cubicBezTo>
                      <a:pt x="67" y="21"/>
                      <a:pt x="66" y="21"/>
                      <a:pt x="65" y="21"/>
                    </a:cubicBezTo>
                    <a:cubicBezTo>
                      <a:pt x="63" y="21"/>
                      <a:pt x="62" y="21"/>
                      <a:pt x="61" y="22"/>
                    </a:cubicBezTo>
                    <a:cubicBezTo>
                      <a:pt x="56" y="28"/>
                      <a:pt x="56" y="28"/>
                      <a:pt x="56" y="28"/>
                    </a:cubicBezTo>
                    <a:cubicBezTo>
                      <a:pt x="33" y="21"/>
                      <a:pt x="33" y="21"/>
                      <a:pt x="33" y="21"/>
                    </a:cubicBezTo>
                    <a:cubicBezTo>
                      <a:pt x="32" y="21"/>
                      <a:pt x="32" y="21"/>
                      <a:pt x="31" y="21"/>
                    </a:cubicBezTo>
                    <a:cubicBezTo>
                      <a:pt x="30" y="21"/>
                      <a:pt x="28" y="21"/>
                      <a:pt x="27" y="23"/>
                    </a:cubicBezTo>
                    <a:cubicBezTo>
                      <a:pt x="19" y="31"/>
                      <a:pt x="19" y="31"/>
                      <a:pt x="19" y="31"/>
                    </a:cubicBezTo>
                    <a:cubicBezTo>
                      <a:pt x="18" y="31"/>
                      <a:pt x="18" y="33"/>
                      <a:pt x="18" y="34"/>
                    </a:cubicBezTo>
                    <a:cubicBezTo>
                      <a:pt x="18" y="36"/>
                      <a:pt x="19" y="37"/>
                      <a:pt x="20" y="38"/>
                    </a:cubicBezTo>
                    <a:cubicBezTo>
                      <a:pt x="68" y="65"/>
                      <a:pt x="68" y="65"/>
                      <a:pt x="68" y="65"/>
                    </a:cubicBezTo>
                    <a:cubicBezTo>
                      <a:pt x="68" y="65"/>
                      <a:pt x="69" y="65"/>
                      <a:pt x="69" y="65"/>
                    </a:cubicBezTo>
                    <a:cubicBezTo>
                      <a:pt x="83" y="79"/>
                      <a:pt x="83" y="79"/>
                      <a:pt x="83" y="79"/>
                    </a:cubicBezTo>
                    <a:cubicBezTo>
                      <a:pt x="70" y="92"/>
                      <a:pt x="59" y="105"/>
                      <a:pt x="50" y="117"/>
                    </a:cubicBezTo>
                    <a:cubicBezTo>
                      <a:pt x="49" y="118"/>
                      <a:pt x="48" y="119"/>
                      <a:pt x="47" y="120"/>
                    </a:cubicBezTo>
                    <a:cubicBezTo>
                      <a:pt x="10" y="117"/>
                      <a:pt x="10" y="117"/>
                      <a:pt x="10" y="117"/>
                    </a:cubicBezTo>
                    <a:cubicBezTo>
                      <a:pt x="10" y="116"/>
                      <a:pt x="10" y="116"/>
                      <a:pt x="10" y="116"/>
                    </a:cubicBezTo>
                    <a:cubicBezTo>
                      <a:pt x="8" y="117"/>
                      <a:pt x="6" y="117"/>
                      <a:pt x="5" y="118"/>
                    </a:cubicBezTo>
                    <a:cubicBezTo>
                      <a:pt x="1" y="122"/>
                      <a:pt x="1" y="122"/>
                      <a:pt x="1" y="122"/>
                    </a:cubicBezTo>
                    <a:cubicBezTo>
                      <a:pt x="1" y="123"/>
                      <a:pt x="0" y="124"/>
                      <a:pt x="0" y="125"/>
                    </a:cubicBezTo>
                    <a:cubicBezTo>
                      <a:pt x="0" y="127"/>
                      <a:pt x="1" y="129"/>
                      <a:pt x="3" y="130"/>
                    </a:cubicBezTo>
                    <a:cubicBezTo>
                      <a:pt x="29" y="142"/>
                      <a:pt x="29" y="142"/>
                      <a:pt x="29" y="142"/>
                    </a:cubicBezTo>
                    <a:cubicBezTo>
                      <a:pt x="29" y="142"/>
                      <a:pt x="29" y="142"/>
                      <a:pt x="30" y="143"/>
                    </a:cubicBezTo>
                    <a:cubicBezTo>
                      <a:pt x="32" y="145"/>
                      <a:pt x="32" y="145"/>
                      <a:pt x="32" y="145"/>
                    </a:cubicBezTo>
                    <a:cubicBezTo>
                      <a:pt x="31" y="147"/>
                      <a:pt x="31" y="148"/>
                      <a:pt x="31" y="150"/>
                    </a:cubicBezTo>
                    <a:cubicBezTo>
                      <a:pt x="31" y="152"/>
                      <a:pt x="31" y="153"/>
                      <a:pt x="33" y="155"/>
                    </a:cubicBezTo>
                    <a:cubicBezTo>
                      <a:pt x="33" y="155"/>
                      <a:pt x="33" y="155"/>
                      <a:pt x="33" y="155"/>
                    </a:cubicBezTo>
                    <a:cubicBezTo>
                      <a:pt x="33" y="155"/>
                      <a:pt x="33" y="155"/>
                      <a:pt x="33" y="155"/>
                    </a:cubicBezTo>
                    <a:cubicBezTo>
                      <a:pt x="34" y="156"/>
                      <a:pt x="36" y="156"/>
                      <a:pt x="37" y="156"/>
                    </a:cubicBezTo>
                    <a:cubicBezTo>
                      <a:pt x="39" y="156"/>
                      <a:pt x="41" y="156"/>
                      <a:pt x="42" y="155"/>
                    </a:cubicBezTo>
                    <a:cubicBezTo>
                      <a:pt x="45" y="158"/>
                      <a:pt x="45" y="158"/>
                      <a:pt x="45" y="158"/>
                    </a:cubicBezTo>
                    <a:cubicBezTo>
                      <a:pt x="45" y="158"/>
                      <a:pt x="45" y="158"/>
                      <a:pt x="45" y="159"/>
                    </a:cubicBezTo>
                    <a:cubicBezTo>
                      <a:pt x="58" y="184"/>
                      <a:pt x="58" y="184"/>
                      <a:pt x="58" y="184"/>
                    </a:cubicBezTo>
                    <a:cubicBezTo>
                      <a:pt x="58" y="186"/>
                      <a:pt x="60" y="187"/>
                      <a:pt x="62" y="187"/>
                    </a:cubicBezTo>
                    <a:cubicBezTo>
                      <a:pt x="62" y="187"/>
                      <a:pt x="62" y="187"/>
                      <a:pt x="62" y="187"/>
                    </a:cubicBezTo>
                    <a:cubicBezTo>
                      <a:pt x="63" y="187"/>
                      <a:pt x="64" y="187"/>
                      <a:pt x="65" y="186"/>
                    </a:cubicBezTo>
                    <a:cubicBezTo>
                      <a:pt x="69" y="182"/>
                      <a:pt x="69" y="182"/>
                      <a:pt x="69" y="182"/>
                    </a:cubicBezTo>
                    <a:cubicBezTo>
                      <a:pt x="70" y="181"/>
                      <a:pt x="71" y="179"/>
                      <a:pt x="71" y="177"/>
                    </a:cubicBezTo>
                    <a:cubicBezTo>
                      <a:pt x="71" y="177"/>
                      <a:pt x="71" y="177"/>
                      <a:pt x="71" y="177"/>
                    </a:cubicBezTo>
                    <a:cubicBezTo>
                      <a:pt x="67" y="140"/>
                      <a:pt x="67" y="140"/>
                      <a:pt x="67" y="140"/>
                    </a:cubicBezTo>
                    <a:cubicBezTo>
                      <a:pt x="68" y="139"/>
                      <a:pt x="69" y="138"/>
                      <a:pt x="70" y="138"/>
                    </a:cubicBezTo>
                    <a:cubicBezTo>
                      <a:pt x="82" y="129"/>
                      <a:pt x="95" y="117"/>
                      <a:pt x="108" y="105"/>
                    </a:cubicBezTo>
                    <a:cubicBezTo>
                      <a:pt x="122" y="118"/>
                      <a:pt x="122" y="118"/>
                      <a:pt x="122" y="118"/>
                    </a:cubicBezTo>
                    <a:cubicBezTo>
                      <a:pt x="122" y="118"/>
                      <a:pt x="122" y="119"/>
                      <a:pt x="123" y="119"/>
                    </a:cubicBezTo>
                    <a:cubicBezTo>
                      <a:pt x="149" y="167"/>
                      <a:pt x="149" y="167"/>
                      <a:pt x="149" y="167"/>
                    </a:cubicBezTo>
                    <a:cubicBezTo>
                      <a:pt x="150" y="169"/>
                      <a:pt x="152" y="170"/>
                      <a:pt x="153" y="170"/>
                    </a:cubicBezTo>
                    <a:cubicBezTo>
                      <a:pt x="155" y="170"/>
                      <a:pt x="156" y="169"/>
                      <a:pt x="157" y="168"/>
                    </a:cubicBezTo>
                    <a:cubicBezTo>
                      <a:pt x="165" y="160"/>
                      <a:pt x="165" y="160"/>
                      <a:pt x="165" y="160"/>
                    </a:cubicBezTo>
                    <a:cubicBezTo>
                      <a:pt x="166" y="159"/>
                      <a:pt x="166" y="158"/>
                      <a:pt x="166" y="156"/>
                    </a:cubicBezTo>
                    <a:cubicBezTo>
                      <a:pt x="166" y="155"/>
                      <a:pt x="166" y="155"/>
                      <a:pt x="166" y="154"/>
                    </a:cubicBezTo>
                    <a:cubicBezTo>
                      <a:pt x="159" y="132"/>
                      <a:pt x="159" y="132"/>
                      <a:pt x="159" y="132"/>
                    </a:cubicBezTo>
                    <a:cubicBezTo>
                      <a:pt x="165" y="126"/>
                      <a:pt x="165" y="126"/>
                      <a:pt x="165" y="126"/>
                    </a:cubicBezTo>
                    <a:cubicBezTo>
                      <a:pt x="166" y="125"/>
                      <a:pt x="166" y="124"/>
                      <a:pt x="166" y="123"/>
                    </a:cubicBezTo>
                    <a:cubicBezTo>
                      <a:pt x="166" y="121"/>
                      <a:pt x="166" y="120"/>
                      <a:pt x="165" y="119"/>
                    </a:cubicBezTo>
                    <a:cubicBezTo>
                      <a:pt x="161" y="115"/>
                      <a:pt x="161" y="115"/>
                      <a:pt x="161" y="115"/>
                    </a:cubicBezTo>
                    <a:cubicBezTo>
                      <a:pt x="160" y="114"/>
                      <a:pt x="159" y="114"/>
                      <a:pt x="157" y="114"/>
                    </a:cubicBezTo>
                    <a:cubicBezTo>
                      <a:pt x="156" y="114"/>
                      <a:pt x="155" y="114"/>
                      <a:pt x="154" y="115"/>
                    </a:cubicBezTo>
                    <a:cubicBezTo>
                      <a:pt x="153" y="111"/>
                      <a:pt x="153" y="111"/>
                      <a:pt x="153" y="111"/>
                    </a:cubicBezTo>
                    <a:cubicBezTo>
                      <a:pt x="159" y="105"/>
                      <a:pt x="159" y="105"/>
                      <a:pt x="159" y="105"/>
                    </a:cubicBezTo>
                    <a:cubicBezTo>
                      <a:pt x="160" y="104"/>
                      <a:pt x="161" y="103"/>
                      <a:pt x="161" y="102"/>
                    </a:cubicBezTo>
                    <a:cubicBezTo>
                      <a:pt x="161" y="100"/>
                      <a:pt x="160" y="99"/>
                      <a:pt x="159" y="98"/>
                    </a:cubicBezTo>
                    <a:cubicBezTo>
                      <a:pt x="155" y="94"/>
                      <a:pt x="155" y="94"/>
                      <a:pt x="155" y="94"/>
                    </a:cubicBezTo>
                    <a:cubicBezTo>
                      <a:pt x="154" y="93"/>
                      <a:pt x="153" y="93"/>
                      <a:pt x="152" y="93"/>
                    </a:cubicBezTo>
                    <a:cubicBezTo>
                      <a:pt x="150" y="93"/>
                      <a:pt x="149" y="93"/>
                      <a:pt x="148" y="94"/>
                    </a:cubicBezTo>
                    <a:cubicBezTo>
                      <a:pt x="148" y="94"/>
                      <a:pt x="148" y="94"/>
                      <a:pt x="148" y="94"/>
                    </a:cubicBezTo>
                    <a:cubicBezTo>
                      <a:pt x="141" y="72"/>
                      <a:pt x="141" y="72"/>
                      <a:pt x="141" y="72"/>
                    </a:cubicBezTo>
                    <a:cubicBezTo>
                      <a:pt x="144" y="70"/>
                      <a:pt x="146" y="68"/>
                      <a:pt x="148" y="66"/>
                    </a:cubicBezTo>
                    <a:cubicBezTo>
                      <a:pt x="160" y="54"/>
                      <a:pt x="169" y="46"/>
                      <a:pt x="175" y="38"/>
                    </a:cubicBezTo>
                    <a:close/>
                    <a:moveTo>
                      <a:pt x="175" y="38"/>
                    </a:moveTo>
                    <a:cubicBezTo>
                      <a:pt x="175" y="38"/>
                      <a:pt x="175" y="38"/>
                      <a:pt x="175" y="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94" name="Group 93">
            <a:extLst>
              <a:ext uri="{FF2B5EF4-FFF2-40B4-BE49-F238E27FC236}">
                <a16:creationId xmlns:a16="http://schemas.microsoft.com/office/drawing/2014/main" id="{868D732A-7F4A-4B78-BE0A-A25920C488A0}"/>
              </a:ext>
            </a:extLst>
          </p:cNvPr>
          <p:cNvGrpSpPr/>
          <p:nvPr/>
        </p:nvGrpSpPr>
        <p:grpSpPr>
          <a:xfrm>
            <a:off x="808916" y="5406950"/>
            <a:ext cx="2044389" cy="590199"/>
            <a:chOff x="1912310" y="5363408"/>
            <a:chExt cx="2044389" cy="590199"/>
          </a:xfrm>
        </p:grpSpPr>
        <p:sp>
          <p:nvSpPr>
            <p:cNvPr id="95" name="TextBox 94">
              <a:extLst>
                <a:ext uri="{FF2B5EF4-FFF2-40B4-BE49-F238E27FC236}">
                  <a16:creationId xmlns:a16="http://schemas.microsoft.com/office/drawing/2014/main" id="{12BE0820-CDBC-4781-BE73-93C4E16F7ACD}"/>
                </a:ext>
              </a:extLst>
            </p:cNvPr>
            <p:cNvSpPr txBox="1"/>
            <p:nvPr/>
          </p:nvSpPr>
          <p:spPr>
            <a:xfrm>
              <a:off x="1912310" y="5363408"/>
              <a:ext cx="2044389" cy="323165"/>
            </a:xfrm>
            <a:prstGeom prst="rect">
              <a:avLst/>
            </a:prstGeom>
            <a:noFill/>
          </p:spPr>
          <p:txBody>
            <a:bodyPr wrap="square" rtlCol="0">
              <a:spAutoFit/>
            </a:bodyPr>
            <a:lstStyle/>
            <a:p>
              <a:pPr algn="r"/>
              <a:r>
                <a:rPr lang="en-US" sz="1500" b="1" dirty="0">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96" name="TextBox 95">
              <a:extLst>
                <a:ext uri="{FF2B5EF4-FFF2-40B4-BE49-F238E27FC236}">
                  <a16:creationId xmlns:a16="http://schemas.microsoft.com/office/drawing/2014/main" id="{36E7DF20-7E32-44FE-ABBF-D6D8CF13C8A2}"/>
                </a:ext>
              </a:extLst>
            </p:cNvPr>
            <p:cNvSpPr txBox="1"/>
            <p:nvPr/>
          </p:nvSpPr>
          <p:spPr>
            <a:xfrm>
              <a:off x="2687294" y="5676608"/>
              <a:ext cx="1269405" cy="276999"/>
            </a:xfrm>
            <a:prstGeom prst="rect">
              <a:avLst/>
            </a:prstGeom>
            <a:noFill/>
          </p:spPr>
          <p:txBody>
            <a:bodyPr wrap="square" rtlCol="0">
              <a:spAutoFit/>
            </a:bodyPr>
            <a:lstStyle/>
            <a:p>
              <a:pPr algn="r"/>
              <a:r>
                <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sp>
        <p:nvSpPr>
          <p:cNvPr id="97" name="TextBox 96">
            <a:extLst>
              <a:ext uri="{FF2B5EF4-FFF2-40B4-BE49-F238E27FC236}">
                <a16:creationId xmlns:a16="http://schemas.microsoft.com/office/drawing/2014/main" id="{E02DA7E1-EDDD-4532-9BBC-F7A6A91BA93D}"/>
              </a:ext>
            </a:extLst>
          </p:cNvPr>
          <p:cNvSpPr txBox="1"/>
          <p:nvPr/>
        </p:nvSpPr>
        <p:spPr>
          <a:xfrm>
            <a:off x="1897377" y="5033178"/>
            <a:ext cx="959329" cy="323165"/>
          </a:xfrm>
          <a:prstGeom prst="rect">
            <a:avLst/>
          </a:prstGeom>
          <a:noFill/>
        </p:spPr>
        <p:txBody>
          <a:bodyPr wrap="square" rtlCol="0">
            <a:spAutoFit/>
          </a:bodyPr>
          <a:lstStyle/>
          <a:p>
            <a:pPr algn="r"/>
            <a:r>
              <a:rPr lang="en-US" sz="1500" dirty="0">
                <a:solidFill>
                  <a:schemeClr val="accent5"/>
                </a:solidFill>
                <a:latin typeface="Open Sans" panose="020B0606030504020204" pitchFamily="34" charset="0"/>
                <a:ea typeface="Open Sans" panose="020B0606030504020204" pitchFamily="34" charset="0"/>
                <a:cs typeface="Open Sans" panose="020B0606030504020204" pitchFamily="34" charset="0"/>
              </a:rPr>
              <a:t>August</a:t>
            </a:r>
          </a:p>
        </p:txBody>
      </p:sp>
      <p:cxnSp>
        <p:nvCxnSpPr>
          <p:cNvPr id="98" name="Straight Connector 97">
            <a:extLst>
              <a:ext uri="{FF2B5EF4-FFF2-40B4-BE49-F238E27FC236}">
                <a16:creationId xmlns:a16="http://schemas.microsoft.com/office/drawing/2014/main" id="{FB1C8863-D5EE-4C95-8FA2-3B2168A50B31}"/>
              </a:ext>
            </a:extLst>
          </p:cNvPr>
          <p:cNvCxnSpPr>
            <a:cxnSpLocks/>
            <a:endCxn id="81" idx="2"/>
          </p:cNvCxnSpPr>
          <p:nvPr/>
        </p:nvCxnSpPr>
        <p:spPr>
          <a:xfrm>
            <a:off x="7371343" y="3990366"/>
            <a:ext cx="131927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3097D29-4010-46CC-9A4D-F1BA811817AF}"/>
              </a:ext>
            </a:extLst>
          </p:cNvPr>
          <p:cNvCxnSpPr>
            <a:cxnSpLocks/>
          </p:cNvCxnSpPr>
          <p:nvPr/>
        </p:nvCxnSpPr>
        <p:spPr>
          <a:xfrm>
            <a:off x="4820656" y="2260885"/>
            <a:ext cx="751861"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9FFBCF38-4DE7-43CB-9FBA-1F429D4A83E5}"/>
              </a:ext>
            </a:extLst>
          </p:cNvPr>
          <p:cNvCxnSpPr>
            <a:cxnSpLocks/>
          </p:cNvCxnSpPr>
          <p:nvPr/>
        </p:nvCxnSpPr>
        <p:spPr>
          <a:xfrm>
            <a:off x="6619482" y="2260885"/>
            <a:ext cx="751861"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1" name="Rectangle 9">
            <a:extLst>
              <a:ext uri="{FF2B5EF4-FFF2-40B4-BE49-F238E27FC236}">
                <a16:creationId xmlns:a16="http://schemas.microsoft.com/office/drawing/2014/main" id="{0ACA034F-1EDD-465A-9BE4-35E5ED029D01}"/>
              </a:ext>
            </a:extLst>
          </p:cNvPr>
          <p:cNvSpPr>
            <a:spLocks/>
          </p:cNvSpPr>
          <p:nvPr/>
        </p:nvSpPr>
        <p:spPr bwMode="auto">
          <a:xfrm>
            <a:off x="7758834" y="2623119"/>
            <a:ext cx="3624250" cy="84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This letterhead design is</a:t>
            </a:r>
          </a:p>
        </p:txBody>
      </p:sp>
      <p:sp>
        <p:nvSpPr>
          <p:cNvPr id="102" name="Rectangle 9">
            <a:extLst>
              <a:ext uri="{FF2B5EF4-FFF2-40B4-BE49-F238E27FC236}">
                <a16:creationId xmlns:a16="http://schemas.microsoft.com/office/drawing/2014/main" id="{9A0FB6F3-F77E-469D-97CD-1CEE0D05E2F9}"/>
              </a:ext>
            </a:extLst>
          </p:cNvPr>
          <p:cNvSpPr>
            <a:spLocks/>
          </p:cNvSpPr>
          <p:nvPr/>
        </p:nvSpPr>
        <p:spPr bwMode="auto">
          <a:xfrm>
            <a:off x="913110" y="2623119"/>
            <a:ext cx="3624250" cy="84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This letterhead design is</a:t>
            </a:r>
          </a:p>
        </p:txBody>
      </p:sp>
      <p:sp>
        <p:nvSpPr>
          <p:cNvPr id="103" name="Rectangle 9">
            <a:extLst>
              <a:ext uri="{FF2B5EF4-FFF2-40B4-BE49-F238E27FC236}">
                <a16:creationId xmlns:a16="http://schemas.microsoft.com/office/drawing/2014/main" id="{5C679941-CC50-48D5-80C7-FDFFC0A70A23}"/>
              </a:ext>
            </a:extLst>
          </p:cNvPr>
          <p:cNvSpPr>
            <a:spLocks/>
          </p:cNvSpPr>
          <p:nvPr/>
        </p:nvSpPr>
        <p:spPr bwMode="auto">
          <a:xfrm>
            <a:off x="4288340" y="4452088"/>
            <a:ext cx="3624250" cy="84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This letterhead design is</a:t>
            </a:r>
          </a:p>
        </p:txBody>
      </p:sp>
    </p:spTree>
    <p:extLst>
      <p:ext uri="{BB962C8B-B14F-4D97-AF65-F5344CB8AC3E}">
        <p14:creationId xmlns:p14="http://schemas.microsoft.com/office/powerpoint/2010/main" val="2450357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800" smtClean="0">
                <a:latin typeface="Open Sans" panose="020B0606030504020204" pitchFamily="34" charset="0"/>
                <a:ea typeface="Open Sans" panose="020B0606030504020204" pitchFamily="34" charset="0"/>
              </a:rPr>
              <a:pPr/>
              <a:t>8</a:t>
            </a:fld>
            <a:endParaRPr lang="en-US" sz="800" dirty="0">
              <a:latin typeface="Open Sans" panose="020B0606030504020204" pitchFamily="34" charset="0"/>
              <a:ea typeface="Open Sans" panose="020B0606030504020204" pitchFamily="34" charset="0"/>
            </a:endParaRPr>
          </a:p>
        </p:txBody>
      </p:sp>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dirty="0">
                <a:latin typeface="Open Sans" panose="020B0606030504020204" pitchFamily="34" charset="0"/>
                <a:ea typeface="Open Sans" panose="020B0606030504020204" pitchFamily="34" charset="0"/>
              </a:rPr>
              <a:t>www.yourwebsite.com</a:t>
            </a:r>
          </a:p>
        </p:txBody>
      </p:sp>
      <p:sp>
        <p:nvSpPr>
          <p:cNvPr id="31" name="Rectangle 30">
            <a:extLst>
              <a:ext uri="{FF2B5EF4-FFF2-40B4-BE49-F238E27FC236}">
                <a16:creationId xmlns:a16="http://schemas.microsoft.com/office/drawing/2014/main" id="{429BB8DC-58C7-472C-AB8F-3C3159401846}"/>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DAE20786-DF1C-4C3B-A650-A5D1926A6F5B}"/>
              </a:ext>
            </a:extLst>
          </p:cNvPr>
          <p:cNvSpPr>
            <a:spLocks noGrp="1"/>
          </p:cNvSpPr>
          <p:nvPr>
            <p:ph type="title"/>
          </p:nvPr>
        </p:nvSpPr>
        <p:spPr/>
        <p:txBody>
          <a:bodyPr/>
          <a:lstStyle/>
          <a:p>
            <a:r>
              <a:rPr lang="en-US" dirty="0">
                <a:solidFill>
                  <a:schemeClr val="bg1"/>
                </a:solidFill>
              </a:rPr>
              <a:t>Our Infographic</a:t>
            </a:r>
          </a:p>
        </p:txBody>
      </p:sp>
      <p:sp>
        <p:nvSpPr>
          <p:cNvPr id="11" name="Text Placeholder 10">
            <a:extLst>
              <a:ext uri="{FF2B5EF4-FFF2-40B4-BE49-F238E27FC236}">
                <a16:creationId xmlns:a16="http://schemas.microsoft.com/office/drawing/2014/main" id="{5B9EC46D-D51D-464F-9620-7F687967BA92}"/>
              </a:ext>
            </a:extLst>
          </p:cNvPr>
          <p:cNvSpPr>
            <a:spLocks noGrp="1"/>
          </p:cNvSpPr>
          <p:nvPr>
            <p:ph type="body" sz="quarter" idx="12"/>
          </p:nvPr>
        </p:nvSpPr>
        <p:spPr/>
        <p:txBody>
          <a:bodyPr/>
          <a:lstStyle/>
          <a:p>
            <a:r>
              <a:rPr lang="en-US" dirty="0">
                <a:solidFill>
                  <a:schemeClr val="bg1"/>
                </a:solidFill>
              </a:rPr>
              <a:t>Lorem ipsum your title here some text so dummy and your </a:t>
            </a:r>
            <a:r>
              <a:rPr lang="en-US" dirty="0" err="1">
                <a:solidFill>
                  <a:schemeClr val="bg1"/>
                </a:solidFill>
              </a:rPr>
              <a:t>powerpoint</a:t>
            </a:r>
            <a:r>
              <a:rPr lang="en-US" dirty="0">
                <a:solidFill>
                  <a:schemeClr val="bg1"/>
                </a:solidFill>
              </a:rPr>
              <a:t> presentation</a:t>
            </a:r>
          </a:p>
        </p:txBody>
      </p:sp>
      <p:pic>
        <p:nvPicPr>
          <p:cNvPr id="13" name="Picture Placeholder 12">
            <a:extLst>
              <a:ext uri="{FF2B5EF4-FFF2-40B4-BE49-F238E27FC236}">
                <a16:creationId xmlns:a16="http://schemas.microsoft.com/office/drawing/2014/main" id="{6F488AB7-052B-4DB5-A03B-361113E538F6}"/>
              </a:ext>
            </a:extLst>
          </p:cNvPr>
          <p:cNvPicPr>
            <a:picLocks noGrp="1" noChangeAspect="1"/>
          </p:cNvPicPr>
          <p:nvPr>
            <p:ph type="pic" sz="quarter" idx="13"/>
          </p:nvPr>
        </p:nvPicPr>
        <p:blipFill>
          <a:blip r:embed="rId3"/>
          <a:srcRect l="31338" r="31338"/>
          <a:stretch>
            <a:fillRect/>
          </a:stretch>
        </p:blipFill>
        <p:spPr/>
      </p:pic>
      <p:graphicFrame>
        <p:nvGraphicFramePr>
          <p:cNvPr id="25" name="Chart 24">
            <a:extLst>
              <a:ext uri="{FF2B5EF4-FFF2-40B4-BE49-F238E27FC236}">
                <a16:creationId xmlns:a16="http://schemas.microsoft.com/office/drawing/2014/main" id="{7BFA1B5A-0B6D-40D4-A970-73BDEB47AB44}"/>
              </a:ext>
            </a:extLst>
          </p:cNvPr>
          <p:cNvGraphicFramePr/>
          <p:nvPr>
            <p:extLst>
              <p:ext uri="{D42A27DB-BD31-4B8C-83A1-F6EECF244321}">
                <p14:modId xmlns:p14="http://schemas.microsoft.com/office/powerpoint/2010/main" val="4112746237"/>
              </p:ext>
            </p:extLst>
          </p:nvPr>
        </p:nvGraphicFramePr>
        <p:xfrm>
          <a:off x="4229100" y="1899377"/>
          <a:ext cx="3600450" cy="3761194"/>
        </p:xfrm>
        <a:graphic>
          <a:graphicData uri="http://schemas.openxmlformats.org/drawingml/2006/chart">
            <c:chart xmlns:c="http://schemas.openxmlformats.org/drawingml/2006/chart" xmlns:r="http://schemas.openxmlformats.org/officeDocument/2006/relationships" r:id="rId4"/>
          </a:graphicData>
        </a:graphic>
      </p:graphicFrame>
      <p:cxnSp>
        <p:nvCxnSpPr>
          <p:cNvPr id="28" name="Straight Connector 27">
            <a:extLst>
              <a:ext uri="{FF2B5EF4-FFF2-40B4-BE49-F238E27FC236}">
                <a16:creationId xmlns:a16="http://schemas.microsoft.com/office/drawing/2014/main" id="{383C8AFB-471A-4C96-B0DB-2DEAE5B9E13E}"/>
              </a:ext>
            </a:extLst>
          </p:cNvPr>
          <p:cNvCxnSpPr>
            <a:cxnSpLocks/>
          </p:cNvCxnSpPr>
          <p:nvPr/>
        </p:nvCxnSpPr>
        <p:spPr>
          <a:xfrm>
            <a:off x="838200" y="2997246"/>
            <a:ext cx="229325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Rectangle 9">
            <a:extLst>
              <a:ext uri="{FF2B5EF4-FFF2-40B4-BE49-F238E27FC236}">
                <a16:creationId xmlns:a16="http://schemas.microsoft.com/office/drawing/2014/main" id="{2F7E0549-B9CB-42EE-AAA8-80ECDA8FF9BB}"/>
              </a:ext>
            </a:extLst>
          </p:cNvPr>
          <p:cNvSpPr>
            <a:spLocks/>
          </p:cNvSpPr>
          <p:nvPr/>
        </p:nvSpPr>
        <p:spPr bwMode="auto">
          <a:xfrm>
            <a:off x="838199" y="3340476"/>
            <a:ext cx="2293259" cy="232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your </a:t>
            </a:r>
            <a:r>
              <a:rPr lang="en-US" sz="1100" dirty="0" err="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powerpoint</a:t>
            </a:r>
            <a:r>
              <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t>
            </a:r>
          </a:p>
          <a:p>
            <a:pPr>
              <a:lnSpc>
                <a:spcPts val="1800"/>
              </a:lnSpc>
            </a:pPr>
            <a:r>
              <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a:t>
            </a:r>
          </a:p>
        </p:txBody>
      </p:sp>
      <p:cxnSp>
        <p:nvCxnSpPr>
          <p:cNvPr id="30" name="Straight Connector 29">
            <a:extLst>
              <a:ext uri="{FF2B5EF4-FFF2-40B4-BE49-F238E27FC236}">
                <a16:creationId xmlns:a16="http://schemas.microsoft.com/office/drawing/2014/main" id="{8E0A88C5-D8A7-45F7-88CE-8D4AFAE910EE}"/>
              </a:ext>
            </a:extLst>
          </p:cNvPr>
          <p:cNvCxnSpPr>
            <a:cxnSpLocks/>
          </p:cNvCxnSpPr>
          <p:nvPr/>
        </p:nvCxnSpPr>
        <p:spPr>
          <a:xfrm>
            <a:off x="8378371" y="1899377"/>
            <a:ext cx="0" cy="3761194"/>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32C587F-E870-4A2B-BEF0-7875A79DE51E}"/>
              </a:ext>
            </a:extLst>
          </p:cNvPr>
          <p:cNvCxnSpPr>
            <a:cxnSpLocks/>
          </p:cNvCxnSpPr>
          <p:nvPr/>
        </p:nvCxnSpPr>
        <p:spPr>
          <a:xfrm>
            <a:off x="3680279" y="1899377"/>
            <a:ext cx="0" cy="3761194"/>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Freeform 5">
            <a:extLst>
              <a:ext uri="{FF2B5EF4-FFF2-40B4-BE49-F238E27FC236}">
                <a16:creationId xmlns:a16="http://schemas.microsoft.com/office/drawing/2014/main" id="{03331B2D-4339-4D80-937E-D751E7C3D989}"/>
              </a:ext>
            </a:extLst>
          </p:cNvPr>
          <p:cNvSpPr>
            <a:spLocks/>
          </p:cNvSpPr>
          <p:nvPr/>
        </p:nvSpPr>
        <p:spPr bwMode="auto">
          <a:xfrm>
            <a:off x="839788" y="2092325"/>
            <a:ext cx="322263" cy="373063"/>
          </a:xfrm>
          <a:custGeom>
            <a:avLst/>
            <a:gdLst>
              <a:gd name="T0" fmla="*/ 0 w 203"/>
              <a:gd name="T1" fmla="*/ 0 h 235"/>
              <a:gd name="T2" fmla="*/ 0 w 203"/>
              <a:gd name="T3" fmla="*/ 235 h 235"/>
              <a:gd name="T4" fmla="*/ 203 w 203"/>
              <a:gd name="T5" fmla="*/ 117 h 235"/>
              <a:gd name="T6" fmla="*/ 0 w 203"/>
              <a:gd name="T7" fmla="*/ 0 h 235"/>
            </a:gdLst>
            <a:ahLst/>
            <a:cxnLst>
              <a:cxn ang="0">
                <a:pos x="T0" y="T1"/>
              </a:cxn>
              <a:cxn ang="0">
                <a:pos x="T2" y="T3"/>
              </a:cxn>
              <a:cxn ang="0">
                <a:pos x="T4" y="T5"/>
              </a:cxn>
              <a:cxn ang="0">
                <a:pos x="T6" y="T7"/>
              </a:cxn>
            </a:cxnLst>
            <a:rect l="0" t="0" r="r" b="b"/>
            <a:pathLst>
              <a:path w="203" h="235">
                <a:moveTo>
                  <a:pt x="0" y="0"/>
                </a:moveTo>
                <a:lnTo>
                  <a:pt x="0" y="235"/>
                </a:lnTo>
                <a:lnTo>
                  <a:pt x="203" y="117"/>
                </a:lnTo>
                <a:lnTo>
                  <a:pt x="0" y="0"/>
                </a:ln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2CEE36E-1721-42C6-A0F3-9C30951B26E0}"/>
              </a:ext>
            </a:extLst>
          </p:cNvPr>
          <p:cNvSpPr>
            <a:spLocks/>
          </p:cNvSpPr>
          <p:nvPr/>
        </p:nvSpPr>
        <p:spPr bwMode="auto">
          <a:xfrm>
            <a:off x="1162050" y="2092325"/>
            <a:ext cx="322263" cy="373063"/>
          </a:xfrm>
          <a:custGeom>
            <a:avLst/>
            <a:gdLst>
              <a:gd name="T0" fmla="*/ 0 w 203"/>
              <a:gd name="T1" fmla="*/ 117 h 235"/>
              <a:gd name="T2" fmla="*/ 203 w 203"/>
              <a:gd name="T3" fmla="*/ 235 h 235"/>
              <a:gd name="T4" fmla="*/ 203 w 203"/>
              <a:gd name="T5" fmla="*/ 0 h 235"/>
              <a:gd name="T6" fmla="*/ 0 w 203"/>
              <a:gd name="T7" fmla="*/ 117 h 235"/>
            </a:gdLst>
            <a:ahLst/>
            <a:cxnLst>
              <a:cxn ang="0">
                <a:pos x="T0" y="T1"/>
              </a:cxn>
              <a:cxn ang="0">
                <a:pos x="T2" y="T3"/>
              </a:cxn>
              <a:cxn ang="0">
                <a:pos x="T4" y="T5"/>
              </a:cxn>
              <a:cxn ang="0">
                <a:pos x="T6" y="T7"/>
              </a:cxn>
            </a:cxnLst>
            <a:rect l="0" t="0" r="r" b="b"/>
            <a:pathLst>
              <a:path w="203" h="235">
                <a:moveTo>
                  <a:pt x="0" y="117"/>
                </a:moveTo>
                <a:lnTo>
                  <a:pt x="203" y="235"/>
                </a:lnTo>
                <a:lnTo>
                  <a:pt x="203" y="0"/>
                </a:lnTo>
                <a:lnTo>
                  <a:pt x="0" y="117"/>
                </a:ln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51AEB0DE-4FB9-4901-BB7B-0F2706F42DBF}"/>
              </a:ext>
            </a:extLst>
          </p:cNvPr>
          <p:cNvSpPr>
            <a:spLocks/>
          </p:cNvSpPr>
          <p:nvPr/>
        </p:nvSpPr>
        <p:spPr bwMode="auto">
          <a:xfrm>
            <a:off x="839788" y="2278063"/>
            <a:ext cx="322263" cy="373063"/>
          </a:xfrm>
          <a:custGeom>
            <a:avLst/>
            <a:gdLst>
              <a:gd name="T0" fmla="*/ 0 w 203"/>
              <a:gd name="T1" fmla="*/ 118 h 235"/>
              <a:gd name="T2" fmla="*/ 203 w 203"/>
              <a:gd name="T3" fmla="*/ 235 h 235"/>
              <a:gd name="T4" fmla="*/ 203 w 203"/>
              <a:gd name="T5" fmla="*/ 0 h 235"/>
              <a:gd name="T6" fmla="*/ 0 w 203"/>
              <a:gd name="T7" fmla="*/ 118 h 235"/>
            </a:gdLst>
            <a:ahLst/>
            <a:cxnLst>
              <a:cxn ang="0">
                <a:pos x="T0" y="T1"/>
              </a:cxn>
              <a:cxn ang="0">
                <a:pos x="T2" y="T3"/>
              </a:cxn>
              <a:cxn ang="0">
                <a:pos x="T4" y="T5"/>
              </a:cxn>
              <a:cxn ang="0">
                <a:pos x="T6" y="T7"/>
              </a:cxn>
            </a:cxnLst>
            <a:rect l="0" t="0" r="r" b="b"/>
            <a:pathLst>
              <a:path w="203" h="235">
                <a:moveTo>
                  <a:pt x="0" y="118"/>
                </a:moveTo>
                <a:lnTo>
                  <a:pt x="203" y="235"/>
                </a:lnTo>
                <a:lnTo>
                  <a:pt x="203" y="0"/>
                </a:lnTo>
                <a:lnTo>
                  <a:pt x="0" y="118"/>
                </a:lnTo>
                <a:close/>
              </a:path>
            </a:pathLst>
          </a:custGeom>
          <a:solidFill>
            <a:srgbClr val="D71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7C2FBE6A-72F2-4C56-BD5E-285BE4FCFACE}"/>
              </a:ext>
            </a:extLst>
          </p:cNvPr>
          <p:cNvSpPr>
            <a:spLocks/>
          </p:cNvSpPr>
          <p:nvPr/>
        </p:nvSpPr>
        <p:spPr bwMode="auto">
          <a:xfrm>
            <a:off x="1162050" y="2278063"/>
            <a:ext cx="322263" cy="373063"/>
          </a:xfrm>
          <a:custGeom>
            <a:avLst/>
            <a:gdLst>
              <a:gd name="T0" fmla="*/ 0 w 203"/>
              <a:gd name="T1" fmla="*/ 235 h 235"/>
              <a:gd name="T2" fmla="*/ 203 w 203"/>
              <a:gd name="T3" fmla="*/ 118 h 235"/>
              <a:gd name="T4" fmla="*/ 0 w 203"/>
              <a:gd name="T5" fmla="*/ 0 h 235"/>
              <a:gd name="T6" fmla="*/ 0 w 203"/>
              <a:gd name="T7" fmla="*/ 235 h 235"/>
            </a:gdLst>
            <a:ahLst/>
            <a:cxnLst>
              <a:cxn ang="0">
                <a:pos x="T0" y="T1"/>
              </a:cxn>
              <a:cxn ang="0">
                <a:pos x="T2" y="T3"/>
              </a:cxn>
              <a:cxn ang="0">
                <a:pos x="T4" y="T5"/>
              </a:cxn>
              <a:cxn ang="0">
                <a:pos x="T6" y="T7"/>
              </a:cxn>
            </a:cxnLst>
            <a:rect l="0" t="0" r="r" b="b"/>
            <a:pathLst>
              <a:path w="203" h="235">
                <a:moveTo>
                  <a:pt x="0" y="235"/>
                </a:moveTo>
                <a:lnTo>
                  <a:pt x="203" y="118"/>
                </a:lnTo>
                <a:lnTo>
                  <a:pt x="0" y="0"/>
                </a:lnTo>
                <a:lnTo>
                  <a:pt x="0" y="235"/>
                </a:lnTo>
                <a:close/>
              </a:path>
            </a:pathLst>
          </a:custGeom>
          <a:solidFill>
            <a:srgbClr val="D71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BC2CE682-6EE6-4CA2-BFAF-371060E8E904}"/>
              </a:ext>
            </a:extLst>
          </p:cNvPr>
          <p:cNvSpPr>
            <a:spLocks/>
          </p:cNvSpPr>
          <p:nvPr/>
        </p:nvSpPr>
        <p:spPr bwMode="auto">
          <a:xfrm>
            <a:off x="839788" y="1906588"/>
            <a:ext cx="322263" cy="371475"/>
          </a:xfrm>
          <a:custGeom>
            <a:avLst/>
            <a:gdLst>
              <a:gd name="T0" fmla="*/ 0 w 203"/>
              <a:gd name="T1" fmla="*/ 117 h 234"/>
              <a:gd name="T2" fmla="*/ 203 w 203"/>
              <a:gd name="T3" fmla="*/ 234 h 234"/>
              <a:gd name="T4" fmla="*/ 203 w 203"/>
              <a:gd name="T5" fmla="*/ 0 h 234"/>
              <a:gd name="T6" fmla="*/ 0 w 203"/>
              <a:gd name="T7" fmla="*/ 117 h 234"/>
            </a:gdLst>
            <a:ahLst/>
            <a:cxnLst>
              <a:cxn ang="0">
                <a:pos x="T0" y="T1"/>
              </a:cxn>
              <a:cxn ang="0">
                <a:pos x="T2" y="T3"/>
              </a:cxn>
              <a:cxn ang="0">
                <a:pos x="T4" y="T5"/>
              </a:cxn>
              <a:cxn ang="0">
                <a:pos x="T6" y="T7"/>
              </a:cxn>
            </a:cxnLst>
            <a:rect l="0" t="0" r="r" b="b"/>
            <a:pathLst>
              <a:path w="203" h="234">
                <a:moveTo>
                  <a:pt x="0" y="117"/>
                </a:moveTo>
                <a:lnTo>
                  <a:pt x="203" y="234"/>
                </a:lnTo>
                <a:lnTo>
                  <a:pt x="203" y="0"/>
                </a:lnTo>
                <a:lnTo>
                  <a:pt x="0" y="117"/>
                </a:lnTo>
                <a:close/>
              </a:path>
            </a:pathLst>
          </a:custGeom>
          <a:solidFill>
            <a:srgbClr val="EF41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5167D8A6-C52F-4AAE-A806-FB7BD7D64E30}"/>
              </a:ext>
            </a:extLst>
          </p:cNvPr>
          <p:cNvSpPr>
            <a:spLocks/>
          </p:cNvSpPr>
          <p:nvPr/>
        </p:nvSpPr>
        <p:spPr bwMode="auto">
          <a:xfrm>
            <a:off x="1162050" y="1906588"/>
            <a:ext cx="322263" cy="371475"/>
          </a:xfrm>
          <a:custGeom>
            <a:avLst/>
            <a:gdLst>
              <a:gd name="T0" fmla="*/ 0 w 203"/>
              <a:gd name="T1" fmla="*/ 0 h 234"/>
              <a:gd name="T2" fmla="*/ 0 w 203"/>
              <a:gd name="T3" fmla="*/ 234 h 234"/>
              <a:gd name="T4" fmla="*/ 203 w 203"/>
              <a:gd name="T5" fmla="*/ 117 h 234"/>
              <a:gd name="T6" fmla="*/ 0 w 203"/>
              <a:gd name="T7" fmla="*/ 0 h 234"/>
            </a:gdLst>
            <a:ahLst/>
            <a:cxnLst>
              <a:cxn ang="0">
                <a:pos x="T0" y="T1"/>
              </a:cxn>
              <a:cxn ang="0">
                <a:pos x="T2" y="T3"/>
              </a:cxn>
              <a:cxn ang="0">
                <a:pos x="T4" y="T5"/>
              </a:cxn>
              <a:cxn ang="0">
                <a:pos x="T6" y="T7"/>
              </a:cxn>
            </a:cxnLst>
            <a:rect l="0" t="0" r="r" b="b"/>
            <a:pathLst>
              <a:path w="203" h="234">
                <a:moveTo>
                  <a:pt x="0" y="0"/>
                </a:moveTo>
                <a:lnTo>
                  <a:pt x="0" y="234"/>
                </a:lnTo>
                <a:lnTo>
                  <a:pt x="203" y="117"/>
                </a:lnTo>
                <a:lnTo>
                  <a:pt x="0" y="0"/>
                </a:lnTo>
                <a:close/>
              </a:path>
            </a:pathLst>
          </a:custGeom>
          <a:solidFill>
            <a:srgbClr val="EF41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1">
            <a:extLst>
              <a:ext uri="{FF2B5EF4-FFF2-40B4-BE49-F238E27FC236}">
                <a16:creationId xmlns:a16="http://schemas.microsoft.com/office/drawing/2014/main" id="{0EFC661D-F914-4ABD-819B-8702884C3EF9}"/>
              </a:ext>
            </a:extLst>
          </p:cNvPr>
          <p:cNvSpPr>
            <a:spLocks/>
          </p:cNvSpPr>
          <p:nvPr/>
        </p:nvSpPr>
        <p:spPr bwMode="auto">
          <a:xfrm>
            <a:off x="976313" y="2063750"/>
            <a:ext cx="371475" cy="428625"/>
          </a:xfrm>
          <a:custGeom>
            <a:avLst/>
            <a:gdLst>
              <a:gd name="T0" fmla="*/ 234 w 234"/>
              <a:gd name="T1" fmla="*/ 203 h 270"/>
              <a:gd name="T2" fmla="*/ 117 w 234"/>
              <a:gd name="T3" fmla="*/ 270 h 270"/>
              <a:gd name="T4" fmla="*/ 0 w 234"/>
              <a:gd name="T5" fmla="*/ 203 h 270"/>
              <a:gd name="T6" fmla="*/ 0 w 234"/>
              <a:gd name="T7" fmla="*/ 68 h 270"/>
              <a:gd name="T8" fmla="*/ 117 w 234"/>
              <a:gd name="T9" fmla="*/ 0 h 270"/>
              <a:gd name="T10" fmla="*/ 234 w 234"/>
              <a:gd name="T11" fmla="*/ 68 h 270"/>
              <a:gd name="T12" fmla="*/ 234 w 234"/>
              <a:gd name="T13" fmla="*/ 203 h 270"/>
            </a:gdLst>
            <a:ahLst/>
            <a:cxnLst>
              <a:cxn ang="0">
                <a:pos x="T0" y="T1"/>
              </a:cxn>
              <a:cxn ang="0">
                <a:pos x="T2" y="T3"/>
              </a:cxn>
              <a:cxn ang="0">
                <a:pos x="T4" y="T5"/>
              </a:cxn>
              <a:cxn ang="0">
                <a:pos x="T6" y="T7"/>
              </a:cxn>
              <a:cxn ang="0">
                <a:pos x="T8" y="T9"/>
              </a:cxn>
              <a:cxn ang="0">
                <a:pos x="T10" y="T11"/>
              </a:cxn>
              <a:cxn ang="0">
                <a:pos x="T12" y="T13"/>
              </a:cxn>
            </a:cxnLst>
            <a:rect l="0" t="0" r="r" b="b"/>
            <a:pathLst>
              <a:path w="234" h="270">
                <a:moveTo>
                  <a:pt x="234" y="203"/>
                </a:moveTo>
                <a:lnTo>
                  <a:pt x="117" y="270"/>
                </a:lnTo>
                <a:lnTo>
                  <a:pt x="0" y="203"/>
                </a:lnTo>
                <a:lnTo>
                  <a:pt x="0" y="68"/>
                </a:lnTo>
                <a:lnTo>
                  <a:pt x="117" y="0"/>
                </a:lnTo>
                <a:lnTo>
                  <a:pt x="234" y="68"/>
                </a:lnTo>
                <a:lnTo>
                  <a:pt x="234"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a:extLst>
              <a:ext uri="{FF2B5EF4-FFF2-40B4-BE49-F238E27FC236}">
                <a16:creationId xmlns:a16="http://schemas.microsoft.com/office/drawing/2014/main" id="{8C1FBE6A-6723-41FB-B0B7-1C8023F02BC2}"/>
              </a:ext>
            </a:extLst>
          </p:cNvPr>
          <p:cNvSpPr>
            <a:spLocks/>
          </p:cNvSpPr>
          <p:nvPr/>
        </p:nvSpPr>
        <p:spPr bwMode="auto">
          <a:xfrm>
            <a:off x="993775" y="2184400"/>
            <a:ext cx="168275" cy="287338"/>
          </a:xfrm>
          <a:custGeom>
            <a:avLst/>
            <a:gdLst>
              <a:gd name="T0" fmla="*/ 0 w 106"/>
              <a:gd name="T1" fmla="*/ 0 h 181"/>
              <a:gd name="T2" fmla="*/ 0 w 106"/>
              <a:gd name="T3" fmla="*/ 120 h 181"/>
              <a:gd name="T4" fmla="*/ 106 w 106"/>
              <a:gd name="T5" fmla="*/ 181 h 181"/>
              <a:gd name="T6" fmla="*/ 106 w 106"/>
              <a:gd name="T7" fmla="*/ 61 h 181"/>
              <a:gd name="T8" fmla="*/ 0 w 106"/>
              <a:gd name="T9" fmla="*/ 0 h 181"/>
            </a:gdLst>
            <a:ahLst/>
            <a:cxnLst>
              <a:cxn ang="0">
                <a:pos x="T0" y="T1"/>
              </a:cxn>
              <a:cxn ang="0">
                <a:pos x="T2" y="T3"/>
              </a:cxn>
              <a:cxn ang="0">
                <a:pos x="T4" y="T5"/>
              </a:cxn>
              <a:cxn ang="0">
                <a:pos x="T6" y="T7"/>
              </a:cxn>
              <a:cxn ang="0">
                <a:pos x="T8" y="T9"/>
              </a:cxn>
            </a:cxnLst>
            <a:rect l="0" t="0" r="r" b="b"/>
            <a:pathLst>
              <a:path w="106" h="181">
                <a:moveTo>
                  <a:pt x="0" y="0"/>
                </a:moveTo>
                <a:lnTo>
                  <a:pt x="0" y="120"/>
                </a:lnTo>
                <a:lnTo>
                  <a:pt x="106" y="181"/>
                </a:lnTo>
                <a:lnTo>
                  <a:pt x="106" y="61"/>
                </a:lnTo>
                <a:lnTo>
                  <a:pt x="0" y="0"/>
                </a:lnTo>
                <a:close/>
              </a:path>
            </a:pathLst>
          </a:custGeom>
          <a:solidFill>
            <a:srgbClr val="EF41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a:extLst>
              <a:ext uri="{FF2B5EF4-FFF2-40B4-BE49-F238E27FC236}">
                <a16:creationId xmlns:a16="http://schemas.microsoft.com/office/drawing/2014/main" id="{C22F2A8C-E58D-481E-908B-D53D9327FA82}"/>
              </a:ext>
            </a:extLst>
          </p:cNvPr>
          <p:cNvSpPr>
            <a:spLocks/>
          </p:cNvSpPr>
          <p:nvPr/>
        </p:nvSpPr>
        <p:spPr bwMode="auto">
          <a:xfrm>
            <a:off x="1162050" y="2184400"/>
            <a:ext cx="168275" cy="287338"/>
          </a:xfrm>
          <a:custGeom>
            <a:avLst/>
            <a:gdLst>
              <a:gd name="T0" fmla="*/ 0 w 106"/>
              <a:gd name="T1" fmla="*/ 61 h 181"/>
              <a:gd name="T2" fmla="*/ 0 w 106"/>
              <a:gd name="T3" fmla="*/ 181 h 181"/>
              <a:gd name="T4" fmla="*/ 106 w 106"/>
              <a:gd name="T5" fmla="*/ 120 h 181"/>
              <a:gd name="T6" fmla="*/ 106 w 106"/>
              <a:gd name="T7" fmla="*/ 0 h 181"/>
              <a:gd name="T8" fmla="*/ 0 w 106"/>
              <a:gd name="T9" fmla="*/ 61 h 181"/>
            </a:gdLst>
            <a:ahLst/>
            <a:cxnLst>
              <a:cxn ang="0">
                <a:pos x="T0" y="T1"/>
              </a:cxn>
              <a:cxn ang="0">
                <a:pos x="T2" y="T3"/>
              </a:cxn>
              <a:cxn ang="0">
                <a:pos x="T4" y="T5"/>
              </a:cxn>
              <a:cxn ang="0">
                <a:pos x="T6" y="T7"/>
              </a:cxn>
              <a:cxn ang="0">
                <a:pos x="T8" y="T9"/>
              </a:cxn>
            </a:cxnLst>
            <a:rect l="0" t="0" r="r" b="b"/>
            <a:pathLst>
              <a:path w="106" h="181">
                <a:moveTo>
                  <a:pt x="0" y="61"/>
                </a:moveTo>
                <a:lnTo>
                  <a:pt x="0" y="181"/>
                </a:lnTo>
                <a:lnTo>
                  <a:pt x="106" y="120"/>
                </a:lnTo>
                <a:lnTo>
                  <a:pt x="106" y="0"/>
                </a:lnTo>
                <a:lnTo>
                  <a:pt x="0" y="61"/>
                </a:lnTo>
                <a:close/>
              </a:path>
            </a:pathLst>
          </a:custGeom>
          <a:solidFill>
            <a:srgbClr val="D71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a:extLst>
              <a:ext uri="{FF2B5EF4-FFF2-40B4-BE49-F238E27FC236}">
                <a16:creationId xmlns:a16="http://schemas.microsoft.com/office/drawing/2014/main" id="{3042E76C-AF21-4CC7-A254-D3A2517D6E9F}"/>
              </a:ext>
            </a:extLst>
          </p:cNvPr>
          <p:cNvSpPr>
            <a:spLocks noEditPoints="1"/>
          </p:cNvSpPr>
          <p:nvPr/>
        </p:nvSpPr>
        <p:spPr bwMode="auto">
          <a:xfrm>
            <a:off x="1790700" y="2152650"/>
            <a:ext cx="198438" cy="195263"/>
          </a:xfrm>
          <a:custGeom>
            <a:avLst/>
            <a:gdLst>
              <a:gd name="T0" fmla="*/ 194 w 201"/>
              <a:gd name="T1" fmla="*/ 61 h 198"/>
              <a:gd name="T2" fmla="*/ 174 w 201"/>
              <a:gd name="T3" fmla="*/ 29 h 198"/>
              <a:gd name="T4" fmla="*/ 143 w 201"/>
              <a:gd name="T5" fmla="*/ 8 h 198"/>
              <a:gd name="T6" fmla="*/ 101 w 201"/>
              <a:gd name="T7" fmla="*/ 0 h 198"/>
              <a:gd name="T8" fmla="*/ 59 w 201"/>
              <a:gd name="T9" fmla="*/ 8 h 198"/>
              <a:gd name="T10" fmla="*/ 27 w 201"/>
              <a:gd name="T11" fmla="*/ 29 h 198"/>
              <a:gd name="T12" fmla="*/ 7 w 201"/>
              <a:gd name="T13" fmla="*/ 61 h 198"/>
              <a:gd name="T14" fmla="*/ 0 w 201"/>
              <a:gd name="T15" fmla="*/ 100 h 198"/>
              <a:gd name="T16" fmla="*/ 7 w 201"/>
              <a:gd name="T17" fmla="*/ 137 h 198"/>
              <a:gd name="T18" fmla="*/ 27 w 201"/>
              <a:gd name="T19" fmla="*/ 169 h 198"/>
              <a:gd name="T20" fmla="*/ 59 w 201"/>
              <a:gd name="T21" fmla="*/ 190 h 198"/>
              <a:gd name="T22" fmla="*/ 101 w 201"/>
              <a:gd name="T23" fmla="*/ 198 h 198"/>
              <a:gd name="T24" fmla="*/ 156 w 201"/>
              <a:gd name="T25" fmla="*/ 184 h 198"/>
              <a:gd name="T26" fmla="*/ 190 w 201"/>
              <a:gd name="T27" fmla="*/ 148 h 198"/>
              <a:gd name="T28" fmla="*/ 148 w 201"/>
              <a:gd name="T29" fmla="*/ 136 h 198"/>
              <a:gd name="T30" fmla="*/ 130 w 201"/>
              <a:gd name="T31" fmla="*/ 155 h 198"/>
              <a:gd name="T32" fmla="*/ 103 w 201"/>
              <a:gd name="T33" fmla="*/ 162 h 198"/>
              <a:gd name="T34" fmla="*/ 84 w 201"/>
              <a:gd name="T35" fmla="*/ 159 h 198"/>
              <a:gd name="T36" fmla="*/ 69 w 201"/>
              <a:gd name="T37" fmla="*/ 149 h 198"/>
              <a:gd name="T38" fmla="*/ 57 w 201"/>
              <a:gd name="T39" fmla="*/ 134 h 198"/>
              <a:gd name="T40" fmla="*/ 52 w 201"/>
              <a:gd name="T41" fmla="*/ 114 h 198"/>
              <a:gd name="T42" fmla="*/ 200 w 201"/>
              <a:gd name="T43" fmla="*/ 114 h 198"/>
              <a:gd name="T44" fmla="*/ 200 w 201"/>
              <a:gd name="T45" fmla="*/ 107 h 198"/>
              <a:gd name="T46" fmla="*/ 201 w 201"/>
              <a:gd name="T47" fmla="*/ 98 h 198"/>
              <a:gd name="T48" fmla="*/ 194 w 201"/>
              <a:gd name="T49" fmla="*/ 61 h 198"/>
              <a:gd name="T50" fmla="*/ 51 w 201"/>
              <a:gd name="T51" fmla="*/ 82 h 198"/>
              <a:gd name="T52" fmla="*/ 56 w 201"/>
              <a:gd name="T53" fmla="*/ 63 h 198"/>
              <a:gd name="T54" fmla="*/ 67 w 201"/>
              <a:gd name="T55" fmla="*/ 48 h 198"/>
              <a:gd name="T56" fmla="*/ 82 w 201"/>
              <a:gd name="T57" fmla="*/ 38 h 198"/>
              <a:gd name="T58" fmla="*/ 100 w 201"/>
              <a:gd name="T59" fmla="*/ 35 h 198"/>
              <a:gd name="T60" fmla="*/ 134 w 201"/>
              <a:gd name="T61" fmla="*/ 48 h 198"/>
              <a:gd name="T62" fmla="*/ 150 w 201"/>
              <a:gd name="T63" fmla="*/ 82 h 198"/>
              <a:gd name="T64" fmla="*/ 51 w 201"/>
              <a:gd name="T65" fmla="*/ 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198">
                <a:moveTo>
                  <a:pt x="194" y="61"/>
                </a:moveTo>
                <a:cubicBezTo>
                  <a:pt x="189" y="49"/>
                  <a:pt x="183" y="38"/>
                  <a:pt x="174" y="29"/>
                </a:cubicBezTo>
                <a:cubicBezTo>
                  <a:pt x="166" y="20"/>
                  <a:pt x="155" y="13"/>
                  <a:pt x="143" y="8"/>
                </a:cubicBezTo>
                <a:cubicBezTo>
                  <a:pt x="131" y="2"/>
                  <a:pt x="117" y="0"/>
                  <a:pt x="101" y="0"/>
                </a:cubicBezTo>
                <a:cubicBezTo>
                  <a:pt x="85" y="0"/>
                  <a:pt x="71" y="2"/>
                  <a:pt x="59" y="8"/>
                </a:cubicBezTo>
                <a:cubicBezTo>
                  <a:pt x="46" y="13"/>
                  <a:pt x="36" y="20"/>
                  <a:pt x="27" y="29"/>
                </a:cubicBezTo>
                <a:cubicBezTo>
                  <a:pt x="18" y="38"/>
                  <a:pt x="12" y="49"/>
                  <a:pt x="7" y="61"/>
                </a:cubicBezTo>
                <a:cubicBezTo>
                  <a:pt x="2" y="73"/>
                  <a:pt x="0" y="86"/>
                  <a:pt x="0" y="100"/>
                </a:cubicBezTo>
                <a:cubicBezTo>
                  <a:pt x="0" y="113"/>
                  <a:pt x="2" y="125"/>
                  <a:pt x="7" y="137"/>
                </a:cubicBezTo>
                <a:cubicBezTo>
                  <a:pt x="12" y="149"/>
                  <a:pt x="19" y="160"/>
                  <a:pt x="27" y="169"/>
                </a:cubicBezTo>
                <a:cubicBezTo>
                  <a:pt x="36" y="178"/>
                  <a:pt x="47" y="185"/>
                  <a:pt x="59" y="190"/>
                </a:cubicBezTo>
                <a:cubicBezTo>
                  <a:pt x="71" y="195"/>
                  <a:pt x="85" y="198"/>
                  <a:pt x="101" y="198"/>
                </a:cubicBezTo>
                <a:cubicBezTo>
                  <a:pt x="122" y="198"/>
                  <a:pt x="141" y="193"/>
                  <a:pt x="156" y="184"/>
                </a:cubicBezTo>
                <a:cubicBezTo>
                  <a:pt x="171" y="174"/>
                  <a:pt x="183" y="162"/>
                  <a:pt x="190" y="148"/>
                </a:cubicBezTo>
                <a:cubicBezTo>
                  <a:pt x="148" y="136"/>
                  <a:pt x="148" y="136"/>
                  <a:pt x="148" y="136"/>
                </a:cubicBezTo>
                <a:cubicBezTo>
                  <a:pt x="145" y="144"/>
                  <a:pt x="139" y="150"/>
                  <a:pt x="130" y="155"/>
                </a:cubicBezTo>
                <a:cubicBezTo>
                  <a:pt x="121" y="160"/>
                  <a:pt x="112" y="162"/>
                  <a:pt x="103" y="162"/>
                </a:cubicBezTo>
                <a:cubicBezTo>
                  <a:pt x="96" y="162"/>
                  <a:pt x="90" y="161"/>
                  <a:pt x="84" y="159"/>
                </a:cubicBezTo>
                <a:cubicBezTo>
                  <a:pt x="78" y="156"/>
                  <a:pt x="73" y="153"/>
                  <a:pt x="69" y="149"/>
                </a:cubicBezTo>
                <a:cubicBezTo>
                  <a:pt x="64" y="145"/>
                  <a:pt x="60" y="140"/>
                  <a:pt x="57" y="134"/>
                </a:cubicBezTo>
                <a:cubicBezTo>
                  <a:pt x="54" y="128"/>
                  <a:pt x="53" y="122"/>
                  <a:pt x="52" y="114"/>
                </a:cubicBezTo>
                <a:cubicBezTo>
                  <a:pt x="200" y="114"/>
                  <a:pt x="200" y="114"/>
                  <a:pt x="200" y="114"/>
                </a:cubicBezTo>
                <a:cubicBezTo>
                  <a:pt x="200" y="112"/>
                  <a:pt x="200" y="110"/>
                  <a:pt x="200" y="107"/>
                </a:cubicBezTo>
                <a:cubicBezTo>
                  <a:pt x="201" y="104"/>
                  <a:pt x="201" y="101"/>
                  <a:pt x="201" y="98"/>
                </a:cubicBezTo>
                <a:cubicBezTo>
                  <a:pt x="201" y="85"/>
                  <a:pt x="198" y="72"/>
                  <a:pt x="194" y="61"/>
                </a:cubicBezTo>
                <a:close/>
                <a:moveTo>
                  <a:pt x="51" y="82"/>
                </a:moveTo>
                <a:cubicBezTo>
                  <a:pt x="52" y="75"/>
                  <a:pt x="53" y="69"/>
                  <a:pt x="56" y="63"/>
                </a:cubicBezTo>
                <a:cubicBezTo>
                  <a:pt x="59" y="57"/>
                  <a:pt x="62" y="52"/>
                  <a:pt x="67" y="48"/>
                </a:cubicBezTo>
                <a:cubicBezTo>
                  <a:pt x="71" y="44"/>
                  <a:pt x="76" y="41"/>
                  <a:pt x="82" y="38"/>
                </a:cubicBezTo>
                <a:cubicBezTo>
                  <a:pt x="88" y="36"/>
                  <a:pt x="94" y="35"/>
                  <a:pt x="100" y="35"/>
                </a:cubicBezTo>
                <a:cubicBezTo>
                  <a:pt x="114" y="35"/>
                  <a:pt x="125" y="39"/>
                  <a:pt x="134" y="48"/>
                </a:cubicBezTo>
                <a:cubicBezTo>
                  <a:pt x="144" y="57"/>
                  <a:pt x="149" y="68"/>
                  <a:pt x="150" y="82"/>
                </a:cubicBezTo>
                <a:lnTo>
                  <a:pt x="51" y="82"/>
                </a:ln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5">
            <a:extLst>
              <a:ext uri="{FF2B5EF4-FFF2-40B4-BE49-F238E27FC236}">
                <a16:creationId xmlns:a16="http://schemas.microsoft.com/office/drawing/2014/main" id="{D4E99E8E-BB84-4D55-BFA3-F05FCD47AE0F}"/>
              </a:ext>
            </a:extLst>
          </p:cNvPr>
          <p:cNvSpPr>
            <a:spLocks/>
          </p:cNvSpPr>
          <p:nvPr/>
        </p:nvSpPr>
        <p:spPr bwMode="auto">
          <a:xfrm>
            <a:off x="2459038" y="2155825"/>
            <a:ext cx="161925" cy="192088"/>
          </a:xfrm>
          <a:custGeom>
            <a:avLst/>
            <a:gdLst>
              <a:gd name="T0" fmla="*/ 107 w 165"/>
              <a:gd name="T1" fmla="*/ 181 h 194"/>
              <a:gd name="T2" fmla="*/ 141 w 165"/>
              <a:gd name="T3" fmla="*/ 145 h 194"/>
              <a:gd name="T4" fmla="*/ 141 w 165"/>
              <a:gd name="T5" fmla="*/ 174 h 194"/>
              <a:gd name="T6" fmla="*/ 147 w 165"/>
              <a:gd name="T7" fmla="*/ 186 h 194"/>
              <a:gd name="T8" fmla="*/ 160 w 165"/>
              <a:gd name="T9" fmla="*/ 190 h 194"/>
              <a:gd name="T10" fmla="*/ 162 w 165"/>
              <a:gd name="T11" fmla="*/ 190 h 194"/>
              <a:gd name="T12" fmla="*/ 165 w 165"/>
              <a:gd name="T13" fmla="*/ 190 h 194"/>
              <a:gd name="T14" fmla="*/ 165 w 165"/>
              <a:gd name="T15" fmla="*/ 174 h 194"/>
              <a:gd name="T16" fmla="*/ 158 w 165"/>
              <a:gd name="T17" fmla="*/ 165 h 194"/>
              <a:gd name="T18" fmla="*/ 158 w 165"/>
              <a:gd name="T19" fmla="*/ 0 h 194"/>
              <a:gd name="T20" fmla="*/ 139 w 165"/>
              <a:gd name="T21" fmla="*/ 0 h 194"/>
              <a:gd name="T22" fmla="*/ 139 w 165"/>
              <a:gd name="T23" fmla="*/ 120 h 194"/>
              <a:gd name="T24" fmla="*/ 128 w 165"/>
              <a:gd name="T25" fmla="*/ 143 h 194"/>
              <a:gd name="T26" fmla="*/ 110 w 165"/>
              <a:gd name="T27" fmla="*/ 161 h 194"/>
              <a:gd name="T28" fmla="*/ 89 w 165"/>
              <a:gd name="T29" fmla="*/ 173 h 194"/>
              <a:gd name="T30" fmla="*/ 66 w 165"/>
              <a:gd name="T31" fmla="*/ 177 h 194"/>
              <a:gd name="T32" fmla="*/ 18 w 165"/>
              <a:gd name="T33" fmla="*/ 107 h 194"/>
              <a:gd name="T34" fmla="*/ 18 w 165"/>
              <a:gd name="T35" fmla="*/ 0 h 194"/>
              <a:gd name="T36" fmla="*/ 0 w 165"/>
              <a:gd name="T37" fmla="*/ 0 h 194"/>
              <a:gd name="T38" fmla="*/ 0 w 165"/>
              <a:gd name="T39" fmla="*/ 110 h 194"/>
              <a:gd name="T40" fmla="*/ 60 w 165"/>
              <a:gd name="T41" fmla="*/ 194 h 194"/>
              <a:gd name="T42" fmla="*/ 107 w 165"/>
              <a:gd name="T43" fmla="*/ 18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5" h="194">
                <a:moveTo>
                  <a:pt x="107" y="181"/>
                </a:moveTo>
                <a:cubicBezTo>
                  <a:pt x="122" y="172"/>
                  <a:pt x="133" y="161"/>
                  <a:pt x="141" y="145"/>
                </a:cubicBezTo>
                <a:cubicBezTo>
                  <a:pt x="141" y="174"/>
                  <a:pt x="141" y="174"/>
                  <a:pt x="141" y="174"/>
                </a:cubicBezTo>
                <a:cubicBezTo>
                  <a:pt x="141" y="179"/>
                  <a:pt x="143" y="183"/>
                  <a:pt x="147" y="186"/>
                </a:cubicBezTo>
                <a:cubicBezTo>
                  <a:pt x="151" y="189"/>
                  <a:pt x="155" y="190"/>
                  <a:pt x="160" y="190"/>
                </a:cubicBezTo>
                <a:cubicBezTo>
                  <a:pt x="162" y="190"/>
                  <a:pt x="162" y="190"/>
                  <a:pt x="162" y="190"/>
                </a:cubicBezTo>
                <a:cubicBezTo>
                  <a:pt x="163" y="190"/>
                  <a:pt x="164" y="190"/>
                  <a:pt x="165" y="190"/>
                </a:cubicBezTo>
                <a:cubicBezTo>
                  <a:pt x="165" y="174"/>
                  <a:pt x="165" y="174"/>
                  <a:pt x="165" y="174"/>
                </a:cubicBezTo>
                <a:cubicBezTo>
                  <a:pt x="160" y="174"/>
                  <a:pt x="158" y="171"/>
                  <a:pt x="158" y="165"/>
                </a:cubicBezTo>
                <a:cubicBezTo>
                  <a:pt x="158" y="0"/>
                  <a:pt x="158" y="0"/>
                  <a:pt x="158" y="0"/>
                </a:cubicBezTo>
                <a:cubicBezTo>
                  <a:pt x="139" y="0"/>
                  <a:pt x="139" y="0"/>
                  <a:pt x="139" y="0"/>
                </a:cubicBezTo>
                <a:cubicBezTo>
                  <a:pt x="139" y="120"/>
                  <a:pt x="139" y="120"/>
                  <a:pt x="139" y="120"/>
                </a:cubicBezTo>
                <a:cubicBezTo>
                  <a:pt x="137" y="129"/>
                  <a:pt x="133" y="136"/>
                  <a:pt x="128" y="143"/>
                </a:cubicBezTo>
                <a:cubicBezTo>
                  <a:pt x="123" y="150"/>
                  <a:pt x="117" y="156"/>
                  <a:pt x="110" y="161"/>
                </a:cubicBezTo>
                <a:cubicBezTo>
                  <a:pt x="104" y="166"/>
                  <a:pt x="97" y="170"/>
                  <a:pt x="89" y="173"/>
                </a:cubicBezTo>
                <a:cubicBezTo>
                  <a:pt x="82" y="176"/>
                  <a:pt x="74" y="177"/>
                  <a:pt x="66" y="177"/>
                </a:cubicBezTo>
                <a:cubicBezTo>
                  <a:pt x="34" y="177"/>
                  <a:pt x="18" y="154"/>
                  <a:pt x="18" y="107"/>
                </a:cubicBezTo>
                <a:cubicBezTo>
                  <a:pt x="18" y="0"/>
                  <a:pt x="18" y="0"/>
                  <a:pt x="18" y="0"/>
                </a:cubicBezTo>
                <a:cubicBezTo>
                  <a:pt x="0" y="0"/>
                  <a:pt x="0" y="0"/>
                  <a:pt x="0" y="0"/>
                </a:cubicBezTo>
                <a:cubicBezTo>
                  <a:pt x="0" y="110"/>
                  <a:pt x="0" y="110"/>
                  <a:pt x="0" y="110"/>
                </a:cubicBezTo>
                <a:cubicBezTo>
                  <a:pt x="0" y="166"/>
                  <a:pt x="20" y="194"/>
                  <a:pt x="60" y="194"/>
                </a:cubicBezTo>
                <a:cubicBezTo>
                  <a:pt x="77" y="194"/>
                  <a:pt x="93" y="189"/>
                  <a:pt x="107" y="181"/>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6">
            <a:extLst>
              <a:ext uri="{FF2B5EF4-FFF2-40B4-BE49-F238E27FC236}">
                <a16:creationId xmlns:a16="http://schemas.microsoft.com/office/drawing/2014/main" id="{6ED5415A-4CEB-4AE3-80BA-365E54B8420C}"/>
              </a:ext>
            </a:extLst>
          </p:cNvPr>
          <p:cNvSpPr>
            <a:spLocks/>
          </p:cNvSpPr>
          <p:nvPr/>
        </p:nvSpPr>
        <p:spPr bwMode="auto">
          <a:xfrm>
            <a:off x="2217738" y="2087563"/>
            <a:ext cx="220663" cy="258763"/>
          </a:xfrm>
          <a:custGeom>
            <a:avLst/>
            <a:gdLst>
              <a:gd name="T0" fmla="*/ 223 w 223"/>
              <a:gd name="T1" fmla="*/ 202 h 262"/>
              <a:gd name="T2" fmla="*/ 207 w 223"/>
              <a:gd name="T3" fmla="*/ 194 h 262"/>
              <a:gd name="T4" fmla="*/ 191 w 223"/>
              <a:gd name="T5" fmla="*/ 217 h 262"/>
              <a:gd name="T6" fmla="*/ 170 w 223"/>
              <a:gd name="T7" fmla="*/ 233 h 262"/>
              <a:gd name="T8" fmla="*/ 146 w 223"/>
              <a:gd name="T9" fmla="*/ 242 h 262"/>
              <a:gd name="T10" fmla="*/ 122 w 223"/>
              <a:gd name="T11" fmla="*/ 245 h 262"/>
              <a:gd name="T12" fmla="*/ 81 w 223"/>
              <a:gd name="T13" fmla="*/ 236 h 262"/>
              <a:gd name="T14" fmla="*/ 48 w 223"/>
              <a:gd name="T15" fmla="*/ 210 h 262"/>
              <a:gd name="T16" fmla="*/ 26 w 223"/>
              <a:gd name="T17" fmla="*/ 174 h 262"/>
              <a:gd name="T18" fmla="*/ 18 w 223"/>
              <a:gd name="T19" fmla="*/ 130 h 262"/>
              <a:gd name="T20" fmla="*/ 25 w 223"/>
              <a:gd name="T21" fmla="*/ 89 h 262"/>
              <a:gd name="T22" fmla="*/ 45 w 223"/>
              <a:gd name="T23" fmla="*/ 53 h 262"/>
              <a:gd name="T24" fmla="*/ 77 w 223"/>
              <a:gd name="T25" fmla="*/ 27 h 262"/>
              <a:gd name="T26" fmla="*/ 121 w 223"/>
              <a:gd name="T27" fmla="*/ 17 h 262"/>
              <a:gd name="T28" fmla="*/ 144 w 223"/>
              <a:gd name="T29" fmla="*/ 19 h 262"/>
              <a:gd name="T30" fmla="*/ 166 w 223"/>
              <a:gd name="T31" fmla="*/ 27 h 262"/>
              <a:gd name="T32" fmla="*/ 186 w 223"/>
              <a:gd name="T33" fmla="*/ 42 h 262"/>
              <a:gd name="T34" fmla="*/ 202 w 223"/>
              <a:gd name="T35" fmla="*/ 65 h 262"/>
              <a:gd name="T36" fmla="*/ 218 w 223"/>
              <a:gd name="T37" fmla="*/ 56 h 262"/>
              <a:gd name="T38" fmla="*/ 181 w 223"/>
              <a:gd name="T39" fmla="*/ 15 h 262"/>
              <a:gd name="T40" fmla="*/ 122 w 223"/>
              <a:gd name="T41" fmla="*/ 0 h 262"/>
              <a:gd name="T42" fmla="*/ 70 w 223"/>
              <a:gd name="T43" fmla="*/ 11 h 262"/>
              <a:gd name="T44" fmla="*/ 32 w 223"/>
              <a:gd name="T45" fmla="*/ 41 h 262"/>
              <a:gd name="T46" fmla="*/ 8 w 223"/>
              <a:gd name="T47" fmla="*/ 82 h 262"/>
              <a:gd name="T48" fmla="*/ 0 w 223"/>
              <a:gd name="T49" fmla="*/ 129 h 262"/>
              <a:gd name="T50" fmla="*/ 8 w 223"/>
              <a:gd name="T51" fmla="*/ 177 h 262"/>
              <a:gd name="T52" fmla="*/ 33 w 223"/>
              <a:gd name="T53" fmla="*/ 220 h 262"/>
              <a:gd name="T54" fmla="*/ 72 w 223"/>
              <a:gd name="T55" fmla="*/ 251 h 262"/>
              <a:gd name="T56" fmla="*/ 120 w 223"/>
              <a:gd name="T57" fmla="*/ 262 h 262"/>
              <a:gd name="T58" fmla="*/ 151 w 223"/>
              <a:gd name="T59" fmla="*/ 258 h 262"/>
              <a:gd name="T60" fmla="*/ 180 w 223"/>
              <a:gd name="T61" fmla="*/ 247 h 262"/>
              <a:gd name="T62" fmla="*/ 205 w 223"/>
              <a:gd name="T63" fmla="*/ 228 h 262"/>
              <a:gd name="T64" fmla="*/ 223 w 223"/>
              <a:gd name="T65"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3" h="262">
                <a:moveTo>
                  <a:pt x="223" y="202"/>
                </a:moveTo>
                <a:cubicBezTo>
                  <a:pt x="207" y="194"/>
                  <a:pt x="207" y="194"/>
                  <a:pt x="207" y="194"/>
                </a:cubicBezTo>
                <a:cubicBezTo>
                  <a:pt x="203" y="203"/>
                  <a:pt x="197" y="211"/>
                  <a:pt x="191" y="217"/>
                </a:cubicBezTo>
                <a:cubicBezTo>
                  <a:pt x="184" y="224"/>
                  <a:pt x="177" y="229"/>
                  <a:pt x="170" y="233"/>
                </a:cubicBezTo>
                <a:cubicBezTo>
                  <a:pt x="162" y="237"/>
                  <a:pt x="154" y="240"/>
                  <a:pt x="146" y="242"/>
                </a:cubicBezTo>
                <a:cubicBezTo>
                  <a:pt x="138" y="244"/>
                  <a:pt x="130" y="245"/>
                  <a:pt x="122" y="245"/>
                </a:cubicBezTo>
                <a:cubicBezTo>
                  <a:pt x="107" y="245"/>
                  <a:pt x="94" y="242"/>
                  <a:pt x="81" y="236"/>
                </a:cubicBezTo>
                <a:cubicBezTo>
                  <a:pt x="68" y="229"/>
                  <a:pt x="57" y="221"/>
                  <a:pt x="48" y="210"/>
                </a:cubicBezTo>
                <a:cubicBezTo>
                  <a:pt x="39" y="200"/>
                  <a:pt x="32" y="187"/>
                  <a:pt x="26" y="174"/>
                </a:cubicBezTo>
                <a:cubicBezTo>
                  <a:pt x="21" y="160"/>
                  <a:pt x="18" y="145"/>
                  <a:pt x="18" y="130"/>
                </a:cubicBezTo>
                <a:cubicBezTo>
                  <a:pt x="18" y="116"/>
                  <a:pt x="20" y="103"/>
                  <a:pt x="25" y="89"/>
                </a:cubicBezTo>
                <a:cubicBezTo>
                  <a:pt x="29" y="76"/>
                  <a:pt x="36" y="64"/>
                  <a:pt x="45" y="53"/>
                </a:cubicBezTo>
                <a:cubicBezTo>
                  <a:pt x="54" y="42"/>
                  <a:pt x="64" y="33"/>
                  <a:pt x="77" y="27"/>
                </a:cubicBezTo>
                <a:cubicBezTo>
                  <a:pt x="90" y="20"/>
                  <a:pt x="104" y="17"/>
                  <a:pt x="121" y="17"/>
                </a:cubicBezTo>
                <a:cubicBezTo>
                  <a:pt x="128" y="17"/>
                  <a:pt x="136" y="18"/>
                  <a:pt x="144" y="19"/>
                </a:cubicBezTo>
                <a:cubicBezTo>
                  <a:pt x="151" y="21"/>
                  <a:pt x="159" y="24"/>
                  <a:pt x="166" y="27"/>
                </a:cubicBezTo>
                <a:cubicBezTo>
                  <a:pt x="173" y="31"/>
                  <a:pt x="180" y="36"/>
                  <a:pt x="186" y="42"/>
                </a:cubicBezTo>
                <a:cubicBezTo>
                  <a:pt x="192" y="48"/>
                  <a:pt x="198" y="56"/>
                  <a:pt x="202" y="65"/>
                </a:cubicBezTo>
                <a:cubicBezTo>
                  <a:pt x="218" y="56"/>
                  <a:pt x="218" y="56"/>
                  <a:pt x="218" y="56"/>
                </a:cubicBezTo>
                <a:cubicBezTo>
                  <a:pt x="210" y="40"/>
                  <a:pt x="198" y="26"/>
                  <a:pt x="181" y="15"/>
                </a:cubicBezTo>
                <a:cubicBezTo>
                  <a:pt x="165" y="5"/>
                  <a:pt x="145" y="0"/>
                  <a:pt x="122" y="0"/>
                </a:cubicBezTo>
                <a:cubicBezTo>
                  <a:pt x="103" y="0"/>
                  <a:pt x="85" y="3"/>
                  <a:pt x="70" y="11"/>
                </a:cubicBezTo>
                <a:cubicBezTo>
                  <a:pt x="55" y="19"/>
                  <a:pt x="42" y="29"/>
                  <a:pt x="32" y="41"/>
                </a:cubicBezTo>
                <a:cubicBezTo>
                  <a:pt x="21" y="53"/>
                  <a:pt x="13" y="67"/>
                  <a:pt x="8" y="82"/>
                </a:cubicBezTo>
                <a:cubicBezTo>
                  <a:pt x="2" y="98"/>
                  <a:pt x="0" y="113"/>
                  <a:pt x="0" y="129"/>
                </a:cubicBezTo>
                <a:cubicBezTo>
                  <a:pt x="0" y="145"/>
                  <a:pt x="3" y="161"/>
                  <a:pt x="8" y="177"/>
                </a:cubicBezTo>
                <a:cubicBezTo>
                  <a:pt x="14" y="193"/>
                  <a:pt x="23" y="208"/>
                  <a:pt x="33" y="220"/>
                </a:cubicBezTo>
                <a:cubicBezTo>
                  <a:pt x="44" y="233"/>
                  <a:pt x="57" y="243"/>
                  <a:pt x="72" y="251"/>
                </a:cubicBezTo>
                <a:cubicBezTo>
                  <a:pt x="86" y="258"/>
                  <a:pt x="103" y="262"/>
                  <a:pt x="120" y="262"/>
                </a:cubicBezTo>
                <a:cubicBezTo>
                  <a:pt x="130" y="262"/>
                  <a:pt x="140" y="261"/>
                  <a:pt x="151" y="258"/>
                </a:cubicBezTo>
                <a:cubicBezTo>
                  <a:pt x="161" y="256"/>
                  <a:pt x="171" y="252"/>
                  <a:pt x="180" y="247"/>
                </a:cubicBezTo>
                <a:cubicBezTo>
                  <a:pt x="189" y="242"/>
                  <a:pt x="198" y="236"/>
                  <a:pt x="205" y="228"/>
                </a:cubicBezTo>
                <a:cubicBezTo>
                  <a:pt x="213" y="220"/>
                  <a:pt x="219" y="212"/>
                  <a:pt x="223" y="202"/>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7">
            <a:extLst>
              <a:ext uri="{FF2B5EF4-FFF2-40B4-BE49-F238E27FC236}">
                <a16:creationId xmlns:a16="http://schemas.microsoft.com/office/drawing/2014/main" id="{089DF4E6-7B44-42EF-8D90-2A9DB97F0433}"/>
              </a:ext>
            </a:extLst>
          </p:cNvPr>
          <p:cNvSpPr>
            <a:spLocks/>
          </p:cNvSpPr>
          <p:nvPr/>
        </p:nvSpPr>
        <p:spPr bwMode="auto">
          <a:xfrm>
            <a:off x="1824038" y="2414588"/>
            <a:ext cx="31750" cy="63500"/>
          </a:xfrm>
          <a:custGeom>
            <a:avLst/>
            <a:gdLst>
              <a:gd name="T0" fmla="*/ 17 w 32"/>
              <a:gd name="T1" fmla="*/ 4 h 64"/>
              <a:gd name="T2" fmla="*/ 8 w 32"/>
              <a:gd name="T3" fmla="*/ 16 h 64"/>
              <a:gd name="T4" fmla="*/ 8 w 32"/>
              <a:gd name="T5" fmla="*/ 1 h 64"/>
              <a:gd name="T6" fmla="*/ 0 w 32"/>
              <a:gd name="T7" fmla="*/ 1 h 64"/>
              <a:gd name="T8" fmla="*/ 0 w 32"/>
              <a:gd name="T9" fmla="*/ 64 h 64"/>
              <a:gd name="T10" fmla="*/ 8 w 32"/>
              <a:gd name="T11" fmla="*/ 64 h 64"/>
              <a:gd name="T12" fmla="*/ 8 w 32"/>
              <a:gd name="T13" fmla="*/ 25 h 64"/>
              <a:gd name="T14" fmla="*/ 17 w 32"/>
              <a:gd name="T15" fmla="*/ 13 h 64"/>
              <a:gd name="T16" fmla="*/ 32 w 32"/>
              <a:gd name="T17" fmla="*/ 8 h 64"/>
              <a:gd name="T18" fmla="*/ 32 w 32"/>
              <a:gd name="T19" fmla="*/ 0 h 64"/>
              <a:gd name="T20" fmla="*/ 30 w 32"/>
              <a:gd name="T21" fmla="*/ 0 h 64"/>
              <a:gd name="T22" fmla="*/ 17 w 32"/>
              <a:gd name="T2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64">
                <a:moveTo>
                  <a:pt x="17" y="4"/>
                </a:moveTo>
                <a:cubicBezTo>
                  <a:pt x="13" y="7"/>
                  <a:pt x="10" y="11"/>
                  <a:pt x="8" y="16"/>
                </a:cubicBezTo>
                <a:cubicBezTo>
                  <a:pt x="8" y="1"/>
                  <a:pt x="8" y="1"/>
                  <a:pt x="8" y="1"/>
                </a:cubicBezTo>
                <a:cubicBezTo>
                  <a:pt x="0" y="1"/>
                  <a:pt x="0" y="1"/>
                  <a:pt x="0" y="1"/>
                </a:cubicBezTo>
                <a:cubicBezTo>
                  <a:pt x="0" y="64"/>
                  <a:pt x="0" y="64"/>
                  <a:pt x="0" y="64"/>
                </a:cubicBezTo>
                <a:cubicBezTo>
                  <a:pt x="8" y="64"/>
                  <a:pt x="8" y="64"/>
                  <a:pt x="8" y="64"/>
                </a:cubicBezTo>
                <a:cubicBezTo>
                  <a:pt x="8" y="25"/>
                  <a:pt x="8" y="25"/>
                  <a:pt x="8" y="25"/>
                </a:cubicBezTo>
                <a:cubicBezTo>
                  <a:pt x="10" y="19"/>
                  <a:pt x="13" y="15"/>
                  <a:pt x="17" y="13"/>
                </a:cubicBezTo>
                <a:cubicBezTo>
                  <a:pt x="21" y="10"/>
                  <a:pt x="26" y="8"/>
                  <a:pt x="32" y="8"/>
                </a:cubicBezTo>
                <a:cubicBezTo>
                  <a:pt x="32" y="0"/>
                  <a:pt x="32" y="0"/>
                  <a:pt x="32" y="0"/>
                </a:cubicBezTo>
                <a:cubicBezTo>
                  <a:pt x="31" y="0"/>
                  <a:pt x="31" y="0"/>
                  <a:pt x="30" y="0"/>
                </a:cubicBezTo>
                <a:cubicBezTo>
                  <a:pt x="26" y="0"/>
                  <a:pt x="21" y="2"/>
                  <a:pt x="17"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8">
            <a:extLst>
              <a:ext uri="{FF2B5EF4-FFF2-40B4-BE49-F238E27FC236}">
                <a16:creationId xmlns:a16="http://schemas.microsoft.com/office/drawing/2014/main" id="{F4887188-ADE8-4649-8346-FDA87692309C}"/>
              </a:ext>
            </a:extLst>
          </p:cNvPr>
          <p:cNvSpPr>
            <a:spLocks/>
          </p:cNvSpPr>
          <p:nvPr/>
        </p:nvSpPr>
        <p:spPr bwMode="auto">
          <a:xfrm>
            <a:off x="1873250" y="2414588"/>
            <a:ext cx="52388" cy="63500"/>
          </a:xfrm>
          <a:custGeom>
            <a:avLst/>
            <a:gdLst>
              <a:gd name="T0" fmla="*/ 49 w 53"/>
              <a:gd name="T1" fmla="*/ 7 h 64"/>
              <a:gd name="T2" fmla="*/ 43 w 53"/>
              <a:gd name="T3" fmla="*/ 1 h 64"/>
              <a:gd name="T4" fmla="*/ 34 w 53"/>
              <a:gd name="T5" fmla="*/ 0 h 64"/>
              <a:gd name="T6" fmla="*/ 19 w 53"/>
              <a:gd name="T7" fmla="*/ 4 h 64"/>
              <a:gd name="T8" fmla="*/ 8 w 53"/>
              <a:gd name="T9" fmla="*/ 15 h 64"/>
              <a:gd name="T10" fmla="*/ 8 w 53"/>
              <a:gd name="T11" fmla="*/ 1 h 64"/>
              <a:gd name="T12" fmla="*/ 0 w 53"/>
              <a:gd name="T13" fmla="*/ 1 h 64"/>
              <a:gd name="T14" fmla="*/ 0 w 53"/>
              <a:gd name="T15" fmla="*/ 64 h 64"/>
              <a:gd name="T16" fmla="*/ 8 w 53"/>
              <a:gd name="T17" fmla="*/ 64 h 64"/>
              <a:gd name="T18" fmla="*/ 8 w 53"/>
              <a:gd name="T19" fmla="*/ 25 h 64"/>
              <a:gd name="T20" fmla="*/ 12 w 53"/>
              <a:gd name="T21" fmla="*/ 18 h 64"/>
              <a:gd name="T22" fmla="*/ 17 w 53"/>
              <a:gd name="T23" fmla="*/ 12 h 64"/>
              <a:gd name="T24" fmla="*/ 24 w 53"/>
              <a:gd name="T25" fmla="*/ 8 h 64"/>
              <a:gd name="T26" fmla="*/ 31 w 53"/>
              <a:gd name="T27" fmla="*/ 7 h 64"/>
              <a:gd name="T28" fmla="*/ 42 w 53"/>
              <a:gd name="T29" fmla="*/ 12 h 64"/>
              <a:gd name="T30" fmla="*/ 45 w 53"/>
              <a:gd name="T31" fmla="*/ 29 h 64"/>
              <a:gd name="T32" fmla="*/ 45 w 53"/>
              <a:gd name="T33" fmla="*/ 64 h 64"/>
              <a:gd name="T34" fmla="*/ 53 w 53"/>
              <a:gd name="T35" fmla="*/ 64 h 64"/>
              <a:gd name="T36" fmla="*/ 53 w 53"/>
              <a:gd name="T37" fmla="*/ 27 h 64"/>
              <a:gd name="T38" fmla="*/ 52 w 53"/>
              <a:gd name="T39" fmla="*/ 16 h 64"/>
              <a:gd name="T40" fmla="*/ 49 w 53"/>
              <a:gd name="T41"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64">
                <a:moveTo>
                  <a:pt x="49" y="7"/>
                </a:moveTo>
                <a:cubicBezTo>
                  <a:pt x="48" y="5"/>
                  <a:pt x="46" y="3"/>
                  <a:pt x="43" y="1"/>
                </a:cubicBezTo>
                <a:cubicBezTo>
                  <a:pt x="41" y="0"/>
                  <a:pt x="38" y="0"/>
                  <a:pt x="34" y="0"/>
                </a:cubicBezTo>
                <a:cubicBezTo>
                  <a:pt x="29" y="0"/>
                  <a:pt x="24" y="1"/>
                  <a:pt x="19" y="4"/>
                </a:cubicBezTo>
                <a:cubicBezTo>
                  <a:pt x="14" y="7"/>
                  <a:pt x="10" y="10"/>
                  <a:pt x="8" y="15"/>
                </a:cubicBezTo>
                <a:cubicBezTo>
                  <a:pt x="8" y="1"/>
                  <a:pt x="8" y="1"/>
                  <a:pt x="8" y="1"/>
                </a:cubicBezTo>
                <a:cubicBezTo>
                  <a:pt x="0" y="1"/>
                  <a:pt x="0" y="1"/>
                  <a:pt x="0" y="1"/>
                </a:cubicBezTo>
                <a:cubicBezTo>
                  <a:pt x="0" y="64"/>
                  <a:pt x="0" y="64"/>
                  <a:pt x="0" y="64"/>
                </a:cubicBezTo>
                <a:cubicBezTo>
                  <a:pt x="8" y="64"/>
                  <a:pt x="8" y="64"/>
                  <a:pt x="8" y="64"/>
                </a:cubicBezTo>
                <a:cubicBezTo>
                  <a:pt x="8" y="25"/>
                  <a:pt x="8" y="25"/>
                  <a:pt x="8" y="25"/>
                </a:cubicBezTo>
                <a:cubicBezTo>
                  <a:pt x="9" y="23"/>
                  <a:pt x="10" y="20"/>
                  <a:pt x="12" y="18"/>
                </a:cubicBezTo>
                <a:cubicBezTo>
                  <a:pt x="14" y="16"/>
                  <a:pt x="15" y="14"/>
                  <a:pt x="17" y="12"/>
                </a:cubicBezTo>
                <a:cubicBezTo>
                  <a:pt x="19" y="11"/>
                  <a:pt x="22" y="9"/>
                  <a:pt x="24" y="8"/>
                </a:cubicBezTo>
                <a:cubicBezTo>
                  <a:pt x="27" y="8"/>
                  <a:pt x="29" y="7"/>
                  <a:pt x="31" y="7"/>
                </a:cubicBezTo>
                <a:cubicBezTo>
                  <a:pt x="36" y="7"/>
                  <a:pt x="39" y="9"/>
                  <a:pt x="42" y="12"/>
                </a:cubicBezTo>
                <a:cubicBezTo>
                  <a:pt x="44" y="16"/>
                  <a:pt x="45" y="21"/>
                  <a:pt x="45" y="29"/>
                </a:cubicBezTo>
                <a:cubicBezTo>
                  <a:pt x="45" y="64"/>
                  <a:pt x="45" y="64"/>
                  <a:pt x="45" y="64"/>
                </a:cubicBezTo>
                <a:cubicBezTo>
                  <a:pt x="53" y="64"/>
                  <a:pt x="53" y="64"/>
                  <a:pt x="53" y="64"/>
                </a:cubicBezTo>
                <a:cubicBezTo>
                  <a:pt x="53" y="27"/>
                  <a:pt x="53" y="27"/>
                  <a:pt x="53" y="27"/>
                </a:cubicBezTo>
                <a:cubicBezTo>
                  <a:pt x="53" y="23"/>
                  <a:pt x="53" y="19"/>
                  <a:pt x="52" y="16"/>
                </a:cubicBezTo>
                <a:cubicBezTo>
                  <a:pt x="52" y="12"/>
                  <a:pt x="51" y="9"/>
                  <a:pt x="49"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9">
            <a:extLst>
              <a:ext uri="{FF2B5EF4-FFF2-40B4-BE49-F238E27FC236}">
                <a16:creationId xmlns:a16="http://schemas.microsoft.com/office/drawing/2014/main" id="{ED9AD32F-82E0-4360-BE4B-BC025A83ABCB}"/>
              </a:ext>
            </a:extLst>
          </p:cNvPr>
          <p:cNvSpPr>
            <a:spLocks/>
          </p:cNvSpPr>
          <p:nvPr/>
        </p:nvSpPr>
        <p:spPr bwMode="auto">
          <a:xfrm>
            <a:off x="1692275" y="2393950"/>
            <a:ext cx="34925" cy="84138"/>
          </a:xfrm>
          <a:custGeom>
            <a:avLst/>
            <a:gdLst>
              <a:gd name="T0" fmla="*/ 31 w 36"/>
              <a:gd name="T1" fmla="*/ 77 h 86"/>
              <a:gd name="T2" fmla="*/ 24 w 36"/>
              <a:gd name="T3" fmla="*/ 78 h 86"/>
              <a:gd name="T4" fmla="*/ 19 w 36"/>
              <a:gd name="T5" fmla="*/ 76 h 86"/>
              <a:gd name="T6" fmla="*/ 17 w 36"/>
              <a:gd name="T7" fmla="*/ 71 h 86"/>
              <a:gd name="T8" fmla="*/ 17 w 36"/>
              <a:gd name="T9" fmla="*/ 28 h 86"/>
              <a:gd name="T10" fmla="*/ 31 w 36"/>
              <a:gd name="T11" fmla="*/ 28 h 86"/>
              <a:gd name="T12" fmla="*/ 31 w 36"/>
              <a:gd name="T13" fmla="*/ 22 h 86"/>
              <a:gd name="T14" fmla="*/ 17 w 36"/>
              <a:gd name="T15" fmla="*/ 22 h 86"/>
              <a:gd name="T16" fmla="*/ 17 w 36"/>
              <a:gd name="T17" fmla="*/ 0 h 86"/>
              <a:gd name="T18" fmla="*/ 9 w 36"/>
              <a:gd name="T19" fmla="*/ 0 h 86"/>
              <a:gd name="T20" fmla="*/ 9 w 36"/>
              <a:gd name="T21" fmla="*/ 22 h 86"/>
              <a:gd name="T22" fmla="*/ 0 w 36"/>
              <a:gd name="T23" fmla="*/ 22 h 86"/>
              <a:gd name="T24" fmla="*/ 0 w 36"/>
              <a:gd name="T25" fmla="*/ 28 h 86"/>
              <a:gd name="T26" fmla="*/ 9 w 36"/>
              <a:gd name="T27" fmla="*/ 28 h 86"/>
              <a:gd name="T28" fmla="*/ 9 w 36"/>
              <a:gd name="T29" fmla="*/ 73 h 86"/>
              <a:gd name="T30" fmla="*/ 10 w 36"/>
              <a:gd name="T31" fmla="*/ 79 h 86"/>
              <a:gd name="T32" fmla="*/ 13 w 36"/>
              <a:gd name="T33" fmla="*/ 83 h 86"/>
              <a:gd name="T34" fmla="*/ 17 w 36"/>
              <a:gd name="T35" fmla="*/ 85 h 86"/>
              <a:gd name="T36" fmla="*/ 22 w 36"/>
              <a:gd name="T37" fmla="*/ 86 h 86"/>
              <a:gd name="T38" fmla="*/ 27 w 36"/>
              <a:gd name="T39" fmla="*/ 85 h 86"/>
              <a:gd name="T40" fmla="*/ 31 w 36"/>
              <a:gd name="T41" fmla="*/ 84 h 86"/>
              <a:gd name="T42" fmla="*/ 34 w 36"/>
              <a:gd name="T43" fmla="*/ 83 h 86"/>
              <a:gd name="T44" fmla="*/ 36 w 36"/>
              <a:gd name="T45" fmla="*/ 82 h 86"/>
              <a:gd name="T46" fmla="*/ 34 w 36"/>
              <a:gd name="T47" fmla="*/ 75 h 86"/>
              <a:gd name="T48" fmla="*/ 31 w 36"/>
              <a:gd name="T49" fmla="*/ 7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86">
                <a:moveTo>
                  <a:pt x="31" y="77"/>
                </a:moveTo>
                <a:cubicBezTo>
                  <a:pt x="29" y="77"/>
                  <a:pt x="27" y="78"/>
                  <a:pt x="24" y="78"/>
                </a:cubicBezTo>
                <a:cubicBezTo>
                  <a:pt x="23" y="78"/>
                  <a:pt x="21" y="77"/>
                  <a:pt x="19" y="76"/>
                </a:cubicBezTo>
                <a:cubicBezTo>
                  <a:pt x="18" y="75"/>
                  <a:pt x="17" y="73"/>
                  <a:pt x="17" y="71"/>
                </a:cubicBezTo>
                <a:cubicBezTo>
                  <a:pt x="17" y="28"/>
                  <a:pt x="17" y="28"/>
                  <a:pt x="17" y="28"/>
                </a:cubicBezTo>
                <a:cubicBezTo>
                  <a:pt x="31" y="28"/>
                  <a:pt x="31" y="28"/>
                  <a:pt x="31" y="28"/>
                </a:cubicBezTo>
                <a:cubicBezTo>
                  <a:pt x="31" y="22"/>
                  <a:pt x="31" y="22"/>
                  <a:pt x="31" y="22"/>
                </a:cubicBezTo>
                <a:cubicBezTo>
                  <a:pt x="17" y="22"/>
                  <a:pt x="17" y="22"/>
                  <a:pt x="17" y="22"/>
                </a:cubicBezTo>
                <a:cubicBezTo>
                  <a:pt x="17" y="0"/>
                  <a:pt x="17" y="0"/>
                  <a:pt x="17" y="0"/>
                </a:cubicBezTo>
                <a:cubicBezTo>
                  <a:pt x="9" y="0"/>
                  <a:pt x="9" y="0"/>
                  <a:pt x="9" y="0"/>
                </a:cubicBezTo>
                <a:cubicBezTo>
                  <a:pt x="9" y="22"/>
                  <a:pt x="9" y="22"/>
                  <a:pt x="9" y="22"/>
                </a:cubicBezTo>
                <a:cubicBezTo>
                  <a:pt x="0" y="22"/>
                  <a:pt x="0" y="22"/>
                  <a:pt x="0" y="22"/>
                </a:cubicBezTo>
                <a:cubicBezTo>
                  <a:pt x="0" y="28"/>
                  <a:pt x="0" y="28"/>
                  <a:pt x="0" y="28"/>
                </a:cubicBezTo>
                <a:cubicBezTo>
                  <a:pt x="9" y="28"/>
                  <a:pt x="9" y="28"/>
                  <a:pt x="9" y="28"/>
                </a:cubicBezTo>
                <a:cubicBezTo>
                  <a:pt x="9" y="73"/>
                  <a:pt x="9" y="73"/>
                  <a:pt x="9" y="73"/>
                </a:cubicBezTo>
                <a:cubicBezTo>
                  <a:pt x="9" y="75"/>
                  <a:pt x="9" y="77"/>
                  <a:pt x="10" y="79"/>
                </a:cubicBezTo>
                <a:cubicBezTo>
                  <a:pt x="10" y="80"/>
                  <a:pt x="11" y="82"/>
                  <a:pt x="13" y="83"/>
                </a:cubicBezTo>
                <a:cubicBezTo>
                  <a:pt x="14" y="84"/>
                  <a:pt x="15" y="84"/>
                  <a:pt x="17" y="85"/>
                </a:cubicBezTo>
                <a:cubicBezTo>
                  <a:pt x="18" y="85"/>
                  <a:pt x="20" y="86"/>
                  <a:pt x="22" y="86"/>
                </a:cubicBezTo>
                <a:cubicBezTo>
                  <a:pt x="24" y="86"/>
                  <a:pt x="25" y="85"/>
                  <a:pt x="27" y="85"/>
                </a:cubicBezTo>
                <a:cubicBezTo>
                  <a:pt x="28" y="85"/>
                  <a:pt x="30" y="84"/>
                  <a:pt x="31" y="84"/>
                </a:cubicBezTo>
                <a:cubicBezTo>
                  <a:pt x="32" y="84"/>
                  <a:pt x="33" y="83"/>
                  <a:pt x="34" y="83"/>
                </a:cubicBezTo>
                <a:cubicBezTo>
                  <a:pt x="35" y="82"/>
                  <a:pt x="36" y="82"/>
                  <a:pt x="36" y="82"/>
                </a:cubicBezTo>
                <a:cubicBezTo>
                  <a:pt x="34" y="75"/>
                  <a:pt x="34" y="75"/>
                  <a:pt x="34" y="75"/>
                </a:cubicBezTo>
                <a:cubicBezTo>
                  <a:pt x="34" y="75"/>
                  <a:pt x="32" y="76"/>
                  <a:pt x="31"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Rectangle 20">
            <a:extLst>
              <a:ext uri="{FF2B5EF4-FFF2-40B4-BE49-F238E27FC236}">
                <a16:creationId xmlns:a16="http://schemas.microsoft.com/office/drawing/2014/main" id="{C32A0990-8638-4CE2-A3D6-B5CC0BC5D0D7}"/>
              </a:ext>
            </a:extLst>
          </p:cNvPr>
          <p:cNvSpPr>
            <a:spLocks noChangeArrowheads="1"/>
          </p:cNvSpPr>
          <p:nvPr/>
        </p:nvSpPr>
        <p:spPr bwMode="auto">
          <a:xfrm>
            <a:off x="1584325" y="2392363"/>
            <a:ext cx="7938" cy="857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21">
            <a:extLst>
              <a:ext uri="{FF2B5EF4-FFF2-40B4-BE49-F238E27FC236}">
                <a16:creationId xmlns:a16="http://schemas.microsoft.com/office/drawing/2014/main" id="{39B6A316-AECD-4F75-8CCC-578CEC0C234A}"/>
              </a:ext>
            </a:extLst>
          </p:cNvPr>
          <p:cNvSpPr>
            <a:spLocks/>
          </p:cNvSpPr>
          <p:nvPr/>
        </p:nvSpPr>
        <p:spPr bwMode="auto">
          <a:xfrm>
            <a:off x="2563813" y="2390775"/>
            <a:ext cx="73025" cy="87313"/>
          </a:xfrm>
          <a:custGeom>
            <a:avLst/>
            <a:gdLst>
              <a:gd name="T0" fmla="*/ 62 w 74"/>
              <a:gd name="T1" fmla="*/ 71 h 88"/>
              <a:gd name="T2" fmla="*/ 55 w 74"/>
              <a:gd name="T3" fmla="*/ 76 h 88"/>
              <a:gd name="T4" fmla="*/ 48 w 74"/>
              <a:gd name="T5" fmla="*/ 79 h 88"/>
              <a:gd name="T6" fmla="*/ 40 w 74"/>
              <a:gd name="T7" fmla="*/ 80 h 88"/>
              <a:gd name="T8" fmla="*/ 27 w 74"/>
              <a:gd name="T9" fmla="*/ 77 h 88"/>
              <a:gd name="T10" fmla="*/ 17 w 74"/>
              <a:gd name="T11" fmla="*/ 69 h 88"/>
              <a:gd name="T12" fmla="*/ 11 w 74"/>
              <a:gd name="T13" fmla="*/ 57 h 88"/>
              <a:gd name="T14" fmla="*/ 8 w 74"/>
              <a:gd name="T15" fmla="*/ 44 h 88"/>
              <a:gd name="T16" fmla="*/ 10 w 74"/>
              <a:gd name="T17" fmla="*/ 31 h 88"/>
              <a:gd name="T18" fmla="*/ 16 w 74"/>
              <a:gd name="T19" fmla="*/ 19 h 88"/>
              <a:gd name="T20" fmla="*/ 26 w 74"/>
              <a:gd name="T21" fmla="*/ 11 h 88"/>
              <a:gd name="T22" fmla="*/ 40 w 74"/>
              <a:gd name="T23" fmla="*/ 8 h 88"/>
              <a:gd name="T24" fmla="*/ 47 w 74"/>
              <a:gd name="T25" fmla="*/ 9 h 88"/>
              <a:gd name="T26" fmla="*/ 54 w 74"/>
              <a:gd name="T27" fmla="*/ 11 h 88"/>
              <a:gd name="T28" fmla="*/ 60 w 74"/>
              <a:gd name="T29" fmla="*/ 16 h 88"/>
              <a:gd name="T30" fmla="*/ 65 w 74"/>
              <a:gd name="T31" fmla="*/ 23 h 88"/>
              <a:gd name="T32" fmla="*/ 72 w 74"/>
              <a:gd name="T33" fmla="*/ 19 h 88"/>
              <a:gd name="T34" fmla="*/ 60 w 74"/>
              <a:gd name="T35" fmla="*/ 5 h 88"/>
              <a:gd name="T36" fmla="*/ 40 w 74"/>
              <a:gd name="T37" fmla="*/ 0 h 88"/>
              <a:gd name="T38" fmla="*/ 23 w 74"/>
              <a:gd name="T39" fmla="*/ 4 h 88"/>
              <a:gd name="T40" fmla="*/ 10 w 74"/>
              <a:gd name="T41" fmla="*/ 14 h 88"/>
              <a:gd name="T42" fmla="*/ 2 w 74"/>
              <a:gd name="T43" fmla="*/ 28 h 88"/>
              <a:gd name="T44" fmla="*/ 0 w 74"/>
              <a:gd name="T45" fmla="*/ 43 h 88"/>
              <a:gd name="T46" fmla="*/ 3 w 74"/>
              <a:gd name="T47" fmla="*/ 59 h 88"/>
              <a:gd name="T48" fmla="*/ 11 w 74"/>
              <a:gd name="T49" fmla="*/ 74 h 88"/>
              <a:gd name="T50" fmla="*/ 24 w 74"/>
              <a:gd name="T51" fmla="*/ 84 h 88"/>
              <a:gd name="T52" fmla="*/ 40 w 74"/>
              <a:gd name="T53" fmla="*/ 88 h 88"/>
              <a:gd name="T54" fmla="*/ 50 w 74"/>
              <a:gd name="T55" fmla="*/ 86 h 88"/>
              <a:gd name="T56" fmla="*/ 60 w 74"/>
              <a:gd name="T57" fmla="*/ 82 h 88"/>
              <a:gd name="T58" fmla="*/ 68 w 74"/>
              <a:gd name="T59" fmla="*/ 76 h 88"/>
              <a:gd name="T60" fmla="*/ 74 w 74"/>
              <a:gd name="T61" fmla="*/ 68 h 88"/>
              <a:gd name="T62" fmla="*/ 67 w 74"/>
              <a:gd name="T63" fmla="*/ 64 h 88"/>
              <a:gd name="T64" fmla="*/ 62 w 74"/>
              <a:gd name="T65"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88">
                <a:moveTo>
                  <a:pt x="62" y="71"/>
                </a:moveTo>
                <a:cubicBezTo>
                  <a:pt x="60" y="73"/>
                  <a:pt x="57" y="75"/>
                  <a:pt x="55" y="76"/>
                </a:cubicBezTo>
                <a:cubicBezTo>
                  <a:pt x="53" y="77"/>
                  <a:pt x="50" y="78"/>
                  <a:pt x="48" y="79"/>
                </a:cubicBezTo>
                <a:cubicBezTo>
                  <a:pt x="45" y="80"/>
                  <a:pt x="43" y="80"/>
                  <a:pt x="40" y="80"/>
                </a:cubicBezTo>
                <a:cubicBezTo>
                  <a:pt x="36" y="80"/>
                  <a:pt x="31" y="79"/>
                  <a:pt x="27" y="77"/>
                </a:cubicBezTo>
                <a:cubicBezTo>
                  <a:pt x="24" y="75"/>
                  <a:pt x="20" y="72"/>
                  <a:pt x="17" y="69"/>
                </a:cubicBezTo>
                <a:cubicBezTo>
                  <a:pt x="14" y="66"/>
                  <a:pt x="12" y="62"/>
                  <a:pt x="11" y="57"/>
                </a:cubicBezTo>
                <a:cubicBezTo>
                  <a:pt x="9" y="53"/>
                  <a:pt x="8" y="48"/>
                  <a:pt x="8" y="44"/>
                </a:cubicBezTo>
                <a:cubicBezTo>
                  <a:pt x="8" y="39"/>
                  <a:pt x="9" y="35"/>
                  <a:pt x="10" y="31"/>
                </a:cubicBezTo>
                <a:cubicBezTo>
                  <a:pt x="11" y="26"/>
                  <a:pt x="13" y="23"/>
                  <a:pt x="16" y="19"/>
                </a:cubicBezTo>
                <a:cubicBezTo>
                  <a:pt x="19" y="16"/>
                  <a:pt x="22" y="13"/>
                  <a:pt x="26" y="11"/>
                </a:cubicBezTo>
                <a:cubicBezTo>
                  <a:pt x="30" y="9"/>
                  <a:pt x="35" y="8"/>
                  <a:pt x="40" y="8"/>
                </a:cubicBezTo>
                <a:cubicBezTo>
                  <a:pt x="42" y="8"/>
                  <a:pt x="45" y="8"/>
                  <a:pt x="47" y="9"/>
                </a:cubicBezTo>
                <a:cubicBezTo>
                  <a:pt x="49" y="9"/>
                  <a:pt x="52" y="10"/>
                  <a:pt x="54" y="11"/>
                </a:cubicBezTo>
                <a:cubicBezTo>
                  <a:pt x="56" y="12"/>
                  <a:pt x="58" y="14"/>
                  <a:pt x="60" y="16"/>
                </a:cubicBezTo>
                <a:cubicBezTo>
                  <a:pt x="62" y="18"/>
                  <a:pt x="64" y="20"/>
                  <a:pt x="65" y="23"/>
                </a:cubicBezTo>
                <a:cubicBezTo>
                  <a:pt x="72" y="19"/>
                  <a:pt x="72" y="19"/>
                  <a:pt x="72" y="19"/>
                </a:cubicBezTo>
                <a:cubicBezTo>
                  <a:pt x="70" y="13"/>
                  <a:pt x="66" y="9"/>
                  <a:pt x="60" y="5"/>
                </a:cubicBezTo>
                <a:cubicBezTo>
                  <a:pt x="55" y="2"/>
                  <a:pt x="48" y="0"/>
                  <a:pt x="40" y="0"/>
                </a:cubicBezTo>
                <a:cubicBezTo>
                  <a:pt x="34" y="0"/>
                  <a:pt x="28" y="2"/>
                  <a:pt x="23" y="4"/>
                </a:cubicBezTo>
                <a:cubicBezTo>
                  <a:pt x="18" y="7"/>
                  <a:pt x="14" y="10"/>
                  <a:pt x="10" y="14"/>
                </a:cubicBezTo>
                <a:cubicBezTo>
                  <a:pt x="7" y="18"/>
                  <a:pt x="4" y="23"/>
                  <a:pt x="2" y="28"/>
                </a:cubicBezTo>
                <a:cubicBezTo>
                  <a:pt x="0" y="33"/>
                  <a:pt x="0" y="38"/>
                  <a:pt x="0" y="43"/>
                </a:cubicBezTo>
                <a:cubicBezTo>
                  <a:pt x="0" y="49"/>
                  <a:pt x="1" y="54"/>
                  <a:pt x="3" y="59"/>
                </a:cubicBezTo>
                <a:cubicBezTo>
                  <a:pt x="4" y="65"/>
                  <a:pt x="7" y="69"/>
                  <a:pt x="11" y="74"/>
                </a:cubicBezTo>
                <a:cubicBezTo>
                  <a:pt x="14" y="78"/>
                  <a:pt x="19" y="81"/>
                  <a:pt x="24" y="84"/>
                </a:cubicBezTo>
                <a:cubicBezTo>
                  <a:pt x="28" y="86"/>
                  <a:pt x="34" y="88"/>
                  <a:pt x="40" y="88"/>
                </a:cubicBezTo>
                <a:cubicBezTo>
                  <a:pt x="43" y="88"/>
                  <a:pt x="46" y="87"/>
                  <a:pt x="50" y="86"/>
                </a:cubicBezTo>
                <a:cubicBezTo>
                  <a:pt x="53" y="85"/>
                  <a:pt x="57" y="84"/>
                  <a:pt x="60" y="82"/>
                </a:cubicBezTo>
                <a:cubicBezTo>
                  <a:pt x="63" y="81"/>
                  <a:pt x="66" y="79"/>
                  <a:pt x="68" y="76"/>
                </a:cubicBezTo>
                <a:cubicBezTo>
                  <a:pt x="71" y="74"/>
                  <a:pt x="72" y="71"/>
                  <a:pt x="74" y="68"/>
                </a:cubicBezTo>
                <a:cubicBezTo>
                  <a:pt x="67" y="64"/>
                  <a:pt x="67" y="64"/>
                  <a:pt x="67" y="64"/>
                </a:cubicBezTo>
                <a:cubicBezTo>
                  <a:pt x="65" y="67"/>
                  <a:pt x="64" y="69"/>
                  <a:pt x="62"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22">
            <a:extLst>
              <a:ext uri="{FF2B5EF4-FFF2-40B4-BE49-F238E27FC236}">
                <a16:creationId xmlns:a16="http://schemas.microsoft.com/office/drawing/2014/main" id="{4969CAD3-B586-4D63-81D2-354C3CC97DE8}"/>
              </a:ext>
            </a:extLst>
          </p:cNvPr>
          <p:cNvSpPr>
            <a:spLocks/>
          </p:cNvSpPr>
          <p:nvPr/>
        </p:nvSpPr>
        <p:spPr bwMode="auto">
          <a:xfrm>
            <a:off x="1619250" y="2414588"/>
            <a:ext cx="53975" cy="63500"/>
          </a:xfrm>
          <a:custGeom>
            <a:avLst/>
            <a:gdLst>
              <a:gd name="T0" fmla="*/ 49 w 54"/>
              <a:gd name="T1" fmla="*/ 7 h 64"/>
              <a:gd name="T2" fmla="*/ 44 w 54"/>
              <a:gd name="T3" fmla="*/ 1 h 64"/>
              <a:gd name="T4" fmla="*/ 35 w 54"/>
              <a:gd name="T5" fmla="*/ 0 h 64"/>
              <a:gd name="T6" fmla="*/ 19 w 54"/>
              <a:gd name="T7" fmla="*/ 4 h 64"/>
              <a:gd name="T8" fmla="*/ 8 w 54"/>
              <a:gd name="T9" fmla="*/ 15 h 64"/>
              <a:gd name="T10" fmla="*/ 8 w 54"/>
              <a:gd name="T11" fmla="*/ 1 h 64"/>
              <a:gd name="T12" fmla="*/ 0 w 54"/>
              <a:gd name="T13" fmla="*/ 1 h 64"/>
              <a:gd name="T14" fmla="*/ 0 w 54"/>
              <a:gd name="T15" fmla="*/ 64 h 64"/>
              <a:gd name="T16" fmla="*/ 9 w 54"/>
              <a:gd name="T17" fmla="*/ 64 h 64"/>
              <a:gd name="T18" fmla="*/ 9 w 54"/>
              <a:gd name="T19" fmla="*/ 25 h 64"/>
              <a:gd name="T20" fmla="*/ 12 w 54"/>
              <a:gd name="T21" fmla="*/ 18 h 64"/>
              <a:gd name="T22" fmla="*/ 18 w 54"/>
              <a:gd name="T23" fmla="*/ 12 h 64"/>
              <a:gd name="T24" fmla="*/ 24 w 54"/>
              <a:gd name="T25" fmla="*/ 8 h 64"/>
              <a:gd name="T26" fmla="*/ 32 w 54"/>
              <a:gd name="T27" fmla="*/ 7 h 64"/>
              <a:gd name="T28" fmla="*/ 42 w 54"/>
              <a:gd name="T29" fmla="*/ 12 h 64"/>
              <a:gd name="T30" fmla="*/ 45 w 54"/>
              <a:gd name="T31" fmla="*/ 29 h 64"/>
              <a:gd name="T32" fmla="*/ 45 w 54"/>
              <a:gd name="T33" fmla="*/ 64 h 64"/>
              <a:gd name="T34" fmla="*/ 54 w 54"/>
              <a:gd name="T35" fmla="*/ 64 h 64"/>
              <a:gd name="T36" fmla="*/ 54 w 54"/>
              <a:gd name="T37" fmla="*/ 27 h 64"/>
              <a:gd name="T38" fmla="*/ 53 w 54"/>
              <a:gd name="T39" fmla="*/ 16 h 64"/>
              <a:gd name="T40" fmla="*/ 49 w 54"/>
              <a:gd name="T41"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64">
                <a:moveTo>
                  <a:pt x="49" y="7"/>
                </a:moveTo>
                <a:cubicBezTo>
                  <a:pt x="48" y="5"/>
                  <a:pt x="46" y="3"/>
                  <a:pt x="44" y="1"/>
                </a:cubicBezTo>
                <a:cubicBezTo>
                  <a:pt x="41" y="0"/>
                  <a:pt x="38" y="0"/>
                  <a:pt x="35" y="0"/>
                </a:cubicBezTo>
                <a:cubicBezTo>
                  <a:pt x="29" y="0"/>
                  <a:pt x="24" y="1"/>
                  <a:pt x="19" y="4"/>
                </a:cubicBezTo>
                <a:cubicBezTo>
                  <a:pt x="14" y="7"/>
                  <a:pt x="11" y="10"/>
                  <a:pt x="8" y="15"/>
                </a:cubicBezTo>
                <a:cubicBezTo>
                  <a:pt x="8" y="1"/>
                  <a:pt x="8" y="1"/>
                  <a:pt x="8" y="1"/>
                </a:cubicBezTo>
                <a:cubicBezTo>
                  <a:pt x="0" y="1"/>
                  <a:pt x="0" y="1"/>
                  <a:pt x="0" y="1"/>
                </a:cubicBezTo>
                <a:cubicBezTo>
                  <a:pt x="0" y="64"/>
                  <a:pt x="0" y="64"/>
                  <a:pt x="0" y="64"/>
                </a:cubicBezTo>
                <a:cubicBezTo>
                  <a:pt x="9" y="64"/>
                  <a:pt x="9" y="64"/>
                  <a:pt x="9" y="64"/>
                </a:cubicBezTo>
                <a:cubicBezTo>
                  <a:pt x="9" y="25"/>
                  <a:pt x="9" y="25"/>
                  <a:pt x="9" y="25"/>
                </a:cubicBezTo>
                <a:cubicBezTo>
                  <a:pt x="9" y="23"/>
                  <a:pt x="11" y="20"/>
                  <a:pt x="12" y="18"/>
                </a:cubicBezTo>
                <a:cubicBezTo>
                  <a:pt x="14" y="16"/>
                  <a:pt x="16" y="14"/>
                  <a:pt x="18" y="12"/>
                </a:cubicBezTo>
                <a:cubicBezTo>
                  <a:pt x="20" y="11"/>
                  <a:pt x="22" y="9"/>
                  <a:pt x="24" y="8"/>
                </a:cubicBezTo>
                <a:cubicBezTo>
                  <a:pt x="27" y="8"/>
                  <a:pt x="29" y="7"/>
                  <a:pt x="32" y="7"/>
                </a:cubicBezTo>
                <a:cubicBezTo>
                  <a:pt x="36" y="7"/>
                  <a:pt x="40" y="9"/>
                  <a:pt x="42" y="12"/>
                </a:cubicBezTo>
                <a:cubicBezTo>
                  <a:pt x="44" y="16"/>
                  <a:pt x="45" y="21"/>
                  <a:pt x="45" y="29"/>
                </a:cubicBezTo>
                <a:cubicBezTo>
                  <a:pt x="45" y="64"/>
                  <a:pt x="45" y="64"/>
                  <a:pt x="45" y="64"/>
                </a:cubicBezTo>
                <a:cubicBezTo>
                  <a:pt x="54" y="64"/>
                  <a:pt x="54" y="64"/>
                  <a:pt x="54" y="64"/>
                </a:cubicBezTo>
                <a:cubicBezTo>
                  <a:pt x="54" y="27"/>
                  <a:pt x="54" y="27"/>
                  <a:pt x="54" y="27"/>
                </a:cubicBezTo>
                <a:cubicBezTo>
                  <a:pt x="54" y="23"/>
                  <a:pt x="53" y="19"/>
                  <a:pt x="53" y="16"/>
                </a:cubicBezTo>
                <a:cubicBezTo>
                  <a:pt x="52" y="12"/>
                  <a:pt x="51" y="9"/>
                  <a:pt x="49"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23">
            <a:extLst>
              <a:ext uri="{FF2B5EF4-FFF2-40B4-BE49-F238E27FC236}">
                <a16:creationId xmlns:a16="http://schemas.microsoft.com/office/drawing/2014/main" id="{921AF57E-6620-4683-A7B0-708F94FEFFA2}"/>
              </a:ext>
            </a:extLst>
          </p:cNvPr>
          <p:cNvSpPr>
            <a:spLocks/>
          </p:cNvSpPr>
          <p:nvPr/>
        </p:nvSpPr>
        <p:spPr bwMode="auto">
          <a:xfrm>
            <a:off x="2189163" y="2414588"/>
            <a:ext cx="52388" cy="63500"/>
          </a:xfrm>
          <a:custGeom>
            <a:avLst/>
            <a:gdLst>
              <a:gd name="T0" fmla="*/ 49 w 53"/>
              <a:gd name="T1" fmla="*/ 7 h 64"/>
              <a:gd name="T2" fmla="*/ 43 w 53"/>
              <a:gd name="T3" fmla="*/ 1 h 64"/>
              <a:gd name="T4" fmla="*/ 34 w 53"/>
              <a:gd name="T5" fmla="*/ 0 h 64"/>
              <a:gd name="T6" fmla="*/ 19 w 53"/>
              <a:gd name="T7" fmla="*/ 4 h 64"/>
              <a:gd name="T8" fmla="*/ 7 w 53"/>
              <a:gd name="T9" fmla="*/ 15 h 64"/>
              <a:gd name="T10" fmla="*/ 7 w 53"/>
              <a:gd name="T11" fmla="*/ 1 h 64"/>
              <a:gd name="T12" fmla="*/ 0 w 53"/>
              <a:gd name="T13" fmla="*/ 1 h 64"/>
              <a:gd name="T14" fmla="*/ 0 w 53"/>
              <a:gd name="T15" fmla="*/ 64 h 64"/>
              <a:gd name="T16" fmla="*/ 8 w 53"/>
              <a:gd name="T17" fmla="*/ 64 h 64"/>
              <a:gd name="T18" fmla="*/ 8 w 53"/>
              <a:gd name="T19" fmla="*/ 25 h 64"/>
              <a:gd name="T20" fmla="*/ 12 w 53"/>
              <a:gd name="T21" fmla="*/ 18 h 64"/>
              <a:gd name="T22" fmla="*/ 17 w 53"/>
              <a:gd name="T23" fmla="*/ 12 h 64"/>
              <a:gd name="T24" fmla="*/ 24 w 53"/>
              <a:gd name="T25" fmla="*/ 8 h 64"/>
              <a:gd name="T26" fmla="*/ 31 w 53"/>
              <a:gd name="T27" fmla="*/ 7 h 64"/>
              <a:gd name="T28" fmla="*/ 41 w 53"/>
              <a:gd name="T29" fmla="*/ 12 h 64"/>
              <a:gd name="T30" fmla="*/ 45 w 53"/>
              <a:gd name="T31" fmla="*/ 29 h 64"/>
              <a:gd name="T32" fmla="*/ 45 w 53"/>
              <a:gd name="T33" fmla="*/ 64 h 64"/>
              <a:gd name="T34" fmla="*/ 53 w 53"/>
              <a:gd name="T35" fmla="*/ 64 h 64"/>
              <a:gd name="T36" fmla="*/ 53 w 53"/>
              <a:gd name="T37" fmla="*/ 27 h 64"/>
              <a:gd name="T38" fmla="*/ 52 w 53"/>
              <a:gd name="T39" fmla="*/ 16 h 64"/>
              <a:gd name="T40" fmla="*/ 49 w 53"/>
              <a:gd name="T41"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64">
                <a:moveTo>
                  <a:pt x="49" y="7"/>
                </a:moveTo>
                <a:cubicBezTo>
                  <a:pt x="47" y="5"/>
                  <a:pt x="46" y="3"/>
                  <a:pt x="43" y="1"/>
                </a:cubicBezTo>
                <a:cubicBezTo>
                  <a:pt x="41" y="0"/>
                  <a:pt x="38" y="0"/>
                  <a:pt x="34" y="0"/>
                </a:cubicBezTo>
                <a:cubicBezTo>
                  <a:pt x="29" y="0"/>
                  <a:pt x="23" y="1"/>
                  <a:pt x="19" y="4"/>
                </a:cubicBezTo>
                <a:cubicBezTo>
                  <a:pt x="14" y="7"/>
                  <a:pt x="10" y="10"/>
                  <a:pt x="7" y="15"/>
                </a:cubicBezTo>
                <a:cubicBezTo>
                  <a:pt x="7" y="1"/>
                  <a:pt x="7" y="1"/>
                  <a:pt x="7" y="1"/>
                </a:cubicBezTo>
                <a:cubicBezTo>
                  <a:pt x="0" y="1"/>
                  <a:pt x="0" y="1"/>
                  <a:pt x="0" y="1"/>
                </a:cubicBezTo>
                <a:cubicBezTo>
                  <a:pt x="0" y="64"/>
                  <a:pt x="0" y="64"/>
                  <a:pt x="0" y="64"/>
                </a:cubicBezTo>
                <a:cubicBezTo>
                  <a:pt x="8" y="64"/>
                  <a:pt x="8" y="64"/>
                  <a:pt x="8" y="64"/>
                </a:cubicBezTo>
                <a:cubicBezTo>
                  <a:pt x="8" y="25"/>
                  <a:pt x="8" y="25"/>
                  <a:pt x="8" y="25"/>
                </a:cubicBezTo>
                <a:cubicBezTo>
                  <a:pt x="9" y="23"/>
                  <a:pt x="10" y="20"/>
                  <a:pt x="12" y="18"/>
                </a:cubicBezTo>
                <a:cubicBezTo>
                  <a:pt x="13" y="16"/>
                  <a:pt x="15" y="14"/>
                  <a:pt x="17" y="12"/>
                </a:cubicBezTo>
                <a:cubicBezTo>
                  <a:pt x="19" y="11"/>
                  <a:pt x="22" y="9"/>
                  <a:pt x="24" y="8"/>
                </a:cubicBezTo>
                <a:cubicBezTo>
                  <a:pt x="26" y="8"/>
                  <a:pt x="29" y="7"/>
                  <a:pt x="31" y="7"/>
                </a:cubicBezTo>
                <a:cubicBezTo>
                  <a:pt x="36" y="7"/>
                  <a:pt x="39" y="9"/>
                  <a:pt x="41" y="12"/>
                </a:cubicBezTo>
                <a:cubicBezTo>
                  <a:pt x="44" y="16"/>
                  <a:pt x="45" y="21"/>
                  <a:pt x="45" y="29"/>
                </a:cubicBezTo>
                <a:cubicBezTo>
                  <a:pt x="45" y="64"/>
                  <a:pt x="45" y="64"/>
                  <a:pt x="45" y="64"/>
                </a:cubicBezTo>
                <a:cubicBezTo>
                  <a:pt x="53" y="64"/>
                  <a:pt x="53" y="64"/>
                  <a:pt x="53" y="64"/>
                </a:cubicBezTo>
                <a:cubicBezTo>
                  <a:pt x="53" y="27"/>
                  <a:pt x="53" y="27"/>
                  <a:pt x="53" y="27"/>
                </a:cubicBezTo>
                <a:cubicBezTo>
                  <a:pt x="53" y="23"/>
                  <a:pt x="53" y="19"/>
                  <a:pt x="52" y="16"/>
                </a:cubicBezTo>
                <a:cubicBezTo>
                  <a:pt x="51" y="12"/>
                  <a:pt x="50" y="9"/>
                  <a:pt x="49"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24">
            <a:extLst>
              <a:ext uri="{FF2B5EF4-FFF2-40B4-BE49-F238E27FC236}">
                <a16:creationId xmlns:a16="http://schemas.microsoft.com/office/drawing/2014/main" id="{00C9246D-5A4A-4EAA-88ED-A9AECEDA881F}"/>
              </a:ext>
            </a:extLst>
          </p:cNvPr>
          <p:cNvSpPr>
            <a:spLocks/>
          </p:cNvSpPr>
          <p:nvPr/>
        </p:nvSpPr>
        <p:spPr bwMode="auto">
          <a:xfrm>
            <a:off x="2339975" y="2389188"/>
            <a:ext cx="23813" cy="88900"/>
          </a:xfrm>
          <a:custGeom>
            <a:avLst/>
            <a:gdLst>
              <a:gd name="T0" fmla="*/ 19 w 24"/>
              <a:gd name="T1" fmla="*/ 82 h 90"/>
              <a:gd name="T2" fmla="*/ 16 w 24"/>
              <a:gd name="T3" fmla="*/ 82 h 90"/>
              <a:gd name="T4" fmla="*/ 10 w 24"/>
              <a:gd name="T5" fmla="*/ 80 h 90"/>
              <a:gd name="T6" fmla="*/ 8 w 24"/>
              <a:gd name="T7" fmla="*/ 74 h 90"/>
              <a:gd name="T8" fmla="*/ 8 w 24"/>
              <a:gd name="T9" fmla="*/ 0 h 90"/>
              <a:gd name="T10" fmla="*/ 0 w 24"/>
              <a:gd name="T11" fmla="*/ 0 h 90"/>
              <a:gd name="T12" fmla="*/ 0 w 24"/>
              <a:gd name="T13" fmla="*/ 77 h 90"/>
              <a:gd name="T14" fmla="*/ 3 w 24"/>
              <a:gd name="T15" fmla="*/ 86 h 90"/>
              <a:gd name="T16" fmla="*/ 12 w 24"/>
              <a:gd name="T17" fmla="*/ 90 h 90"/>
              <a:gd name="T18" fmla="*/ 18 w 24"/>
              <a:gd name="T19" fmla="*/ 89 h 90"/>
              <a:gd name="T20" fmla="*/ 24 w 24"/>
              <a:gd name="T21" fmla="*/ 87 h 90"/>
              <a:gd name="T22" fmla="*/ 22 w 24"/>
              <a:gd name="T23" fmla="*/ 81 h 90"/>
              <a:gd name="T24" fmla="*/ 19 w 24"/>
              <a:gd name="T25"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90">
                <a:moveTo>
                  <a:pt x="19" y="82"/>
                </a:moveTo>
                <a:cubicBezTo>
                  <a:pt x="18" y="82"/>
                  <a:pt x="17" y="82"/>
                  <a:pt x="16" y="82"/>
                </a:cubicBezTo>
                <a:cubicBezTo>
                  <a:pt x="13" y="82"/>
                  <a:pt x="11" y="81"/>
                  <a:pt x="10" y="80"/>
                </a:cubicBezTo>
                <a:cubicBezTo>
                  <a:pt x="9" y="79"/>
                  <a:pt x="8" y="77"/>
                  <a:pt x="8" y="74"/>
                </a:cubicBezTo>
                <a:cubicBezTo>
                  <a:pt x="8" y="0"/>
                  <a:pt x="8" y="0"/>
                  <a:pt x="8" y="0"/>
                </a:cubicBezTo>
                <a:cubicBezTo>
                  <a:pt x="0" y="0"/>
                  <a:pt x="0" y="0"/>
                  <a:pt x="0" y="0"/>
                </a:cubicBezTo>
                <a:cubicBezTo>
                  <a:pt x="0" y="77"/>
                  <a:pt x="0" y="77"/>
                  <a:pt x="0" y="77"/>
                </a:cubicBezTo>
                <a:cubicBezTo>
                  <a:pt x="0" y="81"/>
                  <a:pt x="1" y="84"/>
                  <a:pt x="3" y="86"/>
                </a:cubicBezTo>
                <a:cubicBezTo>
                  <a:pt x="5" y="88"/>
                  <a:pt x="8" y="90"/>
                  <a:pt x="12" y="90"/>
                </a:cubicBezTo>
                <a:cubicBezTo>
                  <a:pt x="14" y="90"/>
                  <a:pt x="16" y="89"/>
                  <a:pt x="18" y="89"/>
                </a:cubicBezTo>
                <a:cubicBezTo>
                  <a:pt x="20" y="89"/>
                  <a:pt x="22" y="88"/>
                  <a:pt x="24" y="87"/>
                </a:cubicBezTo>
                <a:cubicBezTo>
                  <a:pt x="22" y="81"/>
                  <a:pt x="22" y="81"/>
                  <a:pt x="22" y="81"/>
                </a:cubicBezTo>
                <a:cubicBezTo>
                  <a:pt x="21" y="81"/>
                  <a:pt x="20" y="81"/>
                  <a:pt x="19"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25">
            <a:extLst>
              <a:ext uri="{FF2B5EF4-FFF2-40B4-BE49-F238E27FC236}">
                <a16:creationId xmlns:a16="http://schemas.microsoft.com/office/drawing/2014/main" id="{0183610C-D4B2-4634-88C3-96534777E9C6}"/>
              </a:ext>
            </a:extLst>
          </p:cNvPr>
          <p:cNvSpPr>
            <a:spLocks/>
          </p:cNvSpPr>
          <p:nvPr/>
        </p:nvSpPr>
        <p:spPr bwMode="auto">
          <a:xfrm>
            <a:off x="2497138" y="2392363"/>
            <a:ext cx="57150" cy="85725"/>
          </a:xfrm>
          <a:custGeom>
            <a:avLst/>
            <a:gdLst>
              <a:gd name="T0" fmla="*/ 5 w 36"/>
              <a:gd name="T1" fmla="*/ 0 h 54"/>
              <a:gd name="T2" fmla="*/ 0 w 36"/>
              <a:gd name="T3" fmla="*/ 0 h 54"/>
              <a:gd name="T4" fmla="*/ 0 w 36"/>
              <a:gd name="T5" fmla="*/ 54 h 54"/>
              <a:gd name="T6" fmla="*/ 36 w 36"/>
              <a:gd name="T7" fmla="*/ 54 h 54"/>
              <a:gd name="T8" fmla="*/ 36 w 36"/>
              <a:gd name="T9" fmla="*/ 49 h 54"/>
              <a:gd name="T10" fmla="*/ 5 w 36"/>
              <a:gd name="T11" fmla="*/ 49 h 54"/>
              <a:gd name="T12" fmla="*/ 5 w 36"/>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6" h="54">
                <a:moveTo>
                  <a:pt x="5" y="0"/>
                </a:moveTo>
                <a:lnTo>
                  <a:pt x="0" y="0"/>
                </a:lnTo>
                <a:lnTo>
                  <a:pt x="0" y="54"/>
                </a:lnTo>
                <a:lnTo>
                  <a:pt x="36" y="54"/>
                </a:lnTo>
                <a:lnTo>
                  <a:pt x="36" y="49"/>
                </a:lnTo>
                <a:lnTo>
                  <a:pt x="5" y="49"/>
                </a:lnTo>
                <a:lnTo>
                  <a:pt x="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26">
            <a:extLst>
              <a:ext uri="{FF2B5EF4-FFF2-40B4-BE49-F238E27FC236}">
                <a16:creationId xmlns:a16="http://schemas.microsoft.com/office/drawing/2014/main" id="{98EF7B4C-2517-4164-9564-9CEEDFDC8E1B}"/>
              </a:ext>
            </a:extLst>
          </p:cNvPr>
          <p:cNvSpPr>
            <a:spLocks/>
          </p:cNvSpPr>
          <p:nvPr/>
        </p:nvSpPr>
        <p:spPr bwMode="auto">
          <a:xfrm>
            <a:off x="2417763" y="2392363"/>
            <a:ext cx="58738" cy="85725"/>
          </a:xfrm>
          <a:custGeom>
            <a:avLst/>
            <a:gdLst>
              <a:gd name="T0" fmla="*/ 6 w 37"/>
              <a:gd name="T1" fmla="*/ 0 h 54"/>
              <a:gd name="T2" fmla="*/ 0 w 37"/>
              <a:gd name="T3" fmla="*/ 0 h 54"/>
              <a:gd name="T4" fmla="*/ 0 w 37"/>
              <a:gd name="T5" fmla="*/ 54 h 54"/>
              <a:gd name="T6" fmla="*/ 37 w 37"/>
              <a:gd name="T7" fmla="*/ 54 h 54"/>
              <a:gd name="T8" fmla="*/ 37 w 37"/>
              <a:gd name="T9" fmla="*/ 49 h 54"/>
              <a:gd name="T10" fmla="*/ 6 w 37"/>
              <a:gd name="T11" fmla="*/ 49 h 54"/>
              <a:gd name="T12" fmla="*/ 6 w 37"/>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7" h="54">
                <a:moveTo>
                  <a:pt x="6" y="0"/>
                </a:moveTo>
                <a:lnTo>
                  <a:pt x="0" y="0"/>
                </a:lnTo>
                <a:lnTo>
                  <a:pt x="0" y="54"/>
                </a:lnTo>
                <a:lnTo>
                  <a:pt x="37" y="54"/>
                </a:lnTo>
                <a:lnTo>
                  <a:pt x="37" y="49"/>
                </a:lnTo>
                <a:lnTo>
                  <a:pt x="6" y="49"/>
                </a:lnTo>
                <a:lnTo>
                  <a:pt x="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Rectangle 27">
            <a:extLst>
              <a:ext uri="{FF2B5EF4-FFF2-40B4-BE49-F238E27FC236}">
                <a16:creationId xmlns:a16="http://schemas.microsoft.com/office/drawing/2014/main" id="{8FDB4134-9F33-4B71-A9DF-F9D4A2DA924E}"/>
              </a:ext>
            </a:extLst>
          </p:cNvPr>
          <p:cNvSpPr>
            <a:spLocks noChangeArrowheads="1"/>
          </p:cNvSpPr>
          <p:nvPr/>
        </p:nvSpPr>
        <p:spPr bwMode="auto">
          <a:xfrm>
            <a:off x="2073275" y="2389188"/>
            <a:ext cx="9525" cy="127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Rectangle 28">
            <a:extLst>
              <a:ext uri="{FF2B5EF4-FFF2-40B4-BE49-F238E27FC236}">
                <a16:creationId xmlns:a16="http://schemas.microsoft.com/office/drawing/2014/main" id="{A82DF579-9E7A-49C8-A0C0-6632911B3604}"/>
              </a:ext>
            </a:extLst>
          </p:cNvPr>
          <p:cNvSpPr>
            <a:spLocks noChangeArrowheads="1"/>
          </p:cNvSpPr>
          <p:nvPr/>
        </p:nvSpPr>
        <p:spPr bwMode="auto">
          <a:xfrm>
            <a:off x="2073275" y="2414588"/>
            <a:ext cx="9525" cy="6350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9">
            <a:extLst>
              <a:ext uri="{FF2B5EF4-FFF2-40B4-BE49-F238E27FC236}">
                <a16:creationId xmlns:a16="http://schemas.microsoft.com/office/drawing/2014/main" id="{96ABCE53-0FFA-435E-A5B3-B4AF586009AA}"/>
              </a:ext>
            </a:extLst>
          </p:cNvPr>
          <p:cNvSpPr>
            <a:spLocks/>
          </p:cNvSpPr>
          <p:nvPr/>
        </p:nvSpPr>
        <p:spPr bwMode="auto">
          <a:xfrm>
            <a:off x="2019300" y="2393950"/>
            <a:ext cx="36513" cy="84138"/>
          </a:xfrm>
          <a:custGeom>
            <a:avLst/>
            <a:gdLst>
              <a:gd name="T0" fmla="*/ 31 w 37"/>
              <a:gd name="T1" fmla="*/ 77 h 86"/>
              <a:gd name="T2" fmla="*/ 25 w 37"/>
              <a:gd name="T3" fmla="*/ 78 h 86"/>
              <a:gd name="T4" fmla="*/ 20 w 37"/>
              <a:gd name="T5" fmla="*/ 76 h 86"/>
              <a:gd name="T6" fmla="*/ 17 w 37"/>
              <a:gd name="T7" fmla="*/ 71 h 86"/>
              <a:gd name="T8" fmla="*/ 17 w 37"/>
              <a:gd name="T9" fmla="*/ 28 h 86"/>
              <a:gd name="T10" fmla="*/ 32 w 37"/>
              <a:gd name="T11" fmla="*/ 28 h 86"/>
              <a:gd name="T12" fmla="*/ 32 w 37"/>
              <a:gd name="T13" fmla="*/ 22 h 86"/>
              <a:gd name="T14" fmla="*/ 17 w 37"/>
              <a:gd name="T15" fmla="*/ 22 h 86"/>
              <a:gd name="T16" fmla="*/ 17 w 37"/>
              <a:gd name="T17" fmla="*/ 0 h 86"/>
              <a:gd name="T18" fmla="*/ 9 w 37"/>
              <a:gd name="T19" fmla="*/ 0 h 86"/>
              <a:gd name="T20" fmla="*/ 9 w 37"/>
              <a:gd name="T21" fmla="*/ 22 h 86"/>
              <a:gd name="T22" fmla="*/ 0 w 37"/>
              <a:gd name="T23" fmla="*/ 22 h 86"/>
              <a:gd name="T24" fmla="*/ 0 w 37"/>
              <a:gd name="T25" fmla="*/ 28 h 86"/>
              <a:gd name="T26" fmla="*/ 9 w 37"/>
              <a:gd name="T27" fmla="*/ 28 h 86"/>
              <a:gd name="T28" fmla="*/ 9 w 37"/>
              <a:gd name="T29" fmla="*/ 73 h 86"/>
              <a:gd name="T30" fmla="*/ 10 w 37"/>
              <a:gd name="T31" fmla="*/ 79 h 86"/>
              <a:gd name="T32" fmla="*/ 13 w 37"/>
              <a:gd name="T33" fmla="*/ 83 h 86"/>
              <a:gd name="T34" fmla="*/ 17 w 37"/>
              <a:gd name="T35" fmla="*/ 85 h 86"/>
              <a:gd name="T36" fmla="*/ 22 w 37"/>
              <a:gd name="T37" fmla="*/ 86 h 86"/>
              <a:gd name="T38" fmla="*/ 27 w 37"/>
              <a:gd name="T39" fmla="*/ 85 h 86"/>
              <a:gd name="T40" fmla="*/ 31 w 37"/>
              <a:gd name="T41" fmla="*/ 84 h 86"/>
              <a:gd name="T42" fmla="*/ 35 w 37"/>
              <a:gd name="T43" fmla="*/ 83 h 86"/>
              <a:gd name="T44" fmla="*/ 37 w 37"/>
              <a:gd name="T45" fmla="*/ 82 h 86"/>
              <a:gd name="T46" fmla="*/ 34 w 37"/>
              <a:gd name="T47" fmla="*/ 75 h 86"/>
              <a:gd name="T48" fmla="*/ 31 w 37"/>
              <a:gd name="T49" fmla="*/ 7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86">
                <a:moveTo>
                  <a:pt x="31" y="77"/>
                </a:moveTo>
                <a:cubicBezTo>
                  <a:pt x="29" y="77"/>
                  <a:pt x="27" y="78"/>
                  <a:pt x="25" y="78"/>
                </a:cubicBezTo>
                <a:cubicBezTo>
                  <a:pt x="23" y="78"/>
                  <a:pt x="21" y="77"/>
                  <a:pt x="20" y="76"/>
                </a:cubicBezTo>
                <a:cubicBezTo>
                  <a:pt x="18" y="75"/>
                  <a:pt x="17" y="73"/>
                  <a:pt x="17" y="71"/>
                </a:cubicBezTo>
                <a:cubicBezTo>
                  <a:pt x="17" y="28"/>
                  <a:pt x="17" y="28"/>
                  <a:pt x="17" y="28"/>
                </a:cubicBezTo>
                <a:cubicBezTo>
                  <a:pt x="32" y="28"/>
                  <a:pt x="32" y="28"/>
                  <a:pt x="32" y="28"/>
                </a:cubicBezTo>
                <a:cubicBezTo>
                  <a:pt x="32" y="22"/>
                  <a:pt x="32" y="22"/>
                  <a:pt x="32" y="22"/>
                </a:cubicBezTo>
                <a:cubicBezTo>
                  <a:pt x="17" y="22"/>
                  <a:pt x="17" y="22"/>
                  <a:pt x="17" y="22"/>
                </a:cubicBezTo>
                <a:cubicBezTo>
                  <a:pt x="17" y="0"/>
                  <a:pt x="17" y="0"/>
                  <a:pt x="17" y="0"/>
                </a:cubicBezTo>
                <a:cubicBezTo>
                  <a:pt x="9" y="0"/>
                  <a:pt x="9" y="0"/>
                  <a:pt x="9" y="0"/>
                </a:cubicBezTo>
                <a:cubicBezTo>
                  <a:pt x="9" y="22"/>
                  <a:pt x="9" y="22"/>
                  <a:pt x="9" y="22"/>
                </a:cubicBezTo>
                <a:cubicBezTo>
                  <a:pt x="0" y="22"/>
                  <a:pt x="0" y="22"/>
                  <a:pt x="0" y="22"/>
                </a:cubicBezTo>
                <a:cubicBezTo>
                  <a:pt x="0" y="28"/>
                  <a:pt x="0" y="28"/>
                  <a:pt x="0" y="28"/>
                </a:cubicBezTo>
                <a:cubicBezTo>
                  <a:pt x="9" y="28"/>
                  <a:pt x="9" y="28"/>
                  <a:pt x="9" y="28"/>
                </a:cubicBezTo>
                <a:cubicBezTo>
                  <a:pt x="9" y="73"/>
                  <a:pt x="9" y="73"/>
                  <a:pt x="9" y="73"/>
                </a:cubicBezTo>
                <a:cubicBezTo>
                  <a:pt x="9" y="75"/>
                  <a:pt x="9" y="77"/>
                  <a:pt x="10" y="79"/>
                </a:cubicBezTo>
                <a:cubicBezTo>
                  <a:pt x="11" y="80"/>
                  <a:pt x="12" y="82"/>
                  <a:pt x="13" y="83"/>
                </a:cubicBezTo>
                <a:cubicBezTo>
                  <a:pt x="14" y="84"/>
                  <a:pt x="16" y="84"/>
                  <a:pt x="17" y="85"/>
                </a:cubicBezTo>
                <a:cubicBezTo>
                  <a:pt x="19" y="85"/>
                  <a:pt x="21" y="86"/>
                  <a:pt x="22" y="86"/>
                </a:cubicBezTo>
                <a:cubicBezTo>
                  <a:pt x="24" y="86"/>
                  <a:pt x="26" y="85"/>
                  <a:pt x="27" y="85"/>
                </a:cubicBezTo>
                <a:cubicBezTo>
                  <a:pt x="29" y="85"/>
                  <a:pt x="30" y="84"/>
                  <a:pt x="31" y="84"/>
                </a:cubicBezTo>
                <a:cubicBezTo>
                  <a:pt x="33" y="84"/>
                  <a:pt x="34" y="83"/>
                  <a:pt x="35" y="83"/>
                </a:cubicBezTo>
                <a:cubicBezTo>
                  <a:pt x="35" y="82"/>
                  <a:pt x="36" y="82"/>
                  <a:pt x="37" y="82"/>
                </a:cubicBezTo>
                <a:cubicBezTo>
                  <a:pt x="34" y="75"/>
                  <a:pt x="34" y="75"/>
                  <a:pt x="34" y="75"/>
                </a:cubicBezTo>
                <a:cubicBezTo>
                  <a:pt x="34" y="75"/>
                  <a:pt x="33" y="76"/>
                  <a:pt x="31"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0">
            <a:extLst>
              <a:ext uri="{FF2B5EF4-FFF2-40B4-BE49-F238E27FC236}">
                <a16:creationId xmlns:a16="http://schemas.microsoft.com/office/drawing/2014/main" id="{1EE47721-1511-45B1-8FCD-BB31FB688048}"/>
              </a:ext>
            </a:extLst>
          </p:cNvPr>
          <p:cNvSpPr>
            <a:spLocks noEditPoints="1"/>
          </p:cNvSpPr>
          <p:nvPr/>
        </p:nvSpPr>
        <p:spPr bwMode="auto">
          <a:xfrm>
            <a:off x="3044825" y="2090738"/>
            <a:ext cx="88900" cy="87313"/>
          </a:xfrm>
          <a:custGeom>
            <a:avLst/>
            <a:gdLst>
              <a:gd name="T0" fmla="*/ 86 w 89"/>
              <a:gd name="T1" fmla="*/ 26 h 88"/>
              <a:gd name="T2" fmla="*/ 76 w 89"/>
              <a:gd name="T3" fmla="*/ 13 h 88"/>
              <a:gd name="T4" fmla="*/ 62 w 89"/>
              <a:gd name="T5" fmla="*/ 3 h 88"/>
              <a:gd name="T6" fmla="*/ 44 w 89"/>
              <a:gd name="T7" fmla="*/ 0 h 88"/>
              <a:gd name="T8" fmla="*/ 27 w 89"/>
              <a:gd name="T9" fmla="*/ 3 h 88"/>
              <a:gd name="T10" fmla="*/ 12 w 89"/>
              <a:gd name="T11" fmla="*/ 13 h 88"/>
              <a:gd name="T12" fmla="*/ 3 w 89"/>
              <a:gd name="T13" fmla="*/ 26 h 88"/>
              <a:gd name="T14" fmla="*/ 0 w 89"/>
              <a:gd name="T15" fmla="*/ 44 h 88"/>
              <a:gd name="T16" fmla="*/ 3 w 89"/>
              <a:gd name="T17" fmla="*/ 61 h 88"/>
              <a:gd name="T18" fmla="*/ 12 w 89"/>
              <a:gd name="T19" fmla="*/ 75 h 88"/>
              <a:gd name="T20" fmla="*/ 27 w 89"/>
              <a:gd name="T21" fmla="*/ 84 h 88"/>
              <a:gd name="T22" fmla="*/ 44 w 89"/>
              <a:gd name="T23" fmla="*/ 88 h 88"/>
              <a:gd name="T24" fmla="*/ 62 w 89"/>
              <a:gd name="T25" fmla="*/ 84 h 88"/>
              <a:gd name="T26" fmla="*/ 76 w 89"/>
              <a:gd name="T27" fmla="*/ 75 h 88"/>
              <a:gd name="T28" fmla="*/ 86 w 89"/>
              <a:gd name="T29" fmla="*/ 61 h 88"/>
              <a:gd name="T30" fmla="*/ 89 w 89"/>
              <a:gd name="T31" fmla="*/ 44 h 88"/>
              <a:gd name="T32" fmla="*/ 86 w 89"/>
              <a:gd name="T33" fmla="*/ 26 h 88"/>
              <a:gd name="T34" fmla="*/ 81 w 89"/>
              <a:gd name="T35" fmla="*/ 60 h 88"/>
              <a:gd name="T36" fmla="*/ 73 w 89"/>
              <a:gd name="T37" fmla="*/ 73 h 88"/>
              <a:gd name="T38" fmla="*/ 60 w 89"/>
              <a:gd name="T39" fmla="*/ 81 h 88"/>
              <a:gd name="T40" fmla="*/ 44 w 89"/>
              <a:gd name="T41" fmla="*/ 84 h 88"/>
              <a:gd name="T42" fmla="*/ 28 w 89"/>
              <a:gd name="T43" fmla="*/ 81 h 88"/>
              <a:gd name="T44" fmla="*/ 15 w 89"/>
              <a:gd name="T45" fmla="*/ 72 h 88"/>
              <a:gd name="T46" fmla="*/ 7 w 89"/>
              <a:gd name="T47" fmla="*/ 60 h 88"/>
              <a:gd name="T48" fmla="*/ 4 w 89"/>
              <a:gd name="T49" fmla="*/ 44 h 88"/>
              <a:gd name="T50" fmla="*/ 7 w 89"/>
              <a:gd name="T51" fmla="*/ 28 h 88"/>
              <a:gd name="T52" fmla="*/ 15 w 89"/>
              <a:gd name="T53" fmla="*/ 16 h 88"/>
              <a:gd name="T54" fmla="*/ 28 w 89"/>
              <a:gd name="T55" fmla="*/ 7 h 88"/>
              <a:gd name="T56" fmla="*/ 44 w 89"/>
              <a:gd name="T57" fmla="*/ 4 h 88"/>
              <a:gd name="T58" fmla="*/ 60 w 89"/>
              <a:gd name="T59" fmla="*/ 7 h 88"/>
              <a:gd name="T60" fmla="*/ 73 w 89"/>
              <a:gd name="T61" fmla="*/ 16 h 88"/>
              <a:gd name="T62" fmla="*/ 82 w 89"/>
              <a:gd name="T63" fmla="*/ 28 h 88"/>
              <a:gd name="T64" fmla="*/ 85 w 89"/>
              <a:gd name="T65" fmla="*/ 44 h 88"/>
              <a:gd name="T66" fmla="*/ 81 w 89"/>
              <a:gd name="T67" fmla="*/ 6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9" h="88">
                <a:moveTo>
                  <a:pt x="86" y="26"/>
                </a:moveTo>
                <a:cubicBezTo>
                  <a:pt x="83" y="21"/>
                  <a:pt x="80" y="16"/>
                  <a:pt x="76" y="13"/>
                </a:cubicBezTo>
                <a:cubicBezTo>
                  <a:pt x="72" y="9"/>
                  <a:pt x="68" y="6"/>
                  <a:pt x="62" y="3"/>
                </a:cubicBezTo>
                <a:cubicBezTo>
                  <a:pt x="57" y="1"/>
                  <a:pt x="51" y="0"/>
                  <a:pt x="44" y="0"/>
                </a:cubicBezTo>
                <a:cubicBezTo>
                  <a:pt x="38" y="0"/>
                  <a:pt x="32" y="1"/>
                  <a:pt x="27" y="3"/>
                </a:cubicBezTo>
                <a:cubicBezTo>
                  <a:pt x="21" y="6"/>
                  <a:pt x="16" y="9"/>
                  <a:pt x="12" y="13"/>
                </a:cubicBezTo>
                <a:cubicBezTo>
                  <a:pt x="8" y="16"/>
                  <a:pt x="5" y="21"/>
                  <a:pt x="3" y="26"/>
                </a:cubicBezTo>
                <a:cubicBezTo>
                  <a:pt x="1" y="32"/>
                  <a:pt x="0" y="38"/>
                  <a:pt x="0" y="44"/>
                </a:cubicBezTo>
                <a:cubicBezTo>
                  <a:pt x="0" y="50"/>
                  <a:pt x="1" y="56"/>
                  <a:pt x="3" y="61"/>
                </a:cubicBezTo>
                <a:cubicBezTo>
                  <a:pt x="5" y="67"/>
                  <a:pt x="8" y="71"/>
                  <a:pt x="12" y="75"/>
                </a:cubicBezTo>
                <a:cubicBezTo>
                  <a:pt x="16" y="79"/>
                  <a:pt x="21" y="82"/>
                  <a:pt x="27" y="84"/>
                </a:cubicBezTo>
                <a:cubicBezTo>
                  <a:pt x="32" y="87"/>
                  <a:pt x="38" y="88"/>
                  <a:pt x="44" y="88"/>
                </a:cubicBezTo>
                <a:cubicBezTo>
                  <a:pt x="51" y="88"/>
                  <a:pt x="57" y="87"/>
                  <a:pt x="62" y="84"/>
                </a:cubicBezTo>
                <a:cubicBezTo>
                  <a:pt x="68" y="82"/>
                  <a:pt x="72" y="79"/>
                  <a:pt x="76" y="75"/>
                </a:cubicBezTo>
                <a:cubicBezTo>
                  <a:pt x="80" y="71"/>
                  <a:pt x="83" y="67"/>
                  <a:pt x="86" y="61"/>
                </a:cubicBezTo>
                <a:cubicBezTo>
                  <a:pt x="88" y="56"/>
                  <a:pt x="89" y="50"/>
                  <a:pt x="89" y="44"/>
                </a:cubicBezTo>
                <a:cubicBezTo>
                  <a:pt x="89" y="38"/>
                  <a:pt x="88" y="32"/>
                  <a:pt x="86" y="26"/>
                </a:cubicBezTo>
                <a:close/>
                <a:moveTo>
                  <a:pt x="81" y="60"/>
                </a:moveTo>
                <a:cubicBezTo>
                  <a:pt x="79" y="65"/>
                  <a:pt x="77" y="69"/>
                  <a:pt x="73" y="73"/>
                </a:cubicBezTo>
                <a:cubicBezTo>
                  <a:pt x="69" y="76"/>
                  <a:pt x="65" y="79"/>
                  <a:pt x="60" y="81"/>
                </a:cubicBezTo>
                <a:cubicBezTo>
                  <a:pt x="55" y="83"/>
                  <a:pt x="50" y="84"/>
                  <a:pt x="44" y="84"/>
                </a:cubicBezTo>
                <a:cubicBezTo>
                  <a:pt x="39" y="84"/>
                  <a:pt x="33" y="83"/>
                  <a:pt x="28" y="81"/>
                </a:cubicBezTo>
                <a:cubicBezTo>
                  <a:pt x="23" y="79"/>
                  <a:pt x="19" y="76"/>
                  <a:pt x="15" y="72"/>
                </a:cubicBezTo>
                <a:cubicBezTo>
                  <a:pt x="12" y="69"/>
                  <a:pt x="9" y="64"/>
                  <a:pt x="7" y="60"/>
                </a:cubicBezTo>
                <a:cubicBezTo>
                  <a:pt x="5" y="55"/>
                  <a:pt x="4" y="49"/>
                  <a:pt x="4" y="44"/>
                </a:cubicBezTo>
                <a:cubicBezTo>
                  <a:pt x="4" y="38"/>
                  <a:pt x="5" y="33"/>
                  <a:pt x="7" y="28"/>
                </a:cubicBezTo>
                <a:cubicBezTo>
                  <a:pt x="9" y="23"/>
                  <a:pt x="12" y="19"/>
                  <a:pt x="15" y="16"/>
                </a:cubicBezTo>
                <a:cubicBezTo>
                  <a:pt x="19" y="12"/>
                  <a:pt x="23" y="9"/>
                  <a:pt x="28" y="7"/>
                </a:cubicBezTo>
                <a:cubicBezTo>
                  <a:pt x="33" y="5"/>
                  <a:pt x="39" y="4"/>
                  <a:pt x="44" y="4"/>
                </a:cubicBezTo>
                <a:cubicBezTo>
                  <a:pt x="50" y="4"/>
                  <a:pt x="56" y="5"/>
                  <a:pt x="60" y="7"/>
                </a:cubicBezTo>
                <a:cubicBezTo>
                  <a:pt x="65" y="9"/>
                  <a:pt x="70" y="12"/>
                  <a:pt x="73" y="16"/>
                </a:cubicBezTo>
                <a:cubicBezTo>
                  <a:pt x="77" y="19"/>
                  <a:pt x="80" y="23"/>
                  <a:pt x="82" y="28"/>
                </a:cubicBezTo>
                <a:cubicBezTo>
                  <a:pt x="84" y="33"/>
                  <a:pt x="85" y="38"/>
                  <a:pt x="85" y="44"/>
                </a:cubicBezTo>
                <a:cubicBezTo>
                  <a:pt x="85" y="50"/>
                  <a:pt x="84" y="55"/>
                  <a:pt x="81" y="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31">
            <a:extLst>
              <a:ext uri="{FF2B5EF4-FFF2-40B4-BE49-F238E27FC236}">
                <a16:creationId xmlns:a16="http://schemas.microsoft.com/office/drawing/2014/main" id="{455A8AC2-64D1-4B23-8E17-5E1C064C61CD}"/>
              </a:ext>
            </a:extLst>
          </p:cNvPr>
          <p:cNvSpPr>
            <a:spLocks noEditPoints="1"/>
          </p:cNvSpPr>
          <p:nvPr/>
        </p:nvSpPr>
        <p:spPr bwMode="auto">
          <a:xfrm>
            <a:off x="2857500" y="2152650"/>
            <a:ext cx="184150" cy="195263"/>
          </a:xfrm>
          <a:custGeom>
            <a:avLst/>
            <a:gdLst>
              <a:gd name="T0" fmla="*/ 159 w 186"/>
              <a:gd name="T1" fmla="*/ 29 h 197"/>
              <a:gd name="T2" fmla="*/ 130 w 186"/>
              <a:gd name="T3" fmla="*/ 8 h 197"/>
              <a:gd name="T4" fmla="*/ 93 w 186"/>
              <a:gd name="T5" fmla="*/ 0 h 197"/>
              <a:gd name="T6" fmla="*/ 56 w 186"/>
              <a:gd name="T7" fmla="*/ 8 h 197"/>
              <a:gd name="T8" fmla="*/ 27 w 186"/>
              <a:gd name="T9" fmla="*/ 29 h 197"/>
              <a:gd name="T10" fmla="*/ 7 w 186"/>
              <a:gd name="T11" fmla="*/ 60 h 197"/>
              <a:gd name="T12" fmla="*/ 0 w 186"/>
              <a:gd name="T13" fmla="*/ 97 h 197"/>
              <a:gd name="T14" fmla="*/ 7 w 186"/>
              <a:gd name="T15" fmla="*/ 136 h 197"/>
              <a:gd name="T16" fmla="*/ 27 w 186"/>
              <a:gd name="T17" fmla="*/ 167 h 197"/>
              <a:gd name="T18" fmla="*/ 57 w 186"/>
              <a:gd name="T19" fmla="*/ 189 h 197"/>
              <a:gd name="T20" fmla="*/ 94 w 186"/>
              <a:gd name="T21" fmla="*/ 197 h 197"/>
              <a:gd name="T22" fmla="*/ 119 w 186"/>
              <a:gd name="T23" fmla="*/ 193 h 197"/>
              <a:gd name="T24" fmla="*/ 142 w 186"/>
              <a:gd name="T25" fmla="*/ 184 h 197"/>
              <a:gd name="T26" fmla="*/ 160 w 186"/>
              <a:gd name="T27" fmla="*/ 169 h 197"/>
              <a:gd name="T28" fmla="*/ 172 w 186"/>
              <a:gd name="T29" fmla="*/ 150 h 197"/>
              <a:gd name="T30" fmla="*/ 156 w 186"/>
              <a:gd name="T31" fmla="*/ 146 h 197"/>
              <a:gd name="T32" fmla="*/ 146 w 186"/>
              <a:gd name="T33" fmla="*/ 160 h 197"/>
              <a:gd name="T34" fmla="*/ 132 w 186"/>
              <a:gd name="T35" fmla="*/ 172 h 197"/>
              <a:gd name="T36" fmla="*/ 114 w 186"/>
              <a:gd name="T37" fmla="*/ 179 h 197"/>
              <a:gd name="T38" fmla="*/ 95 w 186"/>
              <a:gd name="T39" fmla="*/ 182 h 197"/>
              <a:gd name="T40" fmla="*/ 66 w 186"/>
              <a:gd name="T41" fmla="*/ 176 h 197"/>
              <a:gd name="T42" fmla="*/ 43 w 186"/>
              <a:gd name="T43" fmla="*/ 160 h 197"/>
              <a:gd name="T44" fmla="*/ 27 w 186"/>
              <a:gd name="T45" fmla="*/ 136 h 197"/>
              <a:gd name="T46" fmla="*/ 19 w 186"/>
              <a:gd name="T47" fmla="*/ 105 h 197"/>
              <a:gd name="T48" fmla="*/ 185 w 186"/>
              <a:gd name="T49" fmla="*/ 105 h 197"/>
              <a:gd name="T50" fmla="*/ 186 w 186"/>
              <a:gd name="T51" fmla="*/ 102 h 197"/>
              <a:gd name="T52" fmla="*/ 186 w 186"/>
              <a:gd name="T53" fmla="*/ 97 h 197"/>
              <a:gd name="T54" fmla="*/ 179 w 186"/>
              <a:gd name="T55" fmla="*/ 60 h 197"/>
              <a:gd name="T56" fmla="*/ 159 w 186"/>
              <a:gd name="T57" fmla="*/ 29 h 197"/>
              <a:gd name="T58" fmla="*/ 19 w 186"/>
              <a:gd name="T59" fmla="*/ 91 h 197"/>
              <a:gd name="T60" fmla="*/ 26 w 186"/>
              <a:gd name="T61" fmla="*/ 60 h 197"/>
              <a:gd name="T62" fmla="*/ 42 w 186"/>
              <a:gd name="T63" fmla="*/ 36 h 197"/>
              <a:gd name="T64" fmla="*/ 65 w 186"/>
              <a:gd name="T65" fmla="*/ 21 h 197"/>
              <a:gd name="T66" fmla="*/ 93 w 186"/>
              <a:gd name="T67" fmla="*/ 15 h 197"/>
              <a:gd name="T68" fmla="*/ 121 w 186"/>
              <a:gd name="T69" fmla="*/ 21 h 197"/>
              <a:gd name="T70" fmla="*/ 144 w 186"/>
              <a:gd name="T71" fmla="*/ 36 h 197"/>
              <a:gd name="T72" fmla="*/ 161 w 186"/>
              <a:gd name="T73" fmla="*/ 60 h 197"/>
              <a:gd name="T74" fmla="*/ 168 w 186"/>
              <a:gd name="T75" fmla="*/ 91 h 197"/>
              <a:gd name="T76" fmla="*/ 19 w 186"/>
              <a:gd name="T77" fmla="*/ 9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97">
                <a:moveTo>
                  <a:pt x="159" y="29"/>
                </a:moveTo>
                <a:cubicBezTo>
                  <a:pt x="151" y="20"/>
                  <a:pt x="141" y="13"/>
                  <a:pt x="130" y="8"/>
                </a:cubicBezTo>
                <a:cubicBezTo>
                  <a:pt x="118" y="3"/>
                  <a:pt x="106" y="0"/>
                  <a:pt x="93" y="0"/>
                </a:cubicBezTo>
                <a:cubicBezTo>
                  <a:pt x="80" y="0"/>
                  <a:pt x="67" y="3"/>
                  <a:pt x="56" y="8"/>
                </a:cubicBezTo>
                <a:cubicBezTo>
                  <a:pt x="45" y="13"/>
                  <a:pt x="35" y="20"/>
                  <a:pt x="27" y="29"/>
                </a:cubicBezTo>
                <a:cubicBezTo>
                  <a:pt x="18" y="38"/>
                  <a:pt x="12" y="48"/>
                  <a:pt x="7" y="60"/>
                </a:cubicBezTo>
                <a:cubicBezTo>
                  <a:pt x="2" y="72"/>
                  <a:pt x="0" y="84"/>
                  <a:pt x="0" y="97"/>
                </a:cubicBezTo>
                <a:cubicBezTo>
                  <a:pt x="0" y="111"/>
                  <a:pt x="2" y="124"/>
                  <a:pt x="7" y="136"/>
                </a:cubicBezTo>
                <a:cubicBezTo>
                  <a:pt x="12" y="148"/>
                  <a:pt x="18" y="158"/>
                  <a:pt x="27" y="167"/>
                </a:cubicBezTo>
                <a:cubicBezTo>
                  <a:pt x="35" y="176"/>
                  <a:pt x="45" y="184"/>
                  <a:pt x="57" y="189"/>
                </a:cubicBezTo>
                <a:cubicBezTo>
                  <a:pt x="68" y="194"/>
                  <a:pt x="80" y="197"/>
                  <a:pt x="94" y="197"/>
                </a:cubicBezTo>
                <a:cubicBezTo>
                  <a:pt x="103" y="197"/>
                  <a:pt x="111" y="196"/>
                  <a:pt x="119" y="193"/>
                </a:cubicBezTo>
                <a:cubicBezTo>
                  <a:pt x="128" y="191"/>
                  <a:pt x="135" y="188"/>
                  <a:pt x="142" y="184"/>
                </a:cubicBezTo>
                <a:cubicBezTo>
                  <a:pt x="149" y="179"/>
                  <a:pt x="155" y="175"/>
                  <a:pt x="160" y="169"/>
                </a:cubicBezTo>
                <a:cubicBezTo>
                  <a:pt x="166" y="163"/>
                  <a:pt x="170" y="157"/>
                  <a:pt x="172" y="150"/>
                </a:cubicBezTo>
                <a:cubicBezTo>
                  <a:pt x="156" y="146"/>
                  <a:pt x="156" y="146"/>
                  <a:pt x="156" y="146"/>
                </a:cubicBezTo>
                <a:cubicBezTo>
                  <a:pt x="154" y="151"/>
                  <a:pt x="150" y="156"/>
                  <a:pt x="146" y="160"/>
                </a:cubicBezTo>
                <a:cubicBezTo>
                  <a:pt x="142" y="165"/>
                  <a:pt x="137" y="169"/>
                  <a:pt x="132" y="172"/>
                </a:cubicBezTo>
                <a:cubicBezTo>
                  <a:pt x="126" y="175"/>
                  <a:pt x="120" y="178"/>
                  <a:pt x="114" y="179"/>
                </a:cubicBezTo>
                <a:cubicBezTo>
                  <a:pt x="108" y="181"/>
                  <a:pt x="101" y="182"/>
                  <a:pt x="95" y="182"/>
                </a:cubicBezTo>
                <a:cubicBezTo>
                  <a:pt x="85" y="182"/>
                  <a:pt x="75" y="180"/>
                  <a:pt x="66" y="176"/>
                </a:cubicBezTo>
                <a:cubicBezTo>
                  <a:pt x="58" y="172"/>
                  <a:pt x="50" y="167"/>
                  <a:pt x="43" y="160"/>
                </a:cubicBezTo>
                <a:cubicBezTo>
                  <a:pt x="37" y="153"/>
                  <a:pt x="31" y="145"/>
                  <a:pt x="27" y="136"/>
                </a:cubicBezTo>
                <a:cubicBezTo>
                  <a:pt x="22" y="127"/>
                  <a:pt x="20" y="116"/>
                  <a:pt x="19" y="105"/>
                </a:cubicBezTo>
                <a:cubicBezTo>
                  <a:pt x="185" y="105"/>
                  <a:pt x="185" y="105"/>
                  <a:pt x="185" y="105"/>
                </a:cubicBezTo>
                <a:cubicBezTo>
                  <a:pt x="186" y="105"/>
                  <a:pt x="186" y="104"/>
                  <a:pt x="186" y="102"/>
                </a:cubicBezTo>
                <a:cubicBezTo>
                  <a:pt x="186" y="97"/>
                  <a:pt x="186" y="97"/>
                  <a:pt x="186" y="97"/>
                </a:cubicBezTo>
                <a:cubicBezTo>
                  <a:pt x="186" y="84"/>
                  <a:pt x="183" y="72"/>
                  <a:pt x="179" y="60"/>
                </a:cubicBezTo>
                <a:cubicBezTo>
                  <a:pt x="174" y="48"/>
                  <a:pt x="168" y="38"/>
                  <a:pt x="159" y="29"/>
                </a:cubicBezTo>
                <a:close/>
                <a:moveTo>
                  <a:pt x="19" y="91"/>
                </a:moveTo>
                <a:cubicBezTo>
                  <a:pt x="19" y="80"/>
                  <a:pt x="22" y="70"/>
                  <a:pt x="26" y="60"/>
                </a:cubicBezTo>
                <a:cubicBezTo>
                  <a:pt x="30" y="51"/>
                  <a:pt x="35" y="43"/>
                  <a:pt x="42" y="36"/>
                </a:cubicBezTo>
                <a:cubicBezTo>
                  <a:pt x="48" y="30"/>
                  <a:pt x="56" y="24"/>
                  <a:pt x="65" y="21"/>
                </a:cubicBezTo>
                <a:cubicBezTo>
                  <a:pt x="74" y="17"/>
                  <a:pt x="83" y="15"/>
                  <a:pt x="93" y="15"/>
                </a:cubicBezTo>
                <a:cubicBezTo>
                  <a:pt x="103" y="15"/>
                  <a:pt x="112" y="17"/>
                  <a:pt x="121" y="21"/>
                </a:cubicBezTo>
                <a:cubicBezTo>
                  <a:pt x="130" y="24"/>
                  <a:pt x="138" y="30"/>
                  <a:pt x="144" y="36"/>
                </a:cubicBezTo>
                <a:cubicBezTo>
                  <a:pt x="151" y="43"/>
                  <a:pt x="156" y="51"/>
                  <a:pt x="161" y="60"/>
                </a:cubicBezTo>
                <a:cubicBezTo>
                  <a:pt x="165" y="69"/>
                  <a:pt x="167" y="80"/>
                  <a:pt x="168" y="91"/>
                </a:cubicBezTo>
                <a:lnTo>
                  <a:pt x="19" y="91"/>
                </a:ln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2">
            <a:extLst>
              <a:ext uri="{FF2B5EF4-FFF2-40B4-BE49-F238E27FC236}">
                <a16:creationId xmlns:a16="http://schemas.microsoft.com/office/drawing/2014/main" id="{2E1BF615-71AB-4835-8395-5640BE0CC0B4}"/>
              </a:ext>
            </a:extLst>
          </p:cNvPr>
          <p:cNvSpPr>
            <a:spLocks noEditPoints="1"/>
          </p:cNvSpPr>
          <p:nvPr/>
        </p:nvSpPr>
        <p:spPr bwMode="auto">
          <a:xfrm>
            <a:off x="1997075" y="2081213"/>
            <a:ext cx="207963" cy="266700"/>
          </a:xfrm>
          <a:custGeom>
            <a:avLst/>
            <a:gdLst>
              <a:gd name="T0" fmla="*/ 199 w 210"/>
              <a:gd name="T1" fmla="*/ 210 h 270"/>
              <a:gd name="T2" fmla="*/ 199 w 210"/>
              <a:gd name="T3" fmla="*/ 0 h 270"/>
              <a:gd name="T4" fmla="*/ 150 w 210"/>
              <a:gd name="T5" fmla="*/ 0 h 270"/>
              <a:gd name="T6" fmla="*/ 150 w 210"/>
              <a:gd name="T7" fmla="*/ 108 h 270"/>
              <a:gd name="T8" fmla="*/ 123 w 210"/>
              <a:gd name="T9" fmla="*/ 82 h 270"/>
              <a:gd name="T10" fmla="*/ 85 w 210"/>
              <a:gd name="T11" fmla="*/ 72 h 270"/>
              <a:gd name="T12" fmla="*/ 51 w 210"/>
              <a:gd name="T13" fmla="*/ 79 h 270"/>
              <a:gd name="T14" fmla="*/ 24 w 210"/>
              <a:gd name="T15" fmla="*/ 100 h 270"/>
              <a:gd name="T16" fmla="*/ 6 w 210"/>
              <a:gd name="T17" fmla="*/ 132 h 270"/>
              <a:gd name="T18" fmla="*/ 0 w 210"/>
              <a:gd name="T19" fmla="*/ 170 h 270"/>
              <a:gd name="T20" fmla="*/ 7 w 210"/>
              <a:gd name="T21" fmla="*/ 209 h 270"/>
              <a:gd name="T22" fmla="*/ 26 w 210"/>
              <a:gd name="T23" fmla="*/ 241 h 270"/>
              <a:gd name="T24" fmla="*/ 54 w 210"/>
              <a:gd name="T25" fmla="*/ 262 h 270"/>
              <a:gd name="T26" fmla="*/ 91 w 210"/>
              <a:gd name="T27" fmla="*/ 270 h 270"/>
              <a:gd name="T28" fmla="*/ 129 w 210"/>
              <a:gd name="T29" fmla="*/ 260 h 270"/>
              <a:gd name="T30" fmla="*/ 157 w 210"/>
              <a:gd name="T31" fmla="*/ 233 h 270"/>
              <a:gd name="T32" fmla="*/ 158 w 210"/>
              <a:gd name="T33" fmla="*/ 245 h 270"/>
              <a:gd name="T34" fmla="*/ 168 w 210"/>
              <a:gd name="T35" fmla="*/ 262 h 270"/>
              <a:gd name="T36" fmla="*/ 189 w 210"/>
              <a:gd name="T37" fmla="*/ 269 h 270"/>
              <a:gd name="T38" fmla="*/ 210 w 210"/>
              <a:gd name="T39" fmla="*/ 266 h 270"/>
              <a:gd name="T40" fmla="*/ 210 w 210"/>
              <a:gd name="T41" fmla="*/ 224 h 270"/>
              <a:gd name="T42" fmla="*/ 201 w 210"/>
              <a:gd name="T43" fmla="*/ 221 h 270"/>
              <a:gd name="T44" fmla="*/ 199 w 210"/>
              <a:gd name="T45" fmla="*/ 210 h 270"/>
              <a:gd name="T46" fmla="*/ 150 w 210"/>
              <a:gd name="T47" fmla="*/ 196 h 270"/>
              <a:gd name="T48" fmla="*/ 142 w 210"/>
              <a:gd name="T49" fmla="*/ 209 h 270"/>
              <a:gd name="T50" fmla="*/ 131 w 210"/>
              <a:gd name="T51" fmla="*/ 219 h 270"/>
              <a:gd name="T52" fmla="*/ 118 w 210"/>
              <a:gd name="T53" fmla="*/ 226 h 270"/>
              <a:gd name="T54" fmla="*/ 104 w 210"/>
              <a:gd name="T55" fmla="*/ 228 h 270"/>
              <a:gd name="T56" fmla="*/ 82 w 210"/>
              <a:gd name="T57" fmla="*/ 224 h 270"/>
              <a:gd name="T58" fmla="*/ 66 w 210"/>
              <a:gd name="T59" fmla="*/ 212 h 270"/>
              <a:gd name="T60" fmla="*/ 55 w 210"/>
              <a:gd name="T61" fmla="*/ 194 h 270"/>
              <a:gd name="T62" fmla="*/ 51 w 210"/>
              <a:gd name="T63" fmla="*/ 172 h 270"/>
              <a:gd name="T64" fmla="*/ 54 w 210"/>
              <a:gd name="T65" fmla="*/ 150 h 270"/>
              <a:gd name="T66" fmla="*/ 65 w 210"/>
              <a:gd name="T67" fmla="*/ 131 h 270"/>
              <a:gd name="T68" fmla="*/ 80 w 210"/>
              <a:gd name="T69" fmla="*/ 118 h 270"/>
              <a:gd name="T70" fmla="*/ 101 w 210"/>
              <a:gd name="T71" fmla="*/ 113 h 270"/>
              <a:gd name="T72" fmla="*/ 115 w 210"/>
              <a:gd name="T73" fmla="*/ 116 h 270"/>
              <a:gd name="T74" fmla="*/ 130 w 210"/>
              <a:gd name="T75" fmla="*/ 124 h 270"/>
              <a:gd name="T76" fmla="*/ 142 w 210"/>
              <a:gd name="T77" fmla="*/ 136 h 270"/>
              <a:gd name="T78" fmla="*/ 150 w 210"/>
              <a:gd name="T79" fmla="*/ 150 h 270"/>
              <a:gd name="T80" fmla="*/ 150 w 210"/>
              <a:gd name="T81" fmla="*/ 19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0" h="270">
                <a:moveTo>
                  <a:pt x="199" y="210"/>
                </a:moveTo>
                <a:cubicBezTo>
                  <a:pt x="199" y="0"/>
                  <a:pt x="199" y="0"/>
                  <a:pt x="199" y="0"/>
                </a:cubicBezTo>
                <a:cubicBezTo>
                  <a:pt x="150" y="0"/>
                  <a:pt x="150" y="0"/>
                  <a:pt x="150" y="0"/>
                </a:cubicBezTo>
                <a:cubicBezTo>
                  <a:pt x="150" y="108"/>
                  <a:pt x="150" y="108"/>
                  <a:pt x="150" y="108"/>
                </a:cubicBezTo>
                <a:cubicBezTo>
                  <a:pt x="144" y="97"/>
                  <a:pt x="135" y="89"/>
                  <a:pt x="123" y="82"/>
                </a:cubicBezTo>
                <a:cubicBezTo>
                  <a:pt x="112" y="75"/>
                  <a:pt x="99" y="72"/>
                  <a:pt x="85" y="72"/>
                </a:cubicBezTo>
                <a:cubicBezTo>
                  <a:pt x="73" y="72"/>
                  <a:pt x="62" y="74"/>
                  <a:pt x="51" y="79"/>
                </a:cubicBezTo>
                <a:cubicBezTo>
                  <a:pt x="41" y="84"/>
                  <a:pt x="32" y="91"/>
                  <a:pt x="24" y="100"/>
                </a:cubicBezTo>
                <a:cubicBezTo>
                  <a:pt x="17" y="109"/>
                  <a:pt x="11" y="120"/>
                  <a:pt x="6" y="132"/>
                </a:cubicBezTo>
                <a:cubicBezTo>
                  <a:pt x="2" y="144"/>
                  <a:pt x="0" y="157"/>
                  <a:pt x="0" y="170"/>
                </a:cubicBezTo>
                <a:cubicBezTo>
                  <a:pt x="0" y="184"/>
                  <a:pt x="2" y="197"/>
                  <a:pt x="7" y="209"/>
                </a:cubicBezTo>
                <a:cubicBezTo>
                  <a:pt x="11" y="221"/>
                  <a:pt x="17" y="232"/>
                  <a:pt x="26" y="241"/>
                </a:cubicBezTo>
                <a:cubicBezTo>
                  <a:pt x="34" y="250"/>
                  <a:pt x="43" y="257"/>
                  <a:pt x="54" y="262"/>
                </a:cubicBezTo>
                <a:cubicBezTo>
                  <a:pt x="66" y="267"/>
                  <a:pt x="78" y="270"/>
                  <a:pt x="91" y="270"/>
                </a:cubicBezTo>
                <a:cubicBezTo>
                  <a:pt x="104" y="270"/>
                  <a:pt x="117" y="267"/>
                  <a:pt x="129" y="260"/>
                </a:cubicBezTo>
                <a:cubicBezTo>
                  <a:pt x="141" y="254"/>
                  <a:pt x="150" y="245"/>
                  <a:pt x="157" y="233"/>
                </a:cubicBezTo>
                <a:cubicBezTo>
                  <a:pt x="158" y="245"/>
                  <a:pt x="158" y="245"/>
                  <a:pt x="158" y="245"/>
                </a:cubicBezTo>
                <a:cubicBezTo>
                  <a:pt x="159" y="252"/>
                  <a:pt x="162" y="258"/>
                  <a:pt x="168" y="262"/>
                </a:cubicBezTo>
                <a:cubicBezTo>
                  <a:pt x="173" y="266"/>
                  <a:pt x="181" y="269"/>
                  <a:pt x="189" y="269"/>
                </a:cubicBezTo>
                <a:cubicBezTo>
                  <a:pt x="195" y="269"/>
                  <a:pt x="202" y="268"/>
                  <a:pt x="210" y="266"/>
                </a:cubicBezTo>
                <a:cubicBezTo>
                  <a:pt x="210" y="224"/>
                  <a:pt x="210" y="224"/>
                  <a:pt x="210" y="224"/>
                </a:cubicBezTo>
                <a:cubicBezTo>
                  <a:pt x="206" y="224"/>
                  <a:pt x="203" y="223"/>
                  <a:pt x="201" y="221"/>
                </a:cubicBezTo>
                <a:cubicBezTo>
                  <a:pt x="200" y="219"/>
                  <a:pt x="199" y="215"/>
                  <a:pt x="199" y="210"/>
                </a:cubicBezTo>
                <a:close/>
                <a:moveTo>
                  <a:pt x="150" y="196"/>
                </a:moveTo>
                <a:cubicBezTo>
                  <a:pt x="148" y="201"/>
                  <a:pt x="146" y="205"/>
                  <a:pt x="142" y="209"/>
                </a:cubicBezTo>
                <a:cubicBezTo>
                  <a:pt x="139" y="213"/>
                  <a:pt x="135" y="216"/>
                  <a:pt x="131" y="219"/>
                </a:cubicBezTo>
                <a:cubicBezTo>
                  <a:pt x="127" y="222"/>
                  <a:pt x="123" y="224"/>
                  <a:pt x="118" y="226"/>
                </a:cubicBezTo>
                <a:cubicBezTo>
                  <a:pt x="113" y="227"/>
                  <a:pt x="108" y="228"/>
                  <a:pt x="104" y="228"/>
                </a:cubicBezTo>
                <a:cubicBezTo>
                  <a:pt x="96" y="228"/>
                  <a:pt x="89" y="227"/>
                  <a:pt x="82" y="224"/>
                </a:cubicBezTo>
                <a:cubicBezTo>
                  <a:pt x="76" y="221"/>
                  <a:pt x="70" y="217"/>
                  <a:pt x="66" y="212"/>
                </a:cubicBezTo>
                <a:cubicBezTo>
                  <a:pt x="61" y="207"/>
                  <a:pt x="57" y="201"/>
                  <a:pt x="55" y="194"/>
                </a:cubicBezTo>
                <a:cubicBezTo>
                  <a:pt x="52" y="187"/>
                  <a:pt x="51" y="180"/>
                  <a:pt x="51" y="172"/>
                </a:cubicBezTo>
                <a:cubicBezTo>
                  <a:pt x="51" y="164"/>
                  <a:pt x="52" y="157"/>
                  <a:pt x="54" y="150"/>
                </a:cubicBezTo>
                <a:cubicBezTo>
                  <a:pt x="57" y="143"/>
                  <a:pt x="60" y="136"/>
                  <a:pt x="65" y="131"/>
                </a:cubicBezTo>
                <a:cubicBezTo>
                  <a:pt x="69" y="125"/>
                  <a:pt x="74" y="121"/>
                  <a:pt x="80" y="118"/>
                </a:cubicBezTo>
                <a:cubicBezTo>
                  <a:pt x="87" y="115"/>
                  <a:pt x="93" y="113"/>
                  <a:pt x="101" y="113"/>
                </a:cubicBezTo>
                <a:cubicBezTo>
                  <a:pt x="106" y="113"/>
                  <a:pt x="110" y="114"/>
                  <a:pt x="115" y="116"/>
                </a:cubicBezTo>
                <a:cubicBezTo>
                  <a:pt x="120" y="118"/>
                  <a:pt x="125" y="121"/>
                  <a:pt x="130" y="124"/>
                </a:cubicBezTo>
                <a:cubicBezTo>
                  <a:pt x="134" y="127"/>
                  <a:pt x="138" y="131"/>
                  <a:pt x="142" y="136"/>
                </a:cubicBezTo>
                <a:cubicBezTo>
                  <a:pt x="145" y="140"/>
                  <a:pt x="148" y="145"/>
                  <a:pt x="150" y="150"/>
                </a:cubicBezTo>
                <a:lnTo>
                  <a:pt x="150" y="196"/>
                </a:ln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3">
            <a:extLst>
              <a:ext uri="{FF2B5EF4-FFF2-40B4-BE49-F238E27FC236}">
                <a16:creationId xmlns:a16="http://schemas.microsoft.com/office/drawing/2014/main" id="{DB925BE5-4CC9-4809-90D3-FC392A5CEFE3}"/>
              </a:ext>
            </a:extLst>
          </p:cNvPr>
          <p:cNvSpPr>
            <a:spLocks noEditPoints="1"/>
          </p:cNvSpPr>
          <p:nvPr/>
        </p:nvSpPr>
        <p:spPr bwMode="auto">
          <a:xfrm>
            <a:off x="2660650" y="2081213"/>
            <a:ext cx="177800" cy="266700"/>
          </a:xfrm>
          <a:custGeom>
            <a:avLst/>
            <a:gdLst>
              <a:gd name="T0" fmla="*/ 156 w 179"/>
              <a:gd name="T1" fmla="*/ 104 h 270"/>
              <a:gd name="T2" fmla="*/ 129 w 179"/>
              <a:gd name="T3" fmla="*/ 82 h 270"/>
              <a:gd name="T4" fmla="*/ 92 w 179"/>
              <a:gd name="T5" fmla="*/ 73 h 270"/>
              <a:gd name="T6" fmla="*/ 50 w 179"/>
              <a:gd name="T7" fmla="*/ 85 h 270"/>
              <a:gd name="T8" fmla="*/ 18 w 179"/>
              <a:gd name="T9" fmla="*/ 118 h 270"/>
              <a:gd name="T10" fmla="*/ 18 w 179"/>
              <a:gd name="T11" fmla="*/ 0 h 270"/>
              <a:gd name="T12" fmla="*/ 0 w 179"/>
              <a:gd name="T13" fmla="*/ 0 h 270"/>
              <a:gd name="T14" fmla="*/ 0 w 179"/>
              <a:gd name="T15" fmla="*/ 266 h 270"/>
              <a:gd name="T16" fmla="*/ 17 w 179"/>
              <a:gd name="T17" fmla="*/ 266 h 270"/>
              <a:gd name="T18" fmla="*/ 17 w 179"/>
              <a:gd name="T19" fmla="*/ 228 h 270"/>
              <a:gd name="T20" fmla="*/ 47 w 179"/>
              <a:gd name="T21" fmla="*/ 258 h 270"/>
              <a:gd name="T22" fmla="*/ 88 w 179"/>
              <a:gd name="T23" fmla="*/ 270 h 270"/>
              <a:gd name="T24" fmla="*/ 124 w 179"/>
              <a:gd name="T25" fmla="*/ 262 h 270"/>
              <a:gd name="T26" fmla="*/ 153 w 179"/>
              <a:gd name="T27" fmla="*/ 240 h 270"/>
              <a:gd name="T28" fmla="*/ 172 w 179"/>
              <a:gd name="T29" fmla="*/ 209 h 270"/>
              <a:gd name="T30" fmla="*/ 179 w 179"/>
              <a:gd name="T31" fmla="*/ 172 h 270"/>
              <a:gd name="T32" fmla="*/ 173 w 179"/>
              <a:gd name="T33" fmla="*/ 136 h 270"/>
              <a:gd name="T34" fmla="*/ 156 w 179"/>
              <a:gd name="T35" fmla="*/ 104 h 270"/>
              <a:gd name="T36" fmla="*/ 155 w 179"/>
              <a:gd name="T37" fmla="*/ 202 h 270"/>
              <a:gd name="T38" fmla="*/ 139 w 179"/>
              <a:gd name="T39" fmla="*/ 228 h 270"/>
              <a:gd name="T40" fmla="*/ 115 w 179"/>
              <a:gd name="T41" fmla="*/ 246 h 270"/>
              <a:gd name="T42" fmla="*/ 85 w 179"/>
              <a:gd name="T43" fmla="*/ 253 h 270"/>
              <a:gd name="T44" fmla="*/ 64 w 179"/>
              <a:gd name="T45" fmla="*/ 249 h 270"/>
              <a:gd name="T46" fmla="*/ 43 w 179"/>
              <a:gd name="T47" fmla="*/ 239 h 270"/>
              <a:gd name="T48" fmla="*/ 26 w 179"/>
              <a:gd name="T49" fmla="*/ 222 h 270"/>
              <a:gd name="T50" fmla="*/ 18 w 179"/>
              <a:gd name="T51" fmla="*/ 203 h 270"/>
              <a:gd name="T52" fmla="*/ 18 w 179"/>
              <a:gd name="T53" fmla="*/ 140 h 270"/>
              <a:gd name="T54" fmla="*/ 30 w 179"/>
              <a:gd name="T55" fmla="*/ 121 h 270"/>
              <a:gd name="T56" fmla="*/ 46 w 179"/>
              <a:gd name="T57" fmla="*/ 105 h 270"/>
              <a:gd name="T58" fmla="*/ 65 w 179"/>
              <a:gd name="T59" fmla="*/ 94 h 270"/>
              <a:gd name="T60" fmla="*/ 88 w 179"/>
              <a:gd name="T61" fmla="*/ 89 h 270"/>
              <a:gd name="T62" fmla="*/ 117 w 179"/>
              <a:gd name="T63" fmla="*/ 96 h 270"/>
              <a:gd name="T64" fmla="*/ 140 w 179"/>
              <a:gd name="T65" fmla="*/ 115 h 270"/>
              <a:gd name="T66" fmla="*/ 155 w 179"/>
              <a:gd name="T67" fmla="*/ 141 h 270"/>
              <a:gd name="T68" fmla="*/ 161 w 179"/>
              <a:gd name="T69" fmla="*/ 172 h 270"/>
              <a:gd name="T70" fmla="*/ 155 w 179"/>
              <a:gd name="T71" fmla="*/ 20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 h="270">
                <a:moveTo>
                  <a:pt x="156" y="104"/>
                </a:moveTo>
                <a:cubicBezTo>
                  <a:pt x="149" y="95"/>
                  <a:pt x="140" y="87"/>
                  <a:pt x="129" y="82"/>
                </a:cubicBezTo>
                <a:cubicBezTo>
                  <a:pt x="118" y="76"/>
                  <a:pt x="106" y="73"/>
                  <a:pt x="92" y="73"/>
                </a:cubicBezTo>
                <a:cubicBezTo>
                  <a:pt x="76" y="73"/>
                  <a:pt x="62" y="77"/>
                  <a:pt x="50" y="85"/>
                </a:cubicBezTo>
                <a:cubicBezTo>
                  <a:pt x="38" y="94"/>
                  <a:pt x="27" y="104"/>
                  <a:pt x="18" y="118"/>
                </a:cubicBezTo>
                <a:cubicBezTo>
                  <a:pt x="18" y="0"/>
                  <a:pt x="18" y="0"/>
                  <a:pt x="18" y="0"/>
                </a:cubicBezTo>
                <a:cubicBezTo>
                  <a:pt x="0" y="0"/>
                  <a:pt x="0" y="0"/>
                  <a:pt x="0" y="0"/>
                </a:cubicBezTo>
                <a:cubicBezTo>
                  <a:pt x="0" y="266"/>
                  <a:pt x="0" y="266"/>
                  <a:pt x="0" y="266"/>
                </a:cubicBezTo>
                <a:cubicBezTo>
                  <a:pt x="17" y="266"/>
                  <a:pt x="17" y="266"/>
                  <a:pt x="17" y="266"/>
                </a:cubicBezTo>
                <a:cubicBezTo>
                  <a:pt x="17" y="228"/>
                  <a:pt x="17" y="228"/>
                  <a:pt x="17" y="228"/>
                </a:cubicBezTo>
                <a:cubicBezTo>
                  <a:pt x="24" y="240"/>
                  <a:pt x="34" y="250"/>
                  <a:pt x="47" y="258"/>
                </a:cubicBezTo>
                <a:cubicBezTo>
                  <a:pt x="60" y="266"/>
                  <a:pt x="74" y="270"/>
                  <a:pt x="88" y="270"/>
                </a:cubicBezTo>
                <a:cubicBezTo>
                  <a:pt x="101" y="270"/>
                  <a:pt x="113" y="267"/>
                  <a:pt x="124" y="262"/>
                </a:cubicBezTo>
                <a:cubicBezTo>
                  <a:pt x="135" y="256"/>
                  <a:pt x="145" y="249"/>
                  <a:pt x="153" y="240"/>
                </a:cubicBezTo>
                <a:cubicBezTo>
                  <a:pt x="161" y="231"/>
                  <a:pt x="168" y="221"/>
                  <a:pt x="172" y="209"/>
                </a:cubicBezTo>
                <a:cubicBezTo>
                  <a:pt x="177" y="198"/>
                  <a:pt x="179" y="185"/>
                  <a:pt x="179" y="172"/>
                </a:cubicBezTo>
                <a:cubicBezTo>
                  <a:pt x="179" y="160"/>
                  <a:pt x="177" y="148"/>
                  <a:pt x="173" y="136"/>
                </a:cubicBezTo>
                <a:cubicBezTo>
                  <a:pt x="169" y="124"/>
                  <a:pt x="164" y="114"/>
                  <a:pt x="156" y="104"/>
                </a:cubicBezTo>
                <a:close/>
                <a:moveTo>
                  <a:pt x="155" y="202"/>
                </a:moveTo>
                <a:cubicBezTo>
                  <a:pt x="151" y="212"/>
                  <a:pt x="146" y="220"/>
                  <a:pt x="139" y="228"/>
                </a:cubicBezTo>
                <a:cubicBezTo>
                  <a:pt x="133" y="236"/>
                  <a:pt x="125" y="242"/>
                  <a:pt x="115" y="246"/>
                </a:cubicBezTo>
                <a:cubicBezTo>
                  <a:pt x="106" y="251"/>
                  <a:pt x="96" y="253"/>
                  <a:pt x="85" y="253"/>
                </a:cubicBezTo>
                <a:cubicBezTo>
                  <a:pt x="78" y="253"/>
                  <a:pt x="71" y="252"/>
                  <a:pt x="64" y="249"/>
                </a:cubicBezTo>
                <a:cubicBezTo>
                  <a:pt x="56" y="247"/>
                  <a:pt x="49" y="243"/>
                  <a:pt x="43" y="239"/>
                </a:cubicBezTo>
                <a:cubicBezTo>
                  <a:pt x="36" y="234"/>
                  <a:pt x="31" y="229"/>
                  <a:pt x="26" y="222"/>
                </a:cubicBezTo>
                <a:cubicBezTo>
                  <a:pt x="21" y="216"/>
                  <a:pt x="19" y="210"/>
                  <a:pt x="18" y="203"/>
                </a:cubicBezTo>
                <a:cubicBezTo>
                  <a:pt x="18" y="140"/>
                  <a:pt x="18" y="140"/>
                  <a:pt x="18" y="140"/>
                </a:cubicBezTo>
                <a:cubicBezTo>
                  <a:pt x="21" y="133"/>
                  <a:pt x="25" y="127"/>
                  <a:pt x="30" y="121"/>
                </a:cubicBezTo>
                <a:cubicBezTo>
                  <a:pt x="35" y="115"/>
                  <a:pt x="40" y="109"/>
                  <a:pt x="46" y="105"/>
                </a:cubicBezTo>
                <a:cubicBezTo>
                  <a:pt x="52" y="100"/>
                  <a:pt x="58" y="96"/>
                  <a:pt x="65" y="94"/>
                </a:cubicBezTo>
                <a:cubicBezTo>
                  <a:pt x="72" y="91"/>
                  <a:pt x="80" y="89"/>
                  <a:pt x="88" y="89"/>
                </a:cubicBezTo>
                <a:cubicBezTo>
                  <a:pt x="99" y="89"/>
                  <a:pt x="109" y="92"/>
                  <a:pt x="117" y="96"/>
                </a:cubicBezTo>
                <a:cubicBezTo>
                  <a:pt x="126" y="101"/>
                  <a:pt x="134" y="107"/>
                  <a:pt x="140" y="115"/>
                </a:cubicBezTo>
                <a:cubicBezTo>
                  <a:pt x="147" y="122"/>
                  <a:pt x="152" y="131"/>
                  <a:pt x="155" y="141"/>
                </a:cubicBezTo>
                <a:cubicBezTo>
                  <a:pt x="159" y="151"/>
                  <a:pt x="161" y="161"/>
                  <a:pt x="161" y="172"/>
                </a:cubicBezTo>
                <a:cubicBezTo>
                  <a:pt x="161" y="182"/>
                  <a:pt x="159" y="192"/>
                  <a:pt x="155" y="202"/>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34">
            <a:extLst>
              <a:ext uri="{FF2B5EF4-FFF2-40B4-BE49-F238E27FC236}">
                <a16:creationId xmlns:a16="http://schemas.microsoft.com/office/drawing/2014/main" id="{97CAD373-8B7C-407F-A82B-BB4ADA827229}"/>
              </a:ext>
            </a:extLst>
          </p:cNvPr>
          <p:cNvSpPr>
            <a:spLocks noEditPoints="1"/>
          </p:cNvSpPr>
          <p:nvPr/>
        </p:nvSpPr>
        <p:spPr bwMode="auto">
          <a:xfrm>
            <a:off x="1584325" y="2087563"/>
            <a:ext cx="206375" cy="257175"/>
          </a:xfrm>
          <a:custGeom>
            <a:avLst/>
            <a:gdLst>
              <a:gd name="T0" fmla="*/ 150 w 209"/>
              <a:gd name="T1" fmla="*/ 162 h 259"/>
              <a:gd name="T2" fmla="*/ 184 w 209"/>
              <a:gd name="T3" fmla="*/ 132 h 259"/>
              <a:gd name="T4" fmla="*/ 197 w 209"/>
              <a:gd name="T5" fmla="*/ 86 h 259"/>
              <a:gd name="T6" fmla="*/ 190 w 209"/>
              <a:gd name="T7" fmla="*/ 55 h 259"/>
              <a:gd name="T8" fmla="*/ 173 w 209"/>
              <a:gd name="T9" fmla="*/ 27 h 259"/>
              <a:gd name="T10" fmla="*/ 147 w 209"/>
              <a:gd name="T11" fmla="*/ 7 h 259"/>
              <a:gd name="T12" fmla="*/ 114 w 209"/>
              <a:gd name="T13" fmla="*/ 0 h 259"/>
              <a:gd name="T14" fmla="*/ 0 w 209"/>
              <a:gd name="T15" fmla="*/ 0 h 259"/>
              <a:gd name="T16" fmla="*/ 0 w 209"/>
              <a:gd name="T17" fmla="*/ 259 h 259"/>
              <a:gd name="T18" fmla="*/ 50 w 209"/>
              <a:gd name="T19" fmla="*/ 259 h 259"/>
              <a:gd name="T20" fmla="*/ 50 w 209"/>
              <a:gd name="T21" fmla="*/ 172 h 259"/>
              <a:gd name="T22" fmla="*/ 99 w 209"/>
              <a:gd name="T23" fmla="*/ 172 h 259"/>
              <a:gd name="T24" fmla="*/ 152 w 209"/>
              <a:gd name="T25" fmla="*/ 259 h 259"/>
              <a:gd name="T26" fmla="*/ 209 w 209"/>
              <a:gd name="T27" fmla="*/ 259 h 259"/>
              <a:gd name="T28" fmla="*/ 150 w 209"/>
              <a:gd name="T29" fmla="*/ 162 h 259"/>
              <a:gd name="T30" fmla="*/ 143 w 209"/>
              <a:gd name="T31" fmla="*/ 103 h 259"/>
              <a:gd name="T32" fmla="*/ 136 w 209"/>
              <a:gd name="T33" fmla="*/ 116 h 259"/>
              <a:gd name="T34" fmla="*/ 126 w 209"/>
              <a:gd name="T35" fmla="*/ 125 h 259"/>
              <a:gd name="T36" fmla="*/ 113 w 209"/>
              <a:gd name="T37" fmla="*/ 128 h 259"/>
              <a:gd name="T38" fmla="*/ 50 w 209"/>
              <a:gd name="T39" fmla="*/ 128 h 259"/>
              <a:gd name="T40" fmla="*/ 50 w 209"/>
              <a:gd name="T41" fmla="*/ 44 h 259"/>
              <a:gd name="T42" fmla="*/ 111 w 209"/>
              <a:gd name="T43" fmla="*/ 44 h 259"/>
              <a:gd name="T44" fmla="*/ 124 w 209"/>
              <a:gd name="T45" fmla="*/ 47 h 259"/>
              <a:gd name="T46" fmla="*/ 135 w 209"/>
              <a:gd name="T47" fmla="*/ 56 h 259"/>
              <a:gd name="T48" fmla="*/ 143 w 209"/>
              <a:gd name="T49" fmla="*/ 69 h 259"/>
              <a:gd name="T50" fmla="*/ 146 w 209"/>
              <a:gd name="T51" fmla="*/ 86 h 259"/>
              <a:gd name="T52" fmla="*/ 143 w 209"/>
              <a:gd name="T53" fmla="*/ 10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9" h="259">
                <a:moveTo>
                  <a:pt x="150" y="162"/>
                </a:moveTo>
                <a:cubicBezTo>
                  <a:pt x="164" y="156"/>
                  <a:pt x="176" y="146"/>
                  <a:pt x="184" y="132"/>
                </a:cubicBezTo>
                <a:cubicBezTo>
                  <a:pt x="192" y="118"/>
                  <a:pt x="197" y="103"/>
                  <a:pt x="197" y="86"/>
                </a:cubicBezTo>
                <a:cubicBezTo>
                  <a:pt x="197" y="76"/>
                  <a:pt x="194" y="65"/>
                  <a:pt x="190" y="55"/>
                </a:cubicBezTo>
                <a:cubicBezTo>
                  <a:pt x="186" y="45"/>
                  <a:pt x="181" y="35"/>
                  <a:pt x="173" y="27"/>
                </a:cubicBezTo>
                <a:cubicBezTo>
                  <a:pt x="166" y="19"/>
                  <a:pt x="157" y="12"/>
                  <a:pt x="147" y="7"/>
                </a:cubicBezTo>
                <a:cubicBezTo>
                  <a:pt x="137" y="2"/>
                  <a:pt x="126" y="0"/>
                  <a:pt x="114" y="0"/>
                </a:cubicBezTo>
                <a:cubicBezTo>
                  <a:pt x="0" y="0"/>
                  <a:pt x="0" y="0"/>
                  <a:pt x="0" y="0"/>
                </a:cubicBezTo>
                <a:cubicBezTo>
                  <a:pt x="0" y="259"/>
                  <a:pt x="0" y="259"/>
                  <a:pt x="0" y="259"/>
                </a:cubicBezTo>
                <a:cubicBezTo>
                  <a:pt x="50" y="259"/>
                  <a:pt x="50" y="259"/>
                  <a:pt x="50" y="259"/>
                </a:cubicBezTo>
                <a:cubicBezTo>
                  <a:pt x="50" y="172"/>
                  <a:pt x="50" y="172"/>
                  <a:pt x="50" y="172"/>
                </a:cubicBezTo>
                <a:cubicBezTo>
                  <a:pt x="99" y="172"/>
                  <a:pt x="99" y="172"/>
                  <a:pt x="99" y="172"/>
                </a:cubicBezTo>
                <a:cubicBezTo>
                  <a:pt x="152" y="259"/>
                  <a:pt x="152" y="259"/>
                  <a:pt x="152" y="259"/>
                </a:cubicBezTo>
                <a:cubicBezTo>
                  <a:pt x="209" y="259"/>
                  <a:pt x="209" y="259"/>
                  <a:pt x="209" y="259"/>
                </a:cubicBezTo>
                <a:lnTo>
                  <a:pt x="150" y="162"/>
                </a:lnTo>
                <a:close/>
                <a:moveTo>
                  <a:pt x="143" y="103"/>
                </a:moveTo>
                <a:cubicBezTo>
                  <a:pt x="142" y="108"/>
                  <a:pt x="139" y="112"/>
                  <a:pt x="136" y="116"/>
                </a:cubicBezTo>
                <a:cubicBezTo>
                  <a:pt x="133" y="120"/>
                  <a:pt x="130" y="123"/>
                  <a:pt x="126" y="125"/>
                </a:cubicBezTo>
                <a:cubicBezTo>
                  <a:pt x="122" y="127"/>
                  <a:pt x="118" y="128"/>
                  <a:pt x="113" y="128"/>
                </a:cubicBezTo>
                <a:cubicBezTo>
                  <a:pt x="50" y="128"/>
                  <a:pt x="50" y="128"/>
                  <a:pt x="50" y="128"/>
                </a:cubicBezTo>
                <a:cubicBezTo>
                  <a:pt x="50" y="44"/>
                  <a:pt x="50" y="44"/>
                  <a:pt x="50" y="44"/>
                </a:cubicBezTo>
                <a:cubicBezTo>
                  <a:pt x="111" y="44"/>
                  <a:pt x="111" y="44"/>
                  <a:pt x="111" y="44"/>
                </a:cubicBezTo>
                <a:cubicBezTo>
                  <a:pt x="115" y="44"/>
                  <a:pt x="120" y="45"/>
                  <a:pt x="124" y="47"/>
                </a:cubicBezTo>
                <a:cubicBezTo>
                  <a:pt x="128" y="49"/>
                  <a:pt x="132" y="52"/>
                  <a:pt x="135" y="56"/>
                </a:cubicBezTo>
                <a:cubicBezTo>
                  <a:pt x="138" y="60"/>
                  <a:pt x="141" y="64"/>
                  <a:pt x="143" y="69"/>
                </a:cubicBezTo>
                <a:cubicBezTo>
                  <a:pt x="145" y="74"/>
                  <a:pt x="146" y="80"/>
                  <a:pt x="146" y="86"/>
                </a:cubicBezTo>
                <a:cubicBezTo>
                  <a:pt x="146" y="92"/>
                  <a:pt x="145" y="97"/>
                  <a:pt x="143" y="103"/>
                </a:cubicBez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5">
            <a:extLst>
              <a:ext uri="{FF2B5EF4-FFF2-40B4-BE49-F238E27FC236}">
                <a16:creationId xmlns:a16="http://schemas.microsoft.com/office/drawing/2014/main" id="{9C674C54-2873-4045-975E-CC8A459797BA}"/>
              </a:ext>
            </a:extLst>
          </p:cNvPr>
          <p:cNvSpPr>
            <a:spLocks noEditPoints="1"/>
          </p:cNvSpPr>
          <p:nvPr/>
        </p:nvSpPr>
        <p:spPr bwMode="auto">
          <a:xfrm>
            <a:off x="1739900" y="2414588"/>
            <a:ext cx="63500" cy="63500"/>
          </a:xfrm>
          <a:custGeom>
            <a:avLst/>
            <a:gdLst>
              <a:gd name="T0" fmla="*/ 54 w 63"/>
              <a:gd name="T1" fmla="*/ 9 h 65"/>
              <a:gd name="T2" fmla="*/ 44 w 63"/>
              <a:gd name="T3" fmla="*/ 2 h 65"/>
              <a:gd name="T4" fmla="*/ 32 w 63"/>
              <a:gd name="T5" fmla="*/ 0 h 65"/>
              <a:gd name="T6" fmla="*/ 19 w 63"/>
              <a:gd name="T7" fmla="*/ 2 h 65"/>
              <a:gd name="T8" fmla="*/ 9 w 63"/>
              <a:gd name="T9" fmla="*/ 9 h 65"/>
              <a:gd name="T10" fmla="*/ 2 w 63"/>
              <a:gd name="T11" fmla="*/ 19 h 65"/>
              <a:gd name="T12" fmla="*/ 0 w 63"/>
              <a:gd name="T13" fmla="*/ 32 h 65"/>
              <a:gd name="T14" fmla="*/ 2 w 63"/>
              <a:gd name="T15" fmla="*/ 45 h 65"/>
              <a:gd name="T16" fmla="*/ 9 w 63"/>
              <a:gd name="T17" fmla="*/ 55 h 65"/>
              <a:gd name="T18" fmla="*/ 19 w 63"/>
              <a:gd name="T19" fmla="*/ 62 h 65"/>
              <a:gd name="T20" fmla="*/ 32 w 63"/>
              <a:gd name="T21" fmla="*/ 65 h 65"/>
              <a:gd name="T22" fmla="*/ 41 w 63"/>
              <a:gd name="T23" fmla="*/ 64 h 65"/>
              <a:gd name="T24" fmla="*/ 48 w 63"/>
              <a:gd name="T25" fmla="*/ 61 h 65"/>
              <a:gd name="T26" fmla="*/ 55 w 63"/>
              <a:gd name="T27" fmla="*/ 56 h 65"/>
              <a:gd name="T28" fmla="*/ 59 w 63"/>
              <a:gd name="T29" fmla="*/ 49 h 65"/>
              <a:gd name="T30" fmla="*/ 51 w 63"/>
              <a:gd name="T31" fmla="*/ 47 h 65"/>
              <a:gd name="T32" fmla="*/ 48 w 63"/>
              <a:gd name="T33" fmla="*/ 52 h 65"/>
              <a:gd name="T34" fmla="*/ 44 w 63"/>
              <a:gd name="T35" fmla="*/ 56 h 65"/>
              <a:gd name="T36" fmla="*/ 38 w 63"/>
              <a:gd name="T37" fmla="*/ 58 h 65"/>
              <a:gd name="T38" fmla="*/ 32 w 63"/>
              <a:gd name="T39" fmla="*/ 59 h 65"/>
              <a:gd name="T40" fmla="*/ 23 w 63"/>
              <a:gd name="T41" fmla="*/ 57 h 65"/>
              <a:gd name="T42" fmla="*/ 16 w 63"/>
              <a:gd name="T43" fmla="*/ 52 h 65"/>
              <a:gd name="T44" fmla="*/ 11 w 63"/>
              <a:gd name="T45" fmla="*/ 45 h 65"/>
              <a:gd name="T46" fmla="*/ 9 w 63"/>
              <a:gd name="T47" fmla="*/ 35 h 65"/>
              <a:gd name="T48" fmla="*/ 63 w 63"/>
              <a:gd name="T49" fmla="*/ 35 h 65"/>
              <a:gd name="T50" fmla="*/ 63 w 63"/>
              <a:gd name="T51" fmla="*/ 34 h 65"/>
              <a:gd name="T52" fmla="*/ 63 w 63"/>
              <a:gd name="T53" fmla="*/ 32 h 65"/>
              <a:gd name="T54" fmla="*/ 61 w 63"/>
              <a:gd name="T55" fmla="*/ 20 h 65"/>
              <a:gd name="T56" fmla="*/ 54 w 63"/>
              <a:gd name="T57" fmla="*/ 9 h 65"/>
              <a:gd name="T58" fmla="*/ 9 w 63"/>
              <a:gd name="T59" fmla="*/ 29 h 65"/>
              <a:gd name="T60" fmla="*/ 11 w 63"/>
              <a:gd name="T61" fmla="*/ 20 h 65"/>
              <a:gd name="T62" fmla="*/ 16 w 63"/>
              <a:gd name="T63" fmla="*/ 12 h 65"/>
              <a:gd name="T64" fmla="*/ 23 w 63"/>
              <a:gd name="T65" fmla="*/ 8 h 65"/>
              <a:gd name="T66" fmla="*/ 32 w 63"/>
              <a:gd name="T67" fmla="*/ 6 h 65"/>
              <a:gd name="T68" fmla="*/ 40 w 63"/>
              <a:gd name="T69" fmla="*/ 8 h 65"/>
              <a:gd name="T70" fmla="*/ 48 w 63"/>
              <a:gd name="T71" fmla="*/ 12 h 65"/>
              <a:gd name="T72" fmla="*/ 53 w 63"/>
              <a:gd name="T73" fmla="*/ 20 h 65"/>
              <a:gd name="T74" fmla="*/ 55 w 63"/>
              <a:gd name="T75" fmla="*/ 29 h 65"/>
              <a:gd name="T76" fmla="*/ 9 w 63"/>
              <a:gd name="T7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5">
                <a:moveTo>
                  <a:pt x="54" y="9"/>
                </a:moveTo>
                <a:cubicBezTo>
                  <a:pt x="51" y="6"/>
                  <a:pt x="48" y="4"/>
                  <a:pt x="44" y="2"/>
                </a:cubicBezTo>
                <a:cubicBezTo>
                  <a:pt x="40" y="0"/>
                  <a:pt x="36" y="0"/>
                  <a:pt x="32" y="0"/>
                </a:cubicBezTo>
                <a:cubicBezTo>
                  <a:pt x="27" y="0"/>
                  <a:pt x="23" y="0"/>
                  <a:pt x="19" y="2"/>
                </a:cubicBezTo>
                <a:cubicBezTo>
                  <a:pt x="15" y="4"/>
                  <a:pt x="12" y="6"/>
                  <a:pt x="9" y="9"/>
                </a:cubicBezTo>
                <a:cubicBezTo>
                  <a:pt x="6" y="12"/>
                  <a:pt x="4" y="16"/>
                  <a:pt x="2" y="19"/>
                </a:cubicBezTo>
                <a:cubicBezTo>
                  <a:pt x="1" y="23"/>
                  <a:pt x="0" y="28"/>
                  <a:pt x="0" y="32"/>
                </a:cubicBezTo>
                <a:cubicBezTo>
                  <a:pt x="0" y="37"/>
                  <a:pt x="1" y="41"/>
                  <a:pt x="2" y="45"/>
                </a:cubicBezTo>
                <a:cubicBezTo>
                  <a:pt x="4" y="49"/>
                  <a:pt x="6" y="52"/>
                  <a:pt x="9" y="55"/>
                </a:cubicBezTo>
                <a:cubicBezTo>
                  <a:pt x="12" y="58"/>
                  <a:pt x="15" y="61"/>
                  <a:pt x="19" y="62"/>
                </a:cubicBezTo>
                <a:cubicBezTo>
                  <a:pt x="23" y="64"/>
                  <a:pt x="27" y="65"/>
                  <a:pt x="32" y="65"/>
                </a:cubicBezTo>
                <a:cubicBezTo>
                  <a:pt x="35" y="65"/>
                  <a:pt x="38" y="65"/>
                  <a:pt x="41" y="64"/>
                </a:cubicBezTo>
                <a:cubicBezTo>
                  <a:pt x="43" y="63"/>
                  <a:pt x="46" y="62"/>
                  <a:pt x="48" y="61"/>
                </a:cubicBezTo>
                <a:cubicBezTo>
                  <a:pt x="51" y="59"/>
                  <a:pt x="53" y="58"/>
                  <a:pt x="55" y="56"/>
                </a:cubicBezTo>
                <a:cubicBezTo>
                  <a:pt x="56" y="54"/>
                  <a:pt x="58" y="52"/>
                  <a:pt x="59" y="49"/>
                </a:cubicBezTo>
                <a:cubicBezTo>
                  <a:pt x="51" y="47"/>
                  <a:pt x="51" y="47"/>
                  <a:pt x="51" y="47"/>
                </a:cubicBezTo>
                <a:cubicBezTo>
                  <a:pt x="51" y="49"/>
                  <a:pt x="50" y="51"/>
                  <a:pt x="48" y="52"/>
                </a:cubicBezTo>
                <a:cubicBezTo>
                  <a:pt x="47" y="53"/>
                  <a:pt x="45" y="55"/>
                  <a:pt x="44" y="56"/>
                </a:cubicBezTo>
                <a:cubicBezTo>
                  <a:pt x="42" y="57"/>
                  <a:pt x="40" y="57"/>
                  <a:pt x="38" y="58"/>
                </a:cubicBezTo>
                <a:cubicBezTo>
                  <a:pt x="36" y="58"/>
                  <a:pt x="34" y="59"/>
                  <a:pt x="32" y="59"/>
                </a:cubicBezTo>
                <a:cubicBezTo>
                  <a:pt x="29" y="59"/>
                  <a:pt x="26" y="58"/>
                  <a:pt x="23" y="57"/>
                </a:cubicBezTo>
                <a:cubicBezTo>
                  <a:pt x="21" y="56"/>
                  <a:pt x="18" y="54"/>
                  <a:pt x="16" y="52"/>
                </a:cubicBezTo>
                <a:cubicBezTo>
                  <a:pt x="14" y="50"/>
                  <a:pt x="12" y="47"/>
                  <a:pt x="11" y="45"/>
                </a:cubicBezTo>
                <a:cubicBezTo>
                  <a:pt x="10" y="42"/>
                  <a:pt x="9" y="39"/>
                  <a:pt x="9" y="35"/>
                </a:cubicBezTo>
                <a:cubicBezTo>
                  <a:pt x="63" y="35"/>
                  <a:pt x="63" y="35"/>
                  <a:pt x="63" y="35"/>
                </a:cubicBezTo>
                <a:cubicBezTo>
                  <a:pt x="63" y="35"/>
                  <a:pt x="63" y="34"/>
                  <a:pt x="63" y="34"/>
                </a:cubicBezTo>
                <a:cubicBezTo>
                  <a:pt x="63" y="32"/>
                  <a:pt x="63" y="32"/>
                  <a:pt x="63" y="32"/>
                </a:cubicBezTo>
                <a:cubicBezTo>
                  <a:pt x="63" y="28"/>
                  <a:pt x="62" y="23"/>
                  <a:pt x="61" y="20"/>
                </a:cubicBezTo>
                <a:cubicBezTo>
                  <a:pt x="59" y="16"/>
                  <a:pt x="57" y="12"/>
                  <a:pt x="54" y="9"/>
                </a:cubicBezTo>
                <a:close/>
                <a:moveTo>
                  <a:pt x="9" y="29"/>
                </a:moveTo>
                <a:cubicBezTo>
                  <a:pt x="9" y="26"/>
                  <a:pt x="10" y="22"/>
                  <a:pt x="11" y="20"/>
                </a:cubicBezTo>
                <a:cubicBezTo>
                  <a:pt x="12" y="17"/>
                  <a:pt x="14" y="14"/>
                  <a:pt x="16" y="12"/>
                </a:cubicBezTo>
                <a:cubicBezTo>
                  <a:pt x="18" y="10"/>
                  <a:pt x="20" y="9"/>
                  <a:pt x="23" y="8"/>
                </a:cubicBezTo>
                <a:cubicBezTo>
                  <a:pt x="26" y="7"/>
                  <a:pt x="29" y="6"/>
                  <a:pt x="32" y="6"/>
                </a:cubicBezTo>
                <a:cubicBezTo>
                  <a:pt x="35" y="6"/>
                  <a:pt x="38" y="7"/>
                  <a:pt x="40" y="8"/>
                </a:cubicBezTo>
                <a:cubicBezTo>
                  <a:pt x="43" y="9"/>
                  <a:pt x="45" y="10"/>
                  <a:pt x="48" y="12"/>
                </a:cubicBezTo>
                <a:cubicBezTo>
                  <a:pt x="50" y="14"/>
                  <a:pt x="51" y="17"/>
                  <a:pt x="53" y="20"/>
                </a:cubicBezTo>
                <a:cubicBezTo>
                  <a:pt x="54" y="22"/>
                  <a:pt x="55" y="25"/>
                  <a:pt x="55" y="29"/>
                </a:cubicBezTo>
                <a:lnTo>
                  <a:pt x="9"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36">
            <a:extLst>
              <a:ext uri="{FF2B5EF4-FFF2-40B4-BE49-F238E27FC236}">
                <a16:creationId xmlns:a16="http://schemas.microsoft.com/office/drawing/2014/main" id="{3F0922F1-4BD4-48F1-B0E8-5982FBBA7D81}"/>
              </a:ext>
            </a:extLst>
          </p:cNvPr>
          <p:cNvSpPr>
            <a:spLocks noEditPoints="1"/>
          </p:cNvSpPr>
          <p:nvPr/>
        </p:nvSpPr>
        <p:spPr bwMode="auto">
          <a:xfrm>
            <a:off x="2262188" y="2414588"/>
            <a:ext cx="55563" cy="63500"/>
          </a:xfrm>
          <a:custGeom>
            <a:avLst/>
            <a:gdLst>
              <a:gd name="T0" fmla="*/ 53 w 56"/>
              <a:gd name="T1" fmla="*/ 53 h 65"/>
              <a:gd name="T2" fmla="*/ 53 w 56"/>
              <a:gd name="T3" fmla="*/ 25 h 65"/>
              <a:gd name="T4" fmla="*/ 47 w 56"/>
              <a:gd name="T5" fmla="*/ 6 h 65"/>
              <a:gd name="T6" fmla="*/ 28 w 56"/>
              <a:gd name="T7" fmla="*/ 0 h 65"/>
              <a:gd name="T8" fmla="*/ 4 w 56"/>
              <a:gd name="T9" fmla="*/ 8 h 65"/>
              <a:gd name="T10" fmla="*/ 7 w 56"/>
              <a:gd name="T11" fmla="*/ 13 h 65"/>
              <a:gd name="T12" fmla="*/ 17 w 56"/>
              <a:gd name="T13" fmla="*/ 8 h 65"/>
              <a:gd name="T14" fmla="*/ 27 w 56"/>
              <a:gd name="T15" fmla="*/ 6 h 65"/>
              <a:gd name="T16" fmla="*/ 40 w 56"/>
              <a:gd name="T17" fmla="*/ 11 h 65"/>
              <a:gd name="T18" fmla="*/ 45 w 56"/>
              <a:gd name="T19" fmla="*/ 24 h 65"/>
              <a:gd name="T20" fmla="*/ 45 w 56"/>
              <a:gd name="T21" fmla="*/ 30 h 65"/>
              <a:gd name="T22" fmla="*/ 36 w 56"/>
              <a:gd name="T23" fmla="*/ 27 h 65"/>
              <a:gd name="T24" fmla="*/ 26 w 56"/>
              <a:gd name="T25" fmla="*/ 26 h 65"/>
              <a:gd name="T26" fmla="*/ 16 w 56"/>
              <a:gd name="T27" fmla="*/ 28 h 65"/>
              <a:gd name="T28" fmla="*/ 7 w 56"/>
              <a:gd name="T29" fmla="*/ 32 h 65"/>
              <a:gd name="T30" fmla="*/ 2 w 56"/>
              <a:gd name="T31" fmla="*/ 38 h 65"/>
              <a:gd name="T32" fmla="*/ 0 w 56"/>
              <a:gd name="T33" fmla="*/ 45 h 65"/>
              <a:gd name="T34" fmla="*/ 2 w 56"/>
              <a:gd name="T35" fmla="*/ 53 h 65"/>
              <a:gd name="T36" fmla="*/ 6 w 56"/>
              <a:gd name="T37" fmla="*/ 59 h 65"/>
              <a:gd name="T38" fmla="*/ 13 w 56"/>
              <a:gd name="T39" fmla="*/ 63 h 65"/>
              <a:gd name="T40" fmla="*/ 21 w 56"/>
              <a:gd name="T41" fmla="*/ 65 h 65"/>
              <a:gd name="T42" fmla="*/ 35 w 56"/>
              <a:gd name="T43" fmla="*/ 62 h 65"/>
              <a:gd name="T44" fmla="*/ 46 w 56"/>
              <a:gd name="T45" fmla="*/ 53 h 65"/>
              <a:gd name="T46" fmla="*/ 46 w 56"/>
              <a:gd name="T47" fmla="*/ 58 h 65"/>
              <a:gd name="T48" fmla="*/ 48 w 56"/>
              <a:gd name="T49" fmla="*/ 63 h 65"/>
              <a:gd name="T50" fmla="*/ 53 w 56"/>
              <a:gd name="T51" fmla="*/ 64 h 65"/>
              <a:gd name="T52" fmla="*/ 56 w 56"/>
              <a:gd name="T53" fmla="*/ 64 h 65"/>
              <a:gd name="T54" fmla="*/ 56 w 56"/>
              <a:gd name="T55" fmla="*/ 57 h 65"/>
              <a:gd name="T56" fmla="*/ 53 w 56"/>
              <a:gd name="T57" fmla="*/ 53 h 65"/>
              <a:gd name="T58" fmla="*/ 45 w 56"/>
              <a:gd name="T59" fmla="*/ 45 h 65"/>
              <a:gd name="T60" fmla="*/ 45 w 56"/>
              <a:gd name="T61" fmla="*/ 47 h 65"/>
              <a:gd name="T62" fmla="*/ 43 w 56"/>
              <a:gd name="T63" fmla="*/ 50 h 65"/>
              <a:gd name="T64" fmla="*/ 35 w 56"/>
              <a:gd name="T65" fmla="*/ 56 h 65"/>
              <a:gd name="T66" fmla="*/ 23 w 56"/>
              <a:gd name="T67" fmla="*/ 59 h 65"/>
              <a:gd name="T68" fmla="*/ 17 w 56"/>
              <a:gd name="T69" fmla="*/ 58 h 65"/>
              <a:gd name="T70" fmla="*/ 12 w 56"/>
              <a:gd name="T71" fmla="*/ 55 h 65"/>
              <a:gd name="T72" fmla="*/ 9 w 56"/>
              <a:gd name="T73" fmla="*/ 50 h 65"/>
              <a:gd name="T74" fmla="*/ 8 w 56"/>
              <a:gd name="T75" fmla="*/ 45 h 65"/>
              <a:gd name="T76" fmla="*/ 13 w 56"/>
              <a:gd name="T77" fmla="*/ 35 h 65"/>
              <a:gd name="T78" fmla="*/ 28 w 56"/>
              <a:gd name="T79" fmla="*/ 32 h 65"/>
              <a:gd name="T80" fmla="*/ 37 w 56"/>
              <a:gd name="T81" fmla="*/ 32 h 65"/>
              <a:gd name="T82" fmla="*/ 45 w 56"/>
              <a:gd name="T83" fmla="*/ 35 h 65"/>
              <a:gd name="T84" fmla="*/ 45 w 56"/>
              <a:gd name="T85"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65">
                <a:moveTo>
                  <a:pt x="53" y="53"/>
                </a:moveTo>
                <a:cubicBezTo>
                  <a:pt x="53" y="25"/>
                  <a:pt x="53" y="25"/>
                  <a:pt x="53" y="25"/>
                </a:cubicBezTo>
                <a:cubicBezTo>
                  <a:pt x="53" y="17"/>
                  <a:pt x="51" y="11"/>
                  <a:pt x="47" y="6"/>
                </a:cubicBezTo>
                <a:cubicBezTo>
                  <a:pt x="42" y="2"/>
                  <a:pt x="36" y="0"/>
                  <a:pt x="28" y="0"/>
                </a:cubicBezTo>
                <a:cubicBezTo>
                  <a:pt x="20" y="0"/>
                  <a:pt x="12" y="2"/>
                  <a:pt x="4" y="8"/>
                </a:cubicBezTo>
                <a:cubicBezTo>
                  <a:pt x="7" y="13"/>
                  <a:pt x="7" y="13"/>
                  <a:pt x="7" y="13"/>
                </a:cubicBezTo>
                <a:cubicBezTo>
                  <a:pt x="10" y="11"/>
                  <a:pt x="14" y="9"/>
                  <a:pt x="17" y="8"/>
                </a:cubicBezTo>
                <a:cubicBezTo>
                  <a:pt x="21" y="6"/>
                  <a:pt x="24" y="6"/>
                  <a:pt x="27" y="6"/>
                </a:cubicBezTo>
                <a:cubicBezTo>
                  <a:pt x="33" y="6"/>
                  <a:pt x="37" y="7"/>
                  <a:pt x="40" y="11"/>
                </a:cubicBezTo>
                <a:cubicBezTo>
                  <a:pt x="43" y="14"/>
                  <a:pt x="45" y="18"/>
                  <a:pt x="45" y="24"/>
                </a:cubicBezTo>
                <a:cubicBezTo>
                  <a:pt x="45" y="30"/>
                  <a:pt x="45" y="30"/>
                  <a:pt x="45" y="30"/>
                </a:cubicBezTo>
                <a:cubicBezTo>
                  <a:pt x="42" y="29"/>
                  <a:pt x="40" y="28"/>
                  <a:pt x="36" y="27"/>
                </a:cubicBezTo>
                <a:cubicBezTo>
                  <a:pt x="33" y="27"/>
                  <a:pt x="30" y="26"/>
                  <a:pt x="26" y="26"/>
                </a:cubicBezTo>
                <a:cubicBezTo>
                  <a:pt x="23" y="26"/>
                  <a:pt x="19" y="27"/>
                  <a:pt x="16" y="28"/>
                </a:cubicBezTo>
                <a:cubicBezTo>
                  <a:pt x="13" y="29"/>
                  <a:pt x="10" y="30"/>
                  <a:pt x="7" y="32"/>
                </a:cubicBezTo>
                <a:cubicBezTo>
                  <a:pt x="5" y="33"/>
                  <a:pt x="3" y="35"/>
                  <a:pt x="2" y="38"/>
                </a:cubicBezTo>
                <a:cubicBezTo>
                  <a:pt x="1" y="40"/>
                  <a:pt x="0" y="43"/>
                  <a:pt x="0" y="45"/>
                </a:cubicBezTo>
                <a:cubicBezTo>
                  <a:pt x="0" y="48"/>
                  <a:pt x="1" y="51"/>
                  <a:pt x="2" y="53"/>
                </a:cubicBezTo>
                <a:cubicBezTo>
                  <a:pt x="3" y="55"/>
                  <a:pt x="4" y="58"/>
                  <a:pt x="6" y="59"/>
                </a:cubicBezTo>
                <a:cubicBezTo>
                  <a:pt x="8" y="61"/>
                  <a:pt x="10" y="62"/>
                  <a:pt x="13" y="63"/>
                </a:cubicBezTo>
                <a:cubicBezTo>
                  <a:pt x="15" y="64"/>
                  <a:pt x="18" y="65"/>
                  <a:pt x="21" y="65"/>
                </a:cubicBezTo>
                <a:cubicBezTo>
                  <a:pt x="26" y="65"/>
                  <a:pt x="31" y="64"/>
                  <a:pt x="35" y="62"/>
                </a:cubicBezTo>
                <a:cubicBezTo>
                  <a:pt x="40" y="60"/>
                  <a:pt x="43" y="57"/>
                  <a:pt x="46" y="53"/>
                </a:cubicBezTo>
                <a:cubicBezTo>
                  <a:pt x="46" y="58"/>
                  <a:pt x="46" y="58"/>
                  <a:pt x="46" y="58"/>
                </a:cubicBezTo>
                <a:cubicBezTo>
                  <a:pt x="46" y="60"/>
                  <a:pt x="47" y="62"/>
                  <a:pt x="48" y="63"/>
                </a:cubicBezTo>
                <a:cubicBezTo>
                  <a:pt x="49" y="64"/>
                  <a:pt x="51" y="64"/>
                  <a:pt x="53" y="64"/>
                </a:cubicBezTo>
                <a:cubicBezTo>
                  <a:pt x="54" y="64"/>
                  <a:pt x="55" y="64"/>
                  <a:pt x="56" y="64"/>
                </a:cubicBezTo>
                <a:cubicBezTo>
                  <a:pt x="56" y="57"/>
                  <a:pt x="56" y="57"/>
                  <a:pt x="56" y="57"/>
                </a:cubicBezTo>
                <a:cubicBezTo>
                  <a:pt x="54" y="57"/>
                  <a:pt x="53" y="55"/>
                  <a:pt x="53" y="53"/>
                </a:cubicBezTo>
                <a:close/>
                <a:moveTo>
                  <a:pt x="45" y="45"/>
                </a:moveTo>
                <a:cubicBezTo>
                  <a:pt x="45" y="46"/>
                  <a:pt x="45" y="47"/>
                  <a:pt x="45" y="47"/>
                </a:cubicBezTo>
                <a:cubicBezTo>
                  <a:pt x="44" y="48"/>
                  <a:pt x="44" y="49"/>
                  <a:pt x="43" y="50"/>
                </a:cubicBezTo>
                <a:cubicBezTo>
                  <a:pt x="41" y="53"/>
                  <a:pt x="38" y="55"/>
                  <a:pt x="35" y="56"/>
                </a:cubicBezTo>
                <a:cubicBezTo>
                  <a:pt x="31" y="58"/>
                  <a:pt x="27" y="59"/>
                  <a:pt x="23" y="59"/>
                </a:cubicBezTo>
                <a:cubicBezTo>
                  <a:pt x="21" y="59"/>
                  <a:pt x="19" y="58"/>
                  <a:pt x="17" y="58"/>
                </a:cubicBezTo>
                <a:cubicBezTo>
                  <a:pt x="15" y="57"/>
                  <a:pt x="14" y="56"/>
                  <a:pt x="12" y="55"/>
                </a:cubicBezTo>
                <a:cubicBezTo>
                  <a:pt x="11" y="53"/>
                  <a:pt x="10" y="52"/>
                  <a:pt x="9" y="50"/>
                </a:cubicBezTo>
                <a:cubicBezTo>
                  <a:pt x="8" y="49"/>
                  <a:pt x="8" y="47"/>
                  <a:pt x="8" y="45"/>
                </a:cubicBezTo>
                <a:cubicBezTo>
                  <a:pt x="8" y="41"/>
                  <a:pt x="10" y="38"/>
                  <a:pt x="13" y="35"/>
                </a:cubicBezTo>
                <a:cubicBezTo>
                  <a:pt x="17" y="33"/>
                  <a:pt x="22" y="32"/>
                  <a:pt x="28" y="32"/>
                </a:cubicBezTo>
                <a:cubicBezTo>
                  <a:pt x="31" y="32"/>
                  <a:pt x="34" y="32"/>
                  <a:pt x="37" y="32"/>
                </a:cubicBezTo>
                <a:cubicBezTo>
                  <a:pt x="39" y="33"/>
                  <a:pt x="42" y="34"/>
                  <a:pt x="45" y="35"/>
                </a:cubicBezTo>
                <a:lnTo>
                  <a:pt x="45"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37">
            <a:extLst>
              <a:ext uri="{FF2B5EF4-FFF2-40B4-BE49-F238E27FC236}">
                <a16:creationId xmlns:a16="http://schemas.microsoft.com/office/drawing/2014/main" id="{EE968916-969C-4E31-8E3A-7841B07C94C4}"/>
              </a:ext>
            </a:extLst>
          </p:cNvPr>
          <p:cNvSpPr>
            <a:spLocks noEditPoints="1"/>
          </p:cNvSpPr>
          <p:nvPr/>
        </p:nvSpPr>
        <p:spPr bwMode="auto">
          <a:xfrm>
            <a:off x="2105025" y="2414588"/>
            <a:ext cx="61913" cy="63500"/>
          </a:xfrm>
          <a:custGeom>
            <a:avLst/>
            <a:gdLst>
              <a:gd name="T0" fmla="*/ 54 w 63"/>
              <a:gd name="T1" fmla="*/ 9 h 65"/>
              <a:gd name="T2" fmla="*/ 44 w 63"/>
              <a:gd name="T3" fmla="*/ 2 h 65"/>
              <a:gd name="T4" fmla="*/ 31 w 63"/>
              <a:gd name="T5" fmla="*/ 0 h 65"/>
              <a:gd name="T6" fmla="*/ 19 w 63"/>
              <a:gd name="T7" fmla="*/ 2 h 65"/>
              <a:gd name="T8" fmla="*/ 9 w 63"/>
              <a:gd name="T9" fmla="*/ 9 h 65"/>
              <a:gd name="T10" fmla="*/ 2 w 63"/>
              <a:gd name="T11" fmla="*/ 20 h 65"/>
              <a:gd name="T12" fmla="*/ 0 w 63"/>
              <a:gd name="T13" fmla="*/ 32 h 65"/>
              <a:gd name="T14" fmla="*/ 2 w 63"/>
              <a:gd name="T15" fmla="*/ 45 h 65"/>
              <a:gd name="T16" fmla="*/ 9 w 63"/>
              <a:gd name="T17" fmla="*/ 55 h 65"/>
              <a:gd name="T18" fmla="*/ 19 w 63"/>
              <a:gd name="T19" fmla="*/ 62 h 65"/>
              <a:gd name="T20" fmla="*/ 31 w 63"/>
              <a:gd name="T21" fmla="*/ 65 h 65"/>
              <a:gd name="T22" fmla="*/ 44 w 63"/>
              <a:gd name="T23" fmla="*/ 62 h 65"/>
              <a:gd name="T24" fmla="*/ 54 w 63"/>
              <a:gd name="T25" fmla="*/ 55 h 65"/>
              <a:gd name="T26" fmla="*/ 60 w 63"/>
              <a:gd name="T27" fmla="*/ 45 h 65"/>
              <a:gd name="T28" fmla="*/ 63 w 63"/>
              <a:gd name="T29" fmla="*/ 32 h 65"/>
              <a:gd name="T30" fmla="*/ 60 w 63"/>
              <a:gd name="T31" fmla="*/ 20 h 65"/>
              <a:gd name="T32" fmla="*/ 54 w 63"/>
              <a:gd name="T33" fmla="*/ 9 h 65"/>
              <a:gd name="T34" fmla="*/ 52 w 63"/>
              <a:gd name="T35" fmla="*/ 42 h 65"/>
              <a:gd name="T36" fmla="*/ 47 w 63"/>
              <a:gd name="T37" fmla="*/ 50 h 65"/>
              <a:gd name="T38" fmla="*/ 40 w 63"/>
              <a:gd name="T39" fmla="*/ 56 h 65"/>
              <a:gd name="T40" fmla="*/ 31 w 63"/>
              <a:gd name="T41" fmla="*/ 58 h 65"/>
              <a:gd name="T42" fmla="*/ 22 w 63"/>
              <a:gd name="T43" fmla="*/ 56 h 65"/>
              <a:gd name="T44" fmla="*/ 15 w 63"/>
              <a:gd name="T45" fmla="*/ 50 h 65"/>
              <a:gd name="T46" fmla="*/ 10 w 63"/>
              <a:gd name="T47" fmla="*/ 42 h 65"/>
              <a:gd name="T48" fmla="*/ 8 w 63"/>
              <a:gd name="T49" fmla="*/ 33 h 65"/>
              <a:gd name="T50" fmla="*/ 10 w 63"/>
              <a:gd name="T51" fmla="*/ 23 h 65"/>
              <a:gd name="T52" fmla="*/ 15 w 63"/>
              <a:gd name="T53" fmla="*/ 14 h 65"/>
              <a:gd name="T54" fmla="*/ 22 w 63"/>
              <a:gd name="T55" fmla="*/ 9 h 65"/>
              <a:gd name="T56" fmla="*/ 31 w 63"/>
              <a:gd name="T57" fmla="*/ 7 h 65"/>
              <a:gd name="T58" fmla="*/ 40 w 63"/>
              <a:gd name="T59" fmla="*/ 9 h 65"/>
              <a:gd name="T60" fmla="*/ 47 w 63"/>
              <a:gd name="T61" fmla="*/ 14 h 65"/>
              <a:gd name="T62" fmla="*/ 52 w 63"/>
              <a:gd name="T63" fmla="*/ 22 h 65"/>
              <a:gd name="T64" fmla="*/ 54 w 63"/>
              <a:gd name="T65" fmla="*/ 32 h 65"/>
              <a:gd name="T66" fmla="*/ 52 w 63"/>
              <a:gd name="T67"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5">
                <a:moveTo>
                  <a:pt x="54" y="9"/>
                </a:moveTo>
                <a:cubicBezTo>
                  <a:pt x="51" y="6"/>
                  <a:pt x="48" y="4"/>
                  <a:pt x="44" y="2"/>
                </a:cubicBezTo>
                <a:cubicBezTo>
                  <a:pt x="40" y="0"/>
                  <a:pt x="36" y="0"/>
                  <a:pt x="31" y="0"/>
                </a:cubicBezTo>
                <a:cubicBezTo>
                  <a:pt x="27" y="0"/>
                  <a:pt x="23" y="0"/>
                  <a:pt x="19" y="2"/>
                </a:cubicBezTo>
                <a:cubicBezTo>
                  <a:pt x="15" y="4"/>
                  <a:pt x="12" y="6"/>
                  <a:pt x="9" y="9"/>
                </a:cubicBezTo>
                <a:cubicBezTo>
                  <a:pt x="6" y="12"/>
                  <a:pt x="4" y="16"/>
                  <a:pt x="2" y="20"/>
                </a:cubicBezTo>
                <a:cubicBezTo>
                  <a:pt x="1" y="24"/>
                  <a:pt x="0" y="28"/>
                  <a:pt x="0" y="32"/>
                </a:cubicBezTo>
                <a:cubicBezTo>
                  <a:pt x="0" y="37"/>
                  <a:pt x="1" y="41"/>
                  <a:pt x="2" y="45"/>
                </a:cubicBezTo>
                <a:cubicBezTo>
                  <a:pt x="4" y="49"/>
                  <a:pt x="6" y="52"/>
                  <a:pt x="9" y="55"/>
                </a:cubicBezTo>
                <a:cubicBezTo>
                  <a:pt x="12" y="58"/>
                  <a:pt x="15" y="61"/>
                  <a:pt x="19" y="62"/>
                </a:cubicBezTo>
                <a:cubicBezTo>
                  <a:pt x="22" y="64"/>
                  <a:pt x="27" y="65"/>
                  <a:pt x="31" y="65"/>
                </a:cubicBezTo>
                <a:cubicBezTo>
                  <a:pt x="36" y="65"/>
                  <a:pt x="40" y="64"/>
                  <a:pt x="44" y="62"/>
                </a:cubicBezTo>
                <a:cubicBezTo>
                  <a:pt x="48" y="61"/>
                  <a:pt x="51" y="58"/>
                  <a:pt x="54" y="55"/>
                </a:cubicBezTo>
                <a:cubicBezTo>
                  <a:pt x="57" y="52"/>
                  <a:pt x="59" y="49"/>
                  <a:pt x="60" y="45"/>
                </a:cubicBezTo>
                <a:cubicBezTo>
                  <a:pt x="62" y="41"/>
                  <a:pt x="63" y="37"/>
                  <a:pt x="63" y="32"/>
                </a:cubicBezTo>
                <a:cubicBezTo>
                  <a:pt x="63" y="28"/>
                  <a:pt x="62" y="24"/>
                  <a:pt x="60" y="20"/>
                </a:cubicBezTo>
                <a:cubicBezTo>
                  <a:pt x="59" y="16"/>
                  <a:pt x="57" y="12"/>
                  <a:pt x="54" y="9"/>
                </a:cubicBezTo>
                <a:close/>
                <a:moveTo>
                  <a:pt x="52" y="42"/>
                </a:moveTo>
                <a:cubicBezTo>
                  <a:pt x="51" y="45"/>
                  <a:pt x="50" y="48"/>
                  <a:pt x="47" y="50"/>
                </a:cubicBezTo>
                <a:cubicBezTo>
                  <a:pt x="45" y="53"/>
                  <a:pt x="43" y="54"/>
                  <a:pt x="40" y="56"/>
                </a:cubicBezTo>
                <a:cubicBezTo>
                  <a:pt x="37" y="57"/>
                  <a:pt x="34" y="58"/>
                  <a:pt x="31" y="58"/>
                </a:cubicBezTo>
                <a:cubicBezTo>
                  <a:pt x="28" y="58"/>
                  <a:pt x="25" y="57"/>
                  <a:pt x="22" y="56"/>
                </a:cubicBezTo>
                <a:cubicBezTo>
                  <a:pt x="20" y="54"/>
                  <a:pt x="17" y="53"/>
                  <a:pt x="15" y="50"/>
                </a:cubicBezTo>
                <a:cubicBezTo>
                  <a:pt x="13" y="48"/>
                  <a:pt x="11" y="45"/>
                  <a:pt x="10" y="42"/>
                </a:cubicBezTo>
                <a:cubicBezTo>
                  <a:pt x="9" y="39"/>
                  <a:pt x="8" y="36"/>
                  <a:pt x="8" y="33"/>
                </a:cubicBezTo>
                <a:cubicBezTo>
                  <a:pt x="8" y="29"/>
                  <a:pt x="9" y="26"/>
                  <a:pt x="10" y="23"/>
                </a:cubicBezTo>
                <a:cubicBezTo>
                  <a:pt x="11" y="19"/>
                  <a:pt x="13" y="17"/>
                  <a:pt x="15" y="14"/>
                </a:cubicBezTo>
                <a:cubicBezTo>
                  <a:pt x="17" y="12"/>
                  <a:pt x="20" y="10"/>
                  <a:pt x="22" y="9"/>
                </a:cubicBezTo>
                <a:cubicBezTo>
                  <a:pt x="25" y="7"/>
                  <a:pt x="28" y="7"/>
                  <a:pt x="31" y="7"/>
                </a:cubicBezTo>
                <a:cubicBezTo>
                  <a:pt x="34" y="7"/>
                  <a:pt x="37" y="7"/>
                  <a:pt x="40" y="9"/>
                </a:cubicBezTo>
                <a:cubicBezTo>
                  <a:pt x="43" y="10"/>
                  <a:pt x="45" y="12"/>
                  <a:pt x="47" y="14"/>
                </a:cubicBezTo>
                <a:cubicBezTo>
                  <a:pt x="50" y="17"/>
                  <a:pt x="51" y="19"/>
                  <a:pt x="52" y="22"/>
                </a:cubicBezTo>
                <a:cubicBezTo>
                  <a:pt x="54" y="26"/>
                  <a:pt x="54" y="29"/>
                  <a:pt x="54" y="32"/>
                </a:cubicBezTo>
                <a:cubicBezTo>
                  <a:pt x="54" y="36"/>
                  <a:pt x="54" y="39"/>
                  <a:pt x="52" y="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38">
            <a:extLst>
              <a:ext uri="{FF2B5EF4-FFF2-40B4-BE49-F238E27FC236}">
                <a16:creationId xmlns:a16="http://schemas.microsoft.com/office/drawing/2014/main" id="{9DDEBE86-BA62-49C3-96A8-0080D4703CDC}"/>
              </a:ext>
            </a:extLst>
          </p:cNvPr>
          <p:cNvSpPr>
            <a:spLocks noEditPoints="1"/>
          </p:cNvSpPr>
          <p:nvPr/>
        </p:nvSpPr>
        <p:spPr bwMode="auto">
          <a:xfrm>
            <a:off x="1947863" y="2414588"/>
            <a:ext cx="55563" cy="63500"/>
          </a:xfrm>
          <a:custGeom>
            <a:avLst/>
            <a:gdLst>
              <a:gd name="T0" fmla="*/ 54 w 57"/>
              <a:gd name="T1" fmla="*/ 53 h 65"/>
              <a:gd name="T2" fmla="*/ 54 w 57"/>
              <a:gd name="T3" fmla="*/ 25 h 65"/>
              <a:gd name="T4" fmla="*/ 47 w 57"/>
              <a:gd name="T5" fmla="*/ 6 h 65"/>
              <a:gd name="T6" fmla="*/ 28 w 57"/>
              <a:gd name="T7" fmla="*/ 0 h 65"/>
              <a:gd name="T8" fmla="*/ 4 w 57"/>
              <a:gd name="T9" fmla="*/ 8 h 65"/>
              <a:gd name="T10" fmla="*/ 7 w 57"/>
              <a:gd name="T11" fmla="*/ 13 h 65"/>
              <a:gd name="T12" fmla="*/ 18 w 57"/>
              <a:gd name="T13" fmla="*/ 8 h 65"/>
              <a:gd name="T14" fmla="*/ 27 w 57"/>
              <a:gd name="T15" fmla="*/ 6 h 65"/>
              <a:gd name="T16" fmla="*/ 41 w 57"/>
              <a:gd name="T17" fmla="*/ 11 h 65"/>
              <a:gd name="T18" fmla="*/ 45 w 57"/>
              <a:gd name="T19" fmla="*/ 24 h 65"/>
              <a:gd name="T20" fmla="*/ 45 w 57"/>
              <a:gd name="T21" fmla="*/ 30 h 65"/>
              <a:gd name="T22" fmla="*/ 36 w 57"/>
              <a:gd name="T23" fmla="*/ 27 h 65"/>
              <a:gd name="T24" fmla="*/ 27 w 57"/>
              <a:gd name="T25" fmla="*/ 26 h 65"/>
              <a:gd name="T26" fmla="*/ 16 w 57"/>
              <a:gd name="T27" fmla="*/ 28 h 65"/>
              <a:gd name="T28" fmla="*/ 8 w 57"/>
              <a:gd name="T29" fmla="*/ 32 h 65"/>
              <a:gd name="T30" fmla="*/ 2 w 57"/>
              <a:gd name="T31" fmla="*/ 38 h 65"/>
              <a:gd name="T32" fmla="*/ 0 w 57"/>
              <a:gd name="T33" fmla="*/ 45 h 65"/>
              <a:gd name="T34" fmla="*/ 2 w 57"/>
              <a:gd name="T35" fmla="*/ 53 h 65"/>
              <a:gd name="T36" fmla="*/ 6 w 57"/>
              <a:gd name="T37" fmla="*/ 59 h 65"/>
              <a:gd name="T38" fmla="*/ 13 w 57"/>
              <a:gd name="T39" fmla="*/ 63 h 65"/>
              <a:gd name="T40" fmla="*/ 21 w 57"/>
              <a:gd name="T41" fmla="*/ 65 h 65"/>
              <a:gd name="T42" fmla="*/ 35 w 57"/>
              <a:gd name="T43" fmla="*/ 62 h 65"/>
              <a:gd name="T44" fmla="*/ 46 w 57"/>
              <a:gd name="T45" fmla="*/ 53 h 65"/>
              <a:gd name="T46" fmla="*/ 47 w 57"/>
              <a:gd name="T47" fmla="*/ 58 h 65"/>
              <a:gd name="T48" fmla="*/ 48 w 57"/>
              <a:gd name="T49" fmla="*/ 63 h 65"/>
              <a:gd name="T50" fmla="*/ 53 w 57"/>
              <a:gd name="T51" fmla="*/ 64 h 65"/>
              <a:gd name="T52" fmla="*/ 57 w 57"/>
              <a:gd name="T53" fmla="*/ 64 h 65"/>
              <a:gd name="T54" fmla="*/ 57 w 57"/>
              <a:gd name="T55" fmla="*/ 57 h 65"/>
              <a:gd name="T56" fmla="*/ 54 w 57"/>
              <a:gd name="T57" fmla="*/ 53 h 65"/>
              <a:gd name="T58" fmla="*/ 45 w 57"/>
              <a:gd name="T59" fmla="*/ 45 h 65"/>
              <a:gd name="T60" fmla="*/ 45 w 57"/>
              <a:gd name="T61" fmla="*/ 47 h 65"/>
              <a:gd name="T62" fmla="*/ 43 w 57"/>
              <a:gd name="T63" fmla="*/ 50 h 65"/>
              <a:gd name="T64" fmla="*/ 35 w 57"/>
              <a:gd name="T65" fmla="*/ 56 h 65"/>
              <a:gd name="T66" fmla="*/ 23 w 57"/>
              <a:gd name="T67" fmla="*/ 59 h 65"/>
              <a:gd name="T68" fmla="*/ 17 w 57"/>
              <a:gd name="T69" fmla="*/ 58 h 65"/>
              <a:gd name="T70" fmla="*/ 12 w 57"/>
              <a:gd name="T71" fmla="*/ 55 h 65"/>
              <a:gd name="T72" fmla="*/ 9 w 57"/>
              <a:gd name="T73" fmla="*/ 50 h 65"/>
              <a:gd name="T74" fmla="*/ 8 w 57"/>
              <a:gd name="T75" fmla="*/ 45 h 65"/>
              <a:gd name="T76" fmla="*/ 14 w 57"/>
              <a:gd name="T77" fmla="*/ 35 h 65"/>
              <a:gd name="T78" fmla="*/ 28 w 57"/>
              <a:gd name="T79" fmla="*/ 32 h 65"/>
              <a:gd name="T80" fmla="*/ 37 w 57"/>
              <a:gd name="T81" fmla="*/ 32 h 65"/>
              <a:gd name="T82" fmla="*/ 45 w 57"/>
              <a:gd name="T83" fmla="*/ 35 h 65"/>
              <a:gd name="T84" fmla="*/ 45 w 57"/>
              <a:gd name="T85"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 h="65">
                <a:moveTo>
                  <a:pt x="54" y="53"/>
                </a:moveTo>
                <a:cubicBezTo>
                  <a:pt x="54" y="25"/>
                  <a:pt x="54" y="25"/>
                  <a:pt x="54" y="25"/>
                </a:cubicBezTo>
                <a:cubicBezTo>
                  <a:pt x="54" y="17"/>
                  <a:pt x="51" y="11"/>
                  <a:pt x="47" y="6"/>
                </a:cubicBezTo>
                <a:cubicBezTo>
                  <a:pt x="42" y="2"/>
                  <a:pt x="36" y="0"/>
                  <a:pt x="28" y="0"/>
                </a:cubicBezTo>
                <a:cubicBezTo>
                  <a:pt x="20" y="0"/>
                  <a:pt x="12" y="2"/>
                  <a:pt x="4" y="8"/>
                </a:cubicBezTo>
                <a:cubicBezTo>
                  <a:pt x="7" y="13"/>
                  <a:pt x="7" y="13"/>
                  <a:pt x="7" y="13"/>
                </a:cubicBezTo>
                <a:cubicBezTo>
                  <a:pt x="11" y="11"/>
                  <a:pt x="14" y="9"/>
                  <a:pt x="18" y="8"/>
                </a:cubicBezTo>
                <a:cubicBezTo>
                  <a:pt x="21" y="6"/>
                  <a:pt x="24" y="6"/>
                  <a:pt x="27" y="6"/>
                </a:cubicBezTo>
                <a:cubicBezTo>
                  <a:pt x="33" y="6"/>
                  <a:pt x="37" y="7"/>
                  <a:pt x="41" y="11"/>
                </a:cubicBezTo>
                <a:cubicBezTo>
                  <a:pt x="44" y="14"/>
                  <a:pt x="45" y="18"/>
                  <a:pt x="45" y="24"/>
                </a:cubicBezTo>
                <a:cubicBezTo>
                  <a:pt x="45" y="30"/>
                  <a:pt x="45" y="30"/>
                  <a:pt x="45" y="30"/>
                </a:cubicBezTo>
                <a:cubicBezTo>
                  <a:pt x="43" y="29"/>
                  <a:pt x="40" y="28"/>
                  <a:pt x="36" y="27"/>
                </a:cubicBezTo>
                <a:cubicBezTo>
                  <a:pt x="33" y="27"/>
                  <a:pt x="30" y="26"/>
                  <a:pt x="27" y="26"/>
                </a:cubicBezTo>
                <a:cubicBezTo>
                  <a:pt x="23" y="26"/>
                  <a:pt x="19" y="27"/>
                  <a:pt x="16" y="28"/>
                </a:cubicBezTo>
                <a:cubicBezTo>
                  <a:pt x="13" y="29"/>
                  <a:pt x="10" y="30"/>
                  <a:pt x="8" y="32"/>
                </a:cubicBezTo>
                <a:cubicBezTo>
                  <a:pt x="5" y="33"/>
                  <a:pt x="3" y="35"/>
                  <a:pt x="2" y="38"/>
                </a:cubicBezTo>
                <a:cubicBezTo>
                  <a:pt x="1" y="40"/>
                  <a:pt x="0" y="43"/>
                  <a:pt x="0" y="45"/>
                </a:cubicBezTo>
                <a:cubicBezTo>
                  <a:pt x="0" y="48"/>
                  <a:pt x="1" y="51"/>
                  <a:pt x="2" y="53"/>
                </a:cubicBezTo>
                <a:cubicBezTo>
                  <a:pt x="3" y="55"/>
                  <a:pt x="4" y="58"/>
                  <a:pt x="6" y="59"/>
                </a:cubicBezTo>
                <a:cubicBezTo>
                  <a:pt x="8" y="61"/>
                  <a:pt x="10" y="62"/>
                  <a:pt x="13" y="63"/>
                </a:cubicBezTo>
                <a:cubicBezTo>
                  <a:pt x="15" y="64"/>
                  <a:pt x="18" y="65"/>
                  <a:pt x="21" y="65"/>
                </a:cubicBezTo>
                <a:cubicBezTo>
                  <a:pt x="26" y="65"/>
                  <a:pt x="31" y="64"/>
                  <a:pt x="35" y="62"/>
                </a:cubicBezTo>
                <a:cubicBezTo>
                  <a:pt x="40" y="60"/>
                  <a:pt x="43" y="57"/>
                  <a:pt x="46" y="53"/>
                </a:cubicBezTo>
                <a:cubicBezTo>
                  <a:pt x="47" y="58"/>
                  <a:pt x="47" y="58"/>
                  <a:pt x="47" y="58"/>
                </a:cubicBezTo>
                <a:cubicBezTo>
                  <a:pt x="47" y="60"/>
                  <a:pt x="47" y="62"/>
                  <a:pt x="48" y="63"/>
                </a:cubicBezTo>
                <a:cubicBezTo>
                  <a:pt x="50" y="64"/>
                  <a:pt x="51" y="64"/>
                  <a:pt x="53" y="64"/>
                </a:cubicBezTo>
                <a:cubicBezTo>
                  <a:pt x="54" y="64"/>
                  <a:pt x="55" y="64"/>
                  <a:pt x="57" y="64"/>
                </a:cubicBezTo>
                <a:cubicBezTo>
                  <a:pt x="57" y="57"/>
                  <a:pt x="57" y="57"/>
                  <a:pt x="57" y="57"/>
                </a:cubicBezTo>
                <a:cubicBezTo>
                  <a:pt x="55" y="57"/>
                  <a:pt x="54" y="55"/>
                  <a:pt x="54" y="53"/>
                </a:cubicBezTo>
                <a:close/>
                <a:moveTo>
                  <a:pt x="45" y="45"/>
                </a:moveTo>
                <a:cubicBezTo>
                  <a:pt x="45" y="46"/>
                  <a:pt x="45" y="47"/>
                  <a:pt x="45" y="47"/>
                </a:cubicBezTo>
                <a:cubicBezTo>
                  <a:pt x="44" y="48"/>
                  <a:pt x="44" y="49"/>
                  <a:pt x="43" y="50"/>
                </a:cubicBezTo>
                <a:cubicBezTo>
                  <a:pt x="41" y="53"/>
                  <a:pt x="39" y="55"/>
                  <a:pt x="35" y="56"/>
                </a:cubicBezTo>
                <a:cubicBezTo>
                  <a:pt x="31" y="58"/>
                  <a:pt x="27" y="59"/>
                  <a:pt x="23" y="59"/>
                </a:cubicBezTo>
                <a:cubicBezTo>
                  <a:pt x="21" y="59"/>
                  <a:pt x="19" y="58"/>
                  <a:pt x="17" y="58"/>
                </a:cubicBezTo>
                <a:cubicBezTo>
                  <a:pt x="15" y="57"/>
                  <a:pt x="14" y="56"/>
                  <a:pt x="12" y="55"/>
                </a:cubicBezTo>
                <a:cubicBezTo>
                  <a:pt x="11" y="53"/>
                  <a:pt x="10" y="52"/>
                  <a:pt x="9" y="50"/>
                </a:cubicBezTo>
                <a:cubicBezTo>
                  <a:pt x="8" y="49"/>
                  <a:pt x="8" y="47"/>
                  <a:pt x="8" y="45"/>
                </a:cubicBezTo>
                <a:cubicBezTo>
                  <a:pt x="8" y="41"/>
                  <a:pt x="10" y="38"/>
                  <a:pt x="14" y="35"/>
                </a:cubicBezTo>
                <a:cubicBezTo>
                  <a:pt x="17" y="33"/>
                  <a:pt x="22" y="32"/>
                  <a:pt x="28" y="32"/>
                </a:cubicBezTo>
                <a:cubicBezTo>
                  <a:pt x="31" y="32"/>
                  <a:pt x="34" y="32"/>
                  <a:pt x="37" y="32"/>
                </a:cubicBezTo>
                <a:cubicBezTo>
                  <a:pt x="40" y="33"/>
                  <a:pt x="43" y="34"/>
                  <a:pt x="45" y="35"/>
                </a:cubicBezTo>
                <a:lnTo>
                  <a:pt x="45"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39">
            <a:extLst>
              <a:ext uri="{FF2B5EF4-FFF2-40B4-BE49-F238E27FC236}">
                <a16:creationId xmlns:a16="http://schemas.microsoft.com/office/drawing/2014/main" id="{B5638645-6F38-469E-8CBE-693541A6ECA4}"/>
              </a:ext>
            </a:extLst>
          </p:cNvPr>
          <p:cNvSpPr>
            <a:spLocks noEditPoints="1"/>
          </p:cNvSpPr>
          <p:nvPr/>
        </p:nvSpPr>
        <p:spPr bwMode="auto">
          <a:xfrm>
            <a:off x="3070225" y="2106613"/>
            <a:ext cx="39688" cy="53975"/>
          </a:xfrm>
          <a:custGeom>
            <a:avLst/>
            <a:gdLst>
              <a:gd name="T0" fmla="*/ 27 w 40"/>
              <a:gd name="T1" fmla="*/ 34 h 55"/>
              <a:gd name="T2" fmla="*/ 36 w 40"/>
              <a:gd name="T3" fmla="*/ 28 h 55"/>
              <a:gd name="T4" fmla="*/ 39 w 40"/>
              <a:gd name="T5" fmla="*/ 18 h 55"/>
              <a:gd name="T6" fmla="*/ 38 w 40"/>
              <a:gd name="T7" fmla="*/ 12 h 55"/>
              <a:gd name="T8" fmla="*/ 35 w 40"/>
              <a:gd name="T9" fmla="*/ 6 h 55"/>
              <a:gd name="T10" fmla="*/ 29 w 40"/>
              <a:gd name="T11" fmla="*/ 2 h 55"/>
              <a:gd name="T12" fmla="*/ 23 w 40"/>
              <a:gd name="T13" fmla="*/ 0 h 55"/>
              <a:gd name="T14" fmla="*/ 0 w 40"/>
              <a:gd name="T15" fmla="*/ 0 h 55"/>
              <a:gd name="T16" fmla="*/ 0 w 40"/>
              <a:gd name="T17" fmla="*/ 55 h 55"/>
              <a:gd name="T18" fmla="*/ 6 w 40"/>
              <a:gd name="T19" fmla="*/ 55 h 55"/>
              <a:gd name="T20" fmla="*/ 6 w 40"/>
              <a:gd name="T21" fmla="*/ 35 h 55"/>
              <a:gd name="T22" fmla="*/ 20 w 40"/>
              <a:gd name="T23" fmla="*/ 35 h 55"/>
              <a:gd name="T24" fmla="*/ 33 w 40"/>
              <a:gd name="T25" fmla="*/ 55 h 55"/>
              <a:gd name="T26" fmla="*/ 40 w 40"/>
              <a:gd name="T27" fmla="*/ 55 h 55"/>
              <a:gd name="T28" fmla="*/ 27 w 40"/>
              <a:gd name="T29" fmla="*/ 34 h 55"/>
              <a:gd name="T30" fmla="*/ 6 w 40"/>
              <a:gd name="T31" fmla="*/ 29 h 55"/>
              <a:gd name="T32" fmla="*/ 6 w 40"/>
              <a:gd name="T33" fmla="*/ 6 h 55"/>
              <a:gd name="T34" fmla="*/ 22 w 40"/>
              <a:gd name="T35" fmla="*/ 6 h 55"/>
              <a:gd name="T36" fmla="*/ 30 w 40"/>
              <a:gd name="T37" fmla="*/ 10 h 55"/>
              <a:gd name="T38" fmla="*/ 33 w 40"/>
              <a:gd name="T39" fmla="*/ 18 h 55"/>
              <a:gd name="T40" fmla="*/ 30 w 40"/>
              <a:gd name="T41" fmla="*/ 26 h 55"/>
              <a:gd name="T42" fmla="*/ 23 w 40"/>
              <a:gd name="T43" fmla="*/ 29 h 55"/>
              <a:gd name="T44" fmla="*/ 6 w 40"/>
              <a:gd name="T45"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5">
                <a:moveTo>
                  <a:pt x="27" y="34"/>
                </a:moveTo>
                <a:cubicBezTo>
                  <a:pt x="31" y="33"/>
                  <a:pt x="34" y="32"/>
                  <a:pt x="36" y="28"/>
                </a:cubicBezTo>
                <a:cubicBezTo>
                  <a:pt x="38" y="25"/>
                  <a:pt x="39" y="22"/>
                  <a:pt x="39" y="18"/>
                </a:cubicBezTo>
                <a:cubicBezTo>
                  <a:pt x="39" y="16"/>
                  <a:pt x="39" y="14"/>
                  <a:pt x="38" y="12"/>
                </a:cubicBezTo>
                <a:cubicBezTo>
                  <a:pt x="37" y="10"/>
                  <a:pt x="36" y="8"/>
                  <a:pt x="35" y="6"/>
                </a:cubicBezTo>
                <a:cubicBezTo>
                  <a:pt x="33" y="4"/>
                  <a:pt x="32" y="3"/>
                  <a:pt x="29" y="2"/>
                </a:cubicBezTo>
                <a:cubicBezTo>
                  <a:pt x="27" y="1"/>
                  <a:pt x="25" y="0"/>
                  <a:pt x="23" y="0"/>
                </a:cubicBezTo>
                <a:cubicBezTo>
                  <a:pt x="0" y="0"/>
                  <a:pt x="0" y="0"/>
                  <a:pt x="0" y="0"/>
                </a:cubicBezTo>
                <a:cubicBezTo>
                  <a:pt x="0" y="55"/>
                  <a:pt x="0" y="55"/>
                  <a:pt x="0" y="55"/>
                </a:cubicBezTo>
                <a:cubicBezTo>
                  <a:pt x="6" y="55"/>
                  <a:pt x="6" y="55"/>
                  <a:pt x="6" y="55"/>
                </a:cubicBezTo>
                <a:cubicBezTo>
                  <a:pt x="6" y="35"/>
                  <a:pt x="6" y="35"/>
                  <a:pt x="6" y="35"/>
                </a:cubicBezTo>
                <a:cubicBezTo>
                  <a:pt x="20" y="35"/>
                  <a:pt x="20" y="35"/>
                  <a:pt x="20" y="35"/>
                </a:cubicBezTo>
                <a:cubicBezTo>
                  <a:pt x="33" y="55"/>
                  <a:pt x="33" y="55"/>
                  <a:pt x="33" y="55"/>
                </a:cubicBezTo>
                <a:cubicBezTo>
                  <a:pt x="40" y="55"/>
                  <a:pt x="40" y="55"/>
                  <a:pt x="40" y="55"/>
                </a:cubicBezTo>
                <a:lnTo>
                  <a:pt x="27" y="34"/>
                </a:lnTo>
                <a:close/>
                <a:moveTo>
                  <a:pt x="6" y="29"/>
                </a:moveTo>
                <a:cubicBezTo>
                  <a:pt x="6" y="6"/>
                  <a:pt x="6" y="6"/>
                  <a:pt x="6" y="6"/>
                </a:cubicBezTo>
                <a:cubicBezTo>
                  <a:pt x="22" y="6"/>
                  <a:pt x="22" y="6"/>
                  <a:pt x="22" y="6"/>
                </a:cubicBezTo>
                <a:cubicBezTo>
                  <a:pt x="26" y="6"/>
                  <a:pt x="28" y="7"/>
                  <a:pt x="30" y="10"/>
                </a:cubicBezTo>
                <a:cubicBezTo>
                  <a:pt x="32" y="12"/>
                  <a:pt x="33" y="14"/>
                  <a:pt x="33" y="18"/>
                </a:cubicBezTo>
                <a:cubicBezTo>
                  <a:pt x="33" y="21"/>
                  <a:pt x="32" y="24"/>
                  <a:pt x="30" y="26"/>
                </a:cubicBezTo>
                <a:cubicBezTo>
                  <a:pt x="29" y="28"/>
                  <a:pt x="26" y="29"/>
                  <a:pt x="23" y="29"/>
                </a:cubicBezTo>
                <a:lnTo>
                  <a:pt x="6"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14423370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3">
            <a:extLst>
              <a:ext uri="{FF2B5EF4-FFF2-40B4-BE49-F238E27FC236}">
                <a16:creationId xmlns:a16="http://schemas.microsoft.com/office/drawing/2014/main" id="{A67DD11E-FBF6-46C2-A3F8-FB90A612598A}"/>
              </a:ext>
            </a:extLst>
          </p:cNvPr>
          <p:cNvSpPr>
            <a:spLocks noGrp="1"/>
          </p:cNvSpPr>
          <p:nvPr>
            <p:ph type="ftr" sz="quarter" idx="10"/>
          </p:nvPr>
        </p:nvSpPr>
        <p:spPr/>
        <p:txBody>
          <a:bodyPr/>
          <a:lstStyle>
            <a:lvl1pPr algn="ctr">
              <a:defRPr sz="1000" b="0" i="0" spc="0" baseline="0">
                <a:solidFill>
                  <a:schemeClr val="tx1">
                    <a:lumMod val="50000"/>
                    <a:lumOff val="50000"/>
                  </a:schemeClr>
                </a:solidFill>
                <a:latin typeface="PT Sans" panose="020B0503020203020204" pitchFamily="34" charset="0"/>
                <a:ea typeface="PT Sans" panose="020B0503020203020204" pitchFamily="34" charset="0"/>
              </a:defRPr>
            </a:lvl1pPr>
          </a:lstStyle>
          <a:p>
            <a:r>
              <a:rPr lang="en-US" dirty="0">
                <a:latin typeface="Open Sans" panose="020B0606030504020204" pitchFamily="34" charset="0"/>
                <a:ea typeface="Open Sans" panose="020B0606030504020204" pitchFamily="34" charset="0"/>
              </a:rPr>
              <a:t>www.yourwebsite.com</a:t>
            </a:r>
          </a:p>
        </p:txBody>
      </p:sp>
      <p:sp>
        <p:nvSpPr>
          <p:cNvPr id="31" name="Rectangle 30">
            <a:extLst>
              <a:ext uri="{FF2B5EF4-FFF2-40B4-BE49-F238E27FC236}">
                <a16:creationId xmlns:a16="http://schemas.microsoft.com/office/drawing/2014/main" id="{429BB8DC-58C7-472C-AB8F-3C315940184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800" smtClean="0">
                <a:latin typeface="Open Sans" panose="020B0606030504020204" pitchFamily="34" charset="0"/>
                <a:ea typeface="Open Sans" panose="020B0606030504020204" pitchFamily="34" charset="0"/>
              </a:rPr>
              <a:pPr/>
              <a:t>9</a:t>
            </a:fld>
            <a:endParaRPr lang="en-US" sz="800" dirty="0">
              <a:latin typeface="Open Sans" panose="020B0606030504020204" pitchFamily="34" charset="0"/>
              <a:ea typeface="Open Sans" panose="020B0606030504020204" pitchFamily="34" charset="0"/>
            </a:endParaRPr>
          </a:p>
        </p:txBody>
      </p:sp>
      <p:sp>
        <p:nvSpPr>
          <p:cNvPr id="10" name="Title 9">
            <a:extLst>
              <a:ext uri="{FF2B5EF4-FFF2-40B4-BE49-F238E27FC236}">
                <a16:creationId xmlns:a16="http://schemas.microsoft.com/office/drawing/2014/main" id="{DAE20786-DF1C-4C3B-A650-A5D1926A6F5B}"/>
              </a:ext>
            </a:extLst>
          </p:cNvPr>
          <p:cNvSpPr>
            <a:spLocks noGrp="1"/>
          </p:cNvSpPr>
          <p:nvPr>
            <p:ph type="title"/>
          </p:nvPr>
        </p:nvSpPr>
        <p:spPr/>
        <p:txBody>
          <a:bodyPr/>
          <a:lstStyle/>
          <a:p>
            <a:r>
              <a:rPr lang="en-US" dirty="0"/>
              <a:t>Our Location</a:t>
            </a:r>
          </a:p>
        </p:txBody>
      </p:sp>
      <p:sp>
        <p:nvSpPr>
          <p:cNvPr id="11" name="Text Placeholder 10">
            <a:extLst>
              <a:ext uri="{FF2B5EF4-FFF2-40B4-BE49-F238E27FC236}">
                <a16:creationId xmlns:a16="http://schemas.microsoft.com/office/drawing/2014/main" id="{5B9EC46D-D51D-464F-9620-7F687967BA92}"/>
              </a:ext>
            </a:extLst>
          </p:cNvPr>
          <p:cNvSpPr>
            <a:spLocks noGrp="1"/>
          </p:cNvSpPr>
          <p:nvPr>
            <p:ph type="body" sz="quarter" idx="12"/>
          </p:nvPr>
        </p:nvSpPr>
        <p:spPr/>
        <p:txBody>
          <a:bodyPr/>
          <a:lstStyle/>
          <a:p>
            <a:r>
              <a:rPr lang="en-US" dirty="0">
                <a:solidFill>
                  <a:schemeClr val="tx1">
                    <a:lumMod val="65000"/>
                    <a:lumOff val="35000"/>
                  </a:schemeClr>
                </a:solidFill>
              </a:rPr>
              <a:t>Lorem ipsum your title here some text so dummy and your </a:t>
            </a:r>
            <a:r>
              <a:rPr lang="en-US" dirty="0" err="1">
                <a:solidFill>
                  <a:schemeClr val="tx1">
                    <a:lumMod val="65000"/>
                    <a:lumOff val="35000"/>
                  </a:schemeClr>
                </a:solidFill>
              </a:rPr>
              <a:t>powerpoint</a:t>
            </a:r>
            <a:r>
              <a:rPr lang="en-US" dirty="0">
                <a:solidFill>
                  <a:schemeClr val="tx1">
                    <a:lumMod val="65000"/>
                    <a:lumOff val="35000"/>
                  </a:schemeClr>
                </a:solidFill>
              </a:rPr>
              <a:t> presentation</a:t>
            </a:r>
          </a:p>
        </p:txBody>
      </p:sp>
      <p:pic>
        <p:nvPicPr>
          <p:cNvPr id="6" name="Picture Placeholder 5">
            <a:extLst>
              <a:ext uri="{FF2B5EF4-FFF2-40B4-BE49-F238E27FC236}">
                <a16:creationId xmlns:a16="http://schemas.microsoft.com/office/drawing/2014/main" id="{73D0BCF3-7B06-485D-83CA-65E62DFE1B87}"/>
              </a:ext>
            </a:extLst>
          </p:cNvPr>
          <p:cNvPicPr>
            <a:picLocks noGrp="1" noChangeAspect="1"/>
          </p:cNvPicPr>
          <p:nvPr>
            <p:ph type="pic" sz="quarter" idx="13"/>
          </p:nvPr>
        </p:nvPicPr>
        <p:blipFill>
          <a:blip r:embed="rId3"/>
          <a:srcRect t="33752" b="33752"/>
          <a:stretch>
            <a:fillRect/>
          </a:stretch>
        </p:blipFill>
        <p:spPr/>
      </p:pic>
      <p:cxnSp>
        <p:nvCxnSpPr>
          <p:cNvPr id="57" name="Straight Connector 56">
            <a:extLst>
              <a:ext uri="{FF2B5EF4-FFF2-40B4-BE49-F238E27FC236}">
                <a16:creationId xmlns:a16="http://schemas.microsoft.com/office/drawing/2014/main" id="{F0E1F607-9653-4F26-91B1-4BA80D6799CF}"/>
              </a:ext>
            </a:extLst>
          </p:cNvPr>
          <p:cNvCxnSpPr>
            <a:cxnSpLocks/>
          </p:cNvCxnSpPr>
          <p:nvPr/>
        </p:nvCxnSpPr>
        <p:spPr>
          <a:xfrm>
            <a:off x="838200" y="1593850"/>
            <a:ext cx="1051560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6C16086-0347-4A7D-B0DA-9D7ABBC897F3}"/>
              </a:ext>
            </a:extLst>
          </p:cNvPr>
          <p:cNvCxnSpPr>
            <a:cxnSpLocks/>
          </p:cNvCxnSpPr>
          <p:nvPr/>
        </p:nvCxnSpPr>
        <p:spPr>
          <a:xfrm>
            <a:off x="838200" y="4756150"/>
            <a:ext cx="1051560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61A29FB-F954-4C74-BA86-89165B957347}"/>
              </a:ext>
            </a:extLst>
          </p:cNvPr>
          <p:cNvCxnSpPr>
            <a:cxnSpLocks/>
          </p:cNvCxnSpPr>
          <p:nvPr/>
        </p:nvCxnSpPr>
        <p:spPr>
          <a:xfrm>
            <a:off x="3470729" y="5225432"/>
            <a:ext cx="0" cy="697146"/>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Rectangle 9">
            <a:extLst>
              <a:ext uri="{FF2B5EF4-FFF2-40B4-BE49-F238E27FC236}">
                <a16:creationId xmlns:a16="http://schemas.microsoft.com/office/drawing/2014/main" id="{90B6229B-92E6-4D8A-BF8E-AFFB3D3398E1}"/>
              </a:ext>
            </a:extLst>
          </p:cNvPr>
          <p:cNvSpPr>
            <a:spLocks/>
          </p:cNvSpPr>
          <p:nvPr/>
        </p:nvSpPr>
        <p:spPr bwMode="auto">
          <a:xfrm>
            <a:off x="3911601" y="5225432"/>
            <a:ext cx="5022850" cy="697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5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This letterhead design is</a:t>
            </a:r>
          </a:p>
        </p:txBody>
      </p:sp>
      <p:pic>
        <p:nvPicPr>
          <p:cNvPr id="65" name="Picture 64">
            <a:extLst>
              <a:ext uri="{FF2B5EF4-FFF2-40B4-BE49-F238E27FC236}">
                <a16:creationId xmlns:a16="http://schemas.microsoft.com/office/drawing/2014/main" id="{FA97D6F3-05E1-4734-8FE5-5973E4C9E546}"/>
              </a:ext>
            </a:extLst>
          </p:cNvPr>
          <p:cNvPicPr>
            <a:picLocks noChangeAspect="1"/>
          </p:cNvPicPr>
          <p:nvPr/>
        </p:nvPicPr>
        <p:blipFill>
          <a:blip r:embed="rId4"/>
          <a:stretch>
            <a:fillRect/>
          </a:stretch>
        </p:blipFill>
        <p:spPr>
          <a:xfrm>
            <a:off x="838200" y="5211969"/>
            <a:ext cx="2187448" cy="710609"/>
          </a:xfrm>
          <a:prstGeom prst="rect">
            <a:avLst/>
          </a:prstGeom>
        </p:spPr>
      </p:pic>
    </p:spTree>
    <p:extLst>
      <p:ext uri="{BB962C8B-B14F-4D97-AF65-F5344CB8AC3E}">
        <p14:creationId xmlns:p14="http://schemas.microsoft.com/office/powerpoint/2010/main" val="300560646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theme/theme1.xml><?xml version="1.0" encoding="utf-8"?>
<a:theme xmlns:a="http://schemas.openxmlformats.org/drawingml/2006/main" name="Theme_Master">
  <a:themeElements>
    <a:clrScheme name="Custom 2">
      <a:dk1>
        <a:srgbClr val="000000"/>
      </a:dk1>
      <a:lt1>
        <a:srgbClr val="FFFFFF"/>
      </a:lt1>
      <a:dk2>
        <a:srgbClr val="2D3B41"/>
      </a:dk2>
      <a:lt2>
        <a:srgbClr val="E7E6E6"/>
      </a:lt2>
      <a:accent1>
        <a:srgbClr val="44C8F5"/>
      </a:accent1>
      <a:accent2>
        <a:srgbClr val="44C2CE"/>
      </a:accent2>
      <a:accent3>
        <a:srgbClr val="9FCD58"/>
      </a:accent3>
      <a:accent4>
        <a:srgbClr val="FFD400"/>
      </a:accent4>
      <a:accent5>
        <a:srgbClr val="EF4630"/>
      </a:accent5>
      <a:accent6>
        <a:srgbClr val="9663A9"/>
      </a:accent6>
      <a:hlink>
        <a:srgbClr val="0563C1"/>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23226</TotalTime>
  <Words>1017</Words>
  <Application>Microsoft Office PowerPoint</Application>
  <PresentationFormat>Widescreen</PresentationFormat>
  <Paragraphs>98</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Bebas Neue</vt:lpstr>
      <vt:lpstr>Bebas Neue Light</vt:lpstr>
      <vt:lpstr>Calibri</vt:lpstr>
      <vt:lpstr>Montserrat-Regular</vt:lpstr>
      <vt:lpstr>Open Sans</vt:lpstr>
      <vt:lpstr>PT Sans</vt:lpstr>
      <vt:lpstr>Theme_Master</vt:lpstr>
      <vt:lpstr>PowerPoint Presentation</vt:lpstr>
      <vt:lpstr>PowerPoint Presentation</vt:lpstr>
      <vt:lpstr>About Us</vt:lpstr>
      <vt:lpstr>PowerPoint Presentation</vt:lpstr>
      <vt:lpstr>Our Service</vt:lpstr>
      <vt:lpstr>Our Portfolio</vt:lpstr>
      <vt:lpstr>Our Timeline</vt:lpstr>
      <vt:lpstr>Our Infographic</vt:lpstr>
      <vt:lpstr>Our Location</vt:lpstr>
      <vt:lpstr>Thanks For Watching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Shopon Ahmed</cp:lastModifiedBy>
  <cp:revision>3762</cp:revision>
  <dcterms:created xsi:type="dcterms:W3CDTF">2016-12-30T12:29:18Z</dcterms:created>
  <dcterms:modified xsi:type="dcterms:W3CDTF">2017-10-14T07:00:31Z</dcterms:modified>
</cp:coreProperties>
</file>