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9" r:id="rId3"/>
    <p:sldMasterId id="214748367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Montserrat Black"/>
      <p:bold r:id="rId16"/>
      <p:boldItalic r:id="rId17"/>
    </p:embeddedFont>
    <p:embeddedFont>
      <p:font typeface="Montserrat"/>
      <p:regular r:id="rId18"/>
      <p:bold r:id="rId19"/>
      <p:italic r:id="rId20"/>
      <p:boldItalic r:id="rId21"/>
    </p:embeddedFont>
    <p:embeddedFont>
      <p:font typeface="Open Sans ExtraBold"/>
      <p:bold r:id="rId22"/>
      <p:boldItalic r:id="rId23"/>
    </p:embeddedFont>
    <p:embeddedFont>
      <p:font typeface="PT Sans"/>
      <p:regular r:id="rId24"/>
      <p:bold r:id="rId25"/>
      <p:italic r:id="rId26"/>
      <p:boldItalic r:id="rId27"/>
    </p:embeddedFont>
    <p:embeddedFont>
      <p:font typeface="Open Sans"/>
      <p:regular r:id="rId28"/>
      <p:bold r:id="rId29"/>
      <p:italic r:id="rId30"/>
      <p:boldItalic r:id="rId31"/>
    </p:embeddedFont>
    <p:embeddedFont>
      <p:font typeface="Montserrat Thin"/>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22" Type="http://schemas.openxmlformats.org/officeDocument/2006/relationships/font" Target="fonts/OpenSansExtraBold-bold.fntdata"/><Relationship Id="rId21" Type="http://schemas.openxmlformats.org/officeDocument/2006/relationships/font" Target="fonts/Montserrat-boldItalic.fntdata"/><Relationship Id="rId24" Type="http://schemas.openxmlformats.org/officeDocument/2006/relationships/font" Target="fonts/PTSans-regular.fntdata"/><Relationship Id="rId23" Type="http://schemas.openxmlformats.org/officeDocument/2006/relationships/font" Target="fonts/OpenSansExtraBold-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font" Target="fonts/PTSans-italic.fntdata"/><Relationship Id="rId25" Type="http://schemas.openxmlformats.org/officeDocument/2006/relationships/font" Target="fonts/PTSans-bold.fntdata"/><Relationship Id="rId28" Type="http://schemas.openxmlformats.org/officeDocument/2006/relationships/font" Target="fonts/OpenSans-regular.fntdata"/><Relationship Id="rId27" Type="http://schemas.openxmlformats.org/officeDocument/2006/relationships/font" Target="fonts/PTSans-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33" Type="http://schemas.openxmlformats.org/officeDocument/2006/relationships/font" Target="fonts/MontserratThin-bold.fntdata"/><Relationship Id="rId10" Type="http://schemas.openxmlformats.org/officeDocument/2006/relationships/slide" Target="slides/slide5.xml"/><Relationship Id="rId32" Type="http://schemas.openxmlformats.org/officeDocument/2006/relationships/font" Target="fonts/MontserratThin-regular.fntdata"/><Relationship Id="rId13" Type="http://schemas.openxmlformats.org/officeDocument/2006/relationships/slide" Target="slides/slide8.xml"/><Relationship Id="rId35" Type="http://schemas.openxmlformats.org/officeDocument/2006/relationships/font" Target="fonts/MontserratThin-boldItalic.fntdata"/><Relationship Id="rId12" Type="http://schemas.openxmlformats.org/officeDocument/2006/relationships/slide" Target="slides/slide7.xml"/><Relationship Id="rId34" Type="http://schemas.openxmlformats.org/officeDocument/2006/relationships/font" Target="fonts/MontserratThin-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MontserratBlack-boldItalic.fntdata"/><Relationship Id="rId16" Type="http://schemas.openxmlformats.org/officeDocument/2006/relationships/font" Target="fonts/MontserratBlack-bold.fntdata"/><Relationship Id="rId19" Type="http://schemas.openxmlformats.org/officeDocument/2006/relationships/font" Target="fonts/Montserrat-bold.fntdata"/><Relationship Id="rId18" Type="http://schemas.openxmlformats.org/officeDocument/2006/relationships/font" Target="fonts/Montserra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 name="Shape 9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6" name="Shape 9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7" name="Shape 347"/>
        <p:cNvGrpSpPr/>
        <p:nvPr/>
      </p:nvGrpSpPr>
      <p:grpSpPr>
        <a:xfrm>
          <a:off x="0" y="0"/>
          <a:ext cx="0" cy="0"/>
          <a:chOff x="0" y="0"/>
          <a:chExt cx="0" cy="0"/>
        </a:xfrm>
      </p:grpSpPr>
      <p:sp>
        <p:nvSpPr>
          <p:cNvPr id="348" name="Shape 34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9" name="Shape 34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350" name="Shape 35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 name="Shape 11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3" name="Shape 11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Shape 12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6" name="Shape 12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Shape 139"/>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0" name="Shape 140"/>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Shape 20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 name="Shape 20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04" name="Shape 20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Shape 22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Shape 22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25" name="Shape 22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 name="Shape 24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48" name="Shape 24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Shape 25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Shape 25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59" name="Shape 25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Shape 28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 name="Shape 28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282" name="Shape 28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01">
  <p:cSld name="14_01">
    <p:spTree>
      <p:nvGrpSpPr>
        <p:cNvPr id="55" name="Shape 55"/>
        <p:cNvGrpSpPr/>
        <p:nvPr/>
      </p:nvGrpSpPr>
      <p:grpSpPr>
        <a:xfrm>
          <a:off x="0" y="0"/>
          <a:ext cx="0" cy="0"/>
          <a:chOff x="0" y="0"/>
          <a:chExt cx="0" cy="0"/>
        </a:xfrm>
      </p:grpSpPr>
      <p:sp>
        <p:nvSpPr>
          <p:cNvPr id="56" name="Shape 56"/>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u="none" cap="none" strike="noStrike">
                <a:solidFill>
                  <a:srgbClr val="3F3F3F"/>
                </a:solidFill>
                <a:latin typeface="Open Sans"/>
                <a:ea typeface="Open Sans"/>
                <a:cs typeface="Open Sans"/>
                <a:sym typeface="Open Sans"/>
              </a:defRPr>
            </a:lvl1pPr>
            <a:lvl2pPr indent="0" lvl="1" marL="0" marR="0" rtl="0" algn="ctr">
              <a:spcBef>
                <a:spcPts val="0"/>
              </a:spcBef>
              <a:buNone/>
              <a:defRPr b="0" i="0" sz="1100" u="none" cap="none" strike="noStrike">
                <a:solidFill>
                  <a:srgbClr val="3F3F3F"/>
                </a:solidFill>
                <a:latin typeface="Open Sans"/>
                <a:ea typeface="Open Sans"/>
                <a:cs typeface="Open Sans"/>
                <a:sym typeface="Open Sans"/>
              </a:defRPr>
            </a:lvl2pPr>
            <a:lvl3pPr indent="0" lvl="2" marL="0" marR="0" rtl="0" algn="ctr">
              <a:spcBef>
                <a:spcPts val="0"/>
              </a:spcBef>
              <a:buNone/>
              <a:defRPr b="0" i="0" sz="1100" u="none" cap="none" strike="noStrike">
                <a:solidFill>
                  <a:srgbClr val="3F3F3F"/>
                </a:solidFill>
                <a:latin typeface="Open Sans"/>
                <a:ea typeface="Open Sans"/>
                <a:cs typeface="Open Sans"/>
                <a:sym typeface="Open Sans"/>
              </a:defRPr>
            </a:lvl3pPr>
            <a:lvl4pPr indent="0" lvl="3" marL="0" marR="0" rtl="0" algn="ctr">
              <a:spcBef>
                <a:spcPts val="0"/>
              </a:spcBef>
              <a:buNone/>
              <a:defRPr b="0" i="0" sz="1100" u="none" cap="none" strike="noStrike">
                <a:solidFill>
                  <a:srgbClr val="3F3F3F"/>
                </a:solidFill>
                <a:latin typeface="Open Sans"/>
                <a:ea typeface="Open Sans"/>
                <a:cs typeface="Open Sans"/>
                <a:sym typeface="Open Sans"/>
              </a:defRPr>
            </a:lvl4pPr>
            <a:lvl5pPr indent="0" lvl="4" marL="0" marR="0" rtl="0" algn="ctr">
              <a:spcBef>
                <a:spcPts val="0"/>
              </a:spcBef>
              <a:buNone/>
              <a:defRPr b="0" i="0" sz="1100" u="none" cap="none" strike="noStrike">
                <a:solidFill>
                  <a:srgbClr val="3F3F3F"/>
                </a:solidFill>
                <a:latin typeface="Open Sans"/>
                <a:ea typeface="Open Sans"/>
                <a:cs typeface="Open Sans"/>
                <a:sym typeface="Open Sans"/>
              </a:defRPr>
            </a:lvl5pPr>
            <a:lvl6pPr indent="0" lvl="5" marL="0" marR="0" rtl="0" algn="ctr">
              <a:spcBef>
                <a:spcPts val="0"/>
              </a:spcBef>
              <a:buNone/>
              <a:defRPr b="0" i="0" sz="1100" u="none" cap="none" strike="noStrike">
                <a:solidFill>
                  <a:srgbClr val="3F3F3F"/>
                </a:solidFill>
                <a:latin typeface="Open Sans"/>
                <a:ea typeface="Open Sans"/>
                <a:cs typeface="Open Sans"/>
                <a:sym typeface="Open Sans"/>
              </a:defRPr>
            </a:lvl6pPr>
            <a:lvl7pPr indent="0" lvl="6" marL="0" marR="0" rtl="0" algn="ctr">
              <a:spcBef>
                <a:spcPts val="0"/>
              </a:spcBef>
              <a:buNone/>
              <a:defRPr b="0" i="0" sz="1100" u="none" cap="none" strike="noStrike">
                <a:solidFill>
                  <a:srgbClr val="3F3F3F"/>
                </a:solidFill>
                <a:latin typeface="Open Sans"/>
                <a:ea typeface="Open Sans"/>
                <a:cs typeface="Open Sans"/>
                <a:sym typeface="Open Sans"/>
              </a:defRPr>
            </a:lvl7pPr>
            <a:lvl8pPr indent="0" lvl="7" marL="0" marR="0" rtl="0" algn="ctr">
              <a:spcBef>
                <a:spcPts val="0"/>
              </a:spcBef>
              <a:buNone/>
              <a:defRPr b="0" i="0" sz="1100" u="none" cap="none" strike="noStrike">
                <a:solidFill>
                  <a:srgbClr val="3F3F3F"/>
                </a:solidFill>
                <a:latin typeface="Open Sans"/>
                <a:ea typeface="Open Sans"/>
                <a:cs typeface="Open Sans"/>
                <a:sym typeface="Open Sans"/>
              </a:defRPr>
            </a:lvl8pPr>
            <a:lvl9pPr indent="0" lvl="8" marL="0" marR="0" rtl="0" algn="ctr">
              <a:spcBef>
                <a:spcPts val="0"/>
              </a:spcBef>
              <a:buNone/>
              <a:defRPr b="0" i="0" sz="1100" u="none" cap="none" strike="noStrike">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57" name="Shape 57"/>
          <p:cNvSpPr/>
          <p:nvPr>
            <p:ph idx="2" type="pic"/>
          </p:nvPr>
        </p:nvSpPr>
        <p:spPr>
          <a:xfrm>
            <a:off x="746464" y="1369580"/>
            <a:ext cx="7634048" cy="2701994"/>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01">
  <p:cSld name="13_01">
    <p:spTree>
      <p:nvGrpSpPr>
        <p:cNvPr id="58" name="Shape 58"/>
        <p:cNvGrpSpPr/>
        <p:nvPr/>
      </p:nvGrpSpPr>
      <p:grpSpPr>
        <a:xfrm>
          <a:off x="0" y="0"/>
          <a:ext cx="0" cy="0"/>
          <a:chOff x="0" y="0"/>
          <a:chExt cx="0" cy="0"/>
        </a:xfrm>
      </p:grpSpPr>
      <p:sp>
        <p:nvSpPr>
          <p:cNvPr id="59" name="Shape 59"/>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01">
  <p:cSld name="17_01">
    <p:spTree>
      <p:nvGrpSpPr>
        <p:cNvPr id="60" name="Shape 60"/>
        <p:cNvGrpSpPr/>
        <p:nvPr/>
      </p:nvGrpSpPr>
      <p:grpSpPr>
        <a:xfrm>
          <a:off x="0" y="0"/>
          <a:ext cx="0" cy="0"/>
          <a:chOff x="0" y="0"/>
          <a:chExt cx="0" cy="0"/>
        </a:xfrm>
      </p:grpSpPr>
      <p:sp>
        <p:nvSpPr>
          <p:cNvPr id="61" name="Shape 61"/>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62" name="Shape 62"/>
          <p:cNvSpPr/>
          <p:nvPr>
            <p:ph idx="2" type="pic"/>
          </p:nvPr>
        </p:nvSpPr>
        <p:spPr>
          <a:xfrm>
            <a:off x="746464" y="763489"/>
            <a:ext cx="7634048" cy="361605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01">
  <p:cSld name="19_01">
    <p:spTree>
      <p:nvGrpSpPr>
        <p:cNvPr id="63" name="Shape 63"/>
        <p:cNvGrpSpPr/>
        <p:nvPr/>
      </p:nvGrpSpPr>
      <p:grpSpPr>
        <a:xfrm>
          <a:off x="0" y="0"/>
          <a:ext cx="0" cy="0"/>
          <a:chOff x="0" y="0"/>
          <a:chExt cx="0" cy="0"/>
        </a:xfrm>
      </p:grpSpPr>
      <p:sp>
        <p:nvSpPr>
          <p:cNvPr id="64" name="Shape 64"/>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65" name="Shape 65"/>
          <p:cNvSpPr/>
          <p:nvPr>
            <p:ph idx="2" type="pic"/>
          </p:nvPr>
        </p:nvSpPr>
        <p:spPr>
          <a:xfrm>
            <a:off x="746464" y="763490"/>
            <a:ext cx="7634048" cy="2241267"/>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01">
  <p:cSld name="25_01">
    <p:spTree>
      <p:nvGrpSpPr>
        <p:cNvPr id="66" name="Shape 66"/>
        <p:cNvGrpSpPr/>
        <p:nvPr/>
      </p:nvGrpSpPr>
      <p:grpSpPr>
        <a:xfrm>
          <a:off x="0" y="0"/>
          <a:ext cx="0" cy="0"/>
          <a:chOff x="0" y="0"/>
          <a:chExt cx="0" cy="0"/>
        </a:xfrm>
      </p:grpSpPr>
      <p:sp>
        <p:nvSpPr>
          <p:cNvPr id="67" name="Shape 67"/>
          <p:cNvSpPr/>
          <p:nvPr>
            <p:ph idx="2" type="pic"/>
          </p:nvPr>
        </p:nvSpPr>
        <p:spPr>
          <a:xfrm>
            <a:off x="3571875" y="1360704"/>
            <a:ext cx="2000250" cy="200025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8" name="Shape 68"/>
          <p:cNvSpPr/>
          <p:nvPr>
            <p:ph idx="3" type="pic"/>
          </p:nvPr>
        </p:nvSpPr>
        <p:spPr>
          <a:xfrm>
            <a:off x="6397286" y="1360704"/>
            <a:ext cx="2000250" cy="200025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9" name="Shape 69"/>
          <p:cNvSpPr txBox="1"/>
          <p:nvPr>
            <p:ph idx="1" type="body"/>
          </p:nvPr>
        </p:nvSpPr>
        <p:spPr>
          <a:xfrm>
            <a:off x="628650" y="790575"/>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0" name="Shape 70"/>
          <p:cNvSpPr/>
          <p:nvPr>
            <p:ph idx="4" type="pic"/>
          </p:nvPr>
        </p:nvSpPr>
        <p:spPr>
          <a:xfrm>
            <a:off x="746464" y="1360704"/>
            <a:ext cx="2000250" cy="200025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Shape 71"/>
          <p:cNvSpPr txBox="1"/>
          <p:nvPr>
            <p:ph type="title"/>
          </p:nvPr>
        </p:nvSpPr>
        <p:spPr>
          <a:xfrm>
            <a:off x="628650" y="296770"/>
            <a:ext cx="7886700" cy="51016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ExtraBold"/>
              <a:buNone/>
              <a:defRPr b="0" i="0" sz="2600" u="none" cap="none" strike="noStrike">
                <a:solidFill>
                  <a:schemeClr val="dk1"/>
                </a:solidFill>
                <a:latin typeface="Open Sans ExtraBold"/>
                <a:ea typeface="Open Sans ExtraBold"/>
                <a:cs typeface="Open Sans ExtraBold"/>
                <a:sym typeface="Open Sans Extra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2" name="Shape 72"/>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01">
  <p:cSld name="24_01">
    <p:spTree>
      <p:nvGrpSpPr>
        <p:cNvPr id="73" name="Shape 73"/>
        <p:cNvGrpSpPr/>
        <p:nvPr/>
      </p:nvGrpSpPr>
      <p:grpSpPr>
        <a:xfrm>
          <a:off x="0" y="0"/>
          <a:ext cx="0" cy="0"/>
          <a:chOff x="0" y="0"/>
          <a:chExt cx="0" cy="0"/>
        </a:xfrm>
      </p:grpSpPr>
      <p:sp>
        <p:nvSpPr>
          <p:cNvPr id="74" name="Shape 74"/>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75" name="Shape 75"/>
          <p:cNvSpPr txBox="1"/>
          <p:nvPr>
            <p:ph idx="1" type="body"/>
          </p:nvPr>
        </p:nvSpPr>
        <p:spPr>
          <a:xfrm>
            <a:off x="628650" y="790575"/>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Shape 76"/>
          <p:cNvSpPr txBox="1"/>
          <p:nvPr>
            <p:ph type="title"/>
          </p:nvPr>
        </p:nvSpPr>
        <p:spPr>
          <a:xfrm>
            <a:off x="628650" y="296770"/>
            <a:ext cx="7886700" cy="51016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ExtraBold"/>
              <a:buNone/>
              <a:defRPr b="0" i="0" sz="2600" u="none" cap="none" strike="noStrike">
                <a:solidFill>
                  <a:schemeClr val="dk1"/>
                </a:solidFill>
                <a:latin typeface="Open Sans ExtraBold"/>
                <a:ea typeface="Open Sans ExtraBold"/>
                <a:cs typeface="Open Sans ExtraBold"/>
                <a:sym typeface="Open Sans Extra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7" name="Shape 77"/>
          <p:cNvSpPr/>
          <p:nvPr>
            <p:ph idx="2" type="pic"/>
          </p:nvPr>
        </p:nvSpPr>
        <p:spPr>
          <a:xfrm>
            <a:off x="5529262" y="2514600"/>
            <a:ext cx="2851252" cy="186494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01">
  <p:cSld name="18_01">
    <p:spTree>
      <p:nvGrpSpPr>
        <p:cNvPr id="78" name="Shape 78"/>
        <p:cNvGrpSpPr/>
        <p:nvPr/>
      </p:nvGrpSpPr>
      <p:grpSpPr>
        <a:xfrm>
          <a:off x="0" y="0"/>
          <a:ext cx="0" cy="0"/>
          <a:chOff x="0" y="0"/>
          <a:chExt cx="0" cy="0"/>
        </a:xfrm>
      </p:grpSpPr>
      <p:sp>
        <p:nvSpPr>
          <p:cNvPr id="79" name="Shape 79"/>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80" name="Shape 80"/>
          <p:cNvSpPr/>
          <p:nvPr>
            <p:ph idx="2" type="pic"/>
          </p:nvPr>
        </p:nvSpPr>
        <p:spPr>
          <a:xfrm>
            <a:off x="600075" y="628650"/>
            <a:ext cx="3543300" cy="2757488"/>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01">
  <p:cSld name="15_01">
    <p:spTree>
      <p:nvGrpSpPr>
        <p:cNvPr id="81" name="Shape 81"/>
        <p:cNvGrpSpPr/>
        <p:nvPr/>
      </p:nvGrpSpPr>
      <p:grpSpPr>
        <a:xfrm>
          <a:off x="0" y="0"/>
          <a:ext cx="0" cy="0"/>
          <a:chOff x="0" y="0"/>
          <a:chExt cx="0" cy="0"/>
        </a:xfrm>
      </p:grpSpPr>
      <p:sp>
        <p:nvSpPr>
          <p:cNvPr id="82" name="Shape 82"/>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83" name="Shape 83"/>
          <p:cNvSpPr/>
          <p:nvPr>
            <p:ph idx="2" type="pic"/>
          </p:nvPr>
        </p:nvSpPr>
        <p:spPr>
          <a:xfrm>
            <a:off x="1" y="0"/>
            <a:ext cx="9143999" cy="5143500"/>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01">
  <p:cSld name="21_01">
    <p:spTree>
      <p:nvGrpSpPr>
        <p:cNvPr id="84" name="Shape 84"/>
        <p:cNvGrpSpPr/>
        <p:nvPr/>
      </p:nvGrpSpPr>
      <p:grpSpPr>
        <a:xfrm>
          <a:off x="0" y="0"/>
          <a:ext cx="0" cy="0"/>
          <a:chOff x="0" y="0"/>
          <a:chExt cx="0" cy="0"/>
        </a:xfrm>
      </p:grpSpPr>
      <p:sp>
        <p:nvSpPr>
          <p:cNvPr id="85" name="Shape 85"/>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86" name="Shape 86"/>
          <p:cNvSpPr txBox="1"/>
          <p:nvPr>
            <p:ph idx="1" type="body"/>
          </p:nvPr>
        </p:nvSpPr>
        <p:spPr>
          <a:xfrm>
            <a:off x="628650" y="790575"/>
            <a:ext cx="7886700" cy="209550"/>
          </a:xfrm>
          <a:prstGeom prst="rect">
            <a:avLst/>
          </a:prstGeom>
          <a:noFill/>
          <a:ln>
            <a:noFill/>
          </a:ln>
        </p:spPr>
        <p:txBody>
          <a:bodyPr anchorCtr="0" anchor="t" bIns="68575" lIns="68575" spcFirstLastPara="1" rIns="68575" wrap="square" tIns="68575"/>
          <a:lstStyle>
            <a:lvl1pPr indent="-228600" lvl="0" marL="45720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PT Sans"/>
                <a:ea typeface="PT Sans"/>
                <a:cs typeface="PT Sans"/>
                <a:sym typeface="PT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7" name="Shape 87"/>
          <p:cNvSpPr txBox="1"/>
          <p:nvPr>
            <p:ph type="title"/>
          </p:nvPr>
        </p:nvSpPr>
        <p:spPr>
          <a:xfrm>
            <a:off x="628650" y="296770"/>
            <a:ext cx="7886700" cy="51016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ExtraBold"/>
              <a:buNone/>
              <a:defRPr b="0" i="0" sz="2600" u="none" cap="none" strike="noStrike">
                <a:solidFill>
                  <a:schemeClr val="dk1"/>
                </a:solidFill>
                <a:latin typeface="Open Sans ExtraBold"/>
                <a:ea typeface="Open Sans ExtraBold"/>
                <a:cs typeface="Open Sans ExtraBold"/>
                <a:sym typeface="Open Sans Extra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01">
  <p:cSld name="16_01">
    <p:spTree>
      <p:nvGrpSpPr>
        <p:cNvPr id="88" name="Shape 88"/>
        <p:cNvGrpSpPr/>
        <p:nvPr/>
      </p:nvGrpSpPr>
      <p:grpSpPr>
        <a:xfrm>
          <a:off x="0" y="0"/>
          <a:ext cx="0" cy="0"/>
          <a:chOff x="0" y="0"/>
          <a:chExt cx="0" cy="0"/>
        </a:xfrm>
      </p:grpSpPr>
      <p:sp>
        <p:nvSpPr>
          <p:cNvPr id="89" name="Shape 89"/>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a:solidFill>
                  <a:srgbClr val="3F3F3F"/>
                </a:solidFill>
                <a:latin typeface="Open Sans"/>
                <a:ea typeface="Open Sans"/>
                <a:cs typeface="Open Sans"/>
                <a:sym typeface="Open Sans"/>
              </a:defRPr>
            </a:lvl1pPr>
            <a:lvl2pPr indent="0" lvl="1" marL="0" marR="0" rtl="0" algn="ctr">
              <a:spcBef>
                <a:spcPts val="0"/>
              </a:spcBef>
              <a:buNone/>
              <a:defRPr b="0" i="0" sz="1100">
                <a:solidFill>
                  <a:srgbClr val="3F3F3F"/>
                </a:solidFill>
                <a:latin typeface="Open Sans"/>
                <a:ea typeface="Open Sans"/>
                <a:cs typeface="Open Sans"/>
                <a:sym typeface="Open Sans"/>
              </a:defRPr>
            </a:lvl2pPr>
            <a:lvl3pPr indent="0" lvl="2" marL="0" marR="0" rtl="0" algn="ctr">
              <a:spcBef>
                <a:spcPts val="0"/>
              </a:spcBef>
              <a:buNone/>
              <a:defRPr b="0" i="0" sz="1100">
                <a:solidFill>
                  <a:srgbClr val="3F3F3F"/>
                </a:solidFill>
                <a:latin typeface="Open Sans"/>
                <a:ea typeface="Open Sans"/>
                <a:cs typeface="Open Sans"/>
                <a:sym typeface="Open Sans"/>
              </a:defRPr>
            </a:lvl3pPr>
            <a:lvl4pPr indent="0" lvl="3" marL="0" marR="0" rtl="0" algn="ctr">
              <a:spcBef>
                <a:spcPts val="0"/>
              </a:spcBef>
              <a:buNone/>
              <a:defRPr b="0" i="0" sz="1100">
                <a:solidFill>
                  <a:srgbClr val="3F3F3F"/>
                </a:solidFill>
                <a:latin typeface="Open Sans"/>
                <a:ea typeface="Open Sans"/>
                <a:cs typeface="Open Sans"/>
                <a:sym typeface="Open Sans"/>
              </a:defRPr>
            </a:lvl4pPr>
            <a:lvl5pPr indent="0" lvl="4" marL="0" marR="0" rtl="0" algn="ctr">
              <a:spcBef>
                <a:spcPts val="0"/>
              </a:spcBef>
              <a:buNone/>
              <a:defRPr b="0" i="0" sz="1100">
                <a:solidFill>
                  <a:srgbClr val="3F3F3F"/>
                </a:solidFill>
                <a:latin typeface="Open Sans"/>
                <a:ea typeface="Open Sans"/>
                <a:cs typeface="Open Sans"/>
                <a:sym typeface="Open Sans"/>
              </a:defRPr>
            </a:lvl5pPr>
            <a:lvl6pPr indent="0" lvl="5" marL="0" marR="0" rtl="0" algn="ctr">
              <a:spcBef>
                <a:spcPts val="0"/>
              </a:spcBef>
              <a:buNone/>
              <a:defRPr b="0" i="0" sz="1100">
                <a:solidFill>
                  <a:srgbClr val="3F3F3F"/>
                </a:solidFill>
                <a:latin typeface="Open Sans"/>
                <a:ea typeface="Open Sans"/>
                <a:cs typeface="Open Sans"/>
                <a:sym typeface="Open Sans"/>
              </a:defRPr>
            </a:lvl6pPr>
            <a:lvl7pPr indent="0" lvl="6" marL="0" marR="0" rtl="0" algn="ctr">
              <a:spcBef>
                <a:spcPts val="0"/>
              </a:spcBef>
              <a:buNone/>
              <a:defRPr b="0" i="0" sz="1100">
                <a:solidFill>
                  <a:srgbClr val="3F3F3F"/>
                </a:solidFill>
                <a:latin typeface="Open Sans"/>
                <a:ea typeface="Open Sans"/>
                <a:cs typeface="Open Sans"/>
                <a:sym typeface="Open Sans"/>
              </a:defRPr>
            </a:lvl7pPr>
            <a:lvl8pPr indent="0" lvl="7" marL="0" marR="0" rtl="0" algn="ctr">
              <a:spcBef>
                <a:spcPts val="0"/>
              </a:spcBef>
              <a:buNone/>
              <a:defRPr b="0" i="0" sz="1100">
                <a:solidFill>
                  <a:srgbClr val="3F3F3F"/>
                </a:solidFill>
                <a:latin typeface="Open Sans"/>
                <a:ea typeface="Open Sans"/>
                <a:cs typeface="Open Sans"/>
                <a:sym typeface="Open Sans"/>
              </a:defRPr>
            </a:lvl8pPr>
            <a:lvl9pPr indent="0" lvl="8" marL="0" marR="0" rtl="0" algn="ctr">
              <a:spcBef>
                <a:spcPts val="0"/>
              </a:spcBef>
              <a:buNone/>
              <a:defRPr b="0" i="0" sz="1100">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90" name="Shape 90"/>
          <p:cNvSpPr/>
          <p:nvPr>
            <p:ph idx="2" type="pic"/>
          </p:nvPr>
        </p:nvSpPr>
        <p:spPr>
          <a:xfrm>
            <a:off x="2131369" y="1116806"/>
            <a:ext cx="1238775" cy="1238775"/>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Shape 91"/>
          <p:cNvSpPr/>
          <p:nvPr>
            <p:ph idx="3" type="pic"/>
          </p:nvPr>
        </p:nvSpPr>
        <p:spPr>
          <a:xfrm>
            <a:off x="4777978" y="-5455"/>
            <a:ext cx="4366022" cy="5148956"/>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2" name="Shape 92"/>
          <p:cNvSpPr/>
          <p:nvPr>
            <p:ph idx="4" type="pic"/>
          </p:nvPr>
        </p:nvSpPr>
        <p:spPr>
          <a:xfrm>
            <a:off x="3120628" y="1778068"/>
            <a:ext cx="4582716" cy="3058832"/>
          </a:xfrm>
          <a:prstGeom prst="rect">
            <a:avLst/>
          </a:prstGeom>
          <a:noFill/>
          <a:ln>
            <a:noFill/>
          </a:ln>
        </p:spPr>
        <p:txBody>
          <a:bodyPr anchorCtr="0" anchor="t" bIns="68575" lIns="68575" spcFirstLastPara="1" rIns="68575" wrap="square" tIns="68575"/>
          <a:lstStyle>
            <a:lvl1pPr lvl="0" marR="0" rtl="0" algn="ctr">
              <a:lnSpc>
                <a:spcPct val="90000"/>
              </a:lnSpc>
              <a:spcBef>
                <a:spcPts val="800"/>
              </a:spcBef>
              <a:spcAft>
                <a:spcPts val="0"/>
              </a:spcAft>
              <a:buClr>
                <a:schemeClr val="dk1"/>
              </a:buClr>
              <a:buSzPts val="800"/>
              <a:buFont typeface="Arial"/>
              <a:buNone/>
              <a:defRPr b="0" i="0" sz="800" u="none" cap="none" strike="noStrike">
                <a:solidFill>
                  <a:schemeClr val="dk1"/>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11" Type="http://schemas.openxmlformats.org/officeDocument/2006/relationships/slideLayout" Target="../slideLayouts/slideLayout21.xml"/><Relationship Id="rId10" Type="http://schemas.openxmlformats.org/officeDocument/2006/relationships/slideLayout" Target="../slideLayouts/slideLayout20.xml"/><Relationship Id="rId12" Type="http://schemas.openxmlformats.org/officeDocument/2006/relationships/theme" Target="../theme/theme1.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1100" u="none" cap="none" strike="noStrike">
                <a:solidFill>
                  <a:srgbClr val="3F3F3F"/>
                </a:solidFill>
                <a:latin typeface="Open Sans"/>
                <a:ea typeface="Open Sans"/>
                <a:cs typeface="Open Sans"/>
                <a:sym typeface="Open Sans"/>
              </a:defRPr>
            </a:lvl1pPr>
            <a:lvl2pPr indent="0" lvl="1" marL="0" marR="0" rtl="0" algn="ctr">
              <a:spcBef>
                <a:spcPts val="0"/>
              </a:spcBef>
              <a:buNone/>
              <a:defRPr b="0" i="0" sz="1100" u="none" cap="none" strike="noStrike">
                <a:solidFill>
                  <a:srgbClr val="3F3F3F"/>
                </a:solidFill>
                <a:latin typeface="Open Sans"/>
                <a:ea typeface="Open Sans"/>
                <a:cs typeface="Open Sans"/>
                <a:sym typeface="Open Sans"/>
              </a:defRPr>
            </a:lvl2pPr>
            <a:lvl3pPr indent="0" lvl="2" marL="0" marR="0" rtl="0" algn="ctr">
              <a:spcBef>
                <a:spcPts val="0"/>
              </a:spcBef>
              <a:buNone/>
              <a:defRPr b="0" i="0" sz="1100" u="none" cap="none" strike="noStrike">
                <a:solidFill>
                  <a:srgbClr val="3F3F3F"/>
                </a:solidFill>
                <a:latin typeface="Open Sans"/>
                <a:ea typeface="Open Sans"/>
                <a:cs typeface="Open Sans"/>
                <a:sym typeface="Open Sans"/>
              </a:defRPr>
            </a:lvl3pPr>
            <a:lvl4pPr indent="0" lvl="3" marL="0" marR="0" rtl="0" algn="ctr">
              <a:spcBef>
                <a:spcPts val="0"/>
              </a:spcBef>
              <a:buNone/>
              <a:defRPr b="0" i="0" sz="1100" u="none" cap="none" strike="noStrike">
                <a:solidFill>
                  <a:srgbClr val="3F3F3F"/>
                </a:solidFill>
                <a:latin typeface="Open Sans"/>
                <a:ea typeface="Open Sans"/>
                <a:cs typeface="Open Sans"/>
                <a:sym typeface="Open Sans"/>
              </a:defRPr>
            </a:lvl4pPr>
            <a:lvl5pPr indent="0" lvl="4" marL="0" marR="0" rtl="0" algn="ctr">
              <a:spcBef>
                <a:spcPts val="0"/>
              </a:spcBef>
              <a:buNone/>
              <a:defRPr b="0" i="0" sz="1100" u="none" cap="none" strike="noStrike">
                <a:solidFill>
                  <a:srgbClr val="3F3F3F"/>
                </a:solidFill>
                <a:latin typeface="Open Sans"/>
                <a:ea typeface="Open Sans"/>
                <a:cs typeface="Open Sans"/>
                <a:sym typeface="Open Sans"/>
              </a:defRPr>
            </a:lvl5pPr>
            <a:lvl6pPr indent="0" lvl="5" marL="0" marR="0" rtl="0" algn="ctr">
              <a:spcBef>
                <a:spcPts val="0"/>
              </a:spcBef>
              <a:buNone/>
              <a:defRPr b="0" i="0" sz="1100" u="none" cap="none" strike="noStrike">
                <a:solidFill>
                  <a:srgbClr val="3F3F3F"/>
                </a:solidFill>
                <a:latin typeface="Open Sans"/>
                <a:ea typeface="Open Sans"/>
                <a:cs typeface="Open Sans"/>
                <a:sym typeface="Open Sans"/>
              </a:defRPr>
            </a:lvl6pPr>
            <a:lvl7pPr indent="0" lvl="6" marL="0" marR="0" rtl="0" algn="ctr">
              <a:spcBef>
                <a:spcPts val="0"/>
              </a:spcBef>
              <a:buNone/>
              <a:defRPr b="0" i="0" sz="1100" u="none" cap="none" strike="noStrike">
                <a:solidFill>
                  <a:srgbClr val="3F3F3F"/>
                </a:solidFill>
                <a:latin typeface="Open Sans"/>
                <a:ea typeface="Open Sans"/>
                <a:cs typeface="Open Sans"/>
                <a:sym typeface="Open Sans"/>
              </a:defRPr>
            </a:lvl7pPr>
            <a:lvl8pPr indent="0" lvl="7" marL="0" marR="0" rtl="0" algn="ctr">
              <a:spcBef>
                <a:spcPts val="0"/>
              </a:spcBef>
              <a:buNone/>
              <a:defRPr b="0" i="0" sz="1100" u="none" cap="none" strike="noStrike">
                <a:solidFill>
                  <a:srgbClr val="3F3F3F"/>
                </a:solidFill>
                <a:latin typeface="Open Sans"/>
                <a:ea typeface="Open Sans"/>
                <a:cs typeface="Open Sans"/>
                <a:sym typeface="Open Sans"/>
              </a:defRPr>
            </a:lvl8pPr>
            <a:lvl9pPr indent="0" lvl="8" marL="0" marR="0" rtl="0" algn="ctr">
              <a:spcBef>
                <a:spcPts val="0"/>
              </a:spcBef>
              <a:buNone/>
              <a:defRPr b="0" i="0" sz="1100" u="none" cap="none" strike="noStrike">
                <a:solidFill>
                  <a:srgbClr val="3F3F3F"/>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cxnSp>
        <p:nvCxnSpPr>
          <p:cNvPr id="52" name="Shape 52"/>
          <p:cNvCxnSpPr/>
          <p:nvPr/>
        </p:nvCxnSpPr>
        <p:spPr>
          <a:xfrm>
            <a:off x="2188028" y="4713048"/>
            <a:ext cx="5870122" cy="0"/>
          </a:xfrm>
          <a:prstGeom prst="straightConnector1">
            <a:avLst/>
          </a:prstGeom>
          <a:noFill/>
          <a:ln cap="flat" cmpd="sng" w="19050">
            <a:solidFill>
              <a:srgbClr val="000000">
                <a:alpha val="49803"/>
              </a:srgbClr>
            </a:solidFill>
            <a:prstDash val="solid"/>
            <a:miter lim="800000"/>
            <a:headEnd len="sm" w="sm" type="none"/>
            <a:tailEnd len="sm" w="sm" type="none"/>
          </a:ln>
        </p:spPr>
      </p:cxnSp>
      <p:sp>
        <p:nvSpPr>
          <p:cNvPr id="53" name="Shape 53"/>
          <p:cNvSpPr txBox="1"/>
          <p:nvPr>
            <p:ph type="title"/>
          </p:nvPr>
        </p:nvSpPr>
        <p:spPr>
          <a:xfrm>
            <a:off x="628650" y="296770"/>
            <a:ext cx="7886700" cy="510167"/>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600"/>
              <a:buFont typeface="Open Sans ExtraBold"/>
              <a:buNone/>
              <a:defRPr b="0" i="0" sz="2600" u="none" cap="none" strike="noStrike">
                <a:solidFill>
                  <a:schemeClr val="dk1"/>
                </a:solidFill>
                <a:latin typeface="Open Sans ExtraBold"/>
                <a:ea typeface="Open Sans ExtraBold"/>
                <a:cs typeface="Open Sans ExtraBold"/>
                <a:sym typeface="Open Sans ExtraBold"/>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pic>
        <p:nvPicPr>
          <p:cNvPr id="54" name="Shape 54"/>
          <p:cNvPicPr preferRelativeResize="0"/>
          <p:nvPr/>
        </p:nvPicPr>
        <p:blipFill rotWithShape="1">
          <a:blip r:embed="rId1">
            <a:alphaModFix/>
          </a:blip>
          <a:srcRect b="0" l="0" r="0" t="0"/>
          <a:stretch/>
        </p:blipFill>
        <p:spPr>
          <a:xfrm>
            <a:off x="628651" y="4538026"/>
            <a:ext cx="1295524" cy="350044"/>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Shape 98"/>
          <p:cNvSpPr/>
          <p:nvPr/>
        </p:nvSpPr>
        <p:spPr>
          <a:xfrm>
            <a:off x="-17024" y="0"/>
            <a:ext cx="9161024" cy="5143033"/>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9" name="Shape 99"/>
          <p:cNvSpPr/>
          <p:nvPr/>
        </p:nvSpPr>
        <p:spPr>
          <a:xfrm>
            <a:off x="746465" y="1369580"/>
            <a:ext cx="7634048" cy="2701994"/>
          </a:xfrm>
          <a:prstGeom prst="rect">
            <a:avLst/>
          </a:prstGeom>
          <a:solidFill>
            <a:schemeClr val="dk1">
              <a:alpha val="23921"/>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00" name="Shape 100"/>
          <p:cNvGrpSpPr/>
          <p:nvPr/>
        </p:nvGrpSpPr>
        <p:grpSpPr>
          <a:xfrm>
            <a:off x="782752" y="592151"/>
            <a:ext cx="7561473" cy="412324"/>
            <a:chOff x="696687" y="994803"/>
            <a:chExt cx="10081964" cy="549766"/>
          </a:xfrm>
        </p:grpSpPr>
        <p:pic>
          <p:nvPicPr>
            <p:cNvPr id="101" name="Shape 101"/>
            <p:cNvPicPr preferRelativeResize="0"/>
            <p:nvPr/>
          </p:nvPicPr>
          <p:blipFill rotWithShape="1">
            <a:blip r:embed="rId3">
              <a:alphaModFix/>
            </a:blip>
            <a:srcRect b="0" l="0" r="0" t="0"/>
            <a:stretch/>
          </p:blipFill>
          <p:spPr>
            <a:xfrm>
              <a:off x="8743950" y="994803"/>
              <a:ext cx="2034701" cy="549766"/>
            </a:xfrm>
            <a:prstGeom prst="rect">
              <a:avLst/>
            </a:prstGeom>
            <a:noFill/>
            <a:ln>
              <a:noFill/>
            </a:ln>
          </p:spPr>
        </p:pic>
        <p:cxnSp>
          <p:nvCxnSpPr>
            <p:cNvPr id="102" name="Shape 102"/>
            <p:cNvCxnSpPr/>
            <p:nvPr/>
          </p:nvCxnSpPr>
          <p:spPr>
            <a:xfrm rot="10800000">
              <a:off x="696687" y="1522274"/>
              <a:ext cx="7678056" cy="0"/>
            </a:xfrm>
            <a:prstGeom prst="straightConnector1">
              <a:avLst/>
            </a:prstGeom>
            <a:noFill/>
            <a:ln cap="flat" cmpd="sng" w="28575">
              <a:solidFill>
                <a:srgbClr val="A5A5A5"/>
              </a:solidFill>
              <a:prstDash val="solid"/>
              <a:miter lim="800000"/>
              <a:headEnd len="sm" w="sm" type="none"/>
              <a:tailEnd len="sm" w="sm" type="none"/>
            </a:ln>
          </p:spPr>
        </p:cxnSp>
      </p:grpSp>
      <p:grpSp>
        <p:nvGrpSpPr>
          <p:cNvPr id="103" name="Shape 103"/>
          <p:cNvGrpSpPr/>
          <p:nvPr/>
        </p:nvGrpSpPr>
        <p:grpSpPr>
          <a:xfrm>
            <a:off x="782751" y="4308508"/>
            <a:ext cx="1639172" cy="242374"/>
            <a:chOff x="4628642" y="5768778"/>
            <a:chExt cx="2185562" cy="323165"/>
          </a:xfrm>
        </p:grpSpPr>
        <p:grpSp>
          <p:nvGrpSpPr>
            <p:cNvPr id="104" name="Shape 104"/>
            <p:cNvGrpSpPr/>
            <p:nvPr/>
          </p:nvGrpSpPr>
          <p:grpSpPr>
            <a:xfrm>
              <a:off x="4628642" y="5820041"/>
              <a:ext cx="237495" cy="271902"/>
              <a:chOff x="2805116" y="7373938"/>
              <a:chExt cx="449263" cy="514350"/>
            </a:xfrm>
          </p:grpSpPr>
          <p:sp>
            <p:nvSpPr>
              <p:cNvPr id="105" name="Shape 105"/>
              <p:cNvSpPr/>
              <p:nvPr/>
            </p:nvSpPr>
            <p:spPr>
              <a:xfrm>
                <a:off x="2805116" y="7373938"/>
                <a:ext cx="449263" cy="514350"/>
              </a:xfrm>
              <a:custGeom>
                <a:pathLst>
                  <a:path extrusionOk="0" h="38" w="34">
                    <a:moveTo>
                      <a:pt x="2" y="16"/>
                    </a:moveTo>
                    <a:cubicBezTo>
                      <a:pt x="1" y="20"/>
                      <a:pt x="0" y="24"/>
                      <a:pt x="0" y="28"/>
                    </a:cubicBezTo>
                    <a:cubicBezTo>
                      <a:pt x="0" y="29"/>
                      <a:pt x="0" y="29"/>
                      <a:pt x="0" y="29"/>
                    </a:cubicBezTo>
                    <a:cubicBezTo>
                      <a:pt x="0" y="30"/>
                      <a:pt x="0" y="30"/>
                      <a:pt x="1" y="30"/>
                    </a:cubicBezTo>
                    <a:cubicBezTo>
                      <a:pt x="18" y="38"/>
                      <a:pt x="18" y="38"/>
                      <a:pt x="18" y="38"/>
                    </a:cubicBezTo>
                    <a:cubicBezTo>
                      <a:pt x="18" y="38"/>
                      <a:pt x="18" y="38"/>
                      <a:pt x="18" y="38"/>
                    </a:cubicBezTo>
                    <a:cubicBezTo>
                      <a:pt x="19" y="38"/>
                      <a:pt x="19" y="38"/>
                      <a:pt x="19" y="38"/>
                    </a:cubicBezTo>
                    <a:cubicBezTo>
                      <a:pt x="31" y="28"/>
                      <a:pt x="31" y="28"/>
                      <a:pt x="31" y="28"/>
                    </a:cubicBezTo>
                    <a:cubicBezTo>
                      <a:pt x="31" y="28"/>
                      <a:pt x="31" y="28"/>
                      <a:pt x="31" y="28"/>
                    </a:cubicBezTo>
                    <a:cubicBezTo>
                      <a:pt x="33" y="27"/>
                      <a:pt x="33" y="25"/>
                      <a:pt x="33" y="24"/>
                    </a:cubicBezTo>
                    <a:cubicBezTo>
                      <a:pt x="33" y="23"/>
                      <a:pt x="33" y="22"/>
                      <a:pt x="32" y="21"/>
                    </a:cubicBezTo>
                    <a:cubicBezTo>
                      <a:pt x="32" y="21"/>
                      <a:pt x="32" y="21"/>
                      <a:pt x="32" y="21"/>
                    </a:cubicBezTo>
                    <a:cubicBezTo>
                      <a:pt x="31" y="20"/>
                      <a:pt x="29" y="20"/>
                      <a:pt x="27" y="20"/>
                    </a:cubicBezTo>
                    <a:cubicBezTo>
                      <a:pt x="33" y="6"/>
                      <a:pt x="33" y="6"/>
                      <a:pt x="33" y="6"/>
                    </a:cubicBezTo>
                    <a:cubicBezTo>
                      <a:pt x="34" y="4"/>
                      <a:pt x="33" y="2"/>
                      <a:pt x="32" y="1"/>
                    </a:cubicBezTo>
                    <a:cubicBezTo>
                      <a:pt x="31" y="0"/>
                      <a:pt x="30" y="0"/>
                      <a:pt x="28" y="0"/>
                    </a:cubicBezTo>
                    <a:cubicBezTo>
                      <a:pt x="27" y="0"/>
                      <a:pt x="26" y="1"/>
                      <a:pt x="25" y="3"/>
                    </a:cubicBezTo>
                    <a:cubicBezTo>
                      <a:pt x="24" y="6"/>
                      <a:pt x="24" y="6"/>
                      <a:pt x="24" y="6"/>
                    </a:cubicBezTo>
                    <a:cubicBezTo>
                      <a:pt x="22" y="6"/>
                      <a:pt x="22" y="6"/>
                      <a:pt x="22" y="6"/>
                    </a:cubicBezTo>
                    <a:cubicBezTo>
                      <a:pt x="21" y="5"/>
                      <a:pt x="20" y="5"/>
                      <a:pt x="19" y="6"/>
                    </a:cubicBezTo>
                    <a:cubicBezTo>
                      <a:pt x="19" y="6"/>
                      <a:pt x="18" y="6"/>
                      <a:pt x="18" y="7"/>
                    </a:cubicBezTo>
                    <a:cubicBezTo>
                      <a:pt x="16" y="6"/>
                      <a:pt x="16" y="6"/>
                      <a:pt x="16" y="6"/>
                    </a:cubicBezTo>
                    <a:cubicBezTo>
                      <a:pt x="15" y="6"/>
                      <a:pt x="14" y="6"/>
                      <a:pt x="13" y="6"/>
                    </a:cubicBezTo>
                    <a:cubicBezTo>
                      <a:pt x="12" y="6"/>
                      <a:pt x="12" y="7"/>
                      <a:pt x="11" y="8"/>
                    </a:cubicBezTo>
                    <a:cubicBezTo>
                      <a:pt x="10" y="11"/>
                      <a:pt x="10" y="11"/>
                      <a:pt x="10" y="11"/>
                    </a:cubicBezTo>
                    <a:cubicBezTo>
                      <a:pt x="9" y="10"/>
                      <a:pt x="9" y="10"/>
                      <a:pt x="9" y="10"/>
                    </a:cubicBezTo>
                    <a:cubicBezTo>
                      <a:pt x="8" y="10"/>
                      <a:pt x="7" y="10"/>
                      <a:pt x="6" y="10"/>
                    </a:cubicBezTo>
                    <a:cubicBezTo>
                      <a:pt x="5" y="11"/>
                      <a:pt x="4" y="11"/>
                      <a:pt x="4" y="12"/>
                    </a:cubicBezTo>
                    <a:cubicBezTo>
                      <a:pt x="4" y="12"/>
                      <a:pt x="4" y="13"/>
                      <a:pt x="4" y="13"/>
                    </a:cubicBezTo>
                    <a:cubicBezTo>
                      <a:pt x="2" y="16"/>
                      <a:pt x="2" y="16"/>
                      <a:pt x="2" y="16"/>
                    </a:cubicBezTo>
                    <a:close/>
                    <a:moveTo>
                      <a:pt x="2" y="28"/>
                    </a:moveTo>
                    <a:cubicBezTo>
                      <a:pt x="1" y="24"/>
                      <a:pt x="2" y="20"/>
                      <a:pt x="4" y="16"/>
                    </a:cubicBezTo>
                    <a:cubicBezTo>
                      <a:pt x="5" y="13"/>
                      <a:pt x="5" y="13"/>
                      <a:pt x="5" y="13"/>
                    </a:cubicBezTo>
                    <a:cubicBezTo>
                      <a:pt x="5" y="13"/>
                      <a:pt x="5" y="13"/>
                      <a:pt x="5" y="13"/>
                    </a:cubicBezTo>
                    <a:cubicBezTo>
                      <a:pt x="6" y="12"/>
                      <a:pt x="7" y="11"/>
                      <a:pt x="9" y="12"/>
                    </a:cubicBezTo>
                    <a:cubicBezTo>
                      <a:pt x="10" y="12"/>
                      <a:pt x="10" y="12"/>
                      <a:pt x="10" y="12"/>
                    </a:cubicBezTo>
                    <a:cubicBezTo>
                      <a:pt x="8" y="16"/>
                      <a:pt x="8" y="16"/>
                      <a:pt x="8" y="16"/>
                    </a:cubicBezTo>
                    <a:cubicBezTo>
                      <a:pt x="8" y="16"/>
                      <a:pt x="8" y="17"/>
                      <a:pt x="8" y="17"/>
                    </a:cubicBezTo>
                    <a:cubicBezTo>
                      <a:pt x="8" y="17"/>
                      <a:pt x="8" y="17"/>
                      <a:pt x="8" y="17"/>
                    </a:cubicBezTo>
                    <a:cubicBezTo>
                      <a:pt x="9" y="17"/>
                      <a:pt x="9" y="17"/>
                      <a:pt x="9" y="17"/>
                    </a:cubicBezTo>
                    <a:cubicBezTo>
                      <a:pt x="13" y="8"/>
                      <a:pt x="13" y="8"/>
                      <a:pt x="13" y="8"/>
                    </a:cubicBezTo>
                    <a:cubicBezTo>
                      <a:pt x="13" y="8"/>
                      <a:pt x="13" y="8"/>
                      <a:pt x="14" y="7"/>
                    </a:cubicBezTo>
                    <a:cubicBezTo>
                      <a:pt x="14" y="7"/>
                      <a:pt x="15" y="7"/>
                      <a:pt x="16" y="7"/>
                    </a:cubicBezTo>
                    <a:cubicBezTo>
                      <a:pt x="16" y="7"/>
                      <a:pt x="16" y="7"/>
                      <a:pt x="16" y="7"/>
                    </a:cubicBezTo>
                    <a:cubicBezTo>
                      <a:pt x="17" y="8"/>
                      <a:pt x="17" y="8"/>
                      <a:pt x="17" y="8"/>
                    </a:cubicBezTo>
                    <a:cubicBezTo>
                      <a:pt x="15" y="14"/>
                      <a:pt x="15" y="14"/>
                      <a:pt x="15" y="14"/>
                    </a:cubicBezTo>
                    <a:cubicBezTo>
                      <a:pt x="14" y="15"/>
                      <a:pt x="15" y="15"/>
                      <a:pt x="15" y="15"/>
                    </a:cubicBezTo>
                    <a:cubicBezTo>
                      <a:pt x="15" y="15"/>
                      <a:pt x="15" y="15"/>
                      <a:pt x="15" y="15"/>
                    </a:cubicBezTo>
                    <a:cubicBezTo>
                      <a:pt x="16" y="15"/>
                      <a:pt x="16" y="15"/>
                      <a:pt x="16" y="15"/>
                    </a:cubicBezTo>
                    <a:cubicBezTo>
                      <a:pt x="19" y="8"/>
                      <a:pt x="19" y="8"/>
                      <a:pt x="19" y="8"/>
                    </a:cubicBezTo>
                    <a:cubicBezTo>
                      <a:pt x="19" y="8"/>
                      <a:pt x="19" y="7"/>
                      <a:pt x="20" y="7"/>
                    </a:cubicBezTo>
                    <a:cubicBezTo>
                      <a:pt x="20" y="7"/>
                      <a:pt x="21" y="7"/>
                      <a:pt x="22" y="7"/>
                    </a:cubicBezTo>
                    <a:cubicBezTo>
                      <a:pt x="23" y="8"/>
                      <a:pt x="23" y="8"/>
                      <a:pt x="23" y="8"/>
                    </a:cubicBezTo>
                    <a:cubicBezTo>
                      <a:pt x="20" y="14"/>
                      <a:pt x="20" y="14"/>
                      <a:pt x="20" y="14"/>
                    </a:cubicBezTo>
                    <a:cubicBezTo>
                      <a:pt x="20" y="15"/>
                      <a:pt x="20" y="15"/>
                      <a:pt x="21" y="15"/>
                    </a:cubicBezTo>
                    <a:cubicBezTo>
                      <a:pt x="21" y="15"/>
                      <a:pt x="21" y="15"/>
                      <a:pt x="21" y="15"/>
                    </a:cubicBezTo>
                    <a:cubicBezTo>
                      <a:pt x="21" y="15"/>
                      <a:pt x="21" y="15"/>
                      <a:pt x="22" y="15"/>
                    </a:cubicBezTo>
                    <a:cubicBezTo>
                      <a:pt x="27" y="3"/>
                      <a:pt x="27" y="3"/>
                      <a:pt x="27" y="3"/>
                    </a:cubicBezTo>
                    <a:cubicBezTo>
                      <a:pt x="27" y="2"/>
                      <a:pt x="28" y="2"/>
                      <a:pt x="29" y="2"/>
                    </a:cubicBezTo>
                    <a:cubicBezTo>
                      <a:pt x="30" y="1"/>
                      <a:pt x="30" y="2"/>
                      <a:pt x="31" y="2"/>
                    </a:cubicBezTo>
                    <a:cubicBezTo>
                      <a:pt x="32" y="3"/>
                      <a:pt x="32" y="4"/>
                      <a:pt x="32" y="6"/>
                    </a:cubicBezTo>
                    <a:cubicBezTo>
                      <a:pt x="25" y="21"/>
                      <a:pt x="25" y="21"/>
                      <a:pt x="25" y="21"/>
                    </a:cubicBezTo>
                    <a:cubicBezTo>
                      <a:pt x="22" y="24"/>
                      <a:pt x="22" y="24"/>
                      <a:pt x="22" y="24"/>
                    </a:cubicBezTo>
                    <a:cubicBezTo>
                      <a:pt x="22" y="24"/>
                      <a:pt x="22" y="25"/>
                      <a:pt x="22" y="25"/>
                    </a:cubicBezTo>
                    <a:cubicBezTo>
                      <a:pt x="22" y="25"/>
                      <a:pt x="22" y="25"/>
                      <a:pt x="22" y="25"/>
                    </a:cubicBezTo>
                    <a:cubicBezTo>
                      <a:pt x="23" y="25"/>
                      <a:pt x="23" y="25"/>
                      <a:pt x="23" y="25"/>
                    </a:cubicBezTo>
                    <a:cubicBezTo>
                      <a:pt x="26" y="22"/>
                      <a:pt x="26" y="22"/>
                      <a:pt x="26" y="22"/>
                    </a:cubicBezTo>
                    <a:cubicBezTo>
                      <a:pt x="27" y="21"/>
                      <a:pt x="30" y="21"/>
                      <a:pt x="31" y="22"/>
                    </a:cubicBezTo>
                    <a:cubicBezTo>
                      <a:pt x="31" y="22"/>
                      <a:pt x="31" y="22"/>
                      <a:pt x="31" y="22"/>
                    </a:cubicBezTo>
                    <a:cubicBezTo>
                      <a:pt x="32" y="23"/>
                      <a:pt x="32" y="23"/>
                      <a:pt x="32" y="24"/>
                    </a:cubicBezTo>
                    <a:cubicBezTo>
                      <a:pt x="32" y="25"/>
                      <a:pt x="31" y="26"/>
                      <a:pt x="30" y="27"/>
                    </a:cubicBezTo>
                    <a:cubicBezTo>
                      <a:pt x="18" y="36"/>
                      <a:pt x="18" y="36"/>
                      <a:pt x="18" y="36"/>
                    </a:cubicBezTo>
                    <a:cubicBezTo>
                      <a:pt x="2" y="29"/>
                      <a:pt x="2" y="29"/>
                      <a:pt x="2" y="29"/>
                    </a:cubicBezTo>
                    <a:cubicBezTo>
                      <a:pt x="2" y="28"/>
                      <a:pt x="2" y="28"/>
                      <a:pt x="2" y="28"/>
                    </a:cubicBezTo>
                    <a:close/>
                    <a:moveTo>
                      <a:pt x="2" y="28"/>
                    </a:moveTo>
                    <a:cubicBezTo>
                      <a:pt x="2" y="28"/>
                      <a:pt x="2" y="28"/>
                      <a:pt x="2" y="28"/>
                    </a:cubicBezTo>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6" name="Shape 106"/>
              <p:cNvSpPr/>
              <p:nvPr/>
            </p:nvSpPr>
            <p:spPr>
              <a:xfrm>
                <a:off x="2859088" y="7740650"/>
                <a:ext cx="39688" cy="26987"/>
              </a:xfrm>
              <a:custGeom>
                <a:pathLst>
                  <a:path extrusionOk="0" h="2" w="3">
                    <a:moveTo>
                      <a:pt x="1" y="1"/>
                    </a:moveTo>
                    <a:cubicBezTo>
                      <a:pt x="1" y="0"/>
                      <a:pt x="0" y="1"/>
                      <a:pt x="0" y="1"/>
                    </a:cubicBezTo>
                    <a:cubicBezTo>
                      <a:pt x="0" y="1"/>
                      <a:pt x="0" y="2"/>
                      <a:pt x="0" y="2"/>
                    </a:cubicBezTo>
                    <a:cubicBezTo>
                      <a:pt x="1" y="2"/>
                      <a:pt x="1" y="2"/>
                      <a:pt x="1" y="2"/>
                    </a:cubicBezTo>
                    <a:cubicBezTo>
                      <a:pt x="1" y="2"/>
                      <a:pt x="2" y="2"/>
                      <a:pt x="2" y="2"/>
                    </a:cubicBezTo>
                    <a:cubicBezTo>
                      <a:pt x="2" y="2"/>
                      <a:pt x="2" y="2"/>
                      <a:pt x="2" y="2"/>
                    </a:cubicBezTo>
                    <a:cubicBezTo>
                      <a:pt x="3" y="2"/>
                      <a:pt x="2" y="1"/>
                      <a:pt x="2" y="1"/>
                    </a:cubicBezTo>
                    <a:cubicBezTo>
                      <a:pt x="1" y="1"/>
                      <a:pt x="1" y="1"/>
                      <a:pt x="1" y="1"/>
                    </a:cubicBezTo>
                    <a:close/>
                    <a:moveTo>
                      <a:pt x="1" y="1"/>
                    </a:moveTo>
                    <a:cubicBezTo>
                      <a:pt x="1" y="1"/>
                      <a:pt x="1" y="1"/>
                      <a:pt x="1" y="1"/>
                    </a:cubicBezTo>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7" name="Shape 107"/>
              <p:cNvSpPr/>
              <p:nvPr/>
            </p:nvSpPr>
            <p:spPr>
              <a:xfrm>
                <a:off x="2898775" y="7767638"/>
                <a:ext cx="144463" cy="80962"/>
              </a:xfrm>
              <a:custGeom>
                <a:pathLst>
                  <a:path extrusionOk="0" h="6" w="11">
                    <a:moveTo>
                      <a:pt x="2" y="0"/>
                    </a:moveTo>
                    <a:cubicBezTo>
                      <a:pt x="1" y="0"/>
                      <a:pt x="1" y="0"/>
                      <a:pt x="1" y="0"/>
                    </a:cubicBezTo>
                    <a:cubicBezTo>
                      <a:pt x="0" y="1"/>
                      <a:pt x="1" y="1"/>
                      <a:pt x="1" y="1"/>
                    </a:cubicBezTo>
                    <a:cubicBezTo>
                      <a:pt x="10" y="6"/>
                      <a:pt x="10" y="6"/>
                      <a:pt x="10" y="6"/>
                    </a:cubicBezTo>
                    <a:cubicBezTo>
                      <a:pt x="10" y="6"/>
                      <a:pt x="11" y="6"/>
                      <a:pt x="11" y="6"/>
                    </a:cubicBezTo>
                    <a:cubicBezTo>
                      <a:pt x="11" y="6"/>
                      <a:pt x="11" y="5"/>
                      <a:pt x="11" y="5"/>
                    </a:cubicBezTo>
                    <a:cubicBezTo>
                      <a:pt x="11" y="5"/>
                      <a:pt x="11" y="4"/>
                      <a:pt x="11" y="4"/>
                    </a:cubicBezTo>
                    <a:cubicBezTo>
                      <a:pt x="2" y="0"/>
                      <a:pt x="2" y="0"/>
                      <a:pt x="2" y="0"/>
                    </a:cubicBezTo>
                    <a:close/>
                    <a:moveTo>
                      <a:pt x="2" y="0"/>
                    </a:moveTo>
                    <a:cubicBezTo>
                      <a:pt x="2" y="0"/>
                      <a:pt x="2" y="0"/>
                      <a:pt x="2" y="0"/>
                    </a:cubicBezTo>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08" name="Shape 108"/>
            <p:cNvSpPr/>
            <p:nvPr/>
          </p:nvSpPr>
          <p:spPr>
            <a:xfrm>
              <a:off x="4935485" y="5768778"/>
              <a:ext cx="1878719"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rgbClr val="595959"/>
                  </a:solidFill>
                  <a:latin typeface="Open Sans"/>
                  <a:ea typeface="Open Sans"/>
                  <a:cs typeface="Open Sans"/>
                  <a:sym typeface="Open Sans"/>
                </a:rPr>
                <a:t>www.petscare.com</a:t>
              </a:r>
              <a:endParaRPr sz="1100"/>
            </a:p>
          </p:txBody>
        </p:sp>
      </p:grpSp>
      <p:sp>
        <p:nvSpPr>
          <p:cNvPr id="109" name="Shape 109"/>
          <p:cNvSpPr/>
          <p:nvPr>
            <p:ph idx="2" type="pic"/>
          </p:nvPr>
        </p:nvSpPr>
        <p:spPr>
          <a:xfrm>
            <a:off x="746464" y="1369580"/>
            <a:ext cx="7634048" cy="2701994"/>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1" name="Shape 351"/>
        <p:cNvGrpSpPr/>
        <p:nvPr/>
      </p:nvGrpSpPr>
      <p:grpSpPr>
        <a:xfrm>
          <a:off x="0" y="0"/>
          <a:ext cx="0" cy="0"/>
          <a:chOff x="0" y="0"/>
          <a:chExt cx="0" cy="0"/>
        </a:xfrm>
      </p:grpSpPr>
      <p:sp>
        <p:nvSpPr>
          <p:cNvPr id="352" name="Shape 352"/>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353" name="Shape 353"/>
          <p:cNvSpPr/>
          <p:nvPr/>
        </p:nvSpPr>
        <p:spPr>
          <a:xfrm>
            <a:off x="-7143" y="0"/>
            <a:ext cx="9151142"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4" name="Shape 354"/>
          <p:cNvSpPr txBox="1"/>
          <p:nvPr/>
        </p:nvSpPr>
        <p:spPr>
          <a:xfrm>
            <a:off x="753974" y="329699"/>
            <a:ext cx="7362000" cy="2112600"/>
          </a:xfrm>
          <a:prstGeom prst="rect">
            <a:avLst/>
          </a:prstGeom>
          <a:noFill/>
          <a:ln>
            <a:noFill/>
          </a:ln>
        </p:spPr>
        <p:txBody>
          <a:bodyPr anchorCtr="0" anchor="t" bIns="34275" lIns="68575" spcFirstLastPara="1" rIns="68575" wrap="square" tIns="34275">
            <a:noAutofit/>
          </a:bodyPr>
          <a:lstStyle/>
          <a:p>
            <a:pPr indent="0" lvl="0" marL="0" marR="0" rtl="0" algn="ctr">
              <a:lnSpc>
                <a:spcPct val="60000"/>
              </a:lnSpc>
              <a:spcBef>
                <a:spcPts val="0"/>
              </a:spcBef>
              <a:spcAft>
                <a:spcPts val="0"/>
              </a:spcAft>
              <a:buNone/>
            </a:pPr>
            <a:r>
              <a:rPr lang="en" sz="22500">
                <a:solidFill>
                  <a:srgbClr val="BDE8EE"/>
                </a:solidFill>
                <a:latin typeface="Open Sans ExtraBold"/>
                <a:ea typeface="Open Sans ExtraBold"/>
                <a:cs typeface="Open Sans ExtraBold"/>
                <a:sym typeface="Open Sans ExtraBold"/>
              </a:rPr>
              <a:t>Q&amp;A</a:t>
            </a:r>
            <a:endParaRPr sz="1100">
              <a:solidFill>
                <a:srgbClr val="BDE8EE"/>
              </a:solidFill>
            </a:endParaRPr>
          </a:p>
        </p:txBody>
      </p:sp>
      <p:pic>
        <p:nvPicPr>
          <p:cNvPr id="355" name="Shape 355"/>
          <p:cNvPicPr preferRelativeResize="0"/>
          <p:nvPr/>
        </p:nvPicPr>
        <p:blipFill rotWithShape="1">
          <a:blip r:embed="rId3">
            <a:alphaModFix/>
          </a:blip>
          <a:srcRect b="0" l="0" r="0" t="0"/>
          <a:stretch/>
        </p:blipFill>
        <p:spPr>
          <a:xfrm>
            <a:off x="436464" y="4717548"/>
            <a:ext cx="2203866" cy="206835"/>
          </a:xfrm>
          <a:prstGeom prst="rect">
            <a:avLst/>
          </a:prstGeom>
          <a:noFill/>
          <a:ln>
            <a:noFill/>
          </a:ln>
        </p:spPr>
      </p:pic>
      <p:sp>
        <p:nvSpPr>
          <p:cNvPr id="356" name="Shape 356"/>
          <p:cNvSpPr/>
          <p:nvPr/>
        </p:nvSpPr>
        <p:spPr>
          <a:xfrm>
            <a:off x="2139625" y="1886389"/>
            <a:ext cx="4857600" cy="4269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chemeClr val="dk1"/>
                </a:solidFill>
                <a:latin typeface="Open Sans ExtraBold"/>
                <a:ea typeface="Open Sans ExtraBold"/>
                <a:cs typeface="Open Sans ExtraBold"/>
                <a:sym typeface="Open Sans ExtraBold"/>
              </a:rPr>
              <a:t>T        H         A         N         K        S</a:t>
            </a:r>
            <a:endParaRPr sz="1100"/>
          </a:p>
        </p:txBody>
      </p:sp>
      <p:sp>
        <p:nvSpPr>
          <p:cNvPr id="357" name="Shape 357"/>
          <p:cNvSpPr txBox="1"/>
          <p:nvPr/>
        </p:nvSpPr>
        <p:spPr>
          <a:xfrm>
            <a:off x="2967257" y="2957951"/>
            <a:ext cx="4779600" cy="1616100"/>
          </a:xfrm>
          <a:prstGeom prst="rect">
            <a:avLst/>
          </a:prstGeom>
          <a:noFill/>
          <a:ln>
            <a:noFill/>
          </a:ln>
        </p:spPr>
        <p:txBody>
          <a:bodyPr anchorCtr="0" anchor="t" bIns="34275" lIns="68575" spcFirstLastPara="1" rIns="68575" wrap="square" tIns="34275">
            <a:noAutofit/>
          </a:bodyPr>
          <a:lstStyle/>
          <a:p>
            <a:pPr indent="0" lvl="0" marL="0" marR="0" rtl="0" algn="ctr">
              <a:lnSpc>
                <a:spcPct val="180000"/>
              </a:lnSpc>
              <a:spcBef>
                <a:spcPts val="0"/>
              </a:spcBef>
              <a:spcAft>
                <a:spcPts val="0"/>
              </a:spcAft>
              <a:buNone/>
            </a:pPr>
            <a:r>
              <a:rPr lang="en" sz="7500">
                <a:solidFill>
                  <a:srgbClr val="EFEFEF"/>
                </a:solidFill>
                <a:latin typeface="Open Sans ExtraBold"/>
                <a:ea typeface="Open Sans ExtraBold"/>
                <a:cs typeface="Open Sans ExtraBold"/>
                <a:sym typeface="Open Sans ExtraBold"/>
              </a:rPr>
              <a:t>SESSION</a:t>
            </a:r>
            <a:endParaRPr sz="1100">
              <a:solidFill>
                <a:srgbClr val="EFEFEF"/>
              </a:solidFill>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Shape 115"/>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116" name="Shape 116"/>
          <p:cNvSpPr txBox="1"/>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117" name="Shape 117"/>
          <p:cNvSpPr/>
          <p:nvPr/>
        </p:nvSpPr>
        <p:spPr>
          <a:xfrm>
            <a:off x="-17024" y="0"/>
            <a:ext cx="9161024" cy="5143033"/>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 name="Shape 118"/>
          <p:cNvSpPr/>
          <p:nvPr/>
        </p:nvSpPr>
        <p:spPr>
          <a:xfrm>
            <a:off x="746464" y="763489"/>
            <a:ext cx="7634049" cy="3616055"/>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cxnSp>
        <p:nvCxnSpPr>
          <p:cNvPr id="119" name="Shape 119"/>
          <p:cNvCxnSpPr>
            <a:stCxn id="118" idx="3"/>
          </p:cNvCxnSpPr>
          <p:nvPr/>
        </p:nvCxnSpPr>
        <p:spPr>
          <a:xfrm rot="10800000">
            <a:off x="6074413" y="2563116"/>
            <a:ext cx="2306100" cy="8400"/>
          </a:xfrm>
          <a:prstGeom prst="straightConnector1">
            <a:avLst/>
          </a:prstGeom>
          <a:noFill/>
          <a:ln cap="flat" cmpd="sng" w="19050">
            <a:solidFill>
              <a:schemeClr val="lt1">
                <a:alpha val="80000"/>
              </a:schemeClr>
            </a:solidFill>
            <a:prstDash val="dot"/>
            <a:miter lim="800000"/>
            <a:headEnd len="sm" w="sm" type="none"/>
            <a:tailEnd len="sm" w="sm" type="none"/>
          </a:ln>
        </p:spPr>
      </p:cxnSp>
      <p:sp>
        <p:nvSpPr>
          <p:cNvPr id="120" name="Shape 120"/>
          <p:cNvSpPr/>
          <p:nvPr/>
        </p:nvSpPr>
        <p:spPr>
          <a:xfrm>
            <a:off x="3276600" y="2558157"/>
            <a:ext cx="2590800" cy="450704"/>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b="1" lang="en" sz="700">
                <a:solidFill>
                  <a:schemeClr val="lt1"/>
                </a:solidFill>
                <a:latin typeface="Open Sans"/>
                <a:ea typeface="Open Sans"/>
                <a:cs typeface="Open Sans"/>
                <a:sym typeface="Open Sans"/>
              </a:rPr>
              <a:t>Hello! </a:t>
            </a:r>
            <a:r>
              <a:rPr lang="en" sz="700">
                <a:solidFill>
                  <a:schemeClr val="lt1"/>
                </a:solidFill>
                <a:latin typeface="Open Sans"/>
                <a:ea typeface="Open Sans"/>
                <a:cs typeface="Open Sans"/>
                <a:sym typeface="Open Sans"/>
              </a:rPr>
              <a:t>letterhead design is meant to project an image of professionalism and reliability. By using simple alignments we have created</a:t>
            </a:r>
            <a:endParaRPr sz="1100"/>
          </a:p>
        </p:txBody>
      </p:sp>
      <p:sp>
        <p:nvSpPr>
          <p:cNvPr id="121" name="Shape 121"/>
          <p:cNvSpPr/>
          <p:nvPr/>
        </p:nvSpPr>
        <p:spPr>
          <a:xfrm>
            <a:off x="3574086" y="2134650"/>
            <a:ext cx="20262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600">
                <a:solidFill>
                  <a:schemeClr val="lt1"/>
                </a:solidFill>
              </a:rPr>
              <a:t>WELCOME</a:t>
            </a:r>
            <a:endParaRPr sz="1100"/>
          </a:p>
        </p:txBody>
      </p:sp>
      <p:cxnSp>
        <p:nvCxnSpPr>
          <p:cNvPr id="122" name="Shape 122"/>
          <p:cNvCxnSpPr>
            <a:endCxn id="118" idx="1"/>
          </p:cNvCxnSpPr>
          <p:nvPr/>
        </p:nvCxnSpPr>
        <p:spPr>
          <a:xfrm rot="10800000">
            <a:off x="746464" y="2571516"/>
            <a:ext cx="2323500" cy="300"/>
          </a:xfrm>
          <a:prstGeom prst="straightConnector1">
            <a:avLst/>
          </a:prstGeom>
          <a:noFill/>
          <a:ln cap="flat" cmpd="sng" w="19050">
            <a:solidFill>
              <a:schemeClr val="lt1">
                <a:alpha val="80000"/>
              </a:schemeClr>
            </a:solidFill>
            <a:prstDash val="dot"/>
            <a:miter lim="800000"/>
            <a:headEnd len="sm" w="sm" type="none"/>
            <a:tailEnd len="sm" w="sm" type="none"/>
          </a:ln>
        </p:spPr>
      </p:cxnSp>
    </p:spTree>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Shape 128"/>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129" name="Shape 129"/>
          <p:cNvSpPr txBox="1"/>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130" name="Shape 130"/>
          <p:cNvSpPr/>
          <p:nvPr/>
        </p:nvSpPr>
        <p:spPr>
          <a:xfrm>
            <a:off x="-17024" y="0"/>
            <a:ext cx="9161024" cy="5143033"/>
          </a:xfrm>
          <a:prstGeom prst="rect">
            <a:avLst/>
          </a:pr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1" name="Shape 131"/>
          <p:cNvSpPr/>
          <p:nvPr/>
        </p:nvSpPr>
        <p:spPr>
          <a:xfrm>
            <a:off x="746464" y="763489"/>
            <a:ext cx="7634049" cy="3616055"/>
          </a:xfrm>
          <a:prstGeom prst="rect">
            <a:avLst/>
          </a:prstGeom>
          <a:solidFill>
            <a:schemeClr val="dk1">
              <a:alpha val="27843"/>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32" name="Shape 132"/>
          <p:cNvGrpSpPr/>
          <p:nvPr/>
        </p:nvGrpSpPr>
        <p:grpSpPr>
          <a:xfrm>
            <a:off x="1307618" y="2755300"/>
            <a:ext cx="2854141" cy="1460984"/>
            <a:chOff x="2196352" y="3976207"/>
            <a:chExt cx="3805521" cy="1947979"/>
          </a:xfrm>
        </p:grpSpPr>
        <p:sp>
          <p:nvSpPr>
            <p:cNvPr id="133" name="Shape 133"/>
            <p:cNvSpPr txBox="1"/>
            <p:nvPr/>
          </p:nvSpPr>
          <p:spPr>
            <a:xfrm>
              <a:off x="2259108" y="4589947"/>
              <a:ext cx="3742765" cy="605294"/>
            </a:xfrm>
            <a:prstGeom prst="rect">
              <a:avLst/>
            </a:prstGeom>
            <a:noFill/>
            <a:ln>
              <a:noFill/>
            </a:ln>
          </p:spPr>
          <p:txBody>
            <a:bodyPr anchorCtr="0" anchor="ctr"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chemeClr val="lt1"/>
                  </a:solidFill>
                  <a:latin typeface="Open Sans"/>
                  <a:ea typeface="Open Sans"/>
                  <a:cs typeface="Open Sans"/>
                  <a:sym typeface="Open Sans"/>
                </a:rPr>
                <a:t>                  Quisque vitae omare turpis. Vestibul ante ispum primis in faucibus orciluctus etul trices posuere cubilia lorem Curae.</a:t>
              </a:r>
              <a:endParaRPr sz="1100"/>
            </a:p>
          </p:txBody>
        </p:sp>
        <p:sp>
          <p:nvSpPr>
            <p:cNvPr id="134" name="Shape 134"/>
            <p:cNvSpPr txBox="1"/>
            <p:nvPr/>
          </p:nvSpPr>
          <p:spPr>
            <a:xfrm>
              <a:off x="2196352" y="3976207"/>
              <a:ext cx="806826" cy="147732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6800">
                  <a:solidFill>
                    <a:schemeClr val="lt1"/>
                  </a:solidFill>
                  <a:latin typeface="Montserrat Black"/>
                  <a:ea typeface="Montserrat Black"/>
                  <a:cs typeface="Montserrat Black"/>
                  <a:sym typeface="Montserrat Black"/>
                </a:rPr>
                <a:t>“</a:t>
              </a:r>
              <a:endParaRPr sz="6800">
                <a:solidFill>
                  <a:schemeClr val="lt1"/>
                </a:solidFill>
                <a:latin typeface="Montserrat Thin"/>
                <a:ea typeface="Montserrat Thin"/>
                <a:cs typeface="Montserrat Thin"/>
                <a:sym typeface="Montserrat Thin"/>
              </a:endParaRPr>
            </a:p>
          </p:txBody>
        </p:sp>
        <p:sp>
          <p:nvSpPr>
            <p:cNvPr id="135" name="Shape 135"/>
            <p:cNvSpPr txBox="1"/>
            <p:nvPr/>
          </p:nvSpPr>
          <p:spPr>
            <a:xfrm rot="10800000">
              <a:off x="5154706" y="4446858"/>
              <a:ext cx="806826" cy="147732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6800">
                  <a:solidFill>
                    <a:schemeClr val="lt1"/>
                  </a:solidFill>
                  <a:latin typeface="Montserrat Black"/>
                  <a:ea typeface="Montserrat Black"/>
                  <a:cs typeface="Montserrat Black"/>
                  <a:sym typeface="Montserrat Black"/>
                </a:rPr>
                <a:t>“</a:t>
              </a:r>
              <a:endParaRPr sz="6800">
                <a:solidFill>
                  <a:schemeClr val="lt1"/>
                </a:solidFill>
                <a:latin typeface="Montserrat Thin"/>
                <a:ea typeface="Montserrat Thin"/>
                <a:cs typeface="Montserrat Thin"/>
                <a:sym typeface="Montserrat Thin"/>
              </a:endParaRPr>
            </a:p>
          </p:txBody>
        </p:sp>
      </p:grpSp>
      <p:sp>
        <p:nvSpPr>
          <p:cNvPr id="136" name="Shape 136"/>
          <p:cNvSpPr/>
          <p:nvPr>
            <p:ph idx="2" type="pic"/>
          </p:nvPr>
        </p:nvSpPr>
        <p:spPr>
          <a:xfrm>
            <a:off x="746464" y="763489"/>
            <a:ext cx="7634048" cy="361605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Shape 142"/>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7F7F7F"/>
                </a:solidFill>
                <a:latin typeface="Open Sans"/>
                <a:ea typeface="Open Sans"/>
                <a:cs typeface="Open Sans"/>
                <a:sym typeface="Open Sans"/>
              </a:rPr>
              <a:t>0</a:t>
            </a:r>
            <a:fld id="{00000000-1234-1234-1234-123412341234}" type="slidenum">
              <a:rPr b="0" i="0" lang="en" sz="1100">
                <a:solidFill>
                  <a:srgbClr val="7F7F7F"/>
                </a:solidFill>
                <a:latin typeface="Open Sans"/>
                <a:ea typeface="Open Sans"/>
                <a:cs typeface="Open Sans"/>
                <a:sym typeface="Open Sans"/>
              </a:rPr>
              <a:t>‹#›</a:t>
            </a:fld>
            <a:endParaRPr b="0" i="0" sz="1100">
              <a:solidFill>
                <a:srgbClr val="7F7F7F"/>
              </a:solidFill>
              <a:latin typeface="Open Sans"/>
              <a:ea typeface="Open Sans"/>
              <a:cs typeface="Open Sans"/>
              <a:sym typeface="Open Sans"/>
            </a:endParaRPr>
          </a:p>
        </p:txBody>
      </p:sp>
      <p:sp>
        <p:nvSpPr>
          <p:cNvPr id="143" name="Shape 143"/>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44" name="Shape 144"/>
          <p:cNvGrpSpPr/>
          <p:nvPr/>
        </p:nvGrpSpPr>
        <p:grpSpPr>
          <a:xfrm>
            <a:off x="3837342" y="3167141"/>
            <a:ext cx="4643183" cy="1460984"/>
            <a:chOff x="-189038" y="3976207"/>
            <a:chExt cx="6190911" cy="1947979"/>
          </a:xfrm>
        </p:grpSpPr>
        <p:sp>
          <p:nvSpPr>
            <p:cNvPr id="145" name="Shape 145"/>
            <p:cNvSpPr txBox="1"/>
            <p:nvPr/>
          </p:nvSpPr>
          <p:spPr>
            <a:xfrm>
              <a:off x="-95440" y="4461707"/>
              <a:ext cx="6097313" cy="861774"/>
            </a:xfrm>
            <a:prstGeom prst="rect">
              <a:avLst/>
            </a:prstGeom>
            <a:noFill/>
            <a:ln>
              <a:noFill/>
            </a:ln>
          </p:spPr>
          <p:txBody>
            <a:bodyPr anchorCtr="0" anchor="ctr" bIns="34275" lIns="68575" spcFirstLastPara="1" rIns="68575" wrap="square" tIns="34275">
              <a:noAutofit/>
            </a:bodyPr>
            <a:lstStyle/>
            <a:p>
              <a:pPr indent="0" lvl="0" marL="0" marR="0" rtl="0" algn="l">
                <a:lnSpc>
                  <a:spcPct val="166666"/>
                </a:lnSpc>
                <a:spcBef>
                  <a:spcPts val="0"/>
                </a:spcBef>
                <a:spcAft>
                  <a:spcPts val="0"/>
                </a:spcAft>
                <a:buNone/>
              </a:pPr>
              <a:r>
                <a:rPr b="1" lang="en" sz="900">
                  <a:solidFill>
                    <a:schemeClr val="accent3"/>
                  </a:solidFill>
                  <a:latin typeface="Open Sans"/>
                  <a:ea typeface="Open Sans"/>
                  <a:cs typeface="Open Sans"/>
                  <a:sym typeface="Open Sans"/>
                </a:rPr>
                <a:t>                  Quisque vitae omare turpis. Vestibul ante ispum primis in faucibus orciluctus etul trices posuere cubilia lorem Curae. Lorem ipsum and mejurity and some problem and your company but don’t woory because the</a:t>
              </a:r>
              <a:endParaRPr sz="1100"/>
            </a:p>
          </p:txBody>
        </p:sp>
        <p:sp>
          <p:nvSpPr>
            <p:cNvPr id="146" name="Shape 146"/>
            <p:cNvSpPr txBox="1"/>
            <p:nvPr/>
          </p:nvSpPr>
          <p:spPr>
            <a:xfrm>
              <a:off x="-189038" y="3976207"/>
              <a:ext cx="806826" cy="147732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6800">
                  <a:solidFill>
                    <a:srgbClr val="D8D8D8"/>
                  </a:solidFill>
                  <a:latin typeface="Montserrat Black"/>
                  <a:ea typeface="Montserrat Black"/>
                  <a:cs typeface="Montserrat Black"/>
                  <a:sym typeface="Montserrat Black"/>
                </a:rPr>
                <a:t>“</a:t>
              </a:r>
              <a:endParaRPr sz="6800">
                <a:solidFill>
                  <a:srgbClr val="D8D8D8"/>
                </a:solidFill>
                <a:latin typeface="Montserrat Thin"/>
                <a:ea typeface="Montserrat Thin"/>
                <a:cs typeface="Montserrat Thin"/>
                <a:sym typeface="Montserrat Thin"/>
              </a:endParaRPr>
            </a:p>
          </p:txBody>
        </p:sp>
        <p:sp>
          <p:nvSpPr>
            <p:cNvPr id="147" name="Shape 147"/>
            <p:cNvSpPr txBox="1"/>
            <p:nvPr/>
          </p:nvSpPr>
          <p:spPr>
            <a:xfrm rot="10800000">
              <a:off x="5154706" y="4446858"/>
              <a:ext cx="806826" cy="147732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6800">
                  <a:solidFill>
                    <a:srgbClr val="D8D8D8"/>
                  </a:solidFill>
                  <a:latin typeface="Montserrat Black"/>
                  <a:ea typeface="Montserrat Black"/>
                  <a:cs typeface="Montserrat Black"/>
                  <a:sym typeface="Montserrat Black"/>
                </a:rPr>
                <a:t>“</a:t>
              </a:r>
              <a:endParaRPr sz="6800">
                <a:solidFill>
                  <a:srgbClr val="D8D8D8"/>
                </a:solidFill>
                <a:latin typeface="Montserrat Thin"/>
                <a:ea typeface="Montserrat Thin"/>
                <a:cs typeface="Montserrat Thin"/>
                <a:sym typeface="Montserrat Thin"/>
              </a:endParaRPr>
            </a:p>
          </p:txBody>
        </p:sp>
      </p:grpSp>
      <p:sp>
        <p:nvSpPr>
          <p:cNvPr id="148" name="Shape 148"/>
          <p:cNvSpPr/>
          <p:nvPr/>
        </p:nvSpPr>
        <p:spPr>
          <a:xfrm>
            <a:off x="746464" y="763490"/>
            <a:ext cx="7634049" cy="2241267"/>
          </a:xfrm>
          <a:prstGeom prst="rect">
            <a:avLst/>
          </a:prstGeom>
          <a:solidFill>
            <a:schemeClr val="dk1">
              <a:alpha val="27843"/>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49" name="Shape 149"/>
          <p:cNvGrpSpPr/>
          <p:nvPr/>
        </p:nvGrpSpPr>
        <p:grpSpPr>
          <a:xfrm>
            <a:off x="746464" y="3539082"/>
            <a:ext cx="2662175" cy="850507"/>
            <a:chOff x="8229857" y="4718776"/>
            <a:chExt cx="3549567" cy="1134009"/>
          </a:xfrm>
        </p:grpSpPr>
        <p:sp>
          <p:nvSpPr>
            <p:cNvPr id="150" name="Shape 150"/>
            <p:cNvSpPr/>
            <p:nvPr/>
          </p:nvSpPr>
          <p:spPr>
            <a:xfrm>
              <a:off x="8948664" y="4718776"/>
              <a:ext cx="714756" cy="714756"/>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51" name="Shape 151"/>
            <p:cNvGrpSpPr/>
            <p:nvPr/>
          </p:nvGrpSpPr>
          <p:grpSpPr>
            <a:xfrm>
              <a:off x="8229857" y="4836798"/>
              <a:ext cx="757288" cy="988552"/>
              <a:chOff x="7488626" y="1902994"/>
              <a:chExt cx="1033278" cy="1348825"/>
            </a:xfrm>
          </p:grpSpPr>
          <p:sp>
            <p:nvSpPr>
              <p:cNvPr id="152" name="Shape 152"/>
              <p:cNvSpPr/>
              <p:nvPr/>
            </p:nvSpPr>
            <p:spPr>
              <a:xfrm>
                <a:off x="7864445" y="2464149"/>
                <a:ext cx="280997" cy="225630"/>
              </a:xfrm>
              <a:custGeom>
                <a:pathLst>
                  <a:path extrusionOk="0" h="21600" w="21600">
                    <a:moveTo>
                      <a:pt x="10800" y="0"/>
                    </a:moveTo>
                    <a:lnTo>
                      <a:pt x="0" y="0"/>
                    </a:lnTo>
                    <a:lnTo>
                      <a:pt x="0" y="17929"/>
                    </a:lnTo>
                    <a:cubicBezTo>
                      <a:pt x="0" y="19957"/>
                      <a:pt x="4835" y="21600"/>
                      <a:pt x="10800" y="21600"/>
                    </a:cubicBezTo>
                    <a:cubicBezTo>
                      <a:pt x="16765" y="21600"/>
                      <a:pt x="21600" y="19957"/>
                      <a:pt x="21600" y="17929"/>
                    </a:cubicBezTo>
                    <a:lnTo>
                      <a:pt x="21600" y="0"/>
                    </a:lnTo>
                    <a:cubicBezTo>
                      <a:pt x="21600" y="0"/>
                      <a:pt x="10800" y="0"/>
                      <a:pt x="10800" y="0"/>
                    </a:cubicBezTo>
                    <a:close/>
                  </a:path>
                </a:pathLst>
              </a:custGeom>
              <a:solidFill>
                <a:srgbClr val="F8B4AB"/>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3" name="Shape 153"/>
              <p:cNvSpPr/>
              <p:nvPr/>
            </p:nvSpPr>
            <p:spPr>
              <a:xfrm>
                <a:off x="7794944" y="1985365"/>
                <a:ext cx="421506" cy="583252"/>
              </a:xfrm>
              <a:custGeom>
                <a:pathLst>
                  <a:path extrusionOk="0" h="21600" w="21600">
                    <a:moveTo>
                      <a:pt x="8988" y="21448"/>
                    </a:moveTo>
                    <a:cubicBezTo>
                      <a:pt x="9577" y="21547"/>
                      <a:pt x="10182" y="21600"/>
                      <a:pt x="10800" y="21600"/>
                    </a:cubicBezTo>
                    <a:cubicBezTo>
                      <a:pt x="11418" y="21600"/>
                      <a:pt x="12023" y="21547"/>
                      <a:pt x="12612" y="21448"/>
                    </a:cubicBezTo>
                    <a:cubicBezTo>
                      <a:pt x="15311" y="20855"/>
                      <a:pt x="20737" y="15011"/>
                      <a:pt x="20739" y="15031"/>
                    </a:cubicBezTo>
                    <a:cubicBezTo>
                      <a:pt x="21293" y="13732"/>
                      <a:pt x="21600" y="12302"/>
                      <a:pt x="21600" y="10800"/>
                    </a:cubicBezTo>
                    <a:cubicBezTo>
                      <a:pt x="21600" y="4835"/>
                      <a:pt x="16765" y="0"/>
                      <a:pt x="10800" y="0"/>
                    </a:cubicBezTo>
                    <a:cubicBezTo>
                      <a:pt x="4835" y="0"/>
                      <a:pt x="0" y="4835"/>
                      <a:pt x="0" y="10800"/>
                    </a:cubicBezTo>
                    <a:cubicBezTo>
                      <a:pt x="0" y="12302"/>
                      <a:pt x="307" y="13732"/>
                      <a:pt x="861" y="15031"/>
                    </a:cubicBezTo>
                    <a:cubicBezTo>
                      <a:pt x="863" y="15011"/>
                      <a:pt x="6289" y="20855"/>
                      <a:pt x="8988" y="21448"/>
                    </a:cubicBezTo>
                    <a:close/>
                  </a:path>
                </a:pathLst>
              </a:custGeom>
              <a:solidFill>
                <a:srgbClr val="FBD9D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4" name="Shape 154"/>
              <p:cNvSpPr/>
              <p:nvPr/>
            </p:nvSpPr>
            <p:spPr>
              <a:xfrm>
                <a:off x="7764055" y="2211886"/>
                <a:ext cx="50400" cy="104813"/>
              </a:xfrm>
              <a:custGeom>
                <a:pathLst>
                  <a:path extrusionOk="0" h="20500" w="18999">
                    <a:moveTo>
                      <a:pt x="18211" y="9145"/>
                    </a:moveTo>
                    <a:cubicBezTo>
                      <a:pt x="20299" y="14772"/>
                      <a:pt x="18091" y="19829"/>
                      <a:pt x="13280" y="20440"/>
                    </a:cubicBezTo>
                    <a:cubicBezTo>
                      <a:pt x="8468" y="21050"/>
                      <a:pt x="2875" y="16983"/>
                      <a:pt x="787" y="11355"/>
                    </a:cubicBezTo>
                    <a:cubicBezTo>
                      <a:pt x="-1301" y="5728"/>
                      <a:pt x="907" y="671"/>
                      <a:pt x="5718" y="60"/>
                    </a:cubicBezTo>
                    <a:cubicBezTo>
                      <a:pt x="10530" y="-550"/>
                      <a:pt x="16123" y="3517"/>
                      <a:pt x="18211" y="9145"/>
                    </a:cubicBezTo>
                    <a:close/>
                  </a:path>
                </a:pathLst>
              </a:custGeom>
              <a:solidFill>
                <a:srgbClr val="FBD9D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5" name="Shape 155"/>
              <p:cNvSpPr/>
              <p:nvPr/>
            </p:nvSpPr>
            <p:spPr>
              <a:xfrm>
                <a:off x="8193930" y="2211886"/>
                <a:ext cx="50399" cy="104813"/>
              </a:xfrm>
              <a:custGeom>
                <a:pathLst>
                  <a:path extrusionOk="0" h="20500" w="18999">
                    <a:moveTo>
                      <a:pt x="788" y="9145"/>
                    </a:moveTo>
                    <a:cubicBezTo>
                      <a:pt x="-1300" y="14772"/>
                      <a:pt x="908" y="19829"/>
                      <a:pt x="5720" y="20440"/>
                    </a:cubicBezTo>
                    <a:cubicBezTo>
                      <a:pt x="10531" y="21050"/>
                      <a:pt x="16124" y="16983"/>
                      <a:pt x="18212" y="11355"/>
                    </a:cubicBezTo>
                    <a:cubicBezTo>
                      <a:pt x="20300" y="5728"/>
                      <a:pt x="18092" y="671"/>
                      <a:pt x="13280" y="60"/>
                    </a:cubicBezTo>
                    <a:cubicBezTo>
                      <a:pt x="8469" y="-550"/>
                      <a:pt x="2876" y="3517"/>
                      <a:pt x="788" y="9145"/>
                    </a:cubicBezTo>
                    <a:close/>
                  </a:path>
                </a:pathLst>
              </a:custGeom>
              <a:solidFill>
                <a:srgbClr val="FBD9D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6" name="Shape 156"/>
              <p:cNvSpPr/>
              <p:nvPr/>
            </p:nvSpPr>
            <p:spPr>
              <a:xfrm>
                <a:off x="7782073" y="1967347"/>
                <a:ext cx="447278" cy="320656"/>
              </a:xfrm>
              <a:custGeom>
                <a:pathLst>
                  <a:path extrusionOk="0" h="21600" w="21600">
                    <a:moveTo>
                      <a:pt x="10800" y="0"/>
                    </a:moveTo>
                    <a:cubicBezTo>
                      <a:pt x="4835" y="0"/>
                      <a:pt x="0" y="7152"/>
                      <a:pt x="0" y="15975"/>
                    </a:cubicBezTo>
                    <a:cubicBezTo>
                      <a:pt x="0" y="16146"/>
                      <a:pt x="2" y="16317"/>
                      <a:pt x="6" y="16487"/>
                    </a:cubicBezTo>
                    <a:cubicBezTo>
                      <a:pt x="75" y="16502"/>
                      <a:pt x="753" y="16705"/>
                      <a:pt x="807" y="18986"/>
                    </a:cubicBezTo>
                    <a:cubicBezTo>
                      <a:pt x="839" y="20343"/>
                      <a:pt x="835" y="20765"/>
                      <a:pt x="825" y="20876"/>
                    </a:cubicBezTo>
                    <a:lnTo>
                      <a:pt x="1715" y="21600"/>
                    </a:lnTo>
                    <a:cubicBezTo>
                      <a:pt x="1715" y="21600"/>
                      <a:pt x="1829" y="12940"/>
                      <a:pt x="6183" y="12675"/>
                    </a:cubicBezTo>
                    <a:lnTo>
                      <a:pt x="10800" y="12675"/>
                    </a:lnTo>
                    <a:lnTo>
                      <a:pt x="15417" y="12675"/>
                    </a:lnTo>
                    <a:cubicBezTo>
                      <a:pt x="19771" y="12940"/>
                      <a:pt x="19885" y="21600"/>
                      <a:pt x="19885" y="21600"/>
                    </a:cubicBezTo>
                    <a:lnTo>
                      <a:pt x="20775" y="20876"/>
                    </a:lnTo>
                    <a:cubicBezTo>
                      <a:pt x="20765" y="20765"/>
                      <a:pt x="20761" y="20343"/>
                      <a:pt x="20793" y="18986"/>
                    </a:cubicBezTo>
                    <a:cubicBezTo>
                      <a:pt x="20847" y="16705"/>
                      <a:pt x="21525" y="16502"/>
                      <a:pt x="21594" y="16487"/>
                    </a:cubicBezTo>
                    <a:cubicBezTo>
                      <a:pt x="21598" y="16317"/>
                      <a:pt x="21600" y="16146"/>
                      <a:pt x="21600" y="15975"/>
                    </a:cubicBezTo>
                    <a:cubicBezTo>
                      <a:pt x="21600" y="7152"/>
                      <a:pt x="16765" y="0"/>
                      <a:pt x="10800" y="0"/>
                    </a:cubicBezTo>
                    <a:close/>
                  </a:path>
                </a:pathLst>
              </a:custGeom>
              <a:solidFill>
                <a:srgbClr val="24210D"/>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7" name="Shape 157"/>
              <p:cNvSpPr/>
              <p:nvPr/>
            </p:nvSpPr>
            <p:spPr>
              <a:xfrm>
                <a:off x="7836130" y="2569687"/>
                <a:ext cx="337036" cy="586465"/>
              </a:xfrm>
              <a:custGeom>
                <a:pathLst>
                  <a:path extrusionOk="0" h="21600" w="21600">
                    <a:moveTo>
                      <a:pt x="0" y="0"/>
                    </a:moveTo>
                    <a:lnTo>
                      <a:pt x="0" y="21600"/>
                    </a:lnTo>
                    <a:lnTo>
                      <a:pt x="21600" y="21600"/>
                    </a:lnTo>
                    <a:lnTo>
                      <a:pt x="21600" y="0"/>
                    </a:lnTo>
                    <a:lnTo>
                      <a:pt x="10800" y="2426"/>
                    </a:lnTo>
                    <a:cubicBezTo>
                      <a:pt x="10800" y="2426"/>
                      <a:pt x="0" y="0"/>
                      <a:pt x="0" y="0"/>
                    </a:cubicBezTo>
                    <a:close/>
                  </a:path>
                </a:pathLst>
              </a:custGeom>
              <a:solidFill>
                <a:srgbClr val="F1F1F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8" name="Shape 158"/>
              <p:cNvSpPr/>
              <p:nvPr/>
            </p:nvSpPr>
            <p:spPr>
              <a:xfrm>
                <a:off x="7954539" y="2636614"/>
                <a:ext cx="51443" cy="463576"/>
              </a:xfrm>
              <a:custGeom>
                <a:pathLst>
                  <a:path extrusionOk="0" h="21600" w="2160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rgbClr val="FC7626"/>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59" name="Shape 159"/>
              <p:cNvSpPr/>
              <p:nvPr/>
            </p:nvSpPr>
            <p:spPr>
              <a:xfrm>
                <a:off x="8006021" y="2636614"/>
                <a:ext cx="51443" cy="463576"/>
              </a:xfrm>
              <a:custGeom>
                <a:pathLst>
                  <a:path extrusionOk="0" h="21600" w="2160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rgbClr val="E5551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0" name="Shape 160"/>
              <p:cNvSpPr/>
              <p:nvPr/>
            </p:nvSpPr>
            <p:spPr>
              <a:xfrm>
                <a:off x="7954539" y="2636614"/>
                <a:ext cx="51443" cy="463576"/>
              </a:xfrm>
              <a:custGeom>
                <a:pathLst>
                  <a:path extrusionOk="0" h="21600" w="21600">
                    <a:moveTo>
                      <a:pt x="0" y="1036"/>
                    </a:moveTo>
                    <a:lnTo>
                      <a:pt x="12087" y="2639"/>
                    </a:lnTo>
                    <a:lnTo>
                      <a:pt x="6218" y="3900"/>
                    </a:lnTo>
                    <a:lnTo>
                      <a:pt x="2798" y="14182"/>
                    </a:lnTo>
                    <a:lnTo>
                      <a:pt x="21600" y="21600"/>
                    </a:lnTo>
                    <a:lnTo>
                      <a:pt x="21600" y="3900"/>
                    </a:lnTo>
                    <a:lnTo>
                      <a:pt x="21600" y="2244"/>
                    </a:lnTo>
                    <a:lnTo>
                      <a:pt x="21600" y="0"/>
                    </a:lnTo>
                    <a:cubicBezTo>
                      <a:pt x="21600" y="0"/>
                      <a:pt x="0" y="1036"/>
                      <a:pt x="0" y="1036"/>
                    </a:cubicBezTo>
                    <a:close/>
                  </a:path>
                </a:pathLst>
              </a:custGeom>
              <a:solidFill>
                <a:schemeClr val="accent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1" name="Shape 161"/>
              <p:cNvSpPr/>
              <p:nvPr/>
            </p:nvSpPr>
            <p:spPr>
              <a:xfrm>
                <a:off x="8006021" y="2636614"/>
                <a:ext cx="51443" cy="463576"/>
              </a:xfrm>
              <a:custGeom>
                <a:pathLst>
                  <a:path extrusionOk="0" h="21600" w="21600">
                    <a:moveTo>
                      <a:pt x="21600" y="1036"/>
                    </a:moveTo>
                    <a:lnTo>
                      <a:pt x="9513" y="2639"/>
                    </a:lnTo>
                    <a:lnTo>
                      <a:pt x="15381" y="3900"/>
                    </a:lnTo>
                    <a:lnTo>
                      <a:pt x="18802" y="14182"/>
                    </a:lnTo>
                    <a:lnTo>
                      <a:pt x="0" y="21600"/>
                    </a:lnTo>
                    <a:lnTo>
                      <a:pt x="0" y="3900"/>
                    </a:lnTo>
                    <a:lnTo>
                      <a:pt x="0" y="2244"/>
                    </a:lnTo>
                    <a:lnTo>
                      <a:pt x="0" y="0"/>
                    </a:lnTo>
                    <a:cubicBezTo>
                      <a:pt x="0" y="0"/>
                      <a:pt x="21600" y="1036"/>
                      <a:pt x="21600" y="1036"/>
                    </a:cubicBezTo>
                    <a:close/>
                  </a:path>
                </a:pathLst>
              </a:custGeom>
              <a:solidFill>
                <a:srgbClr val="C7240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2" name="Shape 162"/>
              <p:cNvSpPr/>
              <p:nvPr/>
            </p:nvSpPr>
            <p:spPr>
              <a:xfrm>
                <a:off x="7782073" y="2569687"/>
                <a:ext cx="223639" cy="170084"/>
              </a:xfrm>
              <a:custGeom>
                <a:pathLst>
                  <a:path extrusionOk="0" h="21600" w="21600">
                    <a:moveTo>
                      <a:pt x="21600" y="8365"/>
                    </a:moveTo>
                    <a:lnTo>
                      <a:pt x="5324" y="0"/>
                    </a:lnTo>
                    <a:lnTo>
                      <a:pt x="0" y="4869"/>
                    </a:lnTo>
                    <a:lnTo>
                      <a:pt x="6843" y="21600"/>
                    </a:lnTo>
                    <a:cubicBezTo>
                      <a:pt x="6843" y="21600"/>
                      <a:pt x="21600" y="8365"/>
                      <a:pt x="21600" y="8365"/>
                    </a:cubicBezTo>
                    <a:close/>
                  </a:path>
                </a:pathLst>
              </a:custGeom>
              <a:solidFill>
                <a:srgbClr val="F5F4F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3" name="Shape 163"/>
              <p:cNvSpPr/>
              <p:nvPr/>
            </p:nvSpPr>
            <p:spPr>
              <a:xfrm>
                <a:off x="8006021" y="2569687"/>
                <a:ext cx="223639" cy="163201"/>
              </a:xfrm>
              <a:custGeom>
                <a:pathLst>
                  <a:path extrusionOk="0" h="21600" w="21600">
                    <a:moveTo>
                      <a:pt x="0" y="8718"/>
                    </a:moveTo>
                    <a:lnTo>
                      <a:pt x="16276" y="0"/>
                    </a:lnTo>
                    <a:lnTo>
                      <a:pt x="21600" y="5075"/>
                    </a:lnTo>
                    <a:lnTo>
                      <a:pt x="14774" y="21600"/>
                    </a:lnTo>
                    <a:cubicBezTo>
                      <a:pt x="14774" y="21600"/>
                      <a:pt x="0" y="8718"/>
                      <a:pt x="0" y="8718"/>
                    </a:cubicBezTo>
                    <a:close/>
                  </a:path>
                </a:pathLst>
              </a:custGeom>
              <a:solidFill>
                <a:srgbClr val="F5F4F4"/>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4" name="Shape 164"/>
              <p:cNvSpPr/>
              <p:nvPr/>
            </p:nvSpPr>
            <p:spPr>
              <a:xfrm>
                <a:off x="7488626" y="2608299"/>
                <a:ext cx="1033278" cy="643520"/>
              </a:xfrm>
              <a:custGeom>
                <a:pathLst>
                  <a:path extrusionOk="0" h="21600" w="21600">
                    <a:moveTo>
                      <a:pt x="18044" y="21485"/>
                    </a:moveTo>
                    <a:lnTo>
                      <a:pt x="18044" y="21485"/>
                    </a:lnTo>
                    <a:lnTo>
                      <a:pt x="18371" y="15211"/>
                    </a:lnTo>
                    <a:lnTo>
                      <a:pt x="18524" y="21600"/>
                    </a:lnTo>
                    <a:lnTo>
                      <a:pt x="21600" y="21600"/>
                    </a:lnTo>
                    <a:cubicBezTo>
                      <a:pt x="21600" y="21600"/>
                      <a:pt x="21271" y="11814"/>
                      <a:pt x="21148" y="6534"/>
                    </a:cubicBezTo>
                    <a:cubicBezTo>
                      <a:pt x="21037" y="1781"/>
                      <a:pt x="19208" y="933"/>
                      <a:pt x="18844" y="811"/>
                    </a:cubicBezTo>
                    <a:lnTo>
                      <a:pt x="18844" y="792"/>
                    </a:lnTo>
                    <a:lnTo>
                      <a:pt x="15475" y="0"/>
                    </a:lnTo>
                    <a:lnTo>
                      <a:pt x="10800" y="15912"/>
                    </a:lnTo>
                    <a:lnTo>
                      <a:pt x="6125" y="0"/>
                    </a:lnTo>
                    <a:lnTo>
                      <a:pt x="2756" y="792"/>
                    </a:lnTo>
                    <a:lnTo>
                      <a:pt x="2756" y="811"/>
                    </a:lnTo>
                    <a:cubicBezTo>
                      <a:pt x="2392" y="933"/>
                      <a:pt x="563" y="1781"/>
                      <a:pt x="452" y="6534"/>
                    </a:cubicBezTo>
                    <a:cubicBezTo>
                      <a:pt x="329" y="11814"/>
                      <a:pt x="0" y="21600"/>
                      <a:pt x="0" y="21600"/>
                    </a:cubicBezTo>
                    <a:lnTo>
                      <a:pt x="3139" y="21600"/>
                    </a:lnTo>
                    <a:lnTo>
                      <a:pt x="3228" y="15239"/>
                    </a:lnTo>
                    <a:lnTo>
                      <a:pt x="3556" y="21534"/>
                    </a:lnTo>
                    <a:cubicBezTo>
                      <a:pt x="3556" y="21534"/>
                      <a:pt x="18044" y="21485"/>
                      <a:pt x="18044" y="21485"/>
                    </a:cubicBezTo>
                    <a:close/>
                  </a:path>
                </a:pathLst>
              </a:custGeom>
              <a:solidFill>
                <a:srgbClr val="20707A"/>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5" name="Shape 165"/>
              <p:cNvSpPr/>
              <p:nvPr/>
            </p:nvSpPr>
            <p:spPr>
              <a:xfrm>
                <a:off x="7766629" y="2608299"/>
                <a:ext cx="238790" cy="474073"/>
              </a:xfrm>
              <a:custGeom>
                <a:pathLst>
                  <a:path extrusionOk="0" h="21600" w="21600">
                    <a:moveTo>
                      <a:pt x="1370" y="0"/>
                    </a:moveTo>
                    <a:lnTo>
                      <a:pt x="16210" y="10803"/>
                    </a:lnTo>
                    <a:lnTo>
                      <a:pt x="21600" y="21600"/>
                    </a:lnTo>
                    <a:lnTo>
                      <a:pt x="6966" y="13368"/>
                    </a:lnTo>
                    <a:lnTo>
                      <a:pt x="8172" y="10061"/>
                    </a:lnTo>
                    <a:lnTo>
                      <a:pt x="0" y="7497"/>
                    </a:lnTo>
                    <a:cubicBezTo>
                      <a:pt x="0" y="7497"/>
                      <a:pt x="1370" y="0"/>
                      <a:pt x="1370" y="0"/>
                    </a:cubicBezTo>
                    <a:close/>
                  </a:path>
                </a:pathLst>
              </a:custGeom>
              <a:solidFill>
                <a:srgbClr val="30A8B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6" name="Shape 166"/>
              <p:cNvSpPr/>
              <p:nvPr/>
            </p:nvSpPr>
            <p:spPr>
              <a:xfrm>
                <a:off x="8006021" y="2608299"/>
                <a:ext cx="238790" cy="474073"/>
              </a:xfrm>
              <a:custGeom>
                <a:pathLst>
                  <a:path extrusionOk="0" h="21600" w="21600">
                    <a:moveTo>
                      <a:pt x="20230" y="0"/>
                    </a:moveTo>
                    <a:lnTo>
                      <a:pt x="5390" y="10803"/>
                    </a:lnTo>
                    <a:lnTo>
                      <a:pt x="0" y="21600"/>
                    </a:lnTo>
                    <a:lnTo>
                      <a:pt x="14634" y="13368"/>
                    </a:lnTo>
                    <a:lnTo>
                      <a:pt x="13428" y="10061"/>
                    </a:lnTo>
                    <a:lnTo>
                      <a:pt x="21600" y="7497"/>
                    </a:lnTo>
                    <a:cubicBezTo>
                      <a:pt x="21600" y="7497"/>
                      <a:pt x="20230" y="0"/>
                      <a:pt x="20230" y="0"/>
                    </a:cubicBezTo>
                    <a:close/>
                  </a:path>
                </a:pathLst>
              </a:custGeom>
              <a:solidFill>
                <a:srgbClr val="30A8B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7" name="Shape 167"/>
              <p:cNvSpPr/>
              <p:nvPr/>
            </p:nvSpPr>
            <p:spPr>
              <a:xfrm>
                <a:off x="7756332" y="1902994"/>
                <a:ext cx="251957" cy="272331"/>
              </a:xfrm>
              <a:custGeom>
                <a:pathLst>
                  <a:path extrusionOk="0" h="21600" w="2160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rgbClr val="FCE16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8" name="Shape 168"/>
              <p:cNvSpPr/>
              <p:nvPr/>
            </p:nvSpPr>
            <p:spPr>
              <a:xfrm>
                <a:off x="8008595" y="1902994"/>
                <a:ext cx="251957" cy="272331"/>
              </a:xfrm>
              <a:custGeom>
                <a:pathLst>
                  <a:path extrusionOk="0" h="21600" w="2160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rgbClr val="F7C21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69" name="Shape 169"/>
              <p:cNvSpPr/>
              <p:nvPr/>
            </p:nvSpPr>
            <p:spPr>
              <a:xfrm>
                <a:off x="7756332" y="1902994"/>
                <a:ext cx="251957" cy="272331"/>
              </a:xfrm>
              <a:custGeom>
                <a:pathLst>
                  <a:path extrusionOk="0" h="21600" w="21600">
                    <a:moveTo>
                      <a:pt x="10909" y="4296"/>
                    </a:moveTo>
                    <a:cubicBezTo>
                      <a:pt x="4412" y="7727"/>
                      <a:pt x="25" y="14188"/>
                      <a:pt x="0" y="21600"/>
                    </a:cubicBezTo>
                    <a:lnTo>
                      <a:pt x="21600" y="21600"/>
                    </a:lnTo>
                    <a:lnTo>
                      <a:pt x="21600" y="13501"/>
                    </a:lnTo>
                    <a:lnTo>
                      <a:pt x="21600" y="1680"/>
                    </a:lnTo>
                    <a:lnTo>
                      <a:pt x="21600" y="0"/>
                    </a:lnTo>
                    <a:cubicBezTo>
                      <a:pt x="17381" y="0"/>
                      <a:pt x="13581" y="1653"/>
                      <a:pt x="10909" y="4296"/>
                    </a:cubicBez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0" name="Shape 170"/>
              <p:cNvSpPr/>
              <p:nvPr/>
            </p:nvSpPr>
            <p:spPr>
              <a:xfrm>
                <a:off x="8008595" y="1902994"/>
                <a:ext cx="251957" cy="272331"/>
              </a:xfrm>
              <a:custGeom>
                <a:pathLst>
                  <a:path extrusionOk="0" h="21600" w="21600">
                    <a:moveTo>
                      <a:pt x="10691" y="4296"/>
                    </a:moveTo>
                    <a:cubicBezTo>
                      <a:pt x="17188" y="7727"/>
                      <a:pt x="21575" y="14188"/>
                      <a:pt x="21600" y="21600"/>
                    </a:cubicBezTo>
                    <a:lnTo>
                      <a:pt x="0" y="21600"/>
                    </a:lnTo>
                    <a:lnTo>
                      <a:pt x="0" y="13501"/>
                    </a:lnTo>
                    <a:lnTo>
                      <a:pt x="0" y="1680"/>
                    </a:lnTo>
                    <a:lnTo>
                      <a:pt x="0" y="0"/>
                    </a:lnTo>
                    <a:cubicBezTo>
                      <a:pt x="4219" y="0"/>
                      <a:pt x="8019" y="1653"/>
                      <a:pt x="10691" y="4296"/>
                    </a:cubicBezTo>
                    <a:close/>
                  </a:path>
                </a:pathLst>
              </a:custGeom>
              <a:solidFill>
                <a:srgbClr val="30A8B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1" name="Shape 171"/>
              <p:cNvSpPr/>
              <p:nvPr/>
            </p:nvSpPr>
            <p:spPr>
              <a:xfrm>
                <a:off x="7748610" y="2165553"/>
                <a:ext cx="512805" cy="19029"/>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FCE169"/>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2" name="Shape 172"/>
              <p:cNvSpPr/>
              <p:nvPr/>
            </p:nvSpPr>
            <p:spPr>
              <a:xfrm>
                <a:off x="7748610" y="2183571"/>
                <a:ext cx="512805" cy="19028"/>
              </a:xfrm>
              <a:custGeom>
                <a:pathLst>
                  <a:path extrusionOk="0" h="21600" w="21600">
                    <a:moveTo>
                      <a:pt x="21600" y="0"/>
                    </a:moveTo>
                    <a:lnTo>
                      <a:pt x="0" y="0"/>
                    </a:lnTo>
                    <a:lnTo>
                      <a:pt x="0" y="21600"/>
                    </a:lnTo>
                    <a:lnTo>
                      <a:pt x="21600" y="21600"/>
                    </a:lnTo>
                    <a:cubicBezTo>
                      <a:pt x="21600" y="21600"/>
                      <a:pt x="21600" y="0"/>
                      <a:pt x="21600" y="0"/>
                    </a:cubicBezTo>
                    <a:close/>
                  </a:path>
                </a:pathLst>
              </a:custGeom>
              <a:solidFill>
                <a:srgbClr val="F7C21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3" name="Shape 173"/>
              <p:cNvSpPr/>
              <p:nvPr/>
            </p:nvSpPr>
            <p:spPr>
              <a:xfrm>
                <a:off x="7748610" y="2165553"/>
                <a:ext cx="512805" cy="19029"/>
              </a:xfrm>
              <a:custGeom>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9EDDE5"/>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4" name="Shape 174"/>
              <p:cNvSpPr/>
              <p:nvPr/>
            </p:nvSpPr>
            <p:spPr>
              <a:xfrm>
                <a:off x="7748610" y="2183571"/>
                <a:ext cx="512805" cy="19028"/>
              </a:xfrm>
              <a:custGeom>
                <a:pathLst>
                  <a:path extrusionOk="0" h="21600" w="21600">
                    <a:moveTo>
                      <a:pt x="21600" y="0"/>
                    </a:moveTo>
                    <a:lnTo>
                      <a:pt x="0" y="0"/>
                    </a:lnTo>
                    <a:lnTo>
                      <a:pt x="0" y="21600"/>
                    </a:lnTo>
                    <a:lnTo>
                      <a:pt x="21600" y="21600"/>
                    </a:lnTo>
                    <a:cubicBezTo>
                      <a:pt x="21600" y="21600"/>
                      <a:pt x="21600" y="0"/>
                      <a:pt x="21600" y="0"/>
                    </a:cubicBezTo>
                    <a:close/>
                  </a:path>
                </a:pathLst>
              </a:custGeom>
              <a:solidFill>
                <a:srgbClr val="30A8B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5" name="Shape 175"/>
              <p:cNvSpPr/>
              <p:nvPr/>
            </p:nvSpPr>
            <p:spPr>
              <a:xfrm>
                <a:off x="7903056" y="2294258"/>
                <a:ext cx="203880" cy="173341"/>
              </a:xfrm>
              <a:custGeom>
                <a:pathLst>
                  <a:path extrusionOk="0" h="173341" w="203880">
                    <a:moveTo>
                      <a:pt x="142997" y="147357"/>
                    </a:moveTo>
                    <a:cubicBezTo>
                      <a:pt x="148193" y="148396"/>
                      <a:pt x="149578" y="150858"/>
                      <a:pt x="144653" y="155784"/>
                    </a:cubicBezTo>
                    <a:cubicBezTo>
                      <a:pt x="124951" y="175486"/>
                      <a:pt x="36289" y="185337"/>
                      <a:pt x="60918" y="148396"/>
                    </a:cubicBezTo>
                    <a:cubicBezTo>
                      <a:pt x="77539" y="153937"/>
                      <a:pt x="127412" y="144240"/>
                      <a:pt x="142997" y="147357"/>
                    </a:cubicBezTo>
                    <a:close/>
                    <a:moveTo>
                      <a:pt x="174015" y="0"/>
                    </a:moveTo>
                    <a:cubicBezTo>
                      <a:pt x="190510" y="0"/>
                      <a:pt x="203880" y="13370"/>
                      <a:pt x="203880" y="29865"/>
                    </a:cubicBezTo>
                    <a:cubicBezTo>
                      <a:pt x="203880" y="46360"/>
                      <a:pt x="190510" y="59730"/>
                      <a:pt x="174015" y="59730"/>
                    </a:cubicBezTo>
                    <a:cubicBezTo>
                      <a:pt x="157520" y="59730"/>
                      <a:pt x="144150" y="46360"/>
                      <a:pt x="144150" y="29865"/>
                    </a:cubicBezTo>
                    <a:cubicBezTo>
                      <a:pt x="144150" y="13370"/>
                      <a:pt x="157520" y="0"/>
                      <a:pt x="174015" y="0"/>
                    </a:cubicBezTo>
                    <a:close/>
                    <a:moveTo>
                      <a:pt x="29865" y="0"/>
                    </a:moveTo>
                    <a:cubicBezTo>
                      <a:pt x="46360" y="0"/>
                      <a:pt x="59730" y="13370"/>
                      <a:pt x="59730" y="29865"/>
                    </a:cubicBezTo>
                    <a:cubicBezTo>
                      <a:pt x="59730" y="46360"/>
                      <a:pt x="46360" y="59730"/>
                      <a:pt x="29865" y="59730"/>
                    </a:cubicBezTo>
                    <a:cubicBezTo>
                      <a:pt x="13370" y="59730"/>
                      <a:pt x="0" y="46360"/>
                      <a:pt x="0" y="29865"/>
                    </a:cubicBezTo>
                    <a:cubicBezTo>
                      <a:pt x="0" y="13370"/>
                      <a:pt x="13370" y="0"/>
                      <a:pt x="29865" y="0"/>
                    </a:cubicBezTo>
                    <a:close/>
                  </a:path>
                </a:pathLst>
              </a:custGeom>
              <a:solidFill>
                <a:srgbClr val="75707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76" name="Shape 176"/>
            <p:cNvGrpSpPr/>
            <p:nvPr/>
          </p:nvGrpSpPr>
          <p:grpSpPr>
            <a:xfrm>
              <a:off x="10198950" y="4931390"/>
              <a:ext cx="698450" cy="893960"/>
              <a:chOff x="9558015" y="807926"/>
              <a:chExt cx="1073778" cy="1374350"/>
            </a:xfrm>
          </p:grpSpPr>
          <p:sp>
            <p:nvSpPr>
              <p:cNvPr id="177" name="Shape 177"/>
              <p:cNvSpPr/>
              <p:nvPr/>
            </p:nvSpPr>
            <p:spPr>
              <a:xfrm>
                <a:off x="9713808" y="807926"/>
                <a:ext cx="774091" cy="1051011"/>
              </a:xfrm>
              <a:custGeom>
                <a:pathLst>
                  <a:path extrusionOk="0" h="21600" w="13721">
                    <a:moveTo>
                      <a:pt x="6850" y="0"/>
                    </a:moveTo>
                    <a:cubicBezTo>
                      <a:pt x="-3950" y="0"/>
                      <a:pt x="-458" y="21600"/>
                      <a:pt x="6873" y="21600"/>
                    </a:cubicBezTo>
                    <a:cubicBezTo>
                      <a:pt x="14204" y="21600"/>
                      <a:pt x="17650" y="0"/>
                      <a:pt x="6850" y="0"/>
                    </a:cubicBezTo>
                    <a:close/>
                  </a:path>
                </a:pathLst>
              </a:custGeom>
              <a:solidFill>
                <a:srgbClr val="75707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8" name="Shape 178"/>
              <p:cNvSpPr/>
              <p:nvPr/>
            </p:nvSpPr>
            <p:spPr>
              <a:xfrm>
                <a:off x="10270892" y="1686040"/>
                <a:ext cx="360901" cy="464670"/>
              </a:xfrm>
              <a:custGeom>
                <a:pathLst>
                  <a:path extrusionOk="0" h="17884" w="17783">
                    <a:moveTo>
                      <a:pt x="1030" y="5413"/>
                    </a:moveTo>
                    <a:lnTo>
                      <a:pt x="12855" y="17412"/>
                    </a:lnTo>
                    <a:cubicBezTo>
                      <a:pt x="14536" y="19117"/>
                      <a:pt x="18833" y="15781"/>
                      <a:pt x="17547" y="14094"/>
                    </a:cubicBezTo>
                    <a:lnTo>
                      <a:pt x="8263" y="1911"/>
                    </a:lnTo>
                    <a:cubicBezTo>
                      <a:pt x="4915" y="-2483"/>
                      <a:pt x="-2767" y="1560"/>
                      <a:pt x="1030" y="5413"/>
                    </a:cubicBezTo>
                    <a:close/>
                  </a:path>
                </a:pathLst>
              </a:custGeom>
              <a:solidFill>
                <a:srgbClr val="BDE8E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79" name="Shape 179"/>
              <p:cNvSpPr/>
              <p:nvPr/>
            </p:nvSpPr>
            <p:spPr>
              <a:xfrm>
                <a:off x="9558015" y="1686040"/>
                <a:ext cx="361124" cy="462098"/>
              </a:xfrm>
              <a:custGeom>
                <a:pathLst>
                  <a:path extrusionOk="0" h="17871" w="17773">
                    <a:moveTo>
                      <a:pt x="16737" y="5434"/>
                    </a:moveTo>
                    <a:lnTo>
                      <a:pt x="4925" y="17399"/>
                    </a:lnTo>
                    <a:cubicBezTo>
                      <a:pt x="3239" y="19108"/>
                      <a:pt x="-1052" y="15757"/>
                      <a:pt x="239" y="14066"/>
                    </a:cubicBezTo>
                    <a:lnTo>
                      <a:pt x="9512" y="1914"/>
                    </a:lnTo>
                    <a:cubicBezTo>
                      <a:pt x="12876" y="-2492"/>
                      <a:pt x="20548" y="1572"/>
                      <a:pt x="16737" y="5434"/>
                    </a:cubicBezTo>
                    <a:close/>
                  </a:path>
                </a:pathLst>
              </a:custGeom>
              <a:solidFill>
                <a:srgbClr val="BDE8E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0" name="Shape 180"/>
              <p:cNvSpPr/>
              <p:nvPr/>
            </p:nvSpPr>
            <p:spPr>
              <a:xfrm>
                <a:off x="9671320" y="1686040"/>
                <a:ext cx="247837" cy="285042"/>
              </a:xfrm>
              <a:custGeom>
                <a:pathLst>
                  <a:path extrusionOk="0" h="19267" w="21600">
                    <a:moveTo>
                      <a:pt x="0" y="12649"/>
                    </a:moveTo>
                    <a:lnTo>
                      <a:pt x="7194" y="3346"/>
                    </a:lnTo>
                    <a:cubicBezTo>
                      <a:pt x="11584" y="-2333"/>
                      <a:pt x="20125" y="38"/>
                      <a:pt x="21600" y="4382"/>
                    </a:cubicBezTo>
                    <a:lnTo>
                      <a:pt x="14831" y="14651"/>
                    </a:lnTo>
                    <a:lnTo>
                      <a:pt x="10214" y="19267"/>
                    </a:lnTo>
                    <a:cubicBezTo>
                      <a:pt x="10214" y="19267"/>
                      <a:pt x="0" y="12649"/>
                      <a:pt x="0" y="12649"/>
                    </a:cubicBezTo>
                    <a:close/>
                  </a:path>
                </a:pathLst>
              </a:custGeom>
              <a:solidFill>
                <a:srgbClr val="20707A"/>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1" name="Shape 181"/>
              <p:cNvSpPr/>
              <p:nvPr/>
            </p:nvSpPr>
            <p:spPr>
              <a:xfrm>
                <a:off x="10280334" y="1686040"/>
                <a:ext cx="247837" cy="285042"/>
              </a:xfrm>
              <a:custGeom>
                <a:pathLst>
                  <a:path extrusionOk="0" h="19267" w="21600">
                    <a:moveTo>
                      <a:pt x="21600" y="12649"/>
                    </a:moveTo>
                    <a:lnTo>
                      <a:pt x="14406" y="3346"/>
                    </a:lnTo>
                    <a:cubicBezTo>
                      <a:pt x="10016" y="-2333"/>
                      <a:pt x="1475" y="38"/>
                      <a:pt x="0" y="4382"/>
                    </a:cubicBezTo>
                    <a:lnTo>
                      <a:pt x="6769" y="14651"/>
                    </a:lnTo>
                    <a:lnTo>
                      <a:pt x="11386" y="19267"/>
                    </a:lnTo>
                    <a:cubicBezTo>
                      <a:pt x="11386" y="19267"/>
                      <a:pt x="21600" y="12649"/>
                      <a:pt x="21600" y="12649"/>
                    </a:cubicBezTo>
                    <a:close/>
                  </a:path>
                </a:pathLst>
              </a:custGeom>
              <a:solidFill>
                <a:srgbClr val="20707A"/>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 name="Shape 182"/>
              <p:cNvSpPr/>
              <p:nvPr/>
            </p:nvSpPr>
            <p:spPr>
              <a:xfrm>
                <a:off x="9827114" y="1681318"/>
                <a:ext cx="543171" cy="500958"/>
              </a:xfrm>
              <a:custGeom>
                <a:pathLst>
                  <a:path extrusionOk="0" h="21600" w="21600">
                    <a:moveTo>
                      <a:pt x="21600" y="0"/>
                    </a:moveTo>
                    <a:lnTo>
                      <a:pt x="19871" y="21600"/>
                    </a:lnTo>
                    <a:lnTo>
                      <a:pt x="10652" y="21600"/>
                    </a:lnTo>
                    <a:lnTo>
                      <a:pt x="1728" y="21600"/>
                    </a:lnTo>
                    <a:lnTo>
                      <a:pt x="0" y="0"/>
                    </a:lnTo>
                    <a:cubicBezTo>
                      <a:pt x="0" y="0"/>
                      <a:pt x="21600" y="0"/>
                      <a:pt x="21600" y="0"/>
                    </a:cubicBezTo>
                    <a:close/>
                  </a:path>
                </a:pathLst>
              </a:custGeom>
              <a:solidFill>
                <a:srgbClr val="30A8B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 name="Shape 183"/>
              <p:cNvSpPr/>
              <p:nvPr/>
            </p:nvSpPr>
            <p:spPr>
              <a:xfrm>
                <a:off x="9968744" y="1501919"/>
                <a:ext cx="262528" cy="307157"/>
              </a:xfrm>
              <a:custGeom>
                <a:pathLst>
                  <a:path extrusionOk="0" h="21600" w="21600">
                    <a:moveTo>
                      <a:pt x="10800" y="0"/>
                    </a:moveTo>
                    <a:lnTo>
                      <a:pt x="10800" y="0"/>
                    </a:lnTo>
                    <a:cubicBezTo>
                      <a:pt x="16739" y="0"/>
                      <a:pt x="21600" y="2330"/>
                      <a:pt x="21600" y="5178"/>
                    </a:cubicBezTo>
                    <a:lnTo>
                      <a:pt x="21600" y="16422"/>
                    </a:lnTo>
                    <a:cubicBezTo>
                      <a:pt x="21600" y="19270"/>
                      <a:pt x="16739" y="21600"/>
                      <a:pt x="10800" y="21600"/>
                    </a:cubicBezTo>
                    <a:lnTo>
                      <a:pt x="10800" y="21600"/>
                    </a:lnTo>
                    <a:cubicBezTo>
                      <a:pt x="4861" y="21600"/>
                      <a:pt x="0" y="19270"/>
                      <a:pt x="0" y="16422"/>
                    </a:cubicBezTo>
                    <a:lnTo>
                      <a:pt x="0" y="5178"/>
                    </a:lnTo>
                    <a:cubicBezTo>
                      <a:pt x="0" y="2330"/>
                      <a:pt x="4861" y="0"/>
                      <a:pt x="10800" y="0"/>
                    </a:cubicBezTo>
                    <a:close/>
                  </a:path>
                </a:pathLst>
              </a:custGeom>
              <a:solidFill>
                <a:srgbClr val="BDE8EE"/>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 name="Shape 184"/>
              <p:cNvSpPr/>
              <p:nvPr/>
            </p:nvSpPr>
            <p:spPr>
              <a:xfrm>
                <a:off x="9968744" y="1501919"/>
                <a:ext cx="262528" cy="164385"/>
              </a:xfrm>
              <a:custGeom>
                <a:pathLst>
                  <a:path extrusionOk="0" h="16200" w="21600">
                    <a:moveTo>
                      <a:pt x="21600" y="8099"/>
                    </a:moveTo>
                    <a:lnTo>
                      <a:pt x="21600" y="8099"/>
                    </a:lnTo>
                    <a:cubicBezTo>
                      <a:pt x="21600" y="18900"/>
                      <a:pt x="0" y="18900"/>
                      <a:pt x="0" y="8099"/>
                    </a:cubicBezTo>
                    <a:lnTo>
                      <a:pt x="0" y="8099"/>
                    </a:lnTo>
                    <a:cubicBezTo>
                      <a:pt x="0" y="-2700"/>
                      <a:pt x="21600" y="-2700"/>
                      <a:pt x="21600" y="8099"/>
                    </a:cubicBezTo>
                    <a:close/>
                  </a:path>
                </a:pathLst>
              </a:custGeom>
              <a:solidFill>
                <a:srgbClr val="DDF3F6">
                  <a:alpha val="14901"/>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5" name="Shape 185"/>
              <p:cNvSpPr/>
              <p:nvPr/>
            </p:nvSpPr>
            <p:spPr>
              <a:xfrm>
                <a:off x="9732691" y="817369"/>
                <a:ext cx="737192" cy="503351"/>
              </a:xfrm>
              <a:custGeom>
                <a:pathLst>
                  <a:path extrusionOk="0" h="19857" w="21439">
                    <a:moveTo>
                      <a:pt x="21421" y="12230"/>
                    </a:moveTo>
                    <a:cubicBezTo>
                      <a:pt x="21407" y="11956"/>
                      <a:pt x="21315" y="11658"/>
                      <a:pt x="21169" y="11360"/>
                    </a:cubicBezTo>
                    <a:cubicBezTo>
                      <a:pt x="20879" y="6471"/>
                      <a:pt x="17739" y="2387"/>
                      <a:pt x="15060" y="1403"/>
                    </a:cubicBezTo>
                    <a:cubicBezTo>
                      <a:pt x="12580" y="-619"/>
                      <a:pt x="8480" y="-427"/>
                      <a:pt x="5273" y="1797"/>
                    </a:cubicBezTo>
                    <a:cubicBezTo>
                      <a:pt x="2404" y="3787"/>
                      <a:pt x="329" y="8651"/>
                      <a:pt x="97" y="11798"/>
                    </a:cubicBezTo>
                    <a:cubicBezTo>
                      <a:pt x="53" y="11946"/>
                      <a:pt x="26" y="12091"/>
                      <a:pt x="19" y="12230"/>
                    </a:cubicBezTo>
                    <a:cubicBezTo>
                      <a:pt x="-80" y="14191"/>
                      <a:pt x="233" y="15942"/>
                      <a:pt x="674" y="17679"/>
                    </a:cubicBezTo>
                    <a:cubicBezTo>
                      <a:pt x="1114" y="19417"/>
                      <a:pt x="1833" y="20981"/>
                      <a:pt x="1706" y="18765"/>
                    </a:cubicBezTo>
                    <a:cubicBezTo>
                      <a:pt x="1642" y="17649"/>
                      <a:pt x="1581" y="16283"/>
                      <a:pt x="1774" y="14921"/>
                    </a:cubicBezTo>
                    <a:cubicBezTo>
                      <a:pt x="5448" y="16089"/>
                      <a:pt x="11927" y="12747"/>
                      <a:pt x="15243" y="8840"/>
                    </a:cubicBezTo>
                    <a:cubicBezTo>
                      <a:pt x="16628" y="11614"/>
                      <a:pt x="18312" y="14067"/>
                      <a:pt x="19686" y="15072"/>
                    </a:cubicBezTo>
                    <a:cubicBezTo>
                      <a:pt x="19854" y="16384"/>
                      <a:pt x="19795" y="17690"/>
                      <a:pt x="19734" y="18765"/>
                    </a:cubicBezTo>
                    <a:cubicBezTo>
                      <a:pt x="19607" y="20981"/>
                      <a:pt x="20326" y="19417"/>
                      <a:pt x="20766" y="17679"/>
                    </a:cubicBezTo>
                    <a:cubicBezTo>
                      <a:pt x="21207" y="15942"/>
                      <a:pt x="21520" y="14191"/>
                      <a:pt x="21421" y="12230"/>
                    </a:cubicBezTo>
                    <a:close/>
                  </a:path>
                </a:pathLst>
              </a:custGeom>
              <a:solidFill>
                <a:srgbClr val="75707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6" name="Shape 186"/>
              <p:cNvSpPr/>
              <p:nvPr/>
            </p:nvSpPr>
            <p:spPr>
              <a:xfrm>
                <a:off x="9694924" y="1039256"/>
                <a:ext cx="810843" cy="568192"/>
              </a:xfrm>
              <a:custGeom>
                <a:pathLst>
                  <a:path extrusionOk="0" h="21600" w="21190">
                    <a:moveTo>
                      <a:pt x="20385" y="5265"/>
                    </a:moveTo>
                    <a:cubicBezTo>
                      <a:pt x="20317" y="5240"/>
                      <a:pt x="20248" y="5231"/>
                      <a:pt x="20177" y="5235"/>
                    </a:cubicBezTo>
                    <a:cubicBezTo>
                      <a:pt x="20085" y="6368"/>
                      <a:pt x="19879" y="7446"/>
                      <a:pt x="19626" y="8518"/>
                    </a:cubicBezTo>
                    <a:cubicBezTo>
                      <a:pt x="19230" y="10193"/>
                      <a:pt x="18584" y="11700"/>
                      <a:pt x="18698" y="9564"/>
                    </a:cubicBezTo>
                    <a:cubicBezTo>
                      <a:pt x="18753" y="8528"/>
                      <a:pt x="18805" y="7270"/>
                      <a:pt x="18655" y="6006"/>
                    </a:cubicBezTo>
                    <a:cubicBezTo>
                      <a:pt x="17420" y="5037"/>
                      <a:pt x="15907" y="2674"/>
                      <a:pt x="14662" y="0"/>
                    </a:cubicBezTo>
                    <a:cubicBezTo>
                      <a:pt x="11682" y="3765"/>
                      <a:pt x="5861" y="6986"/>
                      <a:pt x="2559" y="5860"/>
                    </a:cubicBezTo>
                    <a:cubicBezTo>
                      <a:pt x="2386" y="7173"/>
                      <a:pt x="2441" y="8489"/>
                      <a:pt x="2498" y="9564"/>
                    </a:cubicBezTo>
                    <a:cubicBezTo>
                      <a:pt x="2612" y="11700"/>
                      <a:pt x="1966" y="10193"/>
                      <a:pt x="1570" y="8518"/>
                    </a:cubicBezTo>
                    <a:cubicBezTo>
                      <a:pt x="1317" y="7446"/>
                      <a:pt x="1111" y="6368"/>
                      <a:pt x="1019" y="5236"/>
                    </a:cubicBezTo>
                    <a:cubicBezTo>
                      <a:pt x="946" y="5231"/>
                      <a:pt x="875" y="5239"/>
                      <a:pt x="805" y="5265"/>
                    </a:cubicBezTo>
                    <a:cubicBezTo>
                      <a:pt x="87" y="5524"/>
                      <a:pt x="-205" y="7341"/>
                      <a:pt x="153" y="9324"/>
                    </a:cubicBezTo>
                    <a:cubicBezTo>
                      <a:pt x="511" y="11307"/>
                      <a:pt x="1384" y="12704"/>
                      <a:pt x="2102" y="12445"/>
                    </a:cubicBezTo>
                    <a:cubicBezTo>
                      <a:pt x="2183" y="12416"/>
                      <a:pt x="2258" y="12366"/>
                      <a:pt x="2328" y="12299"/>
                    </a:cubicBezTo>
                    <a:cubicBezTo>
                      <a:pt x="2385" y="12463"/>
                      <a:pt x="2443" y="12621"/>
                      <a:pt x="2503" y="12770"/>
                    </a:cubicBezTo>
                    <a:cubicBezTo>
                      <a:pt x="5378" y="20000"/>
                      <a:pt x="9245" y="21600"/>
                      <a:pt x="10593" y="21600"/>
                    </a:cubicBezTo>
                    <a:cubicBezTo>
                      <a:pt x="11941" y="21600"/>
                      <a:pt x="15808" y="20000"/>
                      <a:pt x="18683" y="12770"/>
                    </a:cubicBezTo>
                    <a:cubicBezTo>
                      <a:pt x="18742" y="12619"/>
                      <a:pt x="18801" y="12461"/>
                      <a:pt x="18858" y="12295"/>
                    </a:cubicBezTo>
                    <a:cubicBezTo>
                      <a:pt x="18929" y="12364"/>
                      <a:pt x="19006" y="12415"/>
                      <a:pt x="19088" y="12445"/>
                    </a:cubicBezTo>
                    <a:cubicBezTo>
                      <a:pt x="19807" y="12704"/>
                      <a:pt x="20679" y="11307"/>
                      <a:pt x="21037" y="9324"/>
                    </a:cubicBezTo>
                    <a:cubicBezTo>
                      <a:pt x="21395" y="7341"/>
                      <a:pt x="21103" y="5524"/>
                      <a:pt x="20385" y="5265"/>
                    </a:cubicBezTo>
                    <a:close/>
                  </a:path>
                </a:pathLst>
              </a:custGeom>
              <a:solidFill>
                <a:srgbClr val="B5DC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7" name="Shape 187"/>
              <p:cNvSpPr/>
              <p:nvPr/>
            </p:nvSpPr>
            <p:spPr>
              <a:xfrm>
                <a:off x="9841277" y="1681318"/>
                <a:ext cx="518215" cy="229375"/>
              </a:xfrm>
              <a:custGeom>
                <a:pathLst>
                  <a:path extrusionOk="0" h="21600" w="21600">
                    <a:moveTo>
                      <a:pt x="5021" y="163"/>
                    </a:moveTo>
                    <a:lnTo>
                      <a:pt x="10810" y="12014"/>
                    </a:lnTo>
                    <a:lnTo>
                      <a:pt x="16282" y="0"/>
                    </a:lnTo>
                    <a:lnTo>
                      <a:pt x="21600" y="21600"/>
                    </a:lnTo>
                    <a:lnTo>
                      <a:pt x="0" y="20796"/>
                    </a:lnTo>
                    <a:cubicBezTo>
                      <a:pt x="0" y="20796"/>
                      <a:pt x="5021" y="163"/>
                      <a:pt x="5021" y="163"/>
                    </a:cubicBezTo>
                    <a:close/>
                  </a:path>
                </a:pathLst>
              </a:custGeom>
              <a:solidFill>
                <a:srgbClr val="30A8B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8" name="Shape 188"/>
              <p:cNvSpPr/>
              <p:nvPr/>
            </p:nvSpPr>
            <p:spPr>
              <a:xfrm>
                <a:off x="9935697" y="1643550"/>
                <a:ext cx="331610" cy="164494"/>
              </a:xfrm>
              <a:custGeom>
                <a:pathLst>
                  <a:path extrusionOk="0" h="164495" w="331610">
                    <a:moveTo>
                      <a:pt x="35108" y="0"/>
                    </a:moveTo>
                    <a:cubicBezTo>
                      <a:pt x="35108" y="0"/>
                      <a:pt x="115837" y="68273"/>
                      <a:pt x="115837" y="68273"/>
                    </a:cubicBezTo>
                    <a:lnTo>
                      <a:pt x="165805" y="163414"/>
                    </a:lnTo>
                    <a:lnTo>
                      <a:pt x="215773" y="68273"/>
                    </a:lnTo>
                    <a:cubicBezTo>
                      <a:pt x="215773" y="68273"/>
                      <a:pt x="296502" y="0"/>
                      <a:pt x="296502" y="0"/>
                    </a:cubicBezTo>
                    <a:lnTo>
                      <a:pt x="331610" y="38641"/>
                    </a:lnTo>
                    <a:lnTo>
                      <a:pt x="166050" y="163880"/>
                    </a:lnTo>
                    <a:lnTo>
                      <a:pt x="166373" y="164495"/>
                    </a:lnTo>
                    <a:lnTo>
                      <a:pt x="165805" y="164066"/>
                    </a:lnTo>
                    <a:lnTo>
                      <a:pt x="165237" y="164495"/>
                    </a:lnTo>
                    <a:lnTo>
                      <a:pt x="165560" y="163880"/>
                    </a:lnTo>
                    <a:lnTo>
                      <a:pt x="0" y="38641"/>
                    </a:lnTo>
                    <a:close/>
                  </a:path>
                </a:pathLst>
              </a:custGeom>
              <a:solidFill>
                <a:srgbClr val="20707A"/>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9" name="Shape 189"/>
              <p:cNvSpPr/>
              <p:nvPr/>
            </p:nvSpPr>
            <p:spPr>
              <a:xfrm>
                <a:off x="9935698" y="1643550"/>
                <a:ext cx="332746" cy="184048"/>
              </a:xfrm>
              <a:custGeom>
                <a:pathLst>
                  <a:path extrusionOk="0" h="21600" w="21600">
                    <a:moveTo>
                      <a:pt x="19321" y="0"/>
                    </a:moveTo>
                    <a:lnTo>
                      <a:pt x="21600" y="4535"/>
                    </a:lnTo>
                    <a:lnTo>
                      <a:pt x="19420" y="21600"/>
                    </a:lnTo>
                    <a:lnTo>
                      <a:pt x="14081" y="8012"/>
                    </a:lnTo>
                    <a:cubicBezTo>
                      <a:pt x="14081" y="8012"/>
                      <a:pt x="19321" y="0"/>
                      <a:pt x="19321" y="0"/>
                    </a:cubicBezTo>
                    <a:close/>
                    <a:moveTo>
                      <a:pt x="2279" y="0"/>
                    </a:moveTo>
                    <a:lnTo>
                      <a:pt x="0" y="4535"/>
                    </a:lnTo>
                    <a:lnTo>
                      <a:pt x="2180" y="21600"/>
                    </a:lnTo>
                    <a:lnTo>
                      <a:pt x="7519" y="8012"/>
                    </a:lnTo>
                    <a:lnTo>
                      <a:pt x="2279" y="0"/>
                    </a:lnTo>
                    <a:cubicBezTo>
                      <a:pt x="2279" y="0"/>
                      <a:pt x="2279" y="0"/>
                      <a:pt x="2279" y="0"/>
                    </a:cubicBezTo>
                    <a:close/>
                  </a:path>
                </a:pathLst>
              </a:custGeom>
              <a:solidFill>
                <a:srgbClr val="FFFFF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0" name="Shape 190"/>
              <p:cNvSpPr/>
              <p:nvPr/>
            </p:nvSpPr>
            <p:spPr>
              <a:xfrm>
                <a:off x="10185913" y="1204493"/>
                <a:ext cx="52402" cy="93373"/>
              </a:xfrm>
              <a:custGeom>
                <a:pathLst>
                  <a:path extrusionOk="0" h="21600" w="21600">
                    <a:moveTo>
                      <a:pt x="10803" y="21600"/>
                    </a:moveTo>
                    <a:cubicBezTo>
                      <a:pt x="16751" y="21600"/>
                      <a:pt x="21600" y="16749"/>
                      <a:pt x="21600" y="10800"/>
                    </a:cubicBezTo>
                    <a:cubicBezTo>
                      <a:pt x="21600" y="4851"/>
                      <a:pt x="16751" y="0"/>
                      <a:pt x="10803" y="0"/>
                    </a:cubicBezTo>
                    <a:cubicBezTo>
                      <a:pt x="4849" y="0"/>
                      <a:pt x="0" y="4851"/>
                      <a:pt x="0" y="10800"/>
                    </a:cubicBezTo>
                    <a:cubicBezTo>
                      <a:pt x="0" y="16749"/>
                      <a:pt x="4849" y="21600"/>
                      <a:pt x="10803" y="21600"/>
                    </a:cubicBezTo>
                    <a:close/>
                  </a:path>
                </a:pathLst>
              </a:custGeom>
              <a:solidFill>
                <a:srgbClr val="75707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1" name="Shape 191"/>
              <p:cNvSpPr/>
              <p:nvPr/>
            </p:nvSpPr>
            <p:spPr>
              <a:xfrm>
                <a:off x="9959302" y="1204493"/>
                <a:ext cx="52420" cy="93373"/>
              </a:xfrm>
              <a:custGeom>
                <a:pathLst>
                  <a:path extrusionOk="0" h="21600" w="21600">
                    <a:moveTo>
                      <a:pt x="10800" y="21600"/>
                    </a:moveTo>
                    <a:cubicBezTo>
                      <a:pt x="16752" y="21600"/>
                      <a:pt x="21600" y="16749"/>
                      <a:pt x="21600" y="10800"/>
                    </a:cubicBezTo>
                    <a:cubicBezTo>
                      <a:pt x="21600" y="4851"/>
                      <a:pt x="16752" y="0"/>
                      <a:pt x="10800" y="0"/>
                    </a:cubicBezTo>
                    <a:cubicBezTo>
                      <a:pt x="4854" y="0"/>
                      <a:pt x="0" y="4851"/>
                      <a:pt x="0" y="10800"/>
                    </a:cubicBezTo>
                    <a:cubicBezTo>
                      <a:pt x="0" y="16749"/>
                      <a:pt x="4854" y="21600"/>
                      <a:pt x="10800" y="21600"/>
                    </a:cubicBezTo>
                    <a:close/>
                  </a:path>
                </a:pathLst>
              </a:custGeom>
              <a:solidFill>
                <a:srgbClr val="75707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2" name="Shape 192"/>
              <p:cNvSpPr/>
              <p:nvPr/>
            </p:nvSpPr>
            <p:spPr>
              <a:xfrm>
                <a:off x="9831835" y="1195051"/>
                <a:ext cx="538203" cy="164996"/>
              </a:xfrm>
              <a:custGeom>
                <a:pathLst>
                  <a:path extrusionOk="0" h="21282" w="21561">
                    <a:moveTo>
                      <a:pt x="4986" y="316"/>
                    </a:moveTo>
                    <a:cubicBezTo>
                      <a:pt x="3272" y="29"/>
                      <a:pt x="991" y="642"/>
                      <a:pt x="576" y="1060"/>
                    </a:cubicBezTo>
                    <a:cubicBezTo>
                      <a:pt x="44" y="1594"/>
                      <a:pt x="28" y="1730"/>
                      <a:pt x="5" y="2996"/>
                    </a:cubicBezTo>
                    <a:cubicBezTo>
                      <a:pt x="-19" y="4261"/>
                      <a:pt x="48" y="5347"/>
                      <a:pt x="361" y="5675"/>
                    </a:cubicBezTo>
                    <a:cubicBezTo>
                      <a:pt x="790" y="6122"/>
                      <a:pt x="794" y="7814"/>
                      <a:pt x="1075" y="12672"/>
                    </a:cubicBezTo>
                    <a:cubicBezTo>
                      <a:pt x="1332" y="17097"/>
                      <a:pt x="1956" y="20597"/>
                      <a:pt x="4642" y="21232"/>
                    </a:cubicBezTo>
                    <a:cubicBezTo>
                      <a:pt x="4760" y="21260"/>
                      <a:pt x="4875" y="21276"/>
                      <a:pt x="4986" y="21281"/>
                    </a:cubicBezTo>
                    <a:lnTo>
                      <a:pt x="4986" y="20047"/>
                    </a:lnTo>
                    <a:cubicBezTo>
                      <a:pt x="3768" y="20035"/>
                      <a:pt x="2415" y="18671"/>
                      <a:pt x="1931" y="15947"/>
                    </a:cubicBezTo>
                    <a:cubicBezTo>
                      <a:pt x="1244" y="12075"/>
                      <a:pt x="1073" y="4252"/>
                      <a:pt x="1955" y="2622"/>
                    </a:cubicBezTo>
                    <a:cubicBezTo>
                      <a:pt x="2339" y="1913"/>
                      <a:pt x="3640" y="1432"/>
                      <a:pt x="4986" y="1627"/>
                    </a:cubicBezTo>
                    <a:cubicBezTo>
                      <a:pt x="4986" y="1627"/>
                      <a:pt x="4986" y="316"/>
                      <a:pt x="4986" y="316"/>
                    </a:cubicBezTo>
                    <a:close/>
                    <a:moveTo>
                      <a:pt x="10971" y="2846"/>
                    </a:moveTo>
                    <a:cubicBezTo>
                      <a:pt x="10377" y="2888"/>
                      <a:pt x="7067" y="835"/>
                      <a:pt x="5333" y="390"/>
                    </a:cubicBezTo>
                    <a:cubicBezTo>
                      <a:pt x="5220" y="361"/>
                      <a:pt x="5104" y="337"/>
                      <a:pt x="4986" y="316"/>
                    </a:cubicBezTo>
                    <a:lnTo>
                      <a:pt x="4986" y="1627"/>
                    </a:lnTo>
                    <a:cubicBezTo>
                      <a:pt x="6385" y="1830"/>
                      <a:pt x="7833" y="2762"/>
                      <a:pt x="8353" y="4930"/>
                    </a:cubicBezTo>
                    <a:cubicBezTo>
                      <a:pt x="9209" y="8503"/>
                      <a:pt x="7830" y="17213"/>
                      <a:pt x="6522" y="19148"/>
                    </a:cubicBezTo>
                    <a:cubicBezTo>
                      <a:pt x="6112" y="19753"/>
                      <a:pt x="5565" y="20052"/>
                      <a:pt x="4986" y="20047"/>
                    </a:cubicBezTo>
                    <a:lnTo>
                      <a:pt x="4986" y="21281"/>
                    </a:lnTo>
                    <a:cubicBezTo>
                      <a:pt x="7357" y="21387"/>
                      <a:pt x="8175" y="16466"/>
                      <a:pt x="8448" y="14830"/>
                    </a:cubicBezTo>
                    <a:cubicBezTo>
                      <a:pt x="8957" y="11778"/>
                      <a:pt x="9659" y="7570"/>
                      <a:pt x="10991" y="7570"/>
                    </a:cubicBezTo>
                    <a:cubicBezTo>
                      <a:pt x="12322" y="7570"/>
                      <a:pt x="12629" y="11461"/>
                      <a:pt x="13137" y="14513"/>
                    </a:cubicBezTo>
                    <a:cubicBezTo>
                      <a:pt x="13410" y="16148"/>
                      <a:pt x="14207" y="21138"/>
                      <a:pt x="16576" y="21038"/>
                    </a:cubicBezTo>
                    <a:lnTo>
                      <a:pt x="16576" y="19805"/>
                    </a:lnTo>
                    <a:cubicBezTo>
                      <a:pt x="15997" y="19810"/>
                      <a:pt x="15449" y="19511"/>
                      <a:pt x="15040" y="18906"/>
                    </a:cubicBezTo>
                    <a:cubicBezTo>
                      <a:pt x="13732" y="16971"/>
                      <a:pt x="12352" y="8261"/>
                      <a:pt x="13209" y="4688"/>
                    </a:cubicBezTo>
                    <a:cubicBezTo>
                      <a:pt x="13728" y="2520"/>
                      <a:pt x="15177" y="1588"/>
                      <a:pt x="16576" y="1385"/>
                    </a:cubicBezTo>
                    <a:lnTo>
                      <a:pt x="16576" y="75"/>
                    </a:lnTo>
                    <a:cubicBezTo>
                      <a:pt x="16458" y="95"/>
                      <a:pt x="16341" y="118"/>
                      <a:pt x="16229" y="148"/>
                    </a:cubicBezTo>
                    <a:cubicBezTo>
                      <a:pt x="14677" y="547"/>
                      <a:pt x="12370" y="2750"/>
                      <a:pt x="10971" y="2846"/>
                    </a:cubicBezTo>
                    <a:close/>
                    <a:moveTo>
                      <a:pt x="16576" y="21038"/>
                    </a:moveTo>
                    <a:cubicBezTo>
                      <a:pt x="16687" y="21033"/>
                      <a:pt x="16802" y="21018"/>
                      <a:pt x="16919" y="20990"/>
                    </a:cubicBezTo>
                    <a:cubicBezTo>
                      <a:pt x="19606" y="20353"/>
                      <a:pt x="20230" y="16854"/>
                      <a:pt x="20487" y="12429"/>
                    </a:cubicBezTo>
                    <a:cubicBezTo>
                      <a:pt x="20768" y="7571"/>
                      <a:pt x="20772" y="5879"/>
                      <a:pt x="21200" y="5433"/>
                    </a:cubicBezTo>
                    <a:cubicBezTo>
                      <a:pt x="21514" y="5105"/>
                      <a:pt x="21581" y="4019"/>
                      <a:pt x="21557" y="2753"/>
                    </a:cubicBezTo>
                    <a:cubicBezTo>
                      <a:pt x="21534" y="1487"/>
                      <a:pt x="21518" y="1351"/>
                      <a:pt x="20986" y="817"/>
                    </a:cubicBezTo>
                    <a:cubicBezTo>
                      <a:pt x="20571" y="399"/>
                      <a:pt x="18290" y="-213"/>
                      <a:pt x="16576" y="75"/>
                    </a:cubicBezTo>
                    <a:lnTo>
                      <a:pt x="16576" y="1385"/>
                    </a:lnTo>
                    <a:cubicBezTo>
                      <a:pt x="17922" y="1190"/>
                      <a:pt x="19223" y="1670"/>
                      <a:pt x="19607" y="2380"/>
                    </a:cubicBezTo>
                    <a:cubicBezTo>
                      <a:pt x="20489" y="4009"/>
                      <a:pt x="20318" y="11833"/>
                      <a:pt x="19631" y="15705"/>
                    </a:cubicBezTo>
                    <a:cubicBezTo>
                      <a:pt x="19147" y="18430"/>
                      <a:pt x="17794" y="19793"/>
                      <a:pt x="16576" y="19805"/>
                    </a:cubicBezTo>
                    <a:cubicBezTo>
                      <a:pt x="16576" y="19805"/>
                      <a:pt x="16576" y="21038"/>
                      <a:pt x="16576" y="21038"/>
                    </a:cubicBezTo>
                    <a:close/>
                  </a:path>
                </a:pathLst>
              </a:custGeom>
              <a:solidFill>
                <a:schemeClr val="accent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93" name="Shape 193"/>
              <p:cNvSpPr/>
              <p:nvPr/>
            </p:nvSpPr>
            <p:spPr>
              <a:xfrm>
                <a:off x="9964024" y="1407498"/>
                <a:ext cx="272662" cy="78215"/>
              </a:xfrm>
              <a:custGeom>
                <a:pathLst>
                  <a:path extrusionOk="0" h="16200" w="21600">
                    <a:moveTo>
                      <a:pt x="21600" y="0"/>
                    </a:moveTo>
                    <a:cubicBezTo>
                      <a:pt x="17455" y="21600"/>
                      <a:pt x="4145" y="21600"/>
                      <a:pt x="0" y="0"/>
                    </a:cubicBezTo>
                    <a:cubicBezTo>
                      <a:pt x="6225" y="8734"/>
                      <a:pt x="15375" y="8734"/>
                      <a:pt x="21600" y="0"/>
                    </a:cubicBezTo>
                    <a:close/>
                  </a:path>
                </a:pathLst>
              </a:custGeom>
              <a:solidFill>
                <a:srgbClr val="002546">
                  <a:alpha val="2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94" name="Shape 194"/>
            <p:cNvSpPr txBox="1"/>
            <p:nvPr/>
          </p:nvSpPr>
          <p:spPr>
            <a:xfrm>
              <a:off x="9010674" y="4863247"/>
              <a:ext cx="61963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FEFEFE"/>
                  </a:solidFill>
                  <a:latin typeface="Montserrat"/>
                  <a:ea typeface="Montserrat"/>
                  <a:cs typeface="Montserrat"/>
                  <a:sym typeface="Montserrat"/>
                </a:rPr>
                <a:t>8%</a:t>
              </a:r>
              <a:endParaRPr sz="1100"/>
            </a:p>
          </p:txBody>
        </p:sp>
        <p:sp>
          <p:nvSpPr>
            <p:cNvPr id="195" name="Shape 195"/>
            <p:cNvSpPr txBox="1"/>
            <p:nvPr/>
          </p:nvSpPr>
          <p:spPr>
            <a:xfrm>
              <a:off x="8997723" y="5514231"/>
              <a:ext cx="873921"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
                  <a:solidFill>
                    <a:schemeClr val="dk1"/>
                  </a:solidFill>
                  <a:latin typeface="Montserrat"/>
                  <a:ea typeface="Montserrat"/>
                  <a:cs typeface="Montserrat"/>
                  <a:sym typeface="Montserrat"/>
                </a:rPr>
                <a:t>Fruitful were hath waters</a:t>
              </a:r>
              <a:endParaRPr sz="600">
                <a:solidFill>
                  <a:schemeClr val="dk1"/>
                </a:solidFill>
                <a:latin typeface="Montserrat"/>
                <a:ea typeface="Montserrat"/>
                <a:cs typeface="Montserrat"/>
                <a:sym typeface="Montserrat"/>
              </a:endParaRPr>
            </a:p>
          </p:txBody>
        </p:sp>
        <p:sp>
          <p:nvSpPr>
            <p:cNvPr id="196" name="Shape 196"/>
            <p:cNvSpPr/>
            <p:nvPr/>
          </p:nvSpPr>
          <p:spPr>
            <a:xfrm>
              <a:off x="10856443" y="4718776"/>
              <a:ext cx="714756" cy="714756"/>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97" name="Shape 197"/>
            <p:cNvSpPr txBox="1"/>
            <p:nvPr/>
          </p:nvSpPr>
          <p:spPr>
            <a:xfrm>
              <a:off x="10918453" y="4863247"/>
              <a:ext cx="61963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rgbClr val="FEFEFE"/>
                  </a:solidFill>
                  <a:latin typeface="Montserrat"/>
                  <a:ea typeface="Montserrat"/>
                  <a:cs typeface="Montserrat"/>
                  <a:sym typeface="Montserrat"/>
                </a:rPr>
                <a:t>8%</a:t>
              </a:r>
              <a:endParaRPr sz="1100"/>
            </a:p>
          </p:txBody>
        </p:sp>
        <p:sp>
          <p:nvSpPr>
            <p:cNvPr id="198" name="Shape 198"/>
            <p:cNvSpPr txBox="1"/>
            <p:nvPr/>
          </p:nvSpPr>
          <p:spPr>
            <a:xfrm>
              <a:off x="10905502" y="5514231"/>
              <a:ext cx="873921"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
                  <a:solidFill>
                    <a:schemeClr val="dk1"/>
                  </a:solidFill>
                  <a:latin typeface="Montserrat"/>
                  <a:ea typeface="Montserrat"/>
                  <a:cs typeface="Montserrat"/>
                  <a:sym typeface="Montserrat"/>
                </a:rPr>
                <a:t>Were hath waters</a:t>
              </a:r>
              <a:endParaRPr sz="600">
                <a:solidFill>
                  <a:schemeClr val="dk1"/>
                </a:solidFill>
                <a:latin typeface="Montserrat"/>
                <a:ea typeface="Montserrat"/>
                <a:cs typeface="Montserrat"/>
                <a:sym typeface="Montserrat"/>
              </a:endParaRPr>
            </a:p>
          </p:txBody>
        </p:sp>
      </p:grpSp>
      <p:sp>
        <p:nvSpPr>
          <p:cNvPr id="199" name="Shape 199"/>
          <p:cNvSpPr txBox="1"/>
          <p:nvPr/>
        </p:nvSpPr>
        <p:spPr>
          <a:xfrm>
            <a:off x="1285569" y="1503250"/>
            <a:ext cx="3086100" cy="761747"/>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4500">
                <a:solidFill>
                  <a:schemeClr val="lt1"/>
                </a:solidFill>
                <a:latin typeface="Open Sans ExtraBold"/>
                <a:ea typeface="Open Sans ExtraBold"/>
                <a:cs typeface="Open Sans ExtraBold"/>
                <a:sym typeface="Open Sans ExtraBold"/>
              </a:rPr>
              <a:t>ABOUT US</a:t>
            </a:r>
            <a:endParaRPr sz="1100"/>
          </a:p>
        </p:txBody>
      </p:sp>
      <p:sp>
        <p:nvSpPr>
          <p:cNvPr id="200" name="Shape 200"/>
          <p:cNvSpPr/>
          <p:nvPr>
            <p:ph idx="2" type="pic"/>
          </p:nvPr>
        </p:nvSpPr>
        <p:spPr>
          <a:xfrm>
            <a:off x="746464" y="763490"/>
            <a:ext cx="7634048" cy="224126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Shape 206"/>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7" name="Shape 207"/>
          <p:cNvSpPr txBox="1"/>
          <p:nvPr>
            <p:ph idx="1" type="body"/>
          </p:nvPr>
        </p:nvSpPr>
        <p:spPr>
          <a:xfrm>
            <a:off x="628650" y="790575"/>
            <a:ext cx="7886700" cy="20955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PT Sans"/>
                <a:ea typeface="PT Sans"/>
                <a:cs typeface="PT Sans"/>
                <a:sym typeface="PT Sans"/>
              </a:rPr>
              <a:t>Lorem ipsum your title here some text so dummy and your powerpoint presentation</a:t>
            </a:r>
            <a:endParaRPr b="0" i="0" sz="800" u="none" cap="none" strike="noStrike">
              <a:solidFill>
                <a:schemeClr val="dk1"/>
              </a:solidFill>
              <a:latin typeface="PT Sans"/>
              <a:ea typeface="PT Sans"/>
              <a:cs typeface="PT Sans"/>
              <a:sym typeface="PT Sans"/>
            </a:endParaRPr>
          </a:p>
        </p:txBody>
      </p:sp>
      <p:sp>
        <p:nvSpPr>
          <p:cNvPr id="208" name="Shape 208"/>
          <p:cNvSpPr txBox="1"/>
          <p:nvPr>
            <p:ph type="title"/>
          </p:nvPr>
        </p:nvSpPr>
        <p:spPr>
          <a:xfrm>
            <a:off x="628650" y="296770"/>
            <a:ext cx="7886700" cy="51016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600"/>
              <a:buFont typeface="Open Sans ExtraBold"/>
              <a:buNone/>
            </a:pPr>
            <a:r>
              <a:rPr b="0" i="0" lang="en" sz="2600" u="none" cap="none" strike="noStrike">
                <a:solidFill>
                  <a:schemeClr val="dk1"/>
                </a:solidFill>
                <a:latin typeface="Open Sans ExtraBold"/>
                <a:ea typeface="Open Sans ExtraBold"/>
                <a:cs typeface="Open Sans ExtraBold"/>
                <a:sym typeface="Open Sans ExtraBold"/>
              </a:rPr>
              <a:t>Our Team</a:t>
            </a:r>
            <a:endParaRPr sz="1100"/>
          </a:p>
        </p:txBody>
      </p:sp>
      <p:sp>
        <p:nvSpPr>
          <p:cNvPr id="209" name="Shape 209"/>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chemeClr val="lt1"/>
                </a:solidFill>
                <a:latin typeface="Open Sans"/>
                <a:ea typeface="Open Sans"/>
                <a:cs typeface="Open Sans"/>
                <a:sym typeface="Open Sans"/>
              </a:rPr>
              <a:t>0</a:t>
            </a:r>
            <a:fld id="{00000000-1234-1234-1234-123412341234}" type="slidenum">
              <a:rPr b="0" i="0" lang="en" sz="1100">
                <a:solidFill>
                  <a:srgbClr val="7F7F7F"/>
                </a:solidFill>
                <a:latin typeface="Open Sans"/>
                <a:ea typeface="Open Sans"/>
                <a:cs typeface="Open Sans"/>
                <a:sym typeface="Open Sans"/>
              </a:rPr>
              <a:t>‹#›</a:t>
            </a:fld>
            <a:endParaRPr b="0" i="0" sz="1100">
              <a:solidFill>
                <a:srgbClr val="7F7F7F"/>
              </a:solidFill>
              <a:latin typeface="Open Sans"/>
              <a:ea typeface="Open Sans"/>
              <a:cs typeface="Open Sans"/>
              <a:sym typeface="Open Sans"/>
            </a:endParaRPr>
          </a:p>
        </p:txBody>
      </p:sp>
      <p:grpSp>
        <p:nvGrpSpPr>
          <p:cNvPr id="210" name="Shape 210"/>
          <p:cNvGrpSpPr/>
          <p:nvPr/>
        </p:nvGrpSpPr>
        <p:grpSpPr>
          <a:xfrm>
            <a:off x="746464" y="3554142"/>
            <a:ext cx="1898764" cy="998810"/>
            <a:chOff x="995285" y="4738856"/>
            <a:chExt cx="2531686" cy="1331746"/>
          </a:xfrm>
        </p:grpSpPr>
        <p:sp>
          <p:nvSpPr>
            <p:cNvPr id="211" name="Shape 211"/>
            <p:cNvSpPr/>
            <p:nvPr/>
          </p:nvSpPr>
          <p:spPr>
            <a:xfrm>
              <a:off x="1048625" y="5383784"/>
              <a:ext cx="2313074" cy="686818"/>
            </a:xfrm>
            <a:prstGeom prst="rect">
              <a:avLst/>
            </a:prstGeom>
            <a:noFill/>
            <a:ln>
              <a:noFill/>
            </a:ln>
          </p:spPr>
          <p:txBody>
            <a:bodyPr anchorCtr="0" anchor="ctr" bIns="0" lIns="0" spcFirstLastPara="1" rIns="0" wrap="square" tIns="0">
              <a:noAutofit/>
            </a:bodyPr>
            <a:lstStyle/>
            <a:p>
              <a:pPr indent="0" lvl="0" marL="0" marR="0" rtl="0" algn="l">
                <a:lnSpc>
                  <a:spcPct val="141666"/>
                </a:lnSpc>
                <a:spcBef>
                  <a:spcPts val="0"/>
                </a:spcBef>
                <a:spcAft>
                  <a:spcPts val="0"/>
                </a:spcAft>
                <a:buNone/>
              </a:pPr>
              <a:r>
                <a:rPr lang="en" sz="900">
                  <a:solidFill>
                    <a:srgbClr val="A5A5A5"/>
                  </a:solidFill>
                  <a:latin typeface="Open Sans"/>
                  <a:ea typeface="Open Sans"/>
                  <a:cs typeface="Open Sans"/>
                  <a:sym typeface="Open Sans"/>
                </a:rPr>
                <a:t>This letterhead design is meant to project an image Powerpoint</a:t>
              </a:r>
              <a:endParaRPr sz="900">
                <a:solidFill>
                  <a:srgbClr val="A5A5A5"/>
                </a:solidFill>
                <a:latin typeface="Open Sans"/>
                <a:ea typeface="Open Sans"/>
                <a:cs typeface="Open Sans"/>
                <a:sym typeface="Open Sans"/>
              </a:endParaRPr>
            </a:p>
            <a:p>
              <a:pPr indent="0" lvl="0" marL="0" marR="0" rtl="0" algn="l">
                <a:lnSpc>
                  <a:spcPct val="141666"/>
                </a:lnSpc>
                <a:spcBef>
                  <a:spcPts val="0"/>
                </a:spcBef>
                <a:spcAft>
                  <a:spcPts val="0"/>
                </a:spcAft>
                <a:buNone/>
              </a:pPr>
              <a:r>
                <a:rPr lang="en" sz="900">
                  <a:solidFill>
                    <a:srgbClr val="A5A5A5"/>
                  </a:solidFill>
                  <a:latin typeface="Open Sans"/>
                  <a:ea typeface="Open Sans"/>
                  <a:cs typeface="Open Sans"/>
                  <a:sym typeface="Open Sans"/>
                </a:rPr>
                <a:t>And the project.</a:t>
              </a:r>
              <a:endParaRPr sz="1100"/>
            </a:p>
          </p:txBody>
        </p:sp>
        <p:sp>
          <p:nvSpPr>
            <p:cNvPr id="212" name="Shape 212"/>
            <p:cNvSpPr txBox="1"/>
            <p:nvPr/>
          </p:nvSpPr>
          <p:spPr>
            <a:xfrm>
              <a:off x="995285" y="4738856"/>
              <a:ext cx="2531686"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accent3"/>
                  </a:solidFill>
                  <a:latin typeface="Open Sans"/>
                  <a:ea typeface="Open Sans"/>
                  <a:cs typeface="Open Sans"/>
                  <a:sym typeface="Open Sans"/>
                </a:rPr>
                <a:t>Jassica alba</a:t>
              </a:r>
              <a:endParaRPr sz="1100"/>
            </a:p>
          </p:txBody>
        </p:sp>
      </p:grpSp>
      <p:grpSp>
        <p:nvGrpSpPr>
          <p:cNvPr id="213" name="Shape 213"/>
          <p:cNvGrpSpPr/>
          <p:nvPr/>
        </p:nvGrpSpPr>
        <p:grpSpPr>
          <a:xfrm>
            <a:off x="3571875" y="3554142"/>
            <a:ext cx="1774810" cy="998810"/>
            <a:chOff x="995285" y="4738856"/>
            <a:chExt cx="2366414" cy="1331746"/>
          </a:xfrm>
        </p:grpSpPr>
        <p:sp>
          <p:nvSpPr>
            <p:cNvPr id="214" name="Shape 214"/>
            <p:cNvSpPr/>
            <p:nvPr/>
          </p:nvSpPr>
          <p:spPr>
            <a:xfrm>
              <a:off x="1048625" y="5383784"/>
              <a:ext cx="2313074" cy="686818"/>
            </a:xfrm>
            <a:prstGeom prst="rect">
              <a:avLst/>
            </a:prstGeom>
            <a:noFill/>
            <a:ln>
              <a:noFill/>
            </a:ln>
          </p:spPr>
          <p:txBody>
            <a:bodyPr anchorCtr="0" anchor="ctr" bIns="0" lIns="0" spcFirstLastPara="1" rIns="0" wrap="square" tIns="0">
              <a:noAutofit/>
            </a:bodyPr>
            <a:lstStyle/>
            <a:p>
              <a:pPr indent="0" lvl="0" marL="0" marR="0" rtl="0" algn="l">
                <a:lnSpc>
                  <a:spcPct val="141666"/>
                </a:lnSpc>
                <a:spcBef>
                  <a:spcPts val="0"/>
                </a:spcBef>
                <a:spcAft>
                  <a:spcPts val="0"/>
                </a:spcAft>
                <a:buNone/>
              </a:pPr>
              <a:r>
                <a:rPr lang="en" sz="900">
                  <a:solidFill>
                    <a:srgbClr val="A5A5A5"/>
                  </a:solidFill>
                  <a:latin typeface="Open Sans"/>
                  <a:ea typeface="Open Sans"/>
                  <a:cs typeface="Open Sans"/>
                  <a:sym typeface="Open Sans"/>
                </a:rPr>
                <a:t>This letterhead design is meant to project an image Powerpoint</a:t>
              </a:r>
              <a:endParaRPr sz="900">
                <a:solidFill>
                  <a:srgbClr val="A5A5A5"/>
                </a:solidFill>
                <a:latin typeface="Open Sans"/>
                <a:ea typeface="Open Sans"/>
                <a:cs typeface="Open Sans"/>
                <a:sym typeface="Open Sans"/>
              </a:endParaRPr>
            </a:p>
            <a:p>
              <a:pPr indent="0" lvl="0" marL="0" marR="0" rtl="0" algn="l">
                <a:lnSpc>
                  <a:spcPct val="141666"/>
                </a:lnSpc>
                <a:spcBef>
                  <a:spcPts val="0"/>
                </a:spcBef>
                <a:spcAft>
                  <a:spcPts val="0"/>
                </a:spcAft>
                <a:buNone/>
              </a:pPr>
              <a:r>
                <a:rPr lang="en" sz="900">
                  <a:solidFill>
                    <a:srgbClr val="A5A5A5"/>
                  </a:solidFill>
                  <a:latin typeface="Open Sans"/>
                  <a:ea typeface="Open Sans"/>
                  <a:cs typeface="Open Sans"/>
                  <a:sym typeface="Open Sans"/>
                </a:rPr>
                <a:t>And the project.</a:t>
              </a:r>
              <a:endParaRPr sz="1100"/>
            </a:p>
          </p:txBody>
        </p:sp>
        <p:sp>
          <p:nvSpPr>
            <p:cNvPr id="215" name="Shape 215"/>
            <p:cNvSpPr txBox="1"/>
            <p:nvPr/>
          </p:nvSpPr>
          <p:spPr>
            <a:xfrm>
              <a:off x="995285" y="4738856"/>
              <a:ext cx="2226886"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accent3"/>
                  </a:solidFill>
                  <a:latin typeface="Open Sans"/>
                  <a:ea typeface="Open Sans"/>
                  <a:cs typeface="Open Sans"/>
                  <a:sym typeface="Open Sans"/>
                </a:rPr>
                <a:t>John deo</a:t>
              </a:r>
              <a:endParaRPr sz="1100"/>
            </a:p>
          </p:txBody>
        </p:sp>
      </p:grpSp>
      <p:grpSp>
        <p:nvGrpSpPr>
          <p:cNvPr id="216" name="Shape 216"/>
          <p:cNvGrpSpPr/>
          <p:nvPr/>
        </p:nvGrpSpPr>
        <p:grpSpPr>
          <a:xfrm>
            <a:off x="6397285" y="3554142"/>
            <a:ext cx="2000250" cy="998810"/>
            <a:chOff x="995285" y="4738856"/>
            <a:chExt cx="2667000" cy="1331746"/>
          </a:xfrm>
        </p:grpSpPr>
        <p:sp>
          <p:nvSpPr>
            <p:cNvPr id="217" name="Shape 217"/>
            <p:cNvSpPr/>
            <p:nvPr/>
          </p:nvSpPr>
          <p:spPr>
            <a:xfrm>
              <a:off x="1048625" y="5383784"/>
              <a:ext cx="2313074" cy="686818"/>
            </a:xfrm>
            <a:prstGeom prst="rect">
              <a:avLst/>
            </a:prstGeom>
            <a:noFill/>
            <a:ln>
              <a:noFill/>
            </a:ln>
          </p:spPr>
          <p:txBody>
            <a:bodyPr anchorCtr="0" anchor="ctr" bIns="0" lIns="0" spcFirstLastPara="1" rIns="0" wrap="square" tIns="0">
              <a:noAutofit/>
            </a:bodyPr>
            <a:lstStyle/>
            <a:p>
              <a:pPr indent="0" lvl="0" marL="0" marR="0" rtl="0" algn="l">
                <a:lnSpc>
                  <a:spcPct val="141666"/>
                </a:lnSpc>
                <a:spcBef>
                  <a:spcPts val="0"/>
                </a:spcBef>
                <a:spcAft>
                  <a:spcPts val="0"/>
                </a:spcAft>
                <a:buNone/>
              </a:pPr>
              <a:r>
                <a:rPr lang="en" sz="900">
                  <a:solidFill>
                    <a:srgbClr val="A5A5A5"/>
                  </a:solidFill>
                  <a:latin typeface="Open Sans"/>
                  <a:ea typeface="Open Sans"/>
                  <a:cs typeface="Open Sans"/>
                  <a:sym typeface="Open Sans"/>
                </a:rPr>
                <a:t>This letterhead design is meant to project an image Powerpoint</a:t>
              </a:r>
              <a:endParaRPr sz="900">
                <a:solidFill>
                  <a:srgbClr val="A5A5A5"/>
                </a:solidFill>
                <a:latin typeface="Open Sans"/>
                <a:ea typeface="Open Sans"/>
                <a:cs typeface="Open Sans"/>
                <a:sym typeface="Open Sans"/>
              </a:endParaRPr>
            </a:p>
            <a:p>
              <a:pPr indent="0" lvl="0" marL="0" marR="0" rtl="0" algn="l">
                <a:lnSpc>
                  <a:spcPct val="141666"/>
                </a:lnSpc>
                <a:spcBef>
                  <a:spcPts val="0"/>
                </a:spcBef>
                <a:spcAft>
                  <a:spcPts val="0"/>
                </a:spcAft>
                <a:buNone/>
              </a:pPr>
              <a:r>
                <a:rPr lang="en" sz="900">
                  <a:solidFill>
                    <a:srgbClr val="A5A5A5"/>
                  </a:solidFill>
                  <a:latin typeface="Open Sans"/>
                  <a:ea typeface="Open Sans"/>
                  <a:cs typeface="Open Sans"/>
                  <a:sym typeface="Open Sans"/>
                </a:rPr>
                <a:t>And the project.</a:t>
              </a:r>
              <a:endParaRPr sz="1100"/>
            </a:p>
          </p:txBody>
        </p:sp>
        <p:sp>
          <p:nvSpPr>
            <p:cNvPr id="218" name="Shape 218"/>
            <p:cNvSpPr txBox="1"/>
            <p:nvPr/>
          </p:nvSpPr>
          <p:spPr>
            <a:xfrm>
              <a:off x="995285" y="4738856"/>
              <a:ext cx="2667000"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accent3"/>
                  </a:solidFill>
                  <a:latin typeface="Open Sans"/>
                  <a:ea typeface="Open Sans"/>
                  <a:cs typeface="Open Sans"/>
                  <a:sym typeface="Open Sans"/>
                </a:rPr>
                <a:t>Hussey mike</a:t>
              </a:r>
              <a:endParaRPr sz="1100"/>
            </a:p>
          </p:txBody>
        </p:sp>
      </p:grpSp>
      <p:sp>
        <p:nvSpPr>
          <p:cNvPr id="219" name="Shape 219"/>
          <p:cNvSpPr/>
          <p:nvPr>
            <p:ph idx="4" type="pic"/>
          </p:nvPr>
        </p:nvSpPr>
        <p:spPr>
          <a:xfrm>
            <a:off x="746464" y="1360704"/>
            <a:ext cx="2000250" cy="20002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20" name="Shape 220"/>
          <p:cNvSpPr/>
          <p:nvPr>
            <p:ph idx="2" type="pic"/>
          </p:nvPr>
        </p:nvSpPr>
        <p:spPr>
          <a:xfrm>
            <a:off x="3571875" y="1360704"/>
            <a:ext cx="2000250" cy="20002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21" name="Shape 221"/>
          <p:cNvSpPr/>
          <p:nvPr>
            <p:ph idx="3" type="pic"/>
          </p:nvPr>
        </p:nvSpPr>
        <p:spPr>
          <a:xfrm>
            <a:off x="6397286" y="1360704"/>
            <a:ext cx="2000250" cy="200025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6" name="Shape 226"/>
        <p:cNvGrpSpPr/>
        <p:nvPr/>
      </p:nvGrpSpPr>
      <p:grpSpPr>
        <a:xfrm>
          <a:off x="0" y="0"/>
          <a:ext cx="0" cy="0"/>
          <a:chOff x="0" y="0"/>
          <a:chExt cx="0" cy="0"/>
        </a:xfrm>
      </p:grpSpPr>
      <p:sp>
        <p:nvSpPr>
          <p:cNvPr id="227" name="Shape 227"/>
          <p:cNvSpPr/>
          <p:nvPr/>
        </p:nvSpPr>
        <p:spPr>
          <a:xfrm>
            <a:off x="0" y="0"/>
            <a:ext cx="9144000" cy="51434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8" name="Shape 228"/>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chemeClr val="lt1"/>
                </a:solidFill>
                <a:latin typeface="Open Sans"/>
                <a:ea typeface="Open Sans"/>
                <a:cs typeface="Open Sans"/>
                <a:sym typeface="Open Sans"/>
              </a:rPr>
              <a:t>0</a:t>
            </a:r>
            <a:fld id="{00000000-1234-1234-1234-123412341234}" type="slidenum">
              <a:rPr b="0" i="0" lang="en" sz="1100">
                <a:solidFill>
                  <a:schemeClr val="lt1"/>
                </a:solidFill>
                <a:latin typeface="Open Sans"/>
                <a:ea typeface="Open Sans"/>
                <a:cs typeface="Open Sans"/>
                <a:sym typeface="Open Sans"/>
              </a:rPr>
              <a:t>‹#›</a:t>
            </a:fld>
            <a:endParaRPr b="0" i="0" sz="1100">
              <a:solidFill>
                <a:schemeClr val="lt1"/>
              </a:solidFill>
              <a:latin typeface="Open Sans"/>
              <a:ea typeface="Open Sans"/>
              <a:cs typeface="Open Sans"/>
              <a:sym typeface="Open Sans"/>
            </a:endParaRPr>
          </a:p>
        </p:txBody>
      </p:sp>
      <p:sp>
        <p:nvSpPr>
          <p:cNvPr id="229" name="Shape 229"/>
          <p:cNvSpPr txBox="1"/>
          <p:nvPr>
            <p:ph idx="1" type="body"/>
          </p:nvPr>
        </p:nvSpPr>
        <p:spPr>
          <a:xfrm>
            <a:off x="628650" y="790575"/>
            <a:ext cx="7886700" cy="20955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PT Sans"/>
                <a:ea typeface="PT Sans"/>
                <a:cs typeface="PT Sans"/>
                <a:sym typeface="PT Sans"/>
              </a:rPr>
              <a:t>Lorem ipsum your title here some text so dummy and your powerpoint presentation</a:t>
            </a:r>
            <a:endParaRPr b="0" i="0" sz="800" u="none" cap="none" strike="noStrike">
              <a:solidFill>
                <a:schemeClr val="dk1"/>
              </a:solidFill>
              <a:latin typeface="PT Sans"/>
              <a:ea typeface="PT Sans"/>
              <a:cs typeface="PT Sans"/>
              <a:sym typeface="PT Sans"/>
            </a:endParaRPr>
          </a:p>
        </p:txBody>
      </p:sp>
      <p:sp>
        <p:nvSpPr>
          <p:cNvPr id="230" name="Shape 230"/>
          <p:cNvSpPr txBox="1"/>
          <p:nvPr>
            <p:ph type="title"/>
          </p:nvPr>
        </p:nvSpPr>
        <p:spPr>
          <a:xfrm>
            <a:off x="628650" y="296770"/>
            <a:ext cx="7886700" cy="51016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600"/>
              <a:buFont typeface="Open Sans ExtraBold"/>
              <a:buNone/>
            </a:pPr>
            <a:r>
              <a:rPr b="0" i="0" lang="en" sz="2600" u="none" cap="none" strike="noStrike">
                <a:solidFill>
                  <a:schemeClr val="dk1"/>
                </a:solidFill>
                <a:latin typeface="Open Sans ExtraBold"/>
                <a:ea typeface="Open Sans ExtraBold"/>
                <a:cs typeface="Open Sans ExtraBold"/>
                <a:sym typeface="Open Sans ExtraBold"/>
              </a:rPr>
              <a:t>Our Service</a:t>
            </a:r>
            <a:endParaRPr sz="1100"/>
          </a:p>
        </p:txBody>
      </p:sp>
      <p:sp>
        <p:nvSpPr>
          <p:cNvPr id="231" name="Shape 231"/>
          <p:cNvSpPr txBox="1"/>
          <p:nvPr/>
        </p:nvSpPr>
        <p:spPr>
          <a:xfrm>
            <a:off x="672192" y="1243592"/>
            <a:ext cx="7708321" cy="848309"/>
          </a:xfrm>
          <a:prstGeom prst="rect">
            <a:avLst/>
          </a:prstGeom>
          <a:noFill/>
          <a:ln>
            <a:noFill/>
          </a:ln>
        </p:spPr>
        <p:txBody>
          <a:bodyPr anchorCtr="0" anchor="t" bIns="34275" lIns="68575" spcFirstLastPara="1" rIns="68575" wrap="square" tIns="34275">
            <a:noAutofit/>
          </a:bodyPr>
          <a:lstStyle/>
          <a:p>
            <a:pPr indent="0" lvl="0" marL="0" marR="0" rtl="0" algn="just">
              <a:lnSpc>
                <a:spcPct val="150000"/>
              </a:lnSpc>
              <a:spcBef>
                <a:spcPts val="0"/>
              </a:spcBef>
              <a:spcAft>
                <a:spcPts val="0"/>
              </a:spcAft>
              <a:buNone/>
            </a:pPr>
            <a:r>
              <a:rPr lang="en" sz="1200">
                <a:solidFill>
                  <a:srgbClr val="7F7F7F"/>
                </a:solidFill>
                <a:latin typeface="Open Sans"/>
                <a:ea typeface="Open Sans"/>
                <a:cs typeface="Open Sans"/>
                <a:sym typeface="Open Sans"/>
              </a:rPr>
              <a:t>Contrary to popular belief, Lorem Ipsum is not simply random text. It has roots in a piece of classical Latin literature from 45 BC, making it over 2000 years old. Richard McClintock, a Latin professor at Hampden-Sydney College in Virginia, looked up one of the more</a:t>
            </a:r>
            <a:endParaRPr sz="1100"/>
          </a:p>
        </p:txBody>
      </p:sp>
      <p:grpSp>
        <p:nvGrpSpPr>
          <p:cNvPr id="232" name="Shape 232"/>
          <p:cNvGrpSpPr/>
          <p:nvPr/>
        </p:nvGrpSpPr>
        <p:grpSpPr>
          <a:xfrm>
            <a:off x="743629" y="2450284"/>
            <a:ext cx="4307341" cy="363369"/>
            <a:chOff x="896256" y="3267045"/>
            <a:chExt cx="5743121" cy="484492"/>
          </a:xfrm>
        </p:grpSpPr>
        <p:sp>
          <p:nvSpPr>
            <p:cNvPr id="233" name="Shape 233"/>
            <p:cNvSpPr/>
            <p:nvPr/>
          </p:nvSpPr>
          <p:spPr>
            <a:xfrm>
              <a:off x="896256" y="3352800"/>
              <a:ext cx="190500" cy="1905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4" name="Shape 234"/>
            <p:cNvSpPr txBox="1"/>
            <p:nvPr/>
          </p:nvSpPr>
          <p:spPr>
            <a:xfrm>
              <a:off x="1383390" y="3267045"/>
              <a:ext cx="5255987" cy="484492"/>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None/>
              </a:pPr>
              <a:r>
                <a:rPr lang="en" sz="800">
                  <a:solidFill>
                    <a:schemeClr val="dk1"/>
                  </a:solidFill>
                  <a:latin typeface="Open Sans"/>
                  <a:ea typeface="Open Sans"/>
                  <a:cs typeface="Open Sans"/>
                  <a:sym typeface="Open Sans"/>
                </a:rPr>
                <a:t>Contrary to popular belief, Lorem Ipsum is not simply random text. It has roots in a piece of classical Latin literature from 45 BC, making it over 2000 years old.</a:t>
              </a:r>
              <a:endParaRPr sz="1100"/>
            </a:p>
          </p:txBody>
        </p:sp>
      </p:grpSp>
      <p:grpSp>
        <p:nvGrpSpPr>
          <p:cNvPr id="235" name="Shape 235"/>
          <p:cNvGrpSpPr/>
          <p:nvPr/>
        </p:nvGrpSpPr>
        <p:grpSpPr>
          <a:xfrm>
            <a:off x="743629" y="2987173"/>
            <a:ext cx="4307341" cy="363369"/>
            <a:chOff x="896256" y="3267045"/>
            <a:chExt cx="5743121" cy="484492"/>
          </a:xfrm>
        </p:grpSpPr>
        <p:sp>
          <p:nvSpPr>
            <p:cNvPr id="236" name="Shape 236"/>
            <p:cNvSpPr/>
            <p:nvPr/>
          </p:nvSpPr>
          <p:spPr>
            <a:xfrm>
              <a:off x="896256" y="3352800"/>
              <a:ext cx="190500" cy="1905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7" name="Shape 237"/>
            <p:cNvSpPr txBox="1"/>
            <p:nvPr/>
          </p:nvSpPr>
          <p:spPr>
            <a:xfrm>
              <a:off x="1383390" y="3267045"/>
              <a:ext cx="5255987" cy="484492"/>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None/>
              </a:pPr>
              <a:r>
                <a:rPr lang="en" sz="800">
                  <a:solidFill>
                    <a:schemeClr val="dk1"/>
                  </a:solidFill>
                  <a:latin typeface="Open Sans"/>
                  <a:ea typeface="Open Sans"/>
                  <a:cs typeface="Open Sans"/>
                  <a:sym typeface="Open Sans"/>
                </a:rPr>
                <a:t>Contrary to popular belief, Lorem Ipsum is not simply random text. It has roots in a piece of classical Latin literature from 45 BC, making it over 2000 years old.</a:t>
              </a:r>
              <a:endParaRPr sz="1100"/>
            </a:p>
          </p:txBody>
        </p:sp>
      </p:grpSp>
      <p:grpSp>
        <p:nvGrpSpPr>
          <p:cNvPr id="238" name="Shape 238"/>
          <p:cNvGrpSpPr/>
          <p:nvPr/>
        </p:nvGrpSpPr>
        <p:grpSpPr>
          <a:xfrm>
            <a:off x="743629" y="3524062"/>
            <a:ext cx="4307341" cy="363369"/>
            <a:chOff x="896256" y="3267045"/>
            <a:chExt cx="5743121" cy="484492"/>
          </a:xfrm>
        </p:grpSpPr>
        <p:sp>
          <p:nvSpPr>
            <p:cNvPr id="239" name="Shape 239"/>
            <p:cNvSpPr/>
            <p:nvPr/>
          </p:nvSpPr>
          <p:spPr>
            <a:xfrm>
              <a:off x="896256" y="3352800"/>
              <a:ext cx="190500" cy="1905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0" name="Shape 240"/>
            <p:cNvSpPr txBox="1"/>
            <p:nvPr/>
          </p:nvSpPr>
          <p:spPr>
            <a:xfrm>
              <a:off x="1383390" y="3267045"/>
              <a:ext cx="5255987" cy="484492"/>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None/>
              </a:pPr>
              <a:r>
                <a:rPr lang="en" sz="800">
                  <a:solidFill>
                    <a:schemeClr val="dk1"/>
                  </a:solidFill>
                  <a:latin typeface="Open Sans"/>
                  <a:ea typeface="Open Sans"/>
                  <a:cs typeface="Open Sans"/>
                  <a:sym typeface="Open Sans"/>
                </a:rPr>
                <a:t>Contrary to popular belief, Lorem Ipsum is not simply random text. It has roots in a piece of classical Latin literature from 45 BC, making it over 2000 years old.</a:t>
              </a:r>
              <a:endParaRPr sz="1100"/>
            </a:p>
          </p:txBody>
        </p:sp>
      </p:grpSp>
      <p:grpSp>
        <p:nvGrpSpPr>
          <p:cNvPr id="241" name="Shape 241"/>
          <p:cNvGrpSpPr/>
          <p:nvPr/>
        </p:nvGrpSpPr>
        <p:grpSpPr>
          <a:xfrm>
            <a:off x="743629" y="4060951"/>
            <a:ext cx="4307341" cy="363369"/>
            <a:chOff x="896256" y="3267045"/>
            <a:chExt cx="5743121" cy="484492"/>
          </a:xfrm>
        </p:grpSpPr>
        <p:sp>
          <p:nvSpPr>
            <p:cNvPr id="242" name="Shape 242"/>
            <p:cNvSpPr/>
            <p:nvPr/>
          </p:nvSpPr>
          <p:spPr>
            <a:xfrm>
              <a:off x="896256" y="3352800"/>
              <a:ext cx="190500" cy="190500"/>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43" name="Shape 243"/>
            <p:cNvSpPr txBox="1"/>
            <p:nvPr/>
          </p:nvSpPr>
          <p:spPr>
            <a:xfrm>
              <a:off x="1383390" y="3267045"/>
              <a:ext cx="5255987" cy="484492"/>
            </a:xfrm>
            <a:prstGeom prst="rect">
              <a:avLst/>
            </a:prstGeom>
            <a:noFill/>
            <a:ln>
              <a:noFill/>
            </a:ln>
          </p:spPr>
          <p:txBody>
            <a:bodyPr anchorCtr="0" anchor="t" bIns="34275" lIns="68575" spcFirstLastPara="1" rIns="68575" wrap="square" tIns="34275">
              <a:noAutofit/>
            </a:bodyPr>
            <a:lstStyle/>
            <a:p>
              <a:pPr indent="0" lvl="0" marL="0" marR="0" rtl="0" algn="just">
                <a:lnSpc>
                  <a:spcPct val="160000"/>
                </a:lnSpc>
                <a:spcBef>
                  <a:spcPts val="0"/>
                </a:spcBef>
                <a:spcAft>
                  <a:spcPts val="0"/>
                </a:spcAft>
                <a:buNone/>
              </a:pPr>
              <a:r>
                <a:rPr lang="en" sz="800">
                  <a:solidFill>
                    <a:schemeClr val="dk1"/>
                  </a:solidFill>
                  <a:latin typeface="Open Sans"/>
                  <a:ea typeface="Open Sans"/>
                  <a:cs typeface="Open Sans"/>
                  <a:sym typeface="Open Sans"/>
                </a:rPr>
                <a:t>Contrary to popular belief, Lorem Ipsum is not simply random text. It has roots in a piece of classical Latin literature from 45 BC, making it over 2000 years old.</a:t>
              </a:r>
              <a:endParaRPr sz="1100"/>
            </a:p>
          </p:txBody>
        </p:sp>
      </p:grpSp>
      <p:sp>
        <p:nvSpPr>
          <p:cNvPr id="244" name="Shape 244"/>
          <p:cNvSpPr/>
          <p:nvPr>
            <p:ph idx="2" type="pic"/>
          </p:nvPr>
        </p:nvSpPr>
        <p:spPr>
          <a:xfrm>
            <a:off x="5529262" y="2514600"/>
            <a:ext cx="2851252" cy="186494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Shape 250"/>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BFBFBF"/>
                </a:solidFill>
                <a:latin typeface="Open Sans"/>
                <a:ea typeface="Open Sans"/>
                <a:cs typeface="Open Sans"/>
                <a:sym typeface="Open Sans"/>
              </a:rPr>
              <a:t>0</a:t>
            </a:r>
            <a:fld id="{00000000-1234-1234-1234-123412341234}" type="slidenum">
              <a:rPr b="0" i="0" lang="en" sz="1100">
                <a:solidFill>
                  <a:srgbClr val="BFBFBF"/>
                </a:solidFill>
                <a:latin typeface="Open Sans"/>
                <a:ea typeface="Open Sans"/>
                <a:cs typeface="Open Sans"/>
                <a:sym typeface="Open Sans"/>
              </a:rPr>
              <a:t>‹#›</a:t>
            </a:fld>
            <a:endParaRPr b="0" i="0" sz="1100">
              <a:solidFill>
                <a:srgbClr val="BFBFBF"/>
              </a:solidFill>
              <a:latin typeface="Open Sans"/>
              <a:ea typeface="Open Sans"/>
              <a:cs typeface="Open Sans"/>
              <a:sym typeface="Open Sans"/>
            </a:endParaRPr>
          </a:p>
        </p:txBody>
      </p:sp>
      <p:sp>
        <p:nvSpPr>
          <p:cNvPr id="251" name="Shape 251"/>
          <p:cNvSpPr txBox="1"/>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252" name="Shape 252"/>
          <p:cNvSpPr/>
          <p:nvPr/>
        </p:nvSpPr>
        <p:spPr>
          <a:xfrm>
            <a:off x="0" y="0"/>
            <a:ext cx="9144000" cy="51434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3" name="Shape 253"/>
          <p:cNvSpPr/>
          <p:nvPr/>
        </p:nvSpPr>
        <p:spPr>
          <a:xfrm>
            <a:off x="746464" y="763489"/>
            <a:ext cx="7634049" cy="3616055"/>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4" name="Shape 254"/>
          <p:cNvSpPr txBox="1"/>
          <p:nvPr/>
        </p:nvSpPr>
        <p:spPr>
          <a:xfrm>
            <a:off x="5313449" y="3368475"/>
            <a:ext cx="3098700" cy="9348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300">
                <a:solidFill>
                  <a:schemeClr val="lt1"/>
                </a:solidFill>
                <a:latin typeface="Open Sans"/>
                <a:ea typeface="Open Sans"/>
                <a:cs typeface="Open Sans"/>
                <a:sym typeface="Open Sans"/>
              </a:rPr>
              <a:t>THE BEST</a:t>
            </a:r>
            <a:endParaRPr sz="1100"/>
          </a:p>
          <a:p>
            <a:pPr indent="0" lvl="0" marL="0" marR="0" rtl="0" algn="l">
              <a:lnSpc>
                <a:spcPct val="100000"/>
              </a:lnSpc>
              <a:spcBef>
                <a:spcPts val="0"/>
              </a:spcBef>
              <a:spcAft>
                <a:spcPts val="0"/>
              </a:spcAft>
              <a:buNone/>
            </a:pPr>
            <a:r>
              <a:rPr b="1" lang="en" sz="3800">
                <a:solidFill>
                  <a:schemeClr val="lt1"/>
                </a:solidFill>
                <a:latin typeface="Open Sans ExtraBold"/>
                <a:ea typeface="Open Sans ExtraBold"/>
                <a:cs typeface="Open Sans ExtraBold"/>
                <a:sym typeface="Open Sans ExtraBold"/>
              </a:rPr>
              <a:t>PORTFOLIO</a:t>
            </a:r>
            <a:endParaRPr sz="1100"/>
          </a:p>
        </p:txBody>
      </p:sp>
      <p:sp>
        <p:nvSpPr>
          <p:cNvPr id="255" name="Shape 255"/>
          <p:cNvSpPr/>
          <p:nvPr>
            <p:ph idx="2" type="pic"/>
          </p:nvPr>
        </p:nvSpPr>
        <p:spPr>
          <a:xfrm>
            <a:off x="746464" y="763489"/>
            <a:ext cx="7634100" cy="36162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Shape 261"/>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BFBFBF"/>
                </a:solidFill>
                <a:latin typeface="Open Sans"/>
                <a:ea typeface="Open Sans"/>
                <a:cs typeface="Open Sans"/>
                <a:sym typeface="Open Sans"/>
              </a:rPr>
              <a:t>0</a:t>
            </a:r>
            <a:fld id="{00000000-1234-1234-1234-123412341234}" type="slidenum">
              <a:rPr b="0" i="0" lang="en" sz="1100">
                <a:solidFill>
                  <a:srgbClr val="BFBFBF"/>
                </a:solidFill>
                <a:latin typeface="Open Sans"/>
                <a:ea typeface="Open Sans"/>
                <a:cs typeface="Open Sans"/>
                <a:sym typeface="Open Sans"/>
              </a:rPr>
              <a:t>‹#›</a:t>
            </a:fld>
            <a:endParaRPr b="0" i="0" sz="1100">
              <a:solidFill>
                <a:srgbClr val="BFBFBF"/>
              </a:solidFill>
              <a:latin typeface="Open Sans"/>
              <a:ea typeface="Open Sans"/>
              <a:cs typeface="Open Sans"/>
              <a:sym typeface="Open Sans"/>
            </a:endParaRPr>
          </a:p>
        </p:txBody>
      </p:sp>
      <p:sp>
        <p:nvSpPr>
          <p:cNvPr id="262" name="Shape 262"/>
          <p:cNvSpPr txBox="1"/>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100">
                <a:solidFill>
                  <a:srgbClr val="3F3F3F"/>
                </a:solidFill>
                <a:latin typeface="Open Sans"/>
                <a:ea typeface="Open Sans"/>
                <a:cs typeface="Open Sans"/>
                <a:sym typeface="Open Sans"/>
              </a:rPr>
              <a:t>0</a:t>
            </a: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263" name="Shape 263"/>
          <p:cNvSpPr/>
          <p:nvPr/>
        </p:nvSpPr>
        <p:spPr>
          <a:xfrm>
            <a:off x="0" y="0"/>
            <a:ext cx="9144000" cy="51434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4" name="Shape 264"/>
          <p:cNvSpPr/>
          <p:nvPr/>
        </p:nvSpPr>
        <p:spPr>
          <a:xfrm>
            <a:off x="4329113" y="763489"/>
            <a:ext cx="4051399" cy="3616055"/>
          </a:xfrm>
          <a:prstGeom prst="rect">
            <a:avLst/>
          </a:prstGeom>
          <a:solidFill>
            <a:schemeClr val="accent3">
              <a:alpha val="51764"/>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65" name="Shape 265"/>
          <p:cNvGrpSpPr/>
          <p:nvPr/>
        </p:nvGrpSpPr>
        <p:grpSpPr>
          <a:xfrm>
            <a:off x="4761756" y="1121074"/>
            <a:ext cx="3186112" cy="731938"/>
            <a:chOff x="838199" y="2557389"/>
            <a:chExt cx="4248149" cy="975917"/>
          </a:xfrm>
        </p:grpSpPr>
        <p:sp>
          <p:nvSpPr>
            <p:cNvPr id="266" name="Shape 266"/>
            <p:cNvSpPr/>
            <p:nvPr/>
          </p:nvSpPr>
          <p:spPr>
            <a:xfrm>
              <a:off x="838201" y="2557389"/>
              <a:ext cx="392935" cy="392935"/>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7" name="Shape 267"/>
            <p:cNvSpPr/>
            <p:nvPr/>
          </p:nvSpPr>
          <p:spPr>
            <a:xfrm>
              <a:off x="1336682" y="2757952"/>
              <a:ext cx="1027160" cy="278295"/>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000">
                  <a:solidFill>
                    <a:schemeClr val="lt1"/>
                  </a:solidFill>
                  <a:latin typeface="Open Sans"/>
                  <a:ea typeface="Open Sans"/>
                  <a:cs typeface="Open Sans"/>
                  <a:sym typeface="Open Sans"/>
                </a:rPr>
                <a:t>BEGINNING</a:t>
              </a:r>
              <a:endParaRPr sz="1100"/>
            </a:p>
          </p:txBody>
        </p:sp>
        <p:sp>
          <p:nvSpPr>
            <p:cNvPr id="268" name="Shape 268"/>
            <p:cNvSpPr/>
            <p:nvPr/>
          </p:nvSpPr>
          <p:spPr>
            <a:xfrm>
              <a:off x="838199" y="3121940"/>
              <a:ext cx="4248149" cy="411366"/>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None/>
              </a:pPr>
              <a:r>
                <a:rPr lang="en" sz="800">
                  <a:solidFill>
                    <a:schemeClr val="lt1"/>
                  </a:solidFill>
                  <a:latin typeface="Open Sans"/>
                  <a:ea typeface="Open Sans"/>
                  <a:cs typeface="Open Sans"/>
                  <a:sym typeface="Open Sans"/>
                </a:rPr>
                <a:t>This letterhead design is meant to project an image of professionalism and reliability.</a:t>
              </a:r>
              <a:endParaRPr sz="1100"/>
            </a:p>
          </p:txBody>
        </p:sp>
      </p:grpSp>
      <p:cxnSp>
        <p:nvCxnSpPr>
          <p:cNvPr id="269" name="Shape 269"/>
          <p:cNvCxnSpPr/>
          <p:nvPr/>
        </p:nvCxnSpPr>
        <p:spPr>
          <a:xfrm>
            <a:off x="4761757" y="1984335"/>
            <a:ext cx="3186111" cy="0"/>
          </a:xfrm>
          <a:prstGeom prst="straightConnector1">
            <a:avLst/>
          </a:prstGeom>
          <a:noFill/>
          <a:ln cap="flat" cmpd="sng" w="12700">
            <a:solidFill>
              <a:schemeClr val="lt1"/>
            </a:solidFill>
            <a:prstDash val="solid"/>
            <a:miter lim="800000"/>
            <a:headEnd len="sm" w="sm" type="none"/>
            <a:tailEnd len="sm" w="sm" type="none"/>
          </a:ln>
        </p:spPr>
      </p:cxnSp>
      <p:grpSp>
        <p:nvGrpSpPr>
          <p:cNvPr id="270" name="Shape 270"/>
          <p:cNvGrpSpPr/>
          <p:nvPr/>
        </p:nvGrpSpPr>
        <p:grpSpPr>
          <a:xfrm>
            <a:off x="4761756" y="2209017"/>
            <a:ext cx="3186113" cy="746978"/>
            <a:chOff x="838199" y="4007980"/>
            <a:chExt cx="4248151" cy="995971"/>
          </a:xfrm>
        </p:grpSpPr>
        <p:sp>
          <p:nvSpPr>
            <p:cNvPr id="271" name="Shape 271"/>
            <p:cNvSpPr/>
            <p:nvPr/>
          </p:nvSpPr>
          <p:spPr>
            <a:xfrm>
              <a:off x="838199" y="4007980"/>
              <a:ext cx="470909" cy="490713"/>
            </a:xfrm>
            <a:custGeom>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2" name="Shape 272"/>
            <p:cNvSpPr/>
            <p:nvPr/>
          </p:nvSpPr>
          <p:spPr>
            <a:xfrm>
              <a:off x="1336682" y="4299405"/>
              <a:ext cx="1368418" cy="278295"/>
            </a:xfrm>
            <a:prstGeom prst="rect">
              <a:avLst/>
            </a:prstGeom>
            <a:noFill/>
            <a:ln>
              <a:noFill/>
            </a:ln>
          </p:spPr>
          <p:txBody>
            <a:bodyPr anchorCtr="0" anchor="ctr" bIns="0" lIns="0" spcFirstLastPara="1" rIns="0" wrap="square" tIns="0">
              <a:noAutofit/>
            </a:bodyPr>
            <a:lstStyle/>
            <a:p>
              <a:pPr indent="0" lvl="0" marL="0" marR="0" rtl="0" algn="l">
                <a:spcBef>
                  <a:spcPts val="0"/>
                </a:spcBef>
                <a:spcAft>
                  <a:spcPts val="0"/>
                </a:spcAft>
                <a:buNone/>
              </a:pPr>
              <a:r>
                <a:rPr b="1" lang="en" sz="1000">
                  <a:solidFill>
                    <a:schemeClr val="lt1"/>
                  </a:solidFill>
                  <a:latin typeface="Open Sans"/>
                  <a:ea typeface="Open Sans"/>
                  <a:cs typeface="Open Sans"/>
                  <a:sym typeface="Open Sans"/>
                </a:rPr>
                <a:t>FLY TO AHEAD</a:t>
              </a:r>
              <a:endParaRPr sz="1100"/>
            </a:p>
          </p:txBody>
        </p:sp>
        <p:sp>
          <p:nvSpPr>
            <p:cNvPr id="273" name="Shape 273"/>
            <p:cNvSpPr/>
            <p:nvPr/>
          </p:nvSpPr>
          <p:spPr>
            <a:xfrm>
              <a:off x="838201" y="4592585"/>
              <a:ext cx="4248149" cy="411366"/>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None/>
              </a:pPr>
              <a:r>
                <a:rPr lang="en" sz="800">
                  <a:solidFill>
                    <a:schemeClr val="lt1"/>
                  </a:solidFill>
                  <a:latin typeface="Open Sans"/>
                  <a:ea typeface="Open Sans"/>
                  <a:cs typeface="Open Sans"/>
                  <a:sym typeface="Open Sans"/>
                </a:rPr>
                <a:t>This letterhead design is meant to project an image of professionalism and reliability.</a:t>
              </a:r>
              <a:endParaRPr sz="1100"/>
            </a:p>
          </p:txBody>
        </p:sp>
      </p:grpSp>
      <p:sp>
        <p:nvSpPr>
          <p:cNvPr id="274" name="Shape 274"/>
          <p:cNvSpPr/>
          <p:nvPr/>
        </p:nvSpPr>
        <p:spPr>
          <a:xfrm>
            <a:off x="4761756" y="3254566"/>
            <a:ext cx="630946" cy="732736"/>
          </a:xfrm>
          <a:custGeom>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75" name="Shape 275"/>
          <p:cNvSpPr/>
          <p:nvPr/>
        </p:nvSpPr>
        <p:spPr>
          <a:xfrm>
            <a:off x="5586388" y="3251916"/>
            <a:ext cx="932148" cy="439886"/>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700">
                <a:solidFill>
                  <a:schemeClr val="lt1"/>
                </a:solidFill>
                <a:latin typeface="Open Sans ExtraBold"/>
                <a:ea typeface="Open Sans ExtraBold"/>
                <a:cs typeface="Open Sans ExtraBold"/>
                <a:sym typeface="Open Sans ExtraBold"/>
              </a:rPr>
              <a:t>WON CC AWARD</a:t>
            </a:r>
            <a:endParaRPr sz="1100"/>
          </a:p>
        </p:txBody>
      </p:sp>
      <p:sp>
        <p:nvSpPr>
          <p:cNvPr id="276" name="Shape 276"/>
          <p:cNvSpPr/>
          <p:nvPr/>
        </p:nvSpPr>
        <p:spPr>
          <a:xfrm>
            <a:off x="5586388" y="3775672"/>
            <a:ext cx="2361480" cy="246286"/>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None/>
            </a:pPr>
            <a:r>
              <a:rPr lang="en" sz="800">
                <a:solidFill>
                  <a:schemeClr val="lt1"/>
                </a:solidFill>
                <a:latin typeface="Open Sans"/>
                <a:ea typeface="Open Sans"/>
                <a:cs typeface="Open Sans"/>
                <a:sym typeface="Open Sans"/>
              </a:rPr>
              <a:t>This letterhead design is meant to project an image of professionalism and reliability.</a:t>
            </a:r>
            <a:endParaRPr sz="1100"/>
          </a:p>
        </p:txBody>
      </p:sp>
      <p:sp>
        <p:nvSpPr>
          <p:cNvPr id="277" name="Shape 277"/>
          <p:cNvSpPr txBox="1"/>
          <p:nvPr/>
        </p:nvSpPr>
        <p:spPr>
          <a:xfrm>
            <a:off x="748852" y="3775673"/>
            <a:ext cx="2502322" cy="64633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3800">
                <a:solidFill>
                  <a:schemeClr val="lt1"/>
                </a:solidFill>
                <a:latin typeface="Open Sans ExtraBold"/>
                <a:ea typeface="Open Sans ExtraBold"/>
                <a:cs typeface="Open Sans ExtraBold"/>
                <a:sym typeface="Open Sans ExtraBold"/>
              </a:rPr>
              <a:t>TIMELINE</a:t>
            </a:r>
            <a:endParaRPr sz="1100"/>
          </a:p>
        </p:txBody>
      </p:sp>
      <p:sp>
        <p:nvSpPr>
          <p:cNvPr id="278" name="Shape 278"/>
          <p:cNvSpPr/>
          <p:nvPr>
            <p:ph idx="2" type="pic"/>
          </p:nvPr>
        </p:nvSpPr>
        <p:spPr>
          <a:xfrm>
            <a:off x="746464" y="763489"/>
            <a:ext cx="7634100" cy="36162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sp>
        <p:nvSpPr>
          <p:cNvPr id="284" name="Shape 284"/>
          <p:cNvSpPr txBox="1"/>
          <p:nvPr>
            <p:ph idx="12" type="sldNum"/>
          </p:nvPr>
        </p:nvSpPr>
        <p:spPr>
          <a:xfrm>
            <a:off x="8080773" y="4495758"/>
            <a:ext cx="434577" cy="434580"/>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1100">
                <a:solidFill>
                  <a:srgbClr val="3F3F3F"/>
                </a:solidFill>
                <a:latin typeface="Open Sans"/>
                <a:ea typeface="Open Sans"/>
                <a:cs typeface="Open Sans"/>
                <a:sym typeface="Open Sans"/>
              </a:rPr>
              <a:t>‹#›</a:t>
            </a:fld>
            <a:endParaRPr b="0" i="0" sz="1100">
              <a:solidFill>
                <a:srgbClr val="3F3F3F"/>
              </a:solidFill>
              <a:latin typeface="Open Sans"/>
              <a:ea typeface="Open Sans"/>
              <a:cs typeface="Open Sans"/>
              <a:sym typeface="Open Sans"/>
            </a:endParaRPr>
          </a:p>
        </p:txBody>
      </p:sp>
      <p:sp>
        <p:nvSpPr>
          <p:cNvPr id="285" name="Shape 285"/>
          <p:cNvSpPr/>
          <p:nvPr/>
        </p:nvSpPr>
        <p:spPr>
          <a:xfrm>
            <a:off x="0" y="0"/>
            <a:ext cx="9144000" cy="51434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6" name="Shape 286"/>
          <p:cNvSpPr txBox="1"/>
          <p:nvPr/>
        </p:nvSpPr>
        <p:spPr>
          <a:xfrm>
            <a:off x="-380775" y="3904525"/>
            <a:ext cx="10865400" cy="1345800"/>
          </a:xfrm>
          <a:prstGeom prst="rect">
            <a:avLst/>
          </a:prstGeom>
          <a:noFill/>
          <a:ln>
            <a:noFill/>
          </a:ln>
        </p:spPr>
        <p:txBody>
          <a:bodyPr anchorCtr="0" anchor="t" bIns="34275" lIns="68575" spcFirstLastPara="1" rIns="68575" wrap="square" tIns="34275">
            <a:noAutofit/>
          </a:bodyPr>
          <a:lstStyle/>
          <a:p>
            <a:pPr indent="0" lvl="0" marL="0" marR="0" rtl="0" algn="l">
              <a:lnSpc>
                <a:spcPct val="63888"/>
              </a:lnSpc>
              <a:spcBef>
                <a:spcPts val="0"/>
              </a:spcBef>
              <a:spcAft>
                <a:spcPts val="0"/>
              </a:spcAft>
              <a:buNone/>
            </a:pPr>
            <a:r>
              <a:rPr lang="en" sz="13500">
                <a:solidFill>
                  <a:srgbClr val="D9D9D9"/>
                </a:solidFill>
                <a:latin typeface="Open Sans ExtraBold"/>
                <a:ea typeface="Open Sans ExtraBold"/>
                <a:cs typeface="Open Sans ExtraBold"/>
                <a:sym typeface="Open Sans ExtraBold"/>
              </a:rPr>
              <a:t>INFOGRAPH</a:t>
            </a:r>
            <a:endParaRPr sz="1100">
              <a:solidFill>
                <a:srgbClr val="D9D9D9"/>
              </a:solidFill>
            </a:endParaRPr>
          </a:p>
        </p:txBody>
      </p:sp>
      <p:sp>
        <p:nvSpPr>
          <p:cNvPr id="287" name="Shape 287"/>
          <p:cNvSpPr/>
          <p:nvPr/>
        </p:nvSpPr>
        <p:spPr>
          <a:xfrm>
            <a:off x="976734" y="678440"/>
            <a:ext cx="718257" cy="591344"/>
          </a:xfrm>
          <a:custGeom>
            <a:pathLst>
              <a:path extrusionOk="0" h="400" w="486">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88" name="Shape 288"/>
          <p:cNvSpPr txBox="1"/>
          <p:nvPr/>
        </p:nvSpPr>
        <p:spPr>
          <a:xfrm>
            <a:off x="917525" y="1361251"/>
            <a:ext cx="2168100" cy="967200"/>
          </a:xfrm>
          <a:prstGeom prst="rect">
            <a:avLst/>
          </a:prstGeom>
          <a:noFill/>
          <a:ln>
            <a:noFill/>
          </a:ln>
        </p:spPr>
        <p:txBody>
          <a:bodyPr anchorCtr="0" anchor="t" bIns="34275" lIns="68575" spcFirstLastPara="1" rIns="68575" wrap="square" tIns="34275">
            <a:noAutofit/>
          </a:bodyPr>
          <a:lstStyle/>
          <a:p>
            <a:pPr indent="0" lvl="0" marL="0" marR="0" rtl="0" algn="l">
              <a:lnSpc>
                <a:spcPct val="78571"/>
              </a:lnSpc>
              <a:spcBef>
                <a:spcPts val="0"/>
              </a:spcBef>
              <a:spcAft>
                <a:spcPts val="0"/>
              </a:spcAft>
              <a:buNone/>
            </a:pPr>
            <a:r>
              <a:rPr b="1" lang="en" sz="3200">
                <a:solidFill>
                  <a:srgbClr val="A5A5A5"/>
                </a:solidFill>
                <a:latin typeface="Open Sans ExtraBold"/>
                <a:ea typeface="Open Sans ExtraBold"/>
                <a:cs typeface="Open Sans ExtraBold"/>
                <a:sym typeface="Open Sans ExtraBold"/>
              </a:rPr>
              <a:t>PIECHART</a:t>
            </a:r>
            <a:endParaRPr sz="1100"/>
          </a:p>
          <a:p>
            <a:pPr indent="0" lvl="0" marL="0" marR="0" rtl="0" algn="l">
              <a:lnSpc>
                <a:spcPct val="78571"/>
              </a:lnSpc>
              <a:spcBef>
                <a:spcPts val="0"/>
              </a:spcBef>
              <a:spcAft>
                <a:spcPts val="0"/>
              </a:spcAft>
              <a:buNone/>
            </a:pPr>
            <a:r>
              <a:rPr b="1" lang="en" sz="3200">
                <a:solidFill>
                  <a:srgbClr val="A5A5A5"/>
                </a:solidFill>
                <a:latin typeface="Open Sans ExtraBold"/>
                <a:ea typeface="Open Sans ExtraBold"/>
                <a:cs typeface="Open Sans ExtraBold"/>
                <a:sym typeface="Open Sans ExtraBold"/>
              </a:rPr>
              <a:t>INFOGR.</a:t>
            </a:r>
            <a:endParaRPr sz="1100"/>
          </a:p>
        </p:txBody>
      </p:sp>
      <p:grpSp>
        <p:nvGrpSpPr>
          <p:cNvPr id="289" name="Shape 289"/>
          <p:cNvGrpSpPr/>
          <p:nvPr/>
        </p:nvGrpSpPr>
        <p:grpSpPr>
          <a:xfrm>
            <a:off x="3794499" y="935236"/>
            <a:ext cx="1702374" cy="2036893"/>
            <a:chOff x="2859764" y="1920833"/>
            <a:chExt cx="1245046" cy="1489699"/>
          </a:xfrm>
        </p:grpSpPr>
        <p:sp>
          <p:nvSpPr>
            <p:cNvPr id="290" name="Shape 290"/>
            <p:cNvSpPr/>
            <p:nvPr/>
          </p:nvSpPr>
          <p:spPr>
            <a:xfrm>
              <a:off x="3144117" y="2593864"/>
              <a:ext cx="676340" cy="38828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accent1"/>
                  </a:solidFill>
                  <a:latin typeface="Open Sans"/>
                  <a:ea typeface="Open Sans"/>
                  <a:cs typeface="Open Sans"/>
                  <a:sym typeface="Open Sans"/>
                </a:rPr>
                <a:t>75%</a:t>
              </a:r>
              <a:endParaRPr sz="1100"/>
            </a:p>
          </p:txBody>
        </p:sp>
        <p:grpSp>
          <p:nvGrpSpPr>
            <p:cNvPr id="291" name="Shape 291"/>
            <p:cNvGrpSpPr/>
            <p:nvPr/>
          </p:nvGrpSpPr>
          <p:grpSpPr>
            <a:xfrm>
              <a:off x="2859764" y="2165486"/>
              <a:ext cx="1245046" cy="1245046"/>
              <a:chOff x="6525110" y="2578565"/>
              <a:chExt cx="1245046" cy="1245046"/>
            </a:xfrm>
          </p:grpSpPr>
          <p:sp>
            <p:nvSpPr>
              <p:cNvPr id="292" name="Shape 292"/>
              <p:cNvSpPr/>
              <p:nvPr/>
            </p:nvSpPr>
            <p:spPr>
              <a:xfrm>
                <a:off x="6525110" y="2578565"/>
                <a:ext cx="1245046" cy="1245046"/>
              </a:xfrm>
              <a:custGeom>
                <a:pathLst>
                  <a:path extrusionOk="0" h="1245046" w="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rgbClr val="7F7F7F">
                  <a:alpha val="3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3" name="Shape 293"/>
              <p:cNvSpPr/>
              <p:nvPr/>
            </p:nvSpPr>
            <p:spPr>
              <a:xfrm>
                <a:off x="6525182" y="2578565"/>
                <a:ext cx="1244903" cy="1245046"/>
              </a:xfrm>
              <a:custGeom>
                <a:pathLst>
                  <a:path extrusionOk="0" h="1245046" w="1244903">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294" name="Shape 294"/>
            <p:cNvSpPr/>
            <p:nvPr/>
          </p:nvSpPr>
          <p:spPr>
            <a:xfrm>
              <a:off x="3601376" y="1920833"/>
              <a:ext cx="503292" cy="356133"/>
            </a:xfrm>
            <a:custGeom>
              <a:pathLst>
                <a:path extrusionOk="0" h="651" w="920">
                  <a:moveTo>
                    <a:pt x="920" y="0"/>
                  </a:moveTo>
                  <a:lnTo>
                    <a:pt x="0" y="0"/>
                  </a:lnTo>
                  <a:lnTo>
                    <a:pt x="0" y="394"/>
                  </a:lnTo>
                  <a:lnTo>
                    <a:pt x="139" y="394"/>
                  </a:lnTo>
                  <a:lnTo>
                    <a:pt x="73" y="651"/>
                  </a:lnTo>
                  <a:lnTo>
                    <a:pt x="345" y="394"/>
                  </a:lnTo>
                  <a:lnTo>
                    <a:pt x="920" y="394"/>
                  </a:lnTo>
                  <a:lnTo>
                    <a:pt x="920" y="0"/>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5" name="Shape 295"/>
            <p:cNvSpPr/>
            <p:nvPr/>
          </p:nvSpPr>
          <p:spPr>
            <a:xfrm>
              <a:off x="3668777" y="1957658"/>
              <a:ext cx="368490" cy="13505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Open Sans"/>
                  <a:ea typeface="Open Sans"/>
                  <a:cs typeface="Open Sans"/>
                  <a:sym typeface="Open Sans"/>
                </a:rPr>
                <a:t>75/95%</a:t>
              </a:r>
              <a:endParaRPr sz="1100"/>
            </a:p>
          </p:txBody>
        </p:sp>
      </p:grpSp>
      <p:grpSp>
        <p:nvGrpSpPr>
          <p:cNvPr id="296" name="Shape 296"/>
          <p:cNvGrpSpPr/>
          <p:nvPr/>
        </p:nvGrpSpPr>
        <p:grpSpPr>
          <a:xfrm>
            <a:off x="3794499" y="3132379"/>
            <a:ext cx="1697895" cy="173124"/>
            <a:chOff x="5467259" y="4271318"/>
            <a:chExt cx="2263860" cy="230832"/>
          </a:xfrm>
        </p:grpSpPr>
        <p:sp>
          <p:nvSpPr>
            <p:cNvPr id="297" name="Shape 297"/>
            <p:cNvSpPr/>
            <p:nvPr/>
          </p:nvSpPr>
          <p:spPr>
            <a:xfrm>
              <a:off x="6586712" y="4313409"/>
              <a:ext cx="143866" cy="146650"/>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8" name="Shape 298"/>
            <p:cNvSpPr/>
            <p:nvPr/>
          </p:nvSpPr>
          <p:spPr>
            <a:xfrm>
              <a:off x="5467259" y="4313409"/>
              <a:ext cx="142010" cy="146650"/>
            </a:xfrm>
            <a:prstGeom prst="rect">
              <a:avLst/>
            </a:pr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9" name="Shape 299"/>
            <p:cNvSpPr/>
            <p:nvPr/>
          </p:nvSpPr>
          <p:spPr>
            <a:xfrm>
              <a:off x="5568137" y="4271318"/>
              <a:ext cx="1029449"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BFBFBF"/>
                  </a:solidFill>
                  <a:latin typeface="Open Sans"/>
                  <a:ea typeface="Open Sans"/>
                  <a:cs typeface="Open Sans"/>
                  <a:sym typeface="Open Sans"/>
                </a:rPr>
                <a:t>Color Fact One</a:t>
              </a:r>
              <a:endParaRPr sz="1100"/>
            </a:p>
          </p:txBody>
        </p:sp>
        <p:sp>
          <p:nvSpPr>
            <p:cNvPr id="300" name="Shape 300"/>
            <p:cNvSpPr/>
            <p:nvPr/>
          </p:nvSpPr>
          <p:spPr>
            <a:xfrm>
              <a:off x="6698464" y="4271318"/>
              <a:ext cx="1032655"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BFBFBF"/>
                  </a:solidFill>
                  <a:latin typeface="Open Sans"/>
                  <a:ea typeface="Open Sans"/>
                  <a:cs typeface="Open Sans"/>
                  <a:sym typeface="Open Sans"/>
                </a:rPr>
                <a:t>Color Fact Two</a:t>
              </a:r>
              <a:endParaRPr sz="1100"/>
            </a:p>
          </p:txBody>
        </p:sp>
      </p:grpSp>
      <p:sp>
        <p:nvSpPr>
          <p:cNvPr id="301" name="Shape 301"/>
          <p:cNvSpPr/>
          <p:nvPr/>
        </p:nvSpPr>
        <p:spPr>
          <a:xfrm>
            <a:off x="3710425" y="3480350"/>
            <a:ext cx="1973400" cy="311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600">
                <a:solidFill>
                  <a:schemeClr val="accent1"/>
                </a:solidFill>
                <a:latin typeface="Open Sans"/>
                <a:ea typeface="Open Sans"/>
                <a:cs typeface="Open Sans"/>
                <a:sym typeface="Open Sans"/>
              </a:rPr>
              <a:t>IPSUM DOLOR SIT</a:t>
            </a:r>
            <a:endParaRPr sz="1100"/>
          </a:p>
        </p:txBody>
      </p:sp>
      <p:sp>
        <p:nvSpPr>
          <p:cNvPr id="302" name="Shape 302"/>
          <p:cNvSpPr txBox="1"/>
          <p:nvPr/>
        </p:nvSpPr>
        <p:spPr>
          <a:xfrm>
            <a:off x="3710431" y="3781746"/>
            <a:ext cx="1989009" cy="530915"/>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900">
                <a:solidFill>
                  <a:srgbClr val="BFBFBF"/>
                </a:solidFill>
                <a:latin typeface="Open Sans"/>
                <a:ea typeface="Open Sans"/>
                <a:cs typeface="Open Sans"/>
                <a:sym typeface="Open Sans"/>
              </a:rPr>
              <a:t>Contrary to popular belief, to Lorem Ipsum is not simply and random dummy</a:t>
            </a:r>
            <a:endParaRPr sz="1100"/>
          </a:p>
        </p:txBody>
      </p:sp>
      <p:grpSp>
        <p:nvGrpSpPr>
          <p:cNvPr id="303" name="Shape 303"/>
          <p:cNvGrpSpPr/>
          <p:nvPr/>
        </p:nvGrpSpPr>
        <p:grpSpPr>
          <a:xfrm>
            <a:off x="6323387" y="935236"/>
            <a:ext cx="1702374" cy="2036893"/>
            <a:chOff x="2859764" y="1920833"/>
            <a:chExt cx="1245046" cy="1489699"/>
          </a:xfrm>
        </p:grpSpPr>
        <p:sp>
          <p:nvSpPr>
            <p:cNvPr id="304" name="Shape 304"/>
            <p:cNvSpPr/>
            <p:nvPr/>
          </p:nvSpPr>
          <p:spPr>
            <a:xfrm>
              <a:off x="3144115" y="2593864"/>
              <a:ext cx="676341" cy="38828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000">
                  <a:solidFill>
                    <a:schemeClr val="accent3"/>
                  </a:solidFill>
                  <a:latin typeface="Open Sans"/>
                  <a:ea typeface="Open Sans"/>
                  <a:cs typeface="Open Sans"/>
                  <a:sym typeface="Open Sans"/>
                </a:rPr>
                <a:t>32%</a:t>
              </a:r>
              <a:endParaRPr sz="1100"/>
            </a:p>
          </p:txBody>
        </p:sp>
        <p:grpSp>
          <p:nvGrpSpPr>
            <p:cNvPr id="305" name="Shape 305"/>
            <p:cNvGrpSpPr/>
            <p:nvPr/>
          </p:nvGrpSpPr>
          <p:grpSpPr>
            <a:xfrm>
              <a:off x="2859764" y="2165486"/>
              <a:ext cx="1245046" cy="1245046"/>
              <a:chOff x="6525110" y="2578565"/>
              <a:chExt cx="1245046" cy="1245046"/>
            </a:xfrm>
          </p:grpSpPr>
          <p:sp>
            <p:nvSpPr>
              <p:cNvPr id="306" name="Shape 306"/>
              <p:cNvSpPr/>
              <p:nvPr/>
            </p:nvSpPr>
            <p:spPr>
              <a:xfrm>
                <a:off x="6525110" y="2578565"/>
                <a:ext cx="1245046" cy="1245046"/>
              </a:xfrm>
              <a:custGeom>
                <a:pathLst>
                  <a:path extrusionOk="0" h="1245046" w="1245046">
                    <a:moveTo>
                      <a:pt x="622523" y="0"/>
                    </a:moveTo>
                    <a:cubicBezTo>
                      <a:pt x="966333" y="0"/>
                      <a:pt x="1245046" y="278713"/>
                      <a:pt x="1245046" y="622523"/>
                    </a:cubicBezTo>
                    <a:cubicBezTo>
                      <a:pt x="1245046" y="966333"/>
                      <a:pt x="966333" y="1245046"/>
                      <a:pt x="622523" y="1245046"/>
                    </a:cubicBezTo>
                    <a:cubicBezTo>
                      <a:pt x="278713" y="1245046"/>
                      <a:pt x="0" y="966333"/>
                      <a:pt x="0" y="622523"/>
                    </a:cubicBezTo>
                    <a:cubicBezTo>
                      <a:pt x="0" y="278713"/>
                      <a:pt x="278713" y="0"/>
                      <a:pt x="622523" y="0"/>
                    </a:cubicBezTo>
                    <a:close/>
                    <a:moveTo>
                      <a:pt x="622523" y="176203"/>
                    </a:moveTo>
                    <a:cubicBezTo>
                      <a:pt x="376027" y="176203"/>
                      <a:pt x="176203" y="376027"/>
                      <a:pt x="176203" y="622523"/>
                    </a:cubicBezTo>
                    <a:cubicBezTo>
                      <a:pt x="176203" y="869019"/>
                      <a:pt x="376027" y="1068843"/>
                      <a:pt x="622523" y="1068843"/>
                    </a:cubicBezTo>
                    <a:cubicBezTo>
                      <a:pt x="869019" y="1068843"/>
                      <a:pt x="1068843" y="869019"/>
                      <a:pt x="1068843" y="622523"/>
                    </a:cubicBezTo>
                    <a:cubicBezTo>
                      <a:pt x="1068843" y="376027"/>
                      <a:pt x="869019" y="176203"/>
                      <a:pt x="622523" y="176203"/>
                    </a:cubicBezTo>
                    <a:close/>
                  </a:path>
                </a:pathLst>
              </a:custGeom>
              <a:solidFill>
                <a:srgbClr val="7F7F7F">
                  <a:alpha val="3176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7" name="Shape 307"/>
              <p:cNvSpPr/>
              <p:nvPr/>
            </p:nvSpPr>
            <p:spPr>
              <a:xfrm>
                <a:off x="6525182" y="2578565"/>
                <a:ext cx="1244903" cy="1245046"/>
              </a:xfrm>
              <a:custGeom>
                <a:pathLst>
                  <a:path extrusionOk="0" h="1245046" w="1244903">
                    <a:moveTo>
                      <a:pt x="622523" y="0"/>
                    </a:moveTo>
                    <a:lnTo>
                      <a:pt x="630196" y="774"/>
                    </a:lnTo>
                    <a:lnTo>
                      <a:pt x="630196" y="176977"/>
                    </a:lnTo>
                    <a:lnTo>
                      <a:pt x="622523" y="176203"/>
                    </a:lnTo>
                    <a:cubicBezTo>
                      <a:pt x="376027" y="176203"/>
                      <a:pt x="176203" y="376027"/>
                      <a:pt x="176203" y="622523"/>
                    </a:cubicBezTo>
                    <a:cubicBezTo>
                      <a:pt x="176203" y="869019"/>
                      <a:pt x="376027" y="1068843"/>
                      <a:pt x="622523" y="1068843"/>
                    </a:cubicBezTo>
                    <a:cubicBezTo>
                      <a:pt x="838207" y="1068843"/>
                      <a:pt x="1018158" y="915853"/>
                      <a:pt x="1059775" y="712472"/>
                    </a:cubicBezTo>
                    <a:lnTo>
                      <a:pt x="1068699" y="623949"/>
                    </a:lnTo>
                    <a:lnTo>
                      <a:pt x="1244903" y="623949"/>
                    </a:lnTo>
                    <a:lnTo>
                      <a:pt x="1232399" y="747983"/>
                    </a:lnTo>
                    <a:cubicBezTo>
                      <a:pt x="1174351" y="1031656"/>
                      <a:pt x="923357" y="1245046"/>
                      <a:pt x="622523" y="1245046"/>
                    </a:cubicBezTo>
                    <a:cubicBezTo>
                      <a:pt x="278713" y="1245046"/>
                      <a:pt x="0" y="966333"/>
                      <a:pt x="0" y="622523"/>
                    </a:cubicBezTo>
                    <a:cubicBezTo>
                      <a:pt x="0" y="278713"/>
                      <a:pt x="278713" y="0"/>
                      <a:pt x="622523" y="0"/>
                    </a:cubicBezTo>
                    <a:close/>
                  </a:path>
                </a:pathLst>
              </a:cu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08" name="Shape 308"/>
            <p:cNvSpPr/>
            <p:nvPr/>
          </p:nvSpPr>
          <p:spPr>
            <a:xfrm>
              <a:off x="3601376" y="1920833"/>
              <a:ext cx="503292" cy="356133"/>
            </a:xfrm>
            <a:custGeom>
              <a:pathLst>
                <a:path extrusionOk="0" h="651" w="920">
                  <a:moveTo>
                    <a:pt x="920" y="0"/>
                  </a:moveTo>
                  <a:lnTo>
                    <a:pt x="0" y="0"/>
                  </a:lnTo>
                  <a:lnTo>
                    <a:pt x="0" y="394"/>
                  </a:lnTo>
                  <a:lnTo>
                    <a:pt x="139" y="394"/>
                  </a:lnTo>
                  <a:lnTo>
                    <a:pt x="73" y="651"/>
                  </a:lnTo>
                  <a:lnTo>
                    <a:pt x="345" y="394"/>
                  </a:lnTo>
                  <a:lnTo>
                    <a:pt x="920" y="394"/>
                  </a:lnTo>
                  <a:lnTo>
                    <a:pt x="920" y="0"/>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9" name="Shape 309"/>
            <p:cNvSpPr/>
            <p:nvPr/>
          </p:nvSpPr>
          <p:spPr>
            <a:xfrm>
              <a:off x="3668777" y="1957658"/>
              <a:ext cx="368490" cy="13505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Open Sans"/>
                  <a:ea typeface="Open Sans"/>
                  <a:cs typeface="Open Sans"/>
                  <a:sym typeface="Open Sans"/>
                </a:rPr>
                <a:t>75/95%</a:t>
              </a:r>
              <a:endParaRPr sz="1100"/>
            </a:p>
          </p:txBody>
        </p:sp>
      </p:grpSp>
      <p:grpSp>
        <p:nvGrpSpPr>
          <p:cNvPr id="310" name="Shape 310"/>
          <p:cNvGrpSpPr/>
          <p:nvPr/>
        </p:nvGrpSpPr>
        <p:grpSpPr>
          <a:xfrm>
            <a:off x="6327866" y="3132379"/>
            <a:ext cx="1697895" cy="173124"/>
            <a:chOff x="5467259" y="4271318"/>
            <a:chExt cx="2263860" cy="230832"/>
          </a:xfrm>
        </p:grpSpPr>
        <p:sp>
          <p:nvSpPr>
            <p:cNvPr id="311" name="Shape 311"/>
            <p:cNvSpPr/>
            <p:nvPr/>
          </p:nvSpPr>
          <p:spPr>
            <a:xfrm>
              <a:off x="6586712" y="4313409"/>
              <a:ext cx="143866" cy="146650"/>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2" name="Shape 312"/>
            <p:cNvSpPr/>
            <p:nvPr/>
          </p:nvSpPr>
          <p:spPr>
            <a:xfrm>
              <a:off x="5467259" y="4313409"/>
              <a:ext cx="142010" cy="146650"/>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13" name="Shape 313"/>
            <p:cNvSpPr/>
            <p:nvPr/>
          </p:nvSpPr>
          <p:spPr>
            <a:xfrm>
              <a:off x="5568137" y="4271318"/>
              <a:ext cx="1029449"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BFBFBF"/>
                  </a:solidFill>
                  <a:latin typeface="Open Sans"/>
                  <a:ea typeface="Open Sans"/>
                  <a:cs typeface="Open Sans"/>
                  <a:sym typeface="Open Sans"/>
                </a:rPr>
                <a:t>Color Fact One</a:t>
              </a:r>
              <a:endParaRPr sz="1100"/>
            </a:p>
          </p:txBody>
        </p:sp>
        <p:sp>
          <p:nvSpPr>
            <p:cNvPr id="314" name="Shape 314"/>
            <p:cNvSpPr/>
            <p:nvPr/>
          </p:nvSpPr>
          <p:spPr>
            <a:xfrm>
              <a:off x="6698464" y="4271318"/>
              <a:ext cx="1032655" cy="2308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700">
                  <a:solidFill>
                    <a:srgbClr val="BFBFBF"/>
                  </a:solidFill>
                  <a:latin typeface="Open Sans"/>
                  <a:ea typeface="Open Sans"/>
                  <a:cs typeface="Open Sans"/>
                  <a:sym typeface="Open Sans"/>
                </a:rPr>
                <a:t>Color Fact Two</a:t>
              </a:r>
              <a:endParaRPr sz="1100"/>
            </a:p>
          </p:txBody>
        </p:sp>
      </p:grpSp>
      <p:sp>
        <p:nvSpPr>
          <p:cNvPr id="315" name="Shape 315"/>
          <p:cNvSpPr/>
          <p:nvPr/>
        </p:nvSpPr>
        <p:spPr>
          <a:xfrm>
            <a:off x="6351126" y="3480350"/>
            <a:ext cx="1973400" cy="311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600">
                <a:solidFill>
                  <a:schemeClr val="accent3"/>
                </a:solidFill>
                <a:latin typeface="Open Sans"/>
                <a:ea typeface="Open Sans"/>
                <a:cs typeface="Open Sans"/>
                <a:sym typeface="Open Sans"/>
              </a:rPr>
              <a:t>IPSUM DOLOR SIT</a:t>
            </a:r>
            <a:endParaRPr sz="1100"/>
          </a:p>
        </p:txBody>
      </p:sp>
      <p:sp>
        <p:nvSpPr>
          <p:cNvPr id="316" name="Shape 316"/>
          <p:cNvSpPr txBox="1"/>
          <p:nvPr/>
        </p:nvSpPr>
        <p:spPr>
          <a:xfrm>
            <a:off x="6256765" y="3781746"/>
            <a:ext cx="1989009" cy="530915"/>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900">
                <a:solidFill>
                  <a:srgbClr val="BFBFBF"/>
                </a:solidFill>
                <a:latin typeface="Open Sans"/>
                <a:ea typeface="Open Sans"/>
                <a:cs typeface="Open Sans"/>
                <a:sym typeface="Open Sans"/>
              </a:rPr>
              <a:t>Contrary to popular belief, to Lorem Ipsum is not simply and random dummy</a:t>
            </a:r>
            <a:endParaRPr sz="1100"/>
          </a:p>
        </p:txBody>
      </p:sp>
      <p:sp>
        <p:nvSpPr>
          <p:cNvPr id="317" name="Shape 317"/>
          <p:cNvSpPr txBox="1"/>
          <p:nvPr/>
        </p:nvSpPr>
        <p:spPr>
          <a:xfrm>
            <a:off x="917518" y="2328495"/>
            <a:ext cx="1924917" cy="530915"/>
          </a:xfrm>
          <a:prstGeom prst="rect">
            <a:avLst/>
          </a:prstGeom>
          <a:noFill/>
          <a:ln>
            <a:noFill/>
          </a:ln>
        </p:spPr>
        <p:txBody>
          <a:bodyPr anchorCtr="0" anchor="t" bIns="34275" lIns="68575" spcFirstLastPara="1" rIns="68575" wrap="square" tIns="34275">
            <a:noAutofit/>
          </a:bodyPr>
          <a:lstStyle/>
          <a:p>
            <a:pPr indent="0" lvl="0" marL="0" marR="0" rtl="0" algn="l">
              <a:lnSpc>
                <a:spcPct val="123076"/>
              </a:lnSpc>
              <a:spcBef>
                <a:spcPts val="0"/>
              </a:spcBef>
              <a:spcAft>
                <a:spcPts val="0"/>
              </a:spcAft>
              <a:buNone/>
            </a:pPr>
            <a:r>
              <a:rPr lang="en" sz="1000">
                <a:solidFill>
                  <a:srgbClr val="BFBFBF"/>
                </a:solidFill>
                <a:latin typeface="Open Sans"/>
                <a:ea typeface="Open Sans"/>
                <a:cs typeface="Open Sans"/>
                <a:sym typeface="Open Sans"/>
              </a:rPr>
              <a:t>Contrary to popular belief, to Lorem Ipsum is not simply and random dummy</a:t>
            </a:r>
            <a:endParaRPr sz="1100"/>
          </a:p>
        </p:txBody>
      </p:sp>
      <p:grpSp>
        <p:nvGrpSpPr>
          <p:cNvPr id="318" name="Shape 318"/>
          <p:cNvGrpSpPr/>
          <p:nvPr/>
        </p:nvGrpSpPr>
        <p:grpSpPr>
          <a:xfrm>
            <a:off x="980528" y="3077995"/>
            <a:ext cx="1446014" cy="525642"/>
            <a:chOff x="9232048" y="3376228"/>
            <a:chExt cx="1928019" cy="700856"/>
          </a:xfrm>
        </p:grpSpPr>
        <p:grpSp>
          <p:nvGrpSpPr>
            <p:cNvPr id="319" name="Shape 319"/>
            <p:cNvGrpSpPr/>
            <p:nvPr/>
          </p:nvGrpSpPr>
          <p:grpSpPr>
            <a:xfrm>
              <a:off x="9232048" y="3479800"/>
              <a:ext cx="569913" cy="568325"/>
              <a:chOff x="9286875" y="3433763"/>
              <a:chExt cx="569913" cy="568325"/>
            </a:xfrm>
          </p:grpSpPr>
          <p:sp>
            <p:nvSpPr>
              <p:cNvPr id="320" name="Shape 320"/>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1" name="Shape 321"/>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2" name="Shape 322"/>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3" name="Shape 323"/>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4" name="Shape 324"/>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5" name="Shape 325"/>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6" name="Shape 326"/>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7" name="Shape 327"/>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8" name="Shape 328"/>
              <p:cNvSpPr/>
              <p:nvPr/>
            </p:nvSpPr>
            <p:spPr>
              <a:xfrm>
                <a:off x="9388475" y="3533775"/>
                <a:ext cx="366713" cy="368300"/>
              </a:xfrm>
              <a:prstGeom prst="ellipse">
                <a:avLst/>
              </a:prstGeom>
              <a:solidFill>
                <a:srgbClr val="738FA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329" name="Shape 329"/>
            <p:cNvGrpSpPr/>
            <p:nvPr/>
          </p:nvGrpSpPr>
          <p:grpSpPr>
            <a:xfrm>
              <a:off x="9909618" y="3376228"/>
              <a:ext cx="1250449" cy="700856"/>
              <a:chOff x="9519152" y="3025166"/>
              <a:chExt cx="1250449" cy="700856"/>
            </a:xfrm>
          </p:grpSpPr>
          <p:sp>
            <p:nvSpPr>
              <p:cNvPr id="330" name="Shape 330"/>
              <p:cNvSpPr txBox="1"/>
              <p:nvPr/>
            </p:nvSpPr>
            <p:spPr>
              <a:xfrm>
                <a:off x="9519152" y="3025166"/>
                <a:ext cx="107369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accent1"/>
                    </a:solidFill>
                    <a:latin typeface="Open Sans ExtraBold"/>
                    <a:ea typeface="Open Sans ExtraBold"/>
                    <a:cs typeface="Open Sans ExtraBold"/>
                    <a:sym typeface="Open Sans ExtraBold"/>
                  </a:rPr>
                  <a:t>300.8K</a:t>
                </a:r>
                <a:endParaRPr sz="1100"/>
              </a:p>
            </p:txBody>
          </p:sp>
          <p:sp>
            <p:nvSpPr>
              <p:cNvPr id="331" name="Shape 331"/>
              <p:cNvSpPr txBox="1"/>
              <p:nvPr/>
            </p:nvSpPr>
            <p:spPr>
              <a:xfrm>
                <a:off x="9519153" y="3325912"/>
                <a:ext cx="1250448" cy="40011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BFBFBF"/>
                    </a:solidFill>
                    <a:latin typeface="Open Sans"/>
                    <a:ea typeface="Open Sans"/>
                    <a:cs typeface="Open Sans"/>
                    <a:sym typeface="Open Sans"/>
                  </a:rPr>
                  <a:t>Contrary to popular belief, Lorem Ipsum</a:t>
                </a:r>
                <a:endParaRPr sz="1100"/>
              </a:p>
            </p:txBody>
          </p:sp>
        </p:grpSp>
      </p:grpSp>
      <p:grpSp>
        <p:nvGrpSpPr>
          <p:cNvPr id="332" name="Shape 332"/>
          <p:cNvGrpSpPr/>
          <p:nvPr/>
        </p:nvGrpSpPr>
        <p:grpSpPr>
          <a:xfrm>
            <a:off x="980528" y="3787019"/>
            <a:ext cx="1446014" cy="525642"/>
            <a:chOff x="9232048" y="3376228"/>
            <a:chExt cx="1928019" cy="700856"/>
          </a:xfrm>
        </p:grpSpPr>
        <p:grpSp>
          <p:nvGrpSpPr>
            <p:cNvPr id="333" name="Shape 333"/>
            <p:cNvGrpSpPr/>
            <p:nvPr/>
          </p:nvGrpSpPr>
          <p:grpSpPr>
            <a:xfrm>
              <a:off x="9232048" y="3479800"/>
              <a:ext cx="569913" cy="568325"/>
              <a:chOff x="9286875" y="3433763"/>
              <a:chExt cx="569913" cy="568325"/>
            </a:xfrm>
          </p:grpSpPr>
          <p:sp>
            <p:nvSpPr>
              <p:cNvPr id="334" name="Shape 334"/>
              <p:cNvSpPr/>
              <p:nvPr/>
            </p:nvSpPr>
            <p:spPr>
              <a:xfrm>
                <a:off x="9504363" y="3709988"/>
                <a:ext cx="134938" cy="292100"/>
              </a:xfrm>
              <a:custGeom>
                <a:pathLst>
                  <a:path extrusionOk="0" h="35" w="16">
                    <a:moveTo>
                      <a:pt x="8" y="35"/>
                    </a:moveTo>
                    <a:cubicBezTo>
                      <a:pt x="13" y="35"/>
                      <a:pt x="16" y="31"/>
                      <a:pt x="15" y="26"/>
                    </a:cubicBezTo>
                    <a:cubicBezTo>
                      <a:pt x="8" y="0"/>
                      <a:pt x="8" y="0"/>
                      <a:pt x="8" y="0"/>
                    </a:cubicBezTo>
                    <a:cubicBezTo>
                      <a:pt x="8" y="0"/>
                      <a:pt x="8" y="0"/>
                      <a:pt x="8" y="0"/>
                    </a:cubicBezTo>
                    <a:cubicBezTo>
                      <a:pt x="1" y="26"/>
                      <a:pt x="1" y="26"/>
                      <a:pt x="1" y="26"/>
                    </a:cubicBezTo>
                    <a:cubicBezTo>
                      <a:pt x="0" y="31"/>
                      <a:pt x="3" y="35"/>
                      <a:pt x="8" y="35"/>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5" name="Shape 335"/>
              <p:cNvSpPr/>
              <p:nvPr/>
            </p:nvSpPr>
            <p:spPr>
              <a:xfrm>
                <a:off x="9563100" y="3709988"/>
                <a:ext cx="242888" cy="242888"/>
              </a:xfrm>
              <a:custGeom>
                <a:pathLst>
                  <a:path extrusionOk="0" h="29" w="29">
                    <a:moveTo>
                      <a:pt x="25" y="25"/>
                    </a:moveTo>
                    <a:cubicBezTo>
                      <a:pt x="29" y="22"/>
                      <a:pt x="28" y="16"/>
                      <a:pt x="24" y="13"/>
                    </a:cubicBezTo>
                    <a:cubicBezTo>
                      <a:pt x="0" y="0"/>
                      <a:pt x="0" y="0"/>
                      <a:pt x="0" y="0"/>
                    </a:cubicBezTo>
                    <a:cubicBezTo>
                      <a:pt x="0" y="0"/>
                      <a:pt x="0" y="0"/>
                      <a:pt x="0" y="0"/>
                    </a:cubicBezTo>
                    <a:cubicBezTo>
                      <a:pt x="14" y="24"/>
                      <a:pt x="14" y="24"/>
                      <a:pt x="14" y="24"/>
                    </a:cubicBezTo>
                    <a:cubicBezTo>
                      <a:pt x="16" y="28"/>
                      <a:pt x="22" y="29"/>
                      <a:pt x="25" y="25"/>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6" name="Shape 336"/>
              <p:cNvSpPr/>
              <p:nvPr/>
            </p:nvSpPr>
            <p:spPr>
              <a:xfrm>
                <a:off x="9563100" y="3651250"/>
                <a:ext cx="293688" cy="133350"/>
              </a:xfrm>
              <a:custGeom>
                <a:pathLst>
                  <a:path extrusionOk="0" h="16" w="35">
                    <a:moveTo>
                      <a:pt x="35" y="8"/>
                    </a:moveTo>
                    <a:cubicBezTo>
                      <a:pt x="35" y="3"/>
                      <a:pt x="31" y="0"/>
                      <a:pt x="26" y="1"/>
                    </a:cubicBezTo>
                    <a:cubicBezTo>
                      <a:pt x="0" y="8"/>
                      <a:pt x="0" y="8"/>
                      <a:pt x="0" y="8"/>
                    </a:cubicBezTo>
                    <a:cubicBezTo>
                      <a:pt x="0" y="8"/>
                      <a:pt x="0" y="8"/>
                      <a:pt x="0" y="8"/>
                    </a:cubicBezTo>
                    <a:cubicBezTo>
                      <a:pt x="26" y="15"/>
                      <a:pt x="26" y="15"/>
                      <a:pt x="26" y="15"/>
                    </a:cubicBezTo>
                    <a:cubicBezTo>
                      <a:pt x="31" y="16"/>
                      <a:pt x="35" y="13"/>
                      <a:pt x="35" y="8"/>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7" name="Shape 337"/>
              <p:cNvSpPr/>
              <p:nvPr/>
            </p:nvSpPr>
            <p:spPr>
              <a:xfrm>
                <a:off x="9563100" y="3482975"/>
                <a:ext cx="242888" cy="242888"/>
              </a:xfrm>
              <a:custGeom>
                <a:pathLst>
                  <a:path extrusionOk="0" h="29" w="29">
                    <a:moveTo>
                      <a:pt x="25" y="4"/>
                    </a:moveTo>
                    <a:cubicBezTo>
                      <a:pt x="22" y="0"/>
                      <a:pt x="16" y="1"/>
                      <a:pt x="14" y="5"/>
                    </a:cubicBezTo>
                    <a:cubicBezTo>
                      <a:pt x="0" y="29"/>
                      <a:pt x="0" y="29"/>
                      <a:pt x="0" y="29"/>
                    </a:cubicBezTo>
                    <a:cubicBezTo>
                      <a:pt x="0" y="29"/>
                      <a:pt x="0" y="29"/>
                      <a:pt x="0" y="29"/>
                    </a:cubicBezTo>
                    <a:cubicBezTo>
                      <a:pt x="24" y="15"/>
                      <a:pt x="24" y="15"/>
                      <a:pt x="24" y="15"/>
                    </a:cubicBezTo>
                    <a:cubicBezTo>
                      <a:pt x="28" y="13"/>
                      <a:pt x="29" y="7"/>
                      <a:pt x="25" y="4"/>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8" name="Shape 338"/>
              <p:cNvSpPr/>
              <p:nvPr/>
            </p:nvSpPr>
            <p:spPr>
              <a:xfrm>
                <a:off x="9504363" y="3433763"/>
                <a:ext cx="134938" cy="292100"/>
              </a:xfrm>
              <a:custGeom>
                <a:pathLst>
                  <a:path extrusionOk="0" h="35" w="16">
                    <a:moveTo>
                      <a:pt x="8" y="0"/>
                    </a:moveTo>
                    <a:cubicBezTo>
                      <a:pt x="3" y="0"/>
                      <a:pt x="0" y="4"/>
                      <a:pt x="1" y="9"/>
                    </a:cubicBezTo>
                    <a:cubicBezTo>
                      <a:pt x="8" y="35"/>
                      <a:pt x="8" y="35"/>
                      <a:pt x="8" y="35"/>
                    </a:cubicBezTo>
                    <a:cubicBezTo>
                      <a:pt x="8" y="35"/>
                      <a:pt x="8" y="35"/>
                      <a:pt x="8" y="35"/>
                    </a:cubicBezTo>
                    <a:cubicBezTo>
                      <a:pt x="15" y="9"/>
                      <a:pt x="15" y="9"/>
                      <a:pt x="15" y="9"/>
                    </a:cubicBezTo>
                    <a:cubicBezTo>
                      <a:pt x="16" y="4"/>
                      <a:pt x="13" y="0"/>
                      <a:pt x="8" y="0"/>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9" name="Shape 339"/>
              <p:cNvSpPr/>
              <p:nvPr/>
            </p:nvSpPr>
            <p:spPr>
              <a:xfrm>
                <a:off x="9337675" y="3482975"/>
                <a:ext cx="242888" cy="242888"/>
              </a:xfrm>
              <a:custGeom>
                <a:pathLst>
                  <a:path extrusionOk="0" h="29" w="29">
                    <a:moveTo>
                      <a:pt x="4" y="4"/>
                    </a:moveTo>
                    <a:cubicBezTo>
                      <a:pt x="0" y="7"/>
                      <a:pt x="1" y="13"/>
                      <a:pt x="5" y="15"/>
                    </a:cubicBezTo>
                    <a:cubicBezTo>
                      <a:pt x="29" y="29"/>
                      <a:pt x="29" y="29"/>
                      <a:pt x="29" y="29"/>
                    </a:cubicBezTo>
                    <a:cubicBezTo>
                      <a:pt x="29" y="29"/>
                      <a:pt x="29" y="29"/>
                      <a:pt x="29" y="29"/>
                    </a:cubicBezTo>
                    <a:cubicBezTo>
                      <a:pt x="16" y="5"/>
                      <a:pt x="16" y="5"/>
                      <a:pt x="16" y="5"/>
                    </a:cubicBezTo>
                    <a:cubicBezTo>
                      <a:pt x="13" y="1"/>
                      <a:pt x="7" y="0"/>
                      <a:pt x="4" y="4"/>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0" name="Shape 340"/>
              <p:cNvSpPr/>
              <p:nvPr/>
            </p:nvSpPr>
            <p:spPr>
              <a:xfrm>
                <a:off x="9286875" y="3651250"/>
                <a:ext cx="293688" cy="133350"/>
              </a:xfrm>
              <a:custGeom>
                <a:pathLst>
                  <a:path extrusionOk="0" h="16" w="35">
                    <a:moveTo>
                      <a:pt x="0" y="8"/>
                    </a:moveTo>
                    <a:cubicBezTo>
                      <a:pt x="0" y="13"/>
                      <a:pt x="4" y="16"/>
                      <a:pt x="9" y="15"/>
                    </a:cubicBezTo>
                    <a:cubicBezTo>
                      <a:pt x="35" y="8"/>
                      <a:pt x="35" y="8"/>
                      <a:pt x="35" y="8"/>
                    </a:cubicBezTo>
                    <a:cubicBezTo>
                      <a:pt x="35" y="8"/>
                      <a:pt x="35" y="8"/>
                      <a:pt x="35" y="8"/>
                    </a:cubicBezTo>
                    <a:cubicBezTo>
                      <a:pt x="9" y="1"/>
                      <a:pt x="9" y="1"/>
                      <a:pt x="9" y="1"/>
                    </a:cubicBezTo>
                    <a:cubicBezTo>
                      <a:pt x="4" y="0"/>
                      <a:pt x="0" y="3"/>
                      <a:pt x="0" y="8"/>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1" name="Shape 341"/>
              <p:cNvSpPr/>
              <p:nvPr/>
            </p:nvSpPr>
            <p:spPr>
              <a:xfrm>
                <a:off x="9337675" y="3709988"/>
                <a:ext cx="242888" cy="242888"/>
              </a:xfrm>
              <a:custGeom>
                <a:pathLst>
                  <a:path extrusionOk="0" h="29" w="29">
                    <a:moveTo>
                      <a:pt x="4" y="25"/>
                    </a:moveTo>
                    <a:cubicBezTo>
                      <a:pt x="7" y="29"/>
                      <a:pt x="13" y="28"/>
                      <a:pt x="16" y="24"/>
                    </a:cubicBezTo>
                    <a:cubicBezTo>
                      <a:pt x="29" y="0"/>
                      <a:pt x="29" y="0"/>
                      <a:pt x="29" y="0"/>
                    </a:cubicBezTo>
                    <a:cubicBezTo>
                      <a:pt x="29" y="0"/>
                      <a:pt x="29" y="0"/>
                      <a:pt x="29" y="0"/>
                    </a:cubicBezTo>
                    <a:cubicBezTo>
                      <a:pt x="5" y="13"/>
                      <a:pt x="5" y="13"/>
                      <a:pt x="5" y="13"/>
                    </a:cubicBezTo>
                    <a:cubicBezTo>
                      <a:pt x="1" y="16"/>
                      <a:pt x="0" y="22"/>
                      <a:pt x="4" y="25"/>
                    </a:cubicBezTo>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42" name="Shape 342"/>
              <p:cNvSpPr/>
              <p:nvPr/>
            </p:nvSpPr>
            <p:spPr>
              <a:xfrm>
                <a:off x="9388475" y="3533775"/>
                <a:ext cx="366713" cy="368300"/>
              </a:xfrm>
              <a:prstGeom prst="ellipse">
                <a:avLst/>
              </a:prstGeom>
              <a:solidFill>
                <a:srgbClr val="9EDDE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343" name="Shape 343"/>
            <p:cNvGrpSpPr/>
            <p:nvPr/>
          </p:nvGrpSpPr>
          <p:grpSpPr>
            <a:xfrm>
              <a:off x="9909618" y="3376228"/>
              <a:ext cx="1250449" cy="700856"/>
              <a:chOff x="9519152" y="3025166"/>
              <a:chExt cx="1250449" cy="700856"/>
            </a:xfrm>
          </p:grpSpPr>
          <p:sp>
            <p:nvSpPr>
              <p:cNvPr id="344" name="Shape 344"/>
              <p:cNvSpPr txBox="1"/>
              <p:nvPr/>
            </p:nvSpPr>
            <p:spPr>
              <a:xfrm>
                <a:off x="9519152" y="3025166"/>
                <a:ext cx="1073694"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chemeClr val="accent3"/>
                    </a:solidFill>
                    <a:latin typeface="Open Sans ExtraBold"/>
                    <a:ea typeface="Open Sans ExtraBold"/>
                    <a:cs typeface="Open Sans ExtraBold"/>
                    <a:sym typeface="Open Sans ExtraBold"/>
                  </a:rPr>
                  <a:t>128.3K</a:t>
                </a:r>
                <a:endParaRPr sz="1100"/>
              </a:p>
            </p:txBody>
          </p:sp>
          <p:sp>
            <p:nvSpPr>
              <p:cNvPr id="345" name="Shape 345"/>
              <p:cNvSpPr txBox="1"/>
              <p:nvPr/>
            </p:nvSpPr>
            <p:spPr>
              <a:xfrm>
                <a:off x="9519153" y="3325912"/>
                <a:ext cx="1250448" cy="400110"/>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rgbClr val="BFBFBF"/>
                    </a:solidFill>
                    <a:latin typeface="Open Sans"/>
                    <a:ea typeface="Open Sans"/>
                    <a:cs typeface="Open Sans"/>
                    <a:sym typeface="Open Sans"/>
                  </a:rPr>
                  <a:t>Contrary to popular belief, Lorem Ipsum</a:t>
                </a:r>
                <a:endParaRPr sz="1100"/>
              </a:p>
            </p:txBody>
          </p:sp>
        </p:grpSp>
      </p:grpSp>
      <p:cxnSp>
        <p:nvCxnSpPr>
          <p:cNvPr id="346" name="Shape 346"/>
          <p:cNvCxnSpPr/>
          <p:nvPr/>
        </p:nvCxnSpPr>
        <p:spPr>
          <a:xfrm>
            <a:off x="976734" y="3722424"/>
            <a:ext cx="1409924" cy="0"/>
          </a:xfrm>
          <a:prstGeom prst="straightConnector1">
            <a:avLst/>
          </a:prstGeom>
          <a:noFill/>
          <a:ln cap="flat" cmpd="sng" w="12700">
            <a:solidFill>
              <a:srgbClr val="A5A5A5"/>
            </a:solidFill>
            <a:prstDash val="solid"/>
            <a:miter lim="800000"/>
            <a:headEnd len="sm" w="sm" type="none"/>
            <a:tailEnd len="sm" w="sm" type="none"/>
          </a:ln>
        </p:spPr>
      </p:cxnSp>
    </p:spTree>
  </p:cSld>
  <p:clrMapOvr>
    <a:masterClrMapping/>
  </p:clrMapOvr>
  <mc:AlternateContent>
    <mc:Choice Requires="p14">
      <p:transition spd="slow">
        <p14:flip dir="l"/>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Theme_Master">
  <a:themeElements>
    <a:clrScheme name="Custom 67">
      <a:dk1>
        <a:srgbClr val="000000"/>
      </a:dk1>
      <a:lt1>
        <a:srgbClr val="FFFFFF"/>
      </a:lt1>
      <a:dk2>
        <a:srgbClr val="2D3B41"/>
      </a:dk2>
      <a:lt2>
        <a:srgbClr val="E7E6E6"/>
      </a:lt2>
      <a:accent1>
        <a:srgbClr val="33414E"/>
      </a:accent1>
      <a:accent2>
        <a:srgbClr val="96BC33"/>
      </a:accent2>
      <a:accent3>
        <a:srgbClr val="60C8D5"/>
      </a:accent3>
      <a:accent4>
        <a:srgbClr val="004B8C"/>
      </a:accent4>
      <a:accent5>
        <a:srgbClr val="EF4630"/>
      </a:accent5>
      <a:accent6>
        <a:srgbClr val="9663A9"/>
      </a:accent6>
      <a:hlink>
        <a:srgbClr val="0563C1"/>
      </a:hlink>
      <a:folHlink>
        <a:srgbClr val="722E7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