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17" r:id="rId4"/>
    <p:sldMasterId id="214748371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embeddedFontLst>
    <p:embeddedFont>
      <p:font typeface="Montserrat"/>
      <p:regular r:id="rId27"/>
      <p:bold r:id="rId28"/>
      <p:italic r:id="rId29"/>
      <p:boldItalic r:id="rId30"/>
    </p:embeddedFont>
    <p:embeddedFont>
      <p:font typeface="Montserrat Light"/>
      <p:regular r:id="rId31"/>
      <p:bold r:id="rId32"/>
      <p:italic r:id="rId33"/>
      <p:boldItalic r:id="rId34"/>
    </p:embeddedFont>
    <p:embeddedFont>
      <p:font typeface="Open Sans"/>
      <p:regular r:id="rId35"/>
      <p:bold r:id="rId36"/>
      <p:italic r:id="rId37"/>
      <p:boldItalic r:id="rId38"/>
    </p:embeddedFont>
    <p:embeddedFont>
      <p:font typeface="Montserrat Thin"/>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Thin-bold.fntdata"/><Relationship Id="rId42" Type="http://schemas.openxmlformats.org/officeDocument/2006/relationships/font" Target="fonts/MontserratThin-boldItalic.fntdata"/><Relationship Id="rId41" Type="http://schemas.openxmlformats.org/officeDocument/2006/relationships/font" Target="fonts/MontserratThin-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Light-regular.fntdata"/><Relationship Id="rId30" Type="http://schemas.openxmlformats.org/officeDocument/2006/relationships/font" Target="fonts/Montserrat-boldItalic.fntdata"/><Relationship Id="rId33" Type="http://schemas.openxmlformats.org/officeDocument/2006/relationships/font" Target="fonts/MontserratLight-italic.fntdata"/><Relationship Id="rId32" Type="http://schemas.openxmlformats.org/officeDocument/2006/relationships/font" Target="fonts/MontserratLight-bold.fntdata"/><Relationship Id="rId35" Type="http://schemas.openxmlformats.org/officeDocument/2006/relationships/font" Target="fonts/OpenSans-regular.fntdata"/><Relationship Id="rId34" Type="http://schemas.openxmlformats.org/officeDocument/2006/relationships/font" Target="fonts/MontserratLight-boldItalic.fntdata"/><Relationship Id="rId37" Type="http://schemas.openxmlformats.org/officeDocument/2006/relationships/font" Target="fonts/OpenSans-italic.fntdata"/><Relationship Id="rId36" Type="http://schemas.openxmlformats.org/officeDocument/2006/relationships/font" Target="fonts/OpenSans-bold.fntdata"/><Relationship Id="rId39" Type="http://schemas.openxmlformats.org/officeDocument/2006/relationships/font" Target="fonts/MontserratThin-regular.fntdata"/><Relationship Id="rId38" Type="http://schemas.openxmlformats.org/officeDocument/2006/relationships/font" Target="fonts/OpenSans-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Montserrat-bold.fntdata"/><Relationship Id="rId27" Type="http://schemas.openxmlformats.org/officeDocument/2006/relationships/font" Target="fonts/Montserrat-regular.fntdata"/><Relationship Id="rId29" Type="http://schemas.openxmlformats.org/officeDocument/2006/relationships/font" Target="fonts/Montserrat-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Google Shape;278;g409084efaa_2_2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79" name="Google Shape;279;g409084efaa_2_2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Google Shape;382;g409084efaa_2_32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83" name="Google Shape;383;g409084efaa_2_3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7" name="Shape 387"/>
        <p:cNvGrpSpPr/>
        <p:nvPr/>
      </p:nvGrpSpPr>
      <p:grpSpPr>
        <a:xfrm>
          <a:off x="0" y="0"/>
          <a:ext cx="0" cy="0"/>
          <a:chOff x="0" y="0"/>
          <a:chExt cx="0" cy="0"/>
        </a:xfrm>
      </p:grpSpPr>
      <p:sp>
        <p:nvSpPr>
          <p:cNvPr id="388" name="Google Shape;388;g409084efaa_2_3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89" name="Google Shape;389;g409084efaa_2_3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3" name="Shape 403"/>
        <p:cNvGrpSpPr/>
        <p:nvPr/>
      </p:nvGrpSpPr>
      <p:grpSpPr>
        <a:xfrm>
          <a:off x="0" y="0"/>
          <a:ext cx="0" cy="0"/>
          <a:chOff x="0" y="0"/>
          <a:chExt cx="0" cy="0"/>
        </a:xfrm>
      </p:grpSpPr>
      <p:sp>
        <p:nvSpPr>
          <p:cNvPr id="404" name="Google Shape;404;g409084efaa_2_35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05" name="Google Shape;405;g409084efaa_2_3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6" name="Shape 416"/>
        <p:cNvGrpSpPr/>
        <p:nvPr/>
      </p:nvGrpSpPr>
      <p:grpSpPr>
        <a:xfrm>
          <a:off x="0" y="0"/>
          <a:ext cx="0" cy="0"/>
          <a:chOff x="0" y="0"/>
          <a:chExt cx="0" cy="0"/>
        </a:xfrm>
      </p:grpSpPr>
      <p:sp>
        <p:nvSpPr>
          <p:cNvPr id="417" name="Google Shape;417;g409084efaa_2_3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18" name="Google Shape;418;g409084efaa_2_3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2" name="Shape 432"/>
        <p:cNvGrpSpPr/>
        <p:nvPr/>
      </p:nvGrpSpPr>
      <p:grpSpPr>
        <a:xfrm>
          <a:off x="0" y="0"/>
          <a:ext cx="0" cy="0"/>
          <a:chOff x="0" y="0"/>
          <a:chExt cx="0" cy="0"/>
        </a:xfrm>
      </p:grpSpPr>
      <p:sp>
        <p:nvSpPr>
          <p:cNvPr id="433" name="Google Shape;433;g409084efaa_2_3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34" name="Google Shape;434;g409084efaa_2_3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3" name="Shape 443"/>
        <p:cNvGrpSpPr/>
        <p:nvPr/>
      </p:nvGrpSpPr>
      <p:grpSpPr>
        <a:xfrm>
          <a:off x="0" y="0"/>
          <a:ext cx="0" cy="0"/>
          <a:chOff x="0" y="0"/>
          <a:chExt cx="0" cy="0"/>
        </a:xfrm>
      </p:grpSpPr>
      <p:sp>
        <p:nvSpPr>
          <p:cNvPr id="444" name="Google Shape;444;g409084efaa_2_3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45" name="Google Shape;445;g409084efaa_2_3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3" name="Shape 453"/>
        <p:cNvGrpSpPr/>
        <p:nvPr/>
      </p:nvGrpSpPr>
      <p:grpSpPr>
        <a:xfrm>
          <a:off x="0" y="0"/>
          <a:ext cx="0" cy="0"/>
          <a:chOff x="0" y="0"/>
          <a:chExt cx="0" cy="0"/>
        </a:xfrm>
      </p:grpSpPr>
      <p:sp>
        <p:nvSpPr>
          <p:cNvPr id="454" name="Google Shape;454;g409084efaa_2_40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55" name="Google Shape;455;g409084efaa_2_4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5" name="Shape 465"/>
        <p:cNvGrpSpPr/>
        <p:nvPr/>
      </p:nvGrpSpPr>
      <p:grpSpPr>
        <a:xfrm>
          <a:off x="0" y="0"/>
          <a:ext cx="0" cy="0"/>
          <a:chOff x="0" y="0"/>
          <a:chExt cx="0" cy="0"/>
        </a:xfrm>
      </p:grpSpPr>
      <p:sp>
        <p:nvSpPr>
          <p:cNvPr id="466" name="Google Shape;466;g409084efaa_2_41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67" name="Google Shape;467;g409084efaa_2_4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5" name="Shape 495"/>
        <p:cNvGrpSpPr/>
        <p:nvPr/>
      </p:nvGrpSpPr>
      <p:grpSpPr>
        <a:xfrm>
          <a:off x="0" y="0"/>
          <a:ext cx="0" cy="0"/>
          <a:chOff x="0" y="0"/>
          <a:chExt cx="0" cy="0"/>
        </a:xfrm>
      </p:grpSpPr>
      <p:sp>
        <p:nvSpPr>
          <p:cNvPr id="496" name="Google Shape;496;g409084efaa_2_44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97" name="Google Shape;497;g409084efaa_2_4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4" name="Shape 504"/>
        <p:cNvGrpSpPr/>
        <p:nvPr/>
      </p:nvGrpSpPr>
      <p:grpSpPr>
        <a:xfrm>
          <a:off x="0" y="0"/>
          <a:ext cx="0" cy="0"/>
          <a:chOff x="0" y="0"/>
          <a:chExt cx="0" cy="0"/>
        </a:xfrm>
      </p:grpSpPr>
      <p:sp>
        <p:nvSpPr>
          <p:cNvPr id="505" name="Google Shape;505;g409084efaa_2_45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506" name="Google Shape;506;g409084efaa_2_4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Google Shape;286;g409084efaa_2_2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87" name="Google Shape;287;g409084efaa_2_2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6" name="Shape 516"/>
        <p:cNvGrpSpPr/>
        <p:nvPr/>
      </p:nvGrpSpPr>
      <p:grpSpPr>
        <a:xfrm>
          <a:off x="0" y="0"/>
          <a:ext cx="0" cy="0"/>
          <a:chOff x="0" y="0"/>
          <a:chExt cx="0" cy="0"/>
        </a:xfrm>
      </p:grpSpPr>
      <p:sp>
        <p:nvSpPr>
          <p:cNvPr id="517" name="Google Shape;517;g409084efaa_2_46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518" name="Google Shape;518;g409084efaa_2_4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 name="Shape 293"/>
        <p:cNvGrpSpPr/>
        <p:nvPr/>
      </p:nvGrpSpPr>
      <p:grpSpPr>
        <a:xfrm>
          <a:off x="0" y="0"/>
          <a:ext cx="0" cy="0"/>
          <a:chOff x="0" y="0"/>
          <a:chExt cx="0" cy="0"/>
        </a:xfrm>
      </p:grpSpPr>
      <p:sp>
        <p:nvSpPr>
          <p:cNvPr id="294" name="Google Shape;294;g409084efaa_2_24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95" name="Google Shape;295;g409084efaa_2_2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1" name="Shape 301"/>
        <p:cNvGrpSpPr/>
        <p:nvPr/>
      </p:nvGrpSpPr>
      <p:grpSpPr>
        <a:xfrm>
          <a:off x="0" y="0"/>
          <a:ext cx="0" cy="0"/>
          <a:chOff x="0" y="0"/>
          <a:chExt cx="0" cy="0"/>
        </a:xfrm>
      </p:grpSpPr>
      <p:sp>
        <p:nvSpPr>
          <p:cNvPr id="302" name="Google Shape;302;g409084efaa_2_24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03" name="Google Shape;303;g409084efaa_2_2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Google Shape;319;g409084efaa_2_2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20" name="Google Shape;320;g409084efaa_2_2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Google Shape;328;g409084efaa_2_27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29" name="Google Shape;329;g409084efaa_2_2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5" name="Shape 335"/>
        <p:cNvGrpSpPr/>
        <p:nvPr/>
      </p:nvGrpSpPr>
      <p:grpSpPr>
        <a:xfrm>
          <a:off x="0" y="0"/>
          <a:ext cx="0" cy="0"/>
          <a:chOff x="0" y="0"/>
          <a:chExt cx="0" cy="0"/>
        </a:xfrm>
      </p:grpSpPr>
      <p:sp>
        <p:nvSpPr>
          <p:cNvPr id="336" name="Google Shape;336;g409084efaa_2_2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37" name="Google Shape;337;g409084efaa_2_2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Google Shape;353;g409084efaa_2_2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54" name="Google Shape;354;g409084efaa_2_2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g409084efaa_2_31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68" name="Google Shape;368;g409084efaa_2_3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Section Header">
  <p:cSld name="6_Section Header">
    <p:spTree>
      <p:nvGrpSpPr>
        <p:cNvPr id="52" name="Shape 52"/>
        <p:cNvGrpSpPr/>
        <p:nvPr/>
      </p:nvGrpSpPr>
      <p:grpSpPr>
        <a:xfrm>
          <a:off x="0" y="0"/>
          <a:ext cx="0" cy="0"/>
          <a:chOff x="0" y="0"/>
          <a:chExt cx="0" cy="0"/>
        </a:xfrm>
      </p:grpSpPr>
      <p:sp>
        <p:nvSpPr>
          <p:cNvPr id="53" name="Google Shape;53;p1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4" name="Google Shape;54;p14"/>
          <p:cNvSpPr/>
          <p:nvPr>
            <p:ph idx="2" type="pic"/>
          </p:nvPr>
        </p:nvSpPr>
        <p:spPr>
          <a:xfrm>
            <a:off x="261257" y="262448"/>
            <a:ext cx="8621486" cy="461979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1_Section Header">
  <p:cSld name="51_Section Header">
    <p:spTree>
      <p:nvGrpSpPr>
        <p:cNvPr id="55" name="Shape 55"/>
        <p:cNvGrpSpPr/>
        <p:nvPr/>
      </p:nvGrpSpPr>
      <p:grpSpPr>
        <a:xfrm>
          <a:off x="0" y="0"/>
          <a:ext cx="0" cy="0"/>
          <a:chOff x="0" y="0"/>
          <a:chExt cx="0" cy="0"/>
        </a:xfrm>
      </p:grpSpPr>
      <p:sp>
        <p:nvSpPr>
          <p:cNvPr id="56" name="Google Shape;56;p1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7" name="Google Shape;57;p15"/>
          <p:cNvSpPr/>
          <p:nvPr>
            <p:ph idx="2" type="pic"/>
          </p:nvPr>
        </p:nvSpPr>
        <p:spPr>
          <a:xfrm>
            <a:off x="0" y="-1"/>
            <a:ext cx="3385457" cy="280851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8" name="Google Shape;58;p15"/>
          <p:cNvSpPr/>
          <p:nvPr>
            <p:ph idx="3" type="pic"/>
          </p:nvPr>
        </p:nvSpPr>
        <p:spPr>
          <a:xfrm>
            <a:off x="3385457" y="2808514"/>
            <a:ext cx="3385457" cy="233498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9" name="Google Shape;59;p15"/>
          <p:cNvSpPr/>
          <p:nvPr>
            <p:ph idx="4" type="pic"/>
          </p:nvPr>
        </p:nvSpPr>
        <p:spPr>
          <a:xfrm>
            <a:off x="6770914" y="-1"/>
            <a:ext cx="2373085" cy="280851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2_Section Header">
  <p:cSld name="52_Section Header">
    <p:spTree>
      <p:nvGrpSpPr>
        <p:cNvPr id="60" name="Shape 60"/>
        <p:cNvGrpSpPr/>
        <p:nvPr/>
      </p:nvGrpSpPr>
      <p:grpSpPr>
        <a:xfrm>
          <a:off x="0" y="0"/>
          <a:ext cx="0" cy="0"/>
          <a:chOff x="0" y="0"/>
          <a:chExt cx="0" cy="0"/>
        </a:xfrm>
      </p:grpSpPr>
      <p:sp>
        <p:nvSpPr>
          <p:cNvPr id="61" name="Google Shape;61;p1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2" name="Google Shape;62;p16"/>
          <p:cNvSpPr/>
          <p:nvPr>
            <p:ph idx="2" type="pic"/>
          </p:nvPr>
        </p:nvSpPr>
        <p:spPr>
          <a:xfrm>
            <a:off x="900113" y="1243013"/>
            <a:ext cx="3343275" cy="26574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3_Section Header">
  <p:cSld name="53_Section Header">
    <p:spTree>
      <p:nvGrpSpPr>
        <p:cNvPr id="63" name="Shape 63"/>
        <p:cNvGrpSpPr/>
        <p:nvPr/>
      </p:nvGrpSpPr>
      <p:grpSpPr>
        <a:xfrm>
          <a:off x="0" y="0"/>
          <a:ext cx="0" cy="0"/>
          <a:chOff x="0" y="0"/>
          <a:chExt cx="0" cy="0"/>
        </a:xfrm>
      </p:grpSpPr>
      <p:sp>
        <p:nvSpPr>
          <p:cNvPr id="64" name="Google Shape;64;p1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5" name="Google Shape;65;p17"/>
          <p:cNvSpPr/>
          <p:nvPr>
            <p:ph idx="2" type="pic"/>
          </p:nvPr>
        </p:nvSpPr>
        <p:spPr>
          <a:xfrm>
            <a:off x="4572000" y="1243013"/>
            <a:ext cx="3343275" cy="26574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4_Section Header">
  <p:cSld name="54_Section Header">
    <p:spTree>
      <p:nvGrpSpPr>
        <p:cNvPr id="66" name="Shape 66"/>
        <p:cNvGrpSpPr/>
        <p:nvPr/>
      </p:nvGrpSpPr>
      <p:grpSpPr>
        <a:xfrm>
          <a:off x="0" y="0"/>
          <a:ext cx="0" cy="0"/>
          <a:chOff x="0" y="0"/>
          <a:chExt cx="0" cy="0"/>
        </a:xfrm>
      </p:grpSpPr>
      <p:sp>
        <p:nvSpPr>
          <p:cNvPr id="67" name="Google Shape;67;p1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 name="Google Shape;68;p18"/>
          <p:cNvSpPr/>
          <p:nvPr>
            <p:ph idx="2" type="pic"/>
          </p:nvPr>
        </p:nvSpPr>
        <p:spPr>
          <a:xfrm>
            <a:off x="0" y="385763"/>
            <a:ext cx="6457950" cy="43719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9" name="Google Shape;69;p18"/>
          <p:cNvSpPr/>
          <p:nvPr>
            <p:ph idx="3" type="pic"/>
          </p:nvPr>
        </p:nvSpPr>
        <p:spPr>
          <a:xfrm>
            <a:off x="7229475" y="1621631"/>
            <a:ext cx="1914525" cy="190023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5_Section Header">
  <p:cSld name="55_Section Header">
    <p:spTree>
      <p:nvGrpSpPr>
        <p:cNvPr id="70" name="Shape 70"/>
        <p:cNvGrpSpPr/>
        <p:nvPr/>
      </p:nvGrpSpPr>
      <p:grpSpPr>
        <a:xfrm>
          <a:off x="0" y="0"/>
          <a:ext cx="0" cy="0"/>
          <a:chOff x="0" y="0"/>
          <a:chExt cx="0" cy="0"/>
        </a:xfrm>
      </p:grpSpPr>
      <p:sp>
        <p:nvSpPr>
          <p:cNvPr id="71" name="Google Shape;71;p1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2" name="Google Shape;72;p19"/>
          <p:cNvSpPr/>
          <p:nvPr>
            <p:ph idx="2" type="pic"/>
          </p:nvPr>
        </p:nvSpPr>
        <p:spPr>
          <a:xfrm>
            <a:off x="0" y="0"/>
            <a:ext cx="2814637" cy="274319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3" name="Google Shape;73;p19"/>
          <p:cNvSpPr/>
          <p:nvPr>
            <p:ph idx="3" type="pic"/>
          </p:nvPr>
        </p:nvSpPr>
        <p:spPr>
          <a:xfrm>
            <a:off x="6329363" y="0"/>
            <a:ext cx="2814637" cy="274319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6_Section Header">
  <p:cSld name="56_Section Header">
    <p:spTree>
      <p:nvGrpSpPr>
        <p:cNvPr id="74" name="Shape 74"/>
        <p:cNvGrpSpPr/>
        <p:nvPr/>
      </p:nvGrpSpPr>
      <p:grpSpPr>
        <a:xfrm>
          <a:off x="0" y="0"/>
          <a:ext cx="0" cy="0"/>
          <a:chOff x="0" y="0"/>
          <a:chExt cx="0" cy="0"/>
        </a:xfrm>
      </p:grpSpPr>
      <p:sp>
        <p:nvSpPr>
          <p:cNvPr id="75" name="Google Shape;75;p2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6" name="Google Shape;76;p20"/>
          <p:cNvSpPr/>
          <p:nvPr>
            <p:ph idx="2" type="pic"/>
          </p:nvPr>
        </p:nvSpPr>
        <p:spPr>
          <a:xfrm>
            <a:off x="0" y="2400304"/>
            <a:ext cx="3014662" cy="274319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7" name="Google Shape;77;p20"/>
          <p:cNvSpPr/>
          <p:nvPr>
            <p:ph idx="3" type="pic"/>
          </p:nvPr>
        </p:nvSpPr>
        <p:spPr>
          <a:xfrm>
            <a:off x="5950166" y="2400299"/>
            <a:ext cx="3193834" cy="209068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8" name="Google Shape;78;p20"/>
          <p:cNvSpPr/>
          <p:nvPr>
            <p:ph idx="4" type="pic"/>
          </p:nvPr>
        </p:nvSpPr>
        <p:spPr>
          <a:xfrm>
            <a:off x="3014663" y="0"/>
            <a:ext cx="3786187" cy="240029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Section Header">
  <p:cSld name="2_Section Header">
    <p:spTree>
      <p:nvGrpSpPr>
        <p:cNvPr id="79" name="Shape 79"/>
        <p:cNvGrpSpPr/>
        <p:nvPr/>
      </p:nvGrpSpPr>
      <p:grpSpPr>
        <a:xfrm>
          <a:off x="0" y="0"/>
          <a:ext cx="0" cy="0"/>
          <a:chOff x="0" y="0"/>
          <a:chExt cx="0" cy="0"/>
        </a:xfrm>
      </p:grpSpPr>
      <p:sp>
        <p:nvSpPr>
          <p:cNvPr id="80" name="Google Shape;80;p2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7_Section Header">
  <p:cSld name="57_Section Header">
    <p:spTree>
      <p:nvGrpSpPr>
        <p:cNvPr id="81" name="Shape 81"/>
        <p:cNvGrpSpPr/>
        <p:nvPr/>
      </p:nvGrpSpPr>
      <p:grpSpPr>
        <a:xfrm>
          <a:off x="0" y="0"/>
          <a:ext cx="0" cy="0"/>
          <a:chOff x="0" y="0"/>
          <a:chExt cx="0" cy="0"/>
        </a:xfrm>
      </p:grpSpPr>
      <p:sp>
        <p:nvSpPr>
          <p:cNvPr id="82" name="Google Shape;82;p2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3" name="Google Shape;83;p22"/>
          <p:cNvSpPr/>
          <p:nvPr>
            <p:ph idx="2" type="pic"/>
          </p:nvPr>
        </p:nvSpPr>
        <p:spPr>
          <a:xfrm>
            <a:off x="785813" y="735806"/>
            <a:ext cx="2614613" cy="261461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4" name="Google Shape;84;p22"/>
          <p:cNvSpPr/>
          <p:nvPr>
            <p:ph idx="3" type="pic"/>
          </p:nvPr>
        </p:nvSpPr>
        <p:spPr>
          <a:xfrm>
            <a:off x="4114800" y="1793081"/>
            <a:ext cx="2614613" cy="261461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8_Section Header">
  <p:cSld name="58_Section Header">
    <p:spTree>
      <p:nvGrpSpPr>
        <p:cNvPr id="85" name="Shape 85"/>
        <p:cNvGrpSpPr/>
        <p:nvPr/>
      </p:nvGrpSpPr>
      <p:grpSpPr>
        <a:xfrm>
          <a:off x="0" y="0"/>
          <a:ext cx="0" cy="0"/>
          <a:chOff x="0" y="0"/>
          <a:chExt cx="0" cy="0"/>
        </a:xfrm>
      </p:grpSpPr>
      <p:sp>
        <p:nvSpPr>
          <p:cNvPr id="86" name="Google Shape;86;p2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7" name="Google Shape;87;p23"/>
          <p:cNvSpPr/>
          <p:nvPr>
            <p:ph idx="2" type="pic"/>
          </p:nvPr>
        </p:nvSpPr>
        <p:spPr>
          <a:xfrm>
            <a:off x="0" y="0"/>
            <a:ext cx="3739896"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8" name="Google Shape;88;p23"/>
          <p:cNvSpPr/>
          <p:nvPr>
            <p:ph idx="3" type="pic"/>
          </p:nvPr>
        </p:nvSpPr>
        <p:spPr>
          <a:xfrm>
            <a:off x="1757363" y="2800350"/>
            <a:ext cx="1982533" cy="18430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9" name="Google Shape;89;p23"/>
          <p:cNvSpPr/>
          <p:nvPr>
            <p:ph idx="4" type="pic"/>
          </p:nvPr>
        </p:nvSpPr>
        <p:spPr>
          <a:xfrm>
            <a:off x="3968496" y="0"/>
            <a:ext cx="2217991" cy="18430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9_Section Header">
  <p:cSld name="59_Section Header">
    <p:spTree>
      <p:nvGrpSpPr>
        <p:cNvPr id="90" name="Shape 90"/>
        <p:cNvGrpSpPr/>
        <p:nvPr/>
      </p:nvGrpSpPr>
      <p:grpSpPr>
        <a:xfrm>
          <a:off x="0" y="0"/>
          <a:ext cx="0" cy="0"/>
          <a:chOff x="0" y="0"/>
          <a:chExt cx="0" cy="0"/>
        </a:xfrm>
      </p:grpSpPr>
      <p:sp>
        <p:nvSpPr>
          <p:cNvPr id="91" name="Google Shape;91;p2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2" name="Google Shape;92;p24"/>
          <p:cNvSpPr/>
          <p:nvPr>
            <p:ph idx="2" type="pic"/>
          </p:nvPr>
        </p:nvSpPr>
        <p:spPr>
          <a:xfrm>
            <a:off x="2514600" y="0"/>
            <a:ext cx="2689479"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3" name="Google Shape;93;p24"/>
          <p:cNvSpPr/>
          <p:nvPr>
            <p:ph idx="3" type="pic"/>
          </p:nvPr>
        </p:nvSpPr>
        <p:spPr>
          <a:xfrm>
            <a:off x="5404104" y="0"/>
            <a:ext cx="3739896"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4" name="Google Shape;94;p24"/>
          <p:cNvSpPr/>
          <p:nvPr>
            <p:ph idx="4" type="pic"/>
          </p:nvPr>
        </p:nvSpPr>
        <p:spPr>
          <a:xfrm>
            <a:off x="5404104" y="2771775"/>
            <a:ext cx="2525459" cy="16859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7_Section Header">
  <p:cSld name="47_Section Header">
    <p:spTree>
      <p:nvGrpSpPr>
        <p:cNvPr id="95" name="Shape 95"/>
        <p:cNvGrpSpPr/>
        <p:nvPr/>
      </p:nvGrpSpPr>
      <p:grpSpPr>
        <a:xfrm>
          <a:off x="0" y="0"/>
          <a:ext cx="0" cy="0"/>
          <a:chOff x="0" y="0"/>
          <a:chExt cx="0" cy="0"/>
        </a:xfrm>
      </p:grpSpPr>
      <p:sp>
        <p:nvSpPr>
          <p:cNvPr id="96" name="Google Shape;96;p2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7" name="Google Shape;97;p25"/>
          <p:cNvSpPr/>
          <p:nvPr>
            <p:ph idx="2" type="pic"/>
          </p:nvPr>
        </p:nvSpPr>
        <p:spPr>
          <a:xfrm>
            <a:off x="1945667" y="1685925"/>
            <a:ext cx="1945667" cy="1385887"/>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8" name="Google Shape;98;p25"/>
          <p:cNvSpPr/>
          <p:nvPr>
            <p:ph idx="3" type="pic"/>
          </p:nvPr>
        </p:nvSpPr>
        <p:spPr>
          <a:xfrm>
            <a:off x="3891335" y="3071813"/>
            <a:ext cx="1945667" cy="1385887"/>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9" name="Google Shape;99;p25"/>
          <p:cNvSpPr/>
          <p:nvPr>
            <p:ph idx="4" type="pic"/>
          </p:nvPr>
        </p:nvSpPr>
        <p:spPr>
          <a:xfrm>
            <a:off x="5837002" y="1685925"/>
            <a:ext cx="1945667" cy="1385887"/>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8_Section Header">
  <p:cSld name="48_Section Header">
    <p:spTree>
      <p:nvGrpSpPr>
        <p:cNvPr id="100" name="Shape 100"/>
        <p:cNvGrpSpPr/>
        <p:nvPr/>
      </p:nvGrpSpPr>
      <p:grpSpPr>
        <a:xfrm>
          <a:off x="0" y="0"/>
          <a:ext cx="0" cy="0"/>
          <a:chOff x="0" y="0"/>
          <a:chExt cx="0" cy="0"/>
        </a:xfrm>
      </p:grpSpPr>
      <p:sp>
        <p:nvSpPr>
          <p:cNvPr id="101" name="Google Shape;101;p2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2" name="Google Shape;102;p26"/>
          <p:cNvSpPr/>
          <p:nvPr>
            <p:ph idx="2" type="pic"/>
          </p:nvPr>
        </p:nvSpPr>
        <p:spPr>
          <a:xfrm>
            <a:off x="1271588" y="1631548"/>
            <a:ext cx="1943100" cy="175459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3" name="Google Shape;103;p26"/>
          <p:cNvSpPr/>
          <p:nvPr>
            <p:ph idx="3" type="pic"/>
          </p:nvPr>
        </p:nvSpPr>
        <p:spPr>
          <a:xfrm>
            <a:off x="3600450" y="1631548"/>
            <a:ext cx="1943100" cy="175459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Google Shape;104;p26"/>
          <p:cNvSpPr/>
          <p:nvPr>
            <p:ph idx="4" type="pic"/>
          </p:nvPr>
        </p:nvSpPr>
        <p:spPr>
          <a:xfrm>
            <a:off x="5929313" y="1631548"/>
            <a:ext cx="1943100" cy="175459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9_Section Header">
  <p:cSld name="49_Section Header">
    <p:spTree>
      <p:nvGrpSpPr>
        <p:cNvPr id="105" name="Shape 105"/>
        <p:cNvGrpSpPr/>
        <p:nvPr/>
      </p:nvGrpSpPr>
      <p:grpSpPr>
        <a:xfrm>
          <a:off x="0" y="0"/>
          <a:ext cx="0" cy="0"/>
          <a:chOff x="0" y="0"/>
          <a:chExt cx="0" cy="0"/>
        </a:xfrm>
      </p:grpSpPr>
      <p:sp>
        <p:nvSpPr>
          <p:cNvPr id="106" name="Google Shape;106;p2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7" name="Google Shape;107;p27"/>
          <p:cNvSpPr/>
          <p:nvPr>
            <p:ph idx="2" type="pic"/>
          </p:nvPr>
        </p:nvSpPr>
        <p:spPr>
          <a:xfrm>
            <a:off x="0" y="2458114"/>
            <a:ext cx="2412873" cy="177148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8" name="Google Shape;108;p27"/>
          <p:cNvSpPr/>
          <p:nvPr>
            <p:ph idx="3" type="pic"/>
          </p:nvPr>
        </p:nvSpPr>
        <p:spPr>
          <a:xfrm>
            <a:off x="2600325" y="913896"/>
            <a:ext cx="2412873" cy="331570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0_Section Header">
  <p:cSld name="50_Section Header">
    <p:spTree>
      <p:nvGrpSpPr>
        <p:cNvPr id="109" name="Shape 109"/>
        <p:cNvGrpSpPr/>
        <p:nvPr/>
      </p:nvGrpSpPr>
      <p:grpSpPr>
        <a:xfrm>
          <a:off x="0" y="0"/>
          <a:ext cx="0" cy="0"/>
          <a:chOff x="0" y="0"/>
          <a:chExt cx="0" cy="0"/>
        </a:xfrm>
      </p:grpSpPr>
      <p:sp>
        <p:nvSpPr>
          <p:cNvPr id="110" name="Google Shape;110;p2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1" name="Google Shape;111;p28"/>
          <p:cNvSpPr/>
          <p:nvPr>
            <p:ph idx="2" type="pic"/>
          </p:nvPr>
        </p:nvSpPr>
        <p:spPr>
          <a:xfrm>
            <a:off x="2600324" y="1764864"/>
            <a:ext cx="2328863" cy="272880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2" name="Google Shape;112;p28"/>
          <p:cNvSpPr/>
          <p:nvPr>
            <p:ph idx="3" type="pic"/>
          </p:nvPr>
        </p:nvSpPr>
        <p:spPr>
          <a:xfrm>
            <a:off x="2600324" y="0"/>
            <a:ext cx="2328863" cy="157741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6_Section Header">
  <p:cSld name="46_Section Header">
    <p:spTree>
      <p:nvGrpSpPr>
        <p:cNvPr id="113" name="Shape 113"/>
        <p:cNvGrpSpPr/>
        <p:nvPr/>
      </p:nvGrpSpPr>
      <p:grpSpPr>
        <a:xfrm>
          <a:off x="0" y="0"/>
          <a:ext cx="0" cy="0"/>
          <a:chOff x="0" y="0"/>
          <a:chExt cx="0" cy="0"/>
        </a:xfrm>
      </p:grpSpPr>
      <p:sp>
        <p:nvSpPr>
          <p:cNvPr id="114" name="Google Shape;114;p2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5" name="Google Shape;115;p29"/>
          <p:cNvSpPr/>
          <p:nvPr>
            <p:ph idx="2" type="pic"/>
          </p:nvPr>
        </p:nvSpPr>
        <p:spPr>
          <a:xfrm>
            <a:off x="0" y="0"/>
            <a:ext cx="4043362" cy="321468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6" name="Google Shape;116;p29"/>
          <p:cNvSpPr/>
          <p:nvPr>
            <p:ph idx="3" type="pic"/>
          </p:nvPr>
        </p:nvSpPr>
        <p:spPr>
          <a:xfrm>
            <a:off x="4213080" y="1447800"/>
            <a:ext cx="1814513" cy="17668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7" name="Google Shape;117;p29"/>
          <p:cNvSpPr/>
          <p:nvPr>
            <p:ph idx="4" type="pic"/>
          </p:nvPr>
        </p:nvSpPr>
        <p:spPr>
          <a:xfrm>
            <a:off x="2228849" y="3384406"/>
            <a:ext cx="3798744" cy="175909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5_Section Header">
  <p:cSld name="45_Section Header">
    <p:spTree>
      <p:nvGrpSpPr>
        <p:cNvPr id="118" name="Shape 118"/>
        <p:cNvGrpSpPr/>
        <p:nvPr/>
      </p:nvGrpSpPr>
      <p:grpSpPr>
        <a:xfrm>
          <a:off x="0" y="0"/>
          <a:ext cx="0" cy="0"/>
          <a:chOff x="0" y="0"/>
          <a:chExt cx="0" cy="0"/>
        </a:xfrm>
      </p:grpSpPr>
      <p:sp>
        <p:nvSpPr>
          <p:cNvPr id="119" name="Google Shape;119;p3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0" name="Google Shape;120;p30"/>
          <p:cNvSpPr/>
          <p:nvPr>
            <p:ph idx="2" type="pic"/>
          </p:nvPr>
        </p:nvSpPr>
        <p:spPr>
          <a:xfrm>
            <a:off x="0" y="0"/>
            <a:ext cx="3128963" cy="328785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1" name="Google Shape;121;p30"/>
          <p:cNvSpPr/>
          <p:nvPr>
            <p:ph idx="3" type="pic"/>
          </p:nvPr>
        </p:nvSpPr>
        <p:spPr>
          <a:xfrm>
            <a:off x="3298682" y="927823"/>
            <a:ext cx="3128963" cy="328785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2" name="Google Shape;122;p30"/>
          <p:cNvSpPr/>
          <p:nvPr>
            <p:ph idx="4" type="pic"/>
          </p:nvPr>
        </p:nvSpPr>
        <p:spPr>
          <a:xfrm>
            <a:off x="1314450" y="3457573"/>
            <a:ext cx="1814513" cy="168592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4_Section Header">
  <p:cSld name="44_Section Header">
    <p:spTree>
      <p:nvGrpSpPr>
        <p:cNvPr id="123" name="Shape 123"/>
        <p:cNvGrpSpPr/>
        <p:nvPr/>
      </p:nvGrpSpPr>
      <p:grpSpPr>
        <a:xfrm>
          <a:off x="0" y="0"/>
          <a:ext cx="0" cy="0"/>
          <a:chOff x="0" y="0"/>
          <a:chExt cx="0" cy="0"/>
        </a:xfrm>
      </p:grpSpPr>
      <p:sp>
        <p:nvSpPr>
          <p:cNvPr id="124" name="Google Shape;124;p3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5" name="Google Shape;125;p31"/>
          <p:cNvSpPr/>
          <p:nvPr>
            <p:ph idx="2" type="pic"/>
          </p:nvPr>
        </p:nvSpPr>
        <p:spPr>
          <a:xfrm>
            <a:off x="0" y="2400300"/>
            <a:ext cx="3581400" cy="27432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6" name="Google Shape;126;p31"/>
          <p:cNvSpPr/>
          <p:nvPr>
            <p:ph idx="3" type="pic"/>
          </p:nvPr>
        </p:nvSpPr>
        <p:spPr>
          <a:xfrm>
            <a:off x="3581400" y="0"/>
            <a:ext cx="5562600" cy="24003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3_Section Header">
  <p:cSld name="43_Section Header">
    <p:spTree>
      <p:nvGrpSpPr>
        <p:cNvPr id="127" name="Shape 127"/>
        <p:cNvGrpSpPr/>
        <p:nvPr/>
      </p:nvGrpSpPr>
      <p:grpSpPr>
        <a:xfrm>
          <a:off x="0" y="0"/>
          <a:ext cx="0" cy="0"/>
          <a:chOff x="0" y="0"/>
          <a:chExt cx="0" cy="0"/>
        </a:xfrm>
      </p:grpSpPr>
      <p:sp>
        <p:nvSpPr>
          <p:cNvPr id="128" name="Google Shape;128;p3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9" name="Google Shape;129;p32"/>
          <p:cNvSpPr/>
          <p:nvPr>
            <p:ph idx="2" type="pic"/>
          </p:nvPr>
        </p:nvSpPr>
        <p:spPr>
          <a:xfrm>
            <a:off x="384031" y="385759"/>
            <a:ext cx="2073419" cy="274320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0" name="Google Shape;130;p32"/>
          <p:cNvSpPr/>
          <p:nvPr>
            <p:ph idx="3" type="pic"/>
          </p:nvPr>
        </p:nvSpPr>
        <p:spPr>
          <a:xfrm>
            <a:off x="2627169" y="1839623"/>
            <a:ext cx="3702194" cy="291811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1" name="Google Shape;131;p32"/>
          <p:cNvSpPr/>
          <p:nvPr>
            <p:ph idx="4" type="pic"/>
          </p:nvPr>
        </p:nvSpPr>
        <p:spPr>
          <a:xfrm>
            <a:off x="4255944" y="385759"/>
            <a:ext cx="2073419" cy="128414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2_Section Header">
  <p:cSld name="42_Section Header">
    <p:spTree>
      <p:nvGrpSpPr>
        <p:cNvPr id="132" name="Shape 132"/>
        <p:cNvGrpSpPr/>
        <p:nvPr/>
      </p:nvGrpSpPr>
      <p:grpSpPr>
        <a:xfrm>
          <a:off x="0" y="0"/>
          <a:ext cx="0" cy="0"/>
          <a:chOff x="0" y="0"/>
          <a:chExt cx="0" cy="0"/>
        </a:xfrm>
      </p:grpSpPr>
      <p:sp>
        <p:nvSpPr>
          <p:cNvPr id="133" name="Google Shape;133;p3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4" name="Google Shape;134;p33"/>
          <p:cNvSpPr/>
          <p:nvPr>
            <p:ph idx="2" type="pic"/>
          </p:nvPr>
        </p:nvSpPr>
        <p:spPr>
          <a:xfrm>
            <a:off x="1343025" y="385759"/>
            <a:ext cx="6457950" cy="437197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5" name="Google Shape;135;p33"/>
          <p:cNvSpPr/>
          <p:nvPr>
            <p:ph idx="3" type="pic"/>
          </p:nvPr>
        </p:nvSpPr>
        <p:spPr>
          <a:xfrm>
            <a:off x="385763" y="1621630"/>
            <a:ext cx="1914525" cy="190023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6" name="Google Shape;136;p33"/>
          <p:cNvSpPr/>
          <p:nvPr>
            <p:ph idx="4" type="pic"/>
          </p:nvPr>
        </p:nvSpPr>
        <p:spPr>
          <a:xfrm>
            <a:off x="6843713" y="1621630"/>
            <a:ext cx="1914525" cy="190023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1_Section Header">
  <p:cSld name="41_Section Header">
    <p:spTree>
      <p:nvGrpSpPr>
        <p:cNvPr id="137" name="Shape 137"/>
        <p:cNvGrpSpPr/>
        <p:nvPr/>
      </p:nvGrpSpPr>
      <p:grpSpPr>
        <a:xfrm>
          <a:off x="0" y="0"/>
          <a:ext cx="0" cy="0"/>
          <a:chOff x="0" y="0"/>
          <a:chExt cx="0" cy="0"/>
        </a:xfrm>
      </p:grpSpPr>
      <p:sp>
        <p:nvSpPr>
          <p:cNvPr id="138" name="Google Shape;138;p3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9" name="Google Shape;139;p34"/>
          <p:cNvSpPr/>
          <p:nvPr>
            <p:ph idx="2" type="pic"/>
          </p:nvPr>
        </p:nvSpPr>
        <p:spPr>
          <a:xfrm>
            <a:off x="385761" y="385761"/>
            <a:ext cx="4186239" cy="437197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0" name="Google Shape;140;p34"/>
          <p:cNvSpPr/>
          <p:nvPr>
            <p:ph idx="3" type="pic"/>
          </p:nvPr>
        </p:nvSpPr>
        <p:spPr>
          <a:xfrm>
            <a:off x="3228975" y="1279364"/>
            <a:ext cx="2686046" cy="258477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0_Section Header">
  <p:cSld name="40_Section Header">
    <p:spTree>
      <p:nvGrpSpPr>
        <p:cNvPr id="141" name="Shape 141"/>
        <p:cNvGrpSpPr/>
        <p:nvPr/>
      </p:nvGrpSpPr>
      <p:grpSpPr>
        <a:xfrm>
          <a:off x="0" y="0"/>
          <a:ext cx="0" cy="0"/>
          <a:chOff x="0" y="0"/>
          <a:chExt cx="0" cy="0"/>
        </a:xfrm>
      </p:grpSpPr>
      <p:sp>
        <p:nvSpPr>
          <p:cNvPr id="142" name="Google Shape;142;p3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3" name="Google Shape;143;p35"/>
          <p:cNvSpPr/>
          <p:nvPr>
            <p:ph idx="2" type="pic"/>
          </p:nvPr>
        </p:nvSpPr>
        <p:spPr>
          <a:xfrm>
            <a:off x="4257675" y="261258"/>
            <a:ext cx="2677368" cy="253790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4" name="Google Shape;144;p35"/>
          <p:cNvSpPr/>
          <p:nvPr>
            <p:ph idx="3" type="pic"/>
          </p:nvPr>
        </p:nvSpPr>
        <p:spPr>
          <a:xfrm>
            <a:off x="4257675" y="3061609"/>
            <a:ext cx="2677368" cy="181944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5" name="Google Shape;145;p35"/>
          <p:cNvSpPr/>
          <p:nvPr>
            <p:ph idx="4" type="pic"/>
          </p:nvPr>
        </p:nvSpPr>
        <p:spPr>
          <a:xfrm>
            <a:off x="7197144" y="2143125"/>
            <a:ext cx="1685598" cy="2737928"/>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6" name="Google Shape;146;p35"/>
          <p:cNvSpPr/>
          <p:nvPr>
            <p:ph idx="5" type="pic"/>
          </p:nvPr>
        </p:nvSpPr>
        <p:spPr>
          <a:xfrm>
            <a:off x="7197144" y="261257"/>
            <a:ext cx="1685598" cy="161942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9_Section Header">
  <p:cSld name="39_Section Header">
    <p:spTree>
      <p:nvGrpSpPr>
        <p:cNvPr id="147" name="Shape 147"/>
        <p:cNvGrpSpPr/>
        <p:nvPr/>
      </p:nvGrpSpPr>
      <p:grpSpPr>
        <a:xfrm>
          <a:off x="0" y="0"/>
          <a:ext cx="0" cy="0"/>
          <a:chOff x="0" y="0"/>
          <a:chExt cx="0" cy="0"/>
        </a:xfrm>
      </p:grpSpPr>
      <p:sp>
        <p:nvSpPr>
          <p:cNvPr id="148" name="Google Shape;148;p3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9" name="Google Shape;149;p36"/>
          <p:cNvSpPr/>
          <p:nvPr>
            <p:ph idx="2" type="pic"/>
          </p:nvPr>
        </p:nvSpPr>
        <p:spPr>
          <a:xfrm>
            <a:off x="4929188" y="0"/>
            <a:ext cx="2728912" cy="213169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0" name="Google Shape;150;p36"/>
          <p:cNvSpPr/>
          <p:nvPr>
            <p:ph idx="3" type="pic"/>
          </p:nvPr>
        </p:nvSpPr>
        <p:spPr>
          <a:xfrm>
            <a:off x="4929188" y="2488882"/>
            <a:ext cx="2728912" cy="2654619"/>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8_Section Header">
  <p:cSld name="38_Section Header">
    <p:spTree>
      <p:nvGrpSpPr>
        <p:cNvPr id="151" name="Shape 151"/>
        <p:cNvGrpSpPr/>
        <p:nvPr/>
      </p:nvGrpSpPr>
      <p:grpSpPr>
        <a:xfrm>
          <a:off x="0" y="0"/>
          <a:ext cx="0" cy="0"/>
          <a:chOff x="0" y="0"/>
          <a:chExt cx="0" cy="0"/>
        </a:xfrm>
      </p:grpSpPr>
      <p:sp>
        <p:nvSpPr>
          <p:cNvPr id="152" name="Google Shape;152;p3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3" name="Google Shape;153;p37"/>
          <p:cNvSpPr/>
          <p:nvPr>
            <p:ph idx="2" type="pic"/>
          </p:nvPr>
        </p:nvSpPr>
        <p:spPr>
          <a:xfrm>
            <a:off x="0" y="0"/>
            <a:ext cx="9144000"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7_Section Header">
  <p:cSld name="37_Section Header">
    <p:spTree>
      <p:nvGrpSpPr>
        <p:cNvPr id="154" name="Shape 154"/>
        <p:cNvGrpSpPr/>
        <p:nvPr/>
      </p:nvGrpSpPr>
      <p:grpSpPr>
        <a:xfrm>
          <a:off x="0" y="0"/>
          <a:ext cx="0" cy="0"/>
          <a:chOff x="0" y="0"/>
          <a:chExt cx="0" cy="0"/>
        </a:xfrm>
      </p:grpSpPr>
      <p:sp>
        <p:nvSpPr>
          <p:cNvPr id="155" name="Google Shape;155;p3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6" name="Google Shape;156;p38"/>
          <p:cNvSpPr/>
          <p:nvPr>
            <p:ph idx="2" type="pic"/>
          </p:nvPr>
        </p:nvSpPr>
        <p:spPr>
          <a:xfrm>
            <a:off x="2832871" y="2627709"/>
            <a:ext cx="2828925" cy="2515791"/>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6_Section Header">
  <p:cSld name="36_Section Header">
    <p:spTree>
      <p:nvGrpSpPr>
        <p:cNvPr id="157" name="Shape 157"/>
        <p:cNvGrpSpPr/>
        <p:nvPr/>
      </p:nvGrpSpPr>
      <p:grpSpPr>
        <a:xfrm>
          <a:off x="0" y="0"/>
          <a:ext cx="0" cy="0"/>
          <a:chOff x="0" y="0"/>
          <a:chExt cx="0" cy="0"/>
        </a:xfrm>
      </p:grpSpPr>
      <p:sp>
        <p:nvSpPr>
          <p:cNvPr id="158" name="Google Shape;158;p3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9" name="Google Shape;159;p39"/>
          <p:cNvSpPr/>
          <p:nvPr>
            <p:ph idx="2" type="pic"/>
          </p:nvPr>
        </p:nvSpPr>
        <p:spPr>
          <a:xfrm>
            <a:off x="1085850" y="2627709"/>
            <a:ext cx="1743075" cy="12573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0" name="Google Shape;160;p39"/>
          <p:cNvSpPr/>
          <p:nvPr>
            <p:ph idx="3" type="pic"/>
          </p:nvPr>
        </p:nvSpPr>
        <p:spPr>
          <a:xfrm>
            <a:off x="6315075" y="3886200"/>
            <a:ext cx="1743075" cy="12573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1" name="Google Shape;161;p39"/>
          <p:cNvSpPr/>
          <p:nvPr>
            <p:ph idx="4" type="pic"/>
          </p:nvPr>
        </p:nvSpPr>
        <p:spPr>
          <a:xfrm>
            <a:off x="0" y="0"/>
            <a:ext cx="2828925" cy="2627709"/>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2" name="Google Shape;162;p39"/>
          <p:cNvSpPr/>
          <p:nvPr>
            <p:ph idx="5" type="pic"/>
          </p:nvPr>
        </p:nvSpPr>
        <p:spPr>
          <a:xfrm>
            <a:off x="2828925" y="1257300"/>
            <a:ext cx="3486150" cy="2627709"/>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5_Section Header">
  <p:cSld name="35_Section Header">
    <p:spTree>
      <p:nvGrpSpPr>
        <p:cNvPr id="163" name="Shape 163"/>
        <p:cNvGrpSpPr/>
        <p:nvPr/>
      </p:nvGrpSpPr>
      <p:grpSpPr>
        <a:xfrm>
          <a:off x="0" y="0"/>
          <a:ext cx="0" cy="0"/>
          <a:chOff x="0" y="0"/>
          <a:chExt cx="0" cy="0"/>
        </a:xfrm>
      </p:grpSpPr>
      <p:sp>
        <p:nvSpPr>
          <p:cNvPr id="164" name="Google Shape;164;p4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5" name="Google Shape;165;p40"/>
          <p:cNvSpPr/>
          <p:nvPr>
            <p:ph idx="2" type="pic"/>
          </p:nvPr>
        </p:nvSpPr>
        <p:spPr>
          <a:xfrm>
            <a:off x="1100138" y="2857500"/>
            <a:ext cx="1871662" cy="187166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6" name="Google Shape;166;p40"/>
          <p:cNvSpPr/>
          <p:nvPr>
            <p:ph idx="3" type="pic"/>
          </p:nvPr>
        </p:nvSpPr>
        <p:spPr>
          <a:xfrm>
            <a:off x="6172200" y="2857500"/>
            <a:ext cx="1871662" cy="187166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7" name="Google Shape;167;p40"/>
          <p:cNvSpPr/>
          <p:nvPr>
            <p:ph idx="4" type="pic"/>
          </p:nvPr>
        </p:nvSpPr>
        <p:spPr>
          <a:xfrm>
            <a:off x="1100138" y="414338"/>
            <a:ext cx="6943725" cy="187166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3_Section Header">
  <p:cSld name="33_Section Header">
    <p:spTree>
      <p:nvGrpSpPr>
        <p:cNvPr id="168" name="Shape 168"/>
        <p:cNvGrpSpPr/>
        <p:nvPr/>
      </p:nvGrpSpPr>
      <p:grpSpPr>
        <a:xfrm>
          <a:off x="0" y="0"/>
          <a:ext cx="0" cy="0"/>
          <a:chOff x="0" y="0"/>
          <a:chExt cx="0" cy="0"/>
        </a:xfrm>
      </p:grpSpPr>
      <p:sp>
        <p:nvSpPr>
          <p:cNvPr id="169" name="Google Shape;169;p4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0" name="Google Shape;170;p41"/>
          <p:cNvSpPr/>
          <p:nvPr>
            <p:ph idx="2" type="pic"/>
          </p:nvPr>
        </p:nvSpPr>
        <p:spPr>
          <a:xfrm>
            <a:off x="1475933" y="1998688"/>
            <a:ext cx="1795904" cy="145299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71" name="Google Shape;171;p41"/>
          <p:cNvSpPr/>
          <p:nvPr>
            <p:ph idx="3" type="pic"/>
          </p:nvPr>
        </p:nvSpPr>
        <p:spPr>
          <a:xfrm>
            <a:off x="3674048" y="1998688"/>
            <a:ext cx="1795904" cy="145299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72" name="Google Shape;172;p41"/>
          <p:cNvSpPr/>
          <p:nvPr>
            <p:ph idx="4" type="pic"/>
          </p:nvPr>
        </p:nvSpPr>
        <p:spPr>
          <a:xfrm>
            <a:off x="5872163" y="1998688"/>
            <a:ext cx="1795904" cy="145299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Section Header">
  <p:cSld name="31_Section Header">
    <p:spTree>
      <p:nvGrpSpPr>
        <p:cNvPr id="173" name="Shape 173"/>
        <p:cNvGrpSpPr/>
        <p:nvPr/>
      </p:nvGrpSpPr>
      <p:grpSpPr>
        <a:xfrm>
          <a:off x="0" y="0"/>
          <a:ext cx="0" cy="0"/>
          <a:chOff x="0" y="0"/>
          <a:chExt cx="0" cy="0"/>
        </a:xfrm>
      </p:grpSpPr>
      <p:sp>
        <p:nvSpPr>
          <p:cNvPr id="174" name="Google Shape;174;p4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5" name="Google Shape;175;p42"/>
          <p:cNvSpPr/>
          <p:nvPr>
            <p:ph idx="2" type="pic"/>
          </p:nvPr>
        </p:nvSpPr>
        <p:spPr>
          <a:xfrm>
            <a:off x="0" y="0"/>
            <a:ext cx="3307556" cy="51435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Section Header">
  <p:cSld name="30_Section Header">
    <p:spTree>
      <p:nvGrpSpPr>
        <p:cNvPr id="176" name="Shape 176"/>
        <p:cNvGrpSpPr/>
        <p:nvPr/>
      </p:nvGrpSpPr>
      <p:grpSpPr>
        <a:xfrm>
          <a:off x="0" y="0"/>
          <a:ext cx="0" cy="0"/>
          <a:chOff x="0" y="0"/>
          <a:chExt cx="0" cy="0"/>
        </a:xfrm>
      </p:grpSpPr>
      <p:sp>
        <p:nvSpPr>
          <p:cNvPr id="177" name="Google Shape;177;p4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8" name="Google Shape;178;p43"/>
          <p:cNvSpPr/>
          <p:nvPr>
            <p:ph idx="2" type="pic"/>
          </p:nvPr>
        </p:nvSpPr>
        <p:spPr>
          <a:xfrm>
            <a:off x="1592510" y="-1"/>
            <a:ext cx="1850776"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79" name="Google Shape;179;p43"/>
          <p:cNvSpPr/>
          <p:nvPr>
            <p:ph idx="3" type="pic"/>
          </p:nvPr>
        </p:nvSpPr>
        <p:spPr>
          <a:xfrm>
            <a:off x="3849940" y="-1"/>
            <a:ext cx="1850776"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80" name="Google Shape;180;p43"/>
          <p:cNvSpPr/>
          <p:nvPr>
            <p:ph idx="4" type="pic"/>
          </p:nvPr>
        </p:nvSpPr>
        <p:spPr>
          <a:xfrm>
            <a:off x="6107370" y="-1"/>
            <a:ext cx="1850776"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Section Header">
  <p:cSld name="29_Section Header">
    <p:spTree>
      <p:nvGrpSpPr>
        <p:cNvPr id="181" name="Shape 181"/>
        <p:cNvGrpSpPr/>
        <p:nvPr/>
      </p:nvGrpSpPr>
      <p:grpSpPr>
        <a:xfrm>
          <a:off x="0" y="0"/>
          <a:ext cx="0" cy="0"/>
          <a:chOff x="0" y="0"/>
          <a:chExt cx="0" cy="0"/>
        </a:xfrm>
      </p:grpSpPr>
      <p:sp>
        <p:nvSpPr>
          <p:cNvPr id="182" name="Google Shape;182;p4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83" name="Google Shape;183;p44"/>
          <p:cNvSpPr/>
          <p:nvPr>
            <p:ph idx="2" type="pic"/>
          </p:nvPr>
        </p:nvSpPr>
        <p:spPr>
          <a:xfrm>
            <a:off x="0" y="0"/>
            <a:ext cx="2285999"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84" name="Google Shape;184;p44"/>
          <p:cNvSpPr/>
          <p:nvPr>
            <p:ph idx="3" type="pic"/>
          </p:nvPr>
        </p:nvSpPr>
        <p:spPr>
          <a:xfrm>
            <a:off x="4572001" y="0"/>
            <a:ext cx="2285999"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85" name="Google Shape;185;p44"/>
          <p:cNvSpPr/>
          <p:nvPr>
            <p:ph idx="4" type="pic"/>
          </p:nvPr>
        </p:nvSpPr>
        <p:spPr>
          <a:xfrm>
            <a:off x="6858001" y="2571750"/>
            <a:ext cx="2285999"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86" name="Google Shape;186;p44"/>
          <p:cNvSpPr/>
          <p:nvPr>
            <p:ph idx="5" type="pic"/>
          </p:nvPr>
        </p:nvSpPr>
        <p:spPr>
          <a:xfrm>
            <a:off x="2286001" y="2571750"/>
            <a:ext cx="2285999"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Section Header">
  <p:cSld name="27_Section Header">
    <p:spTree>
      <p:nvGrpSpPr>
        <p:cNvPr id="187" name="Shape 187"/>
        <p:cNvGrpSpPr/>
        <p:nvPr/>
      </p:nvGrpSpPr>
      <p:grpSpPr>
        <a:xfrm>
          <a:off x="0" y="0"/>
          <a:ext cx="0" cy="0"/>
          <a:chOff x="0" y="0"/>
          <a:chExt cx="0" cy="0"/>
        </a:xfrm>
      </p:grpSpPr>
      <p:sp>
        <p:nvSpPr>
          <p:cNvPr id="188" name="Google Shape;188;p4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89" name="Google Shape;189;p45"/>
          <p:cNvSpPr/>
          <p:nvPr>
            <p:ph idx="2" type="pic"/>
          </p:nvPr>
        </p:nvSpPr>
        <p:spPr>
          <a:xfrm>
            <a:off x="3386138" y="0"/>
            <a:ext cx="3386138"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90" name="Google Shape;190;p45"/>
          <p:cNvSpPr/>
          <p:nvPr>
            <p:ph idx="3" type="pic"/>
          </p:nvPr>
        </p:nvSpPr>
        <p:spPr>
          <a:xfrm>
            <a:off x="0" y="0"/>
            <a:ext cx="3386138" cy="51435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Section Header">
  <p:cSld name="26_Section Header">
    <p:spTree>
      <p:nvGrpSpPr>
        <p:cNvPr id="191" name="Shape 191"/>
        <p:cNvGrpSpPr/>
        <p:nvPr/>
      </p:nvGrpSpPr>
      <p:grpSpPr>
        <a:xfrm>
          <a:off x="0" y="0"/>
          <a:ext cx="0" cy="0"/>
          <a:chOff x="0" y="0"/>
          <a:chExt cx="0" cy="0"/>
        </a:xfrm>
      </p:grpSpPr>
      <p:sp>
        <p:nvSpPr>
          <p:cNvPr id="192" name="Google Shape;192;p4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3" name="Google Shape;193;p46"/>
          <p:cNvSpPr/>
          <p:nvPr>
            <p:ph idx="2" type="pic"/>
          </p:nvPr>
        </p:nvSpPr>
        <p:spPr>
          <a:xfrm>
            <a:off x="4572000" y="3637598"/>
            <a:ext cx="3086100" cy="150590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5_Section Header">
  <p:cSld name="25_Section Header">
    <p:spTree>
      <p:nvGrpSpPr>
        <p:cNvPr id="194" name="Shape 194"/>
        <p:cNvGrpSpPr/>
        <p:nvPr/>
      </p:nvGrpSpPr>
      <p:grpSpPr>
        <a:xfrm>
          <a:off x="0" y="0"/>
          <a:ext cx="0" cy="0"/>
          <a:chOff x="0" y="0"/>
          <a:chExt cx="0" cy="0"/>
        </a:xfrm>
      </p:grpSpPr>
      <p:sp>
        <p:nvSpPr>
          <p:cNvPr id="195" name="Google Shape;195;p4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6" name="Google Shape;196;p47"/>
          <p:cNvSpPr/>
          <p:nvPr>
            <p:ph idx="2" type="pic"/>
          </p:nvPr>
        </p:nvSpPr>
        <p:spPr>
          <a:xfrm>
            <a:off x="4572000" y="0"/>
            <a:ext cx="3086100" cy="2986087"/>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Section Header">
  <p:cSld name="32_Section Header">
    <p:spTree>
      <p:nvGrpSpPr>
        <p:cNvPr id="197" name="Shape 197"/>
        <p:cNvGrpSpPr/>
        <p:nvPr/>
      </p:nvGrpSpPr>
      <p:grpSpPr>
        <a:xfrm>
          <a:off x="0" y="0"/>
          <a:ext cx="0" cy="0"/>
          <a:chOff x="0" y="0"/>
          <a:chExt cx="0" cy="0"/>
        </a:xfrm>
      </p:grpSpPr>
      <p:sp>
        <p:nvSpPr>
          <p:cNvPr id="198" name="Google Shape;198;p4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9" name="Google Shape;199;p48"/>
          <p:cNvSpPr/>
          <p:nvPr>
            <p:ph idx="2" type="pic"/>
          </p:nvPr>
        </p:nvSpPr>
        <p:spPr>
          <a:xfrm>
            <a:off x="5000625" y="0"/>
            <a:ext cx="4143375" cy="51435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Section Header">
  <p:cSld name="24_Section Header">
    <p:spTree>
      <p:nvGrpSpPr>
        <p:cNvPr id="200" name="Shape 200"/>
        <p:cNvGrpSpPr/>
        <p:nvPr/>
      </p:nvGrpSpPr>
      <p:grpSpPr>
        <a:xfrm>
          <a:off x="0" y="0"/>
          <a:ext cx="0" cy="0"/>
          <a:chOff x="0" y="0"/>
          <a:chExt cx="0" cy="0"/>
        </a:xfrm>
      </p:grpSpPr>
      <p:sp>
        <p:nvSpPr>
          <p:cNvPr id="201" name="Google Shape;201;p4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2" name="Google Shape;202;p49"/>
          <p:cNvSpPr/>
          <p:nvPr>
            <p:ph idx="2" type="pic"/>
          </p:nvPr>
        </p:nvSpPr>
        <p:spPr>
          <a:xfrm>
            <a:off x="2200275" y="1518377"/>
            <a:ext cx="2214563" cy="210674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Section Header">
  <p:cSld name="23_Section Header">
    <p:spTree>
      <p:nvGrpSpPr>
        <p:cNvPr id="203" name="Shape 203"/>
        <p:cNvGrpSpPr/>
        <p:nvPr/>
      </p:nvGrpSpPr>
      <p:grpSpPr>
        <a:xfrm>
          <a:off x="0" y="0"/>
          <a:ext cx="0" cy="0"/>
          <a:chOff x="0" y="0"/>
          <a:chExt cx="0" cy="0"/>
        </a:xfrm>
      </p:grpSpPr>
      <p:sp>
        <p:nvSpPr>
          <p:cNvPr id="204" name="Google Shape;204;p5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5" name="Google Shape;205;p50"/>
          <p:cNvSpPr/>
          <p:nvPr>
            <p:ph idx="2" type="pic"/>
          </p:nvPr>
        </p:nvSpPr>
        <p:spPr>
          <a:xfrm>
            <a:off x="1592511" y="1"/>
            <a:ext cx="1850776"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06" name="Google Shape;206;p50"/>
          <p:cNvSpPr/>
          <p:nvPr>
            <p:ph idx="3" type="pic"/>
          </p:nvPr>
        </p:nvSpPr>
        <p:spPr>
          <a:xfrm>
            <a:off x="3443287" y="2571749"/>
            <a:ext cx="4108201"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Section Header">
  <p:cSld name="21_Section Header">
    <p:spTree>
      <p:nvGrpSpPr>
        <p:cNvPr id="207" name="Shape 207"/>
        <p:cNvGrpSpPr/>
        <p:nvPr/>
      </p:nvGrpSpPr>
      <p:grpSpPr>
        <a:xfrm>
          <a:off x="0" y="0"/>
          <a:ext cx="0" cy="0"/>
          <a:chOff x="0" y="0"/>
          <a:chExt cx="0" cy="0"/>
        </a:xfrm>
      </p:grpSpPr>
      <p:sp>
        <p:nvSpPr>
          <p:cNvPr id="208" name="Google Shape;208;p5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9" name="Google Shape;209;p51"/>
          <p:cNvSpPr/>
          <p:nvPr>
            <p:ph idx="2" type="pic"/>
          </p:nvPr>
        </p:nvSpPr>
        <p:spPr>
          <a:xfrm>
            <a:off x="0" y="0"/>
            <a:ext cx="2917371"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10" name="Google Shape;210;p51"/>
          <p:cNvSpPr/>
          <p:nvPr>
            <p:ph idx="3" type="pic"/>
          </p:nvPr>
        </p:nvSpPr>
        <p:spPr>
          <a:xfrm>
            <a:off x="3113314" y="0"/>
            <a:ext cx="2917371"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Section Header">
  <p:cSld name="20_Section Header">
    <p:spTree>
      <p:nvGrpSpPr>
        <p:cNvPr id="211" name="Shape 211"/>
        <p:cNvGrpSpPr/>
        <p:nvPr/>
      </p:nvGrpSpPr>
      <p:grpSpPr>
        <a:xfrm>
          <a:off x="0" y="0"/>
          <a:ext cx="0" cy="0"/>
          <a:chOff x="0" y="0"/>
          <a:chExt cx="0" cy="0"/>
        </a:xfrm>
      </p:grpSpPr>
      <p:sp>
        <p:nvSpPr>
          <p:cNvPr id="212" name="Google Shape;212;p5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13" name="Google Shape;213;p52"/>
          <p:cNvSpPr/>
          <p:nvPr>
            <p:ph idx="2" type="pic"/>
          </p:nvPr>
        </p:nvSpPr>
        <p:spPr>
          <a:xfrm>
            <a:off x="3307557" y="0"/>
            <a:ext cx="3307556" cy="3725239"/>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Section Header">
  <p:cSld name="19_Section Header">
    <p:spTree>
      <p:nvGrpSpPr>
        <p:cNvPr id="214" name="Shape 214"/>
        <p:cNvGrpSpPr/>
        <p:nvPr/>
      </p:nvGrpSpPr>
      <p:grpSpPr>
        <a:xfrm>
          <a:off x="0" y="0"/>
          <a:ext cx="0" cy="0"/>
          <a:chOff x="0" y="0"/>
          <a:chExt cx="0" cy="0"/>
        </a:xfrm>
      </p:grpSpPr>
      <p:sp>
        <p:nvSpPr>
          <p:cNvPr id="215" name="Google Shape;215;p5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16" name="Google Shape;216;p53"/>
          <p:cNvSpPr/>
          <p:nvPr>
            <p:ph idx="2" type="pic"/>
          </p:nvPr>
        </p:nvSpPr>
        <p:spPr>
          <a:xfrm>
            <a:off x="4049486" y="0"/>
            <a:ext cx="4137253" cy="437197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Section Header">
  <p:cSld name="18_Section Header">
    <p:spTree>
      <p:nvGrpSpPr>
        <p:cNvPr id="217" name="Shape 217"/>
        <p:cNvGrpSpPr/>
        <p:nvPr/>
      </p:nvGrpSpPr>
      <p:grpSpPr>
        <a:xfrm>
          <a:off x="0" y="0"/>
          <a:ext cx="0" cy="0"/>
          <a:chOff x="0" y="0"/>
          <a:chExt cx="0" cy="0"/>
        </a:xfrm>
      </p:grpSpPr>
      <p:sp>
        <p:nvSpPr>
          <p:cNvPr id="218" name="Google Shape;218;p5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19" name="Google Shape;219;p54"/>
          <p:cNvSpPr/>
          <p:nvPr>
            <p:ph idx="2" type="pic"/>
          </p:nvPr>
        </p:nvSpPr>
        <p:spPr>
          <a:xfrm>
            <a:off x="957263" y="0"/>
            <a:ext cx="4286249" cy="437197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Section Header">
  <p:cSld name="17_Section Header">
    <p:spTree>
      <p:nvGrpSpPr>
        <p:cNvPr id="220" name="Shape 220"/>
        <p:cNvGrpSpPr/>
        <p:nvPr/>
      </p:nvGrpSpPr>
      <p:grpSpPr>
        <a:xfrm>
          <a:off x="0" y="0"/>
          <a:ext cx="0" cy="0"/>
          <a:chOff x="0" y="0"/>
          <a:chExt cx="0" cy="0"/>
        </a:xfrm>
      </p:grpSpPr>
      <p:sp>
        <p:nvSpPr>
          <p:cNvPr id="221" name="Google Shape;221;p5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2" name="Google Shape;222;p55"/>
          <p:cNvSpPr/>
          <p:nvPr>
            <p:ph idx="2" type="pic"/>
          </p:nvPr>
        </p:nvSpPr>
        <p:spPr>
          <a:xfrm>
            <a:off x="3706972" y="1200610"/>
            <a:ext cx="2051014" cy="220435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23" name="Google Shape;223;p55"/>
          <p:cNvSpPr/>
          <p:nvPr>
            <p:ph idx="3" type="pic"/>
          </p:nvPr>
        </p:nvSpPr>
        <p:spPr>
          <a:xfrm>
            <a:off x="6147629" y="1200610"/>
            <a:ext cx="2051014" cy="220435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Section Header">
  <p:cSld name="16_Section Header">
    <p:spTree>
      <p:nvGrpSpPr>
        <p:cNvPr id="224" name="Shape 224"/>
        <p:cNvGrpSpPr/>
        <p:nvPr/>
      </p:nvGrpSpPr>
      <p:grpSpPr>
        <a:xfrm>
          <a:off x="0" y="0"/>
          <a:ext cx="0" cy="0"/>
          <a:chOff x="0" y="0"/>
          <a:chExt cx="0" cy="0"/>
        </a:xfrm>
      </p:grpSpPr>
      <p:sp>
        <p:nvSpPr>
          <p:cNvPr id="225" name="Google Shape;225;p5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6" name="Google Shape;226;p56"/>
          <p:cNvSpPr/>
          <p:nvPr>
            <p:ph idx="2" type="pic"/>
          </p:nvPr>
        </p:nvSpPr>
        <p:spPr>
          <a:xfrm>
            <a:off x="0" y="0"/>
            <a:ext cx="3386138"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Section Header">
  <p:cSld name="15_Section Header">
    <p:spTree>
      <p:nvGrpSpPr>
        <p:cNvPr id="227" name="Shape 227"/>
        <p:cNvGrpSpPr/>
        <p:nvPr/>
      </p:nvGrpSpPr>
      <p:grpSpPr>
        <a:xfrm>
          <a:off x="0" y="0"/>
          <a:ext cx="0" cy="0"/>
          <a:chOff x="0" y="0"/>
          <a:chExt cx="0" cy="0"/>
        </a:xfrm>
      </p:grpSpPr>
      <p:sp>
        <p:nvSpPr>
          <p:cNvPr id="228" name="Google Shape;228;p5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9" name="Google Shape;229;p57"/>
          <p:cNvSpPr/>
          <p:nvPr>
            <p:ph idx="2" type="pic"/>
          </p:nvPr>
        </p:nvSpPr>
        <p:spPr>
          <a:xfrm>
            <a:off x="1207294" y="1207294"/>
            <a:ext cx="3068238" cy="2727719"/>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Section Header">
  <p:cSld name="13_Section Header">
    <p:spTree>
      <p:nvGrpSpPr>
        <p:cNvPr id="230" name="Shape 230"/>
        <p:cNvGrpSpPr/>
        <p:nvPr/>
      </p:nvGrpSpPr>
      <p:grpSpPr>
        <a:xfrm>
          <a:off x="0" y="0"/>
          <a:ext cx="0" cy="0"/>
          <a:chOff x="0" y="0"/>
          <a:chExt cx="0" cy="0"/>
        </a:xfrm>
      </p:grpSpPr>
      <p:sp>
        <p:nvSpPr>
          <p:cNvPr id="231" name="Google Shape;231;p5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2" name="Google Shape;232;p58"/>
          <p:cNvSpPr/>
          <p:nvPr>
            <p:ph idx="2" type="pic"/>
          </p:nvPr>
        </p:nvSpPr>
        <p:spPr>
          <a:xfrm>
            <a:off x="1207294" y="1409700"/>
            <a:ext cx="6729412" cy="232290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Section Header">
  <p:cSld name="12_Section Header">
    <p:spTree>
      <p:nvGrpSpPr>
        <p:cNvPr id="233" name="Shape 233"/>
        <p:cNvGrpSpPr/>
        <p:nvPr/>
      </p:nvGrpSpPr>
      <p:grpSpPr>
        <a:xfrm>
          <a:off x="0" y="0"/>
          <a:ext cx="0" cy="0"/>
          <a:chOff x="0" y="0"/>
          <a:chExt cx="0" cy="0"/>
        </a:xfrm>
      </p:grpSpPr>
      <p:sp>
        <p:nvSpPr>
          <p:cNvPr id="234" name="Google Shape;234;p5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5" name="Google Shape;235;p59"/>
          <p:cNvSpPr/>
          <p:nvPr>
            <p:ph idx="2" type="pic"/>
          </p:nvPr>
        </p:nvSpPr>
        <p:spPr>
          <a:xfrm>
            <a:off x="2471737" y="-1194"/>
            <a:ext cx="4200527" cy="514469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Section Header">
  <p:cSld name="11_Section Header">
    <p:spTree>
      <p:nvGrpSpPr>
        <p:cNvPr id="236" name="Shape 236"/>
        <p:cNvGrpSpPr/>
        <p:nvPr/>
      </p:nvGrpSpPr>
      <p:grpSpPr>
        <a:xfrm>
          <a:off x="0" y="0"/>
          <a:ext cx="0" cy="0"/>
          <a:chOff x="0" y="0"/>
          <a:chExt cx="0" cy="0"/>
        </a:xfrm>
      </p:grpSpPr>
      <p:sp>
        <p:nvSpPr>
          <p:cNvPr id="237" name="Google Shape;237;p6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8" name="Google Shape;238;p60"/>
          <p:cNvSpPr/>
          <p:nvPr>
            <p:ph idx="2" type="pic"/>
          </p:nvPr>
        </p:nvSpPr>
        <p:spPr>
          <a:xfrm>
            <a:off x="261257" y="261256"/>
            <a:ext cx="4310743" cy="461979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4_Section Header">
  <p:cSld name="34_Section Header">
    <p:spTree>
      <p:nvGrpSpPr>
        <p:cNvPr id="239" name="Shape 239"/>
        <p:cNvGrpSpPr/>
        <p:nvPr/>
      </p:nvGrpSpPr>
      <p:grpSpPr>
        <a:xfrm>
          <a:off x="0" y="0"/>
          <a:ext cx="0" cy="0"/>
          <a:chOff x="0" y="0"/>
          <a:chExt cx="0" cy="0"/>
        </a:xfrm>
      </p:grpSpPr>
      <p:sp>
        <p:nvSpPr>
          <p:cNvPr id="240" name="Google Shape;240;p6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1" name="Google Shape;241;p61"/>
          <p:cNvSpPr/>
          <p:nvPr>
            <p:ph idx="2" type="pic"/>
          </p:nvPr>
        </p:nvSpPr>
        <p:spPr>
          <a:xfrm>
            <a:off x="1740804" y="1171575"/>
            <a:ext cx="2831196" cy="28003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Section Header">
  <p:cSld name="28_Section Header">
    <p:spTree>
      <p:nvGrpSpPr>
        <p:cNvPr id="242" name="Shape 242"/>
        <p:cNvGrpSpPr/>
        <p:nvPr/>
      </p:nvGrpSpPr>
      <p:grpSpPr>
        <a:xfrm>
          <a:off x="0" y="0"/>
          <a:ext cx="0" cy="0"/>
          <a:chOff x="0" y="0"/>
          <a:chExt cx="0" cy="0"/>
        </a:xfrm>
      </p:grpSpPr>
      <p:sp>
        <p:nvSpPr>
          <p:cNvPr id="243" name="Google Shape;243;p6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4" name="Google Shape;244;p62"/>
          <p:cNvSpPr/>
          <p:nvPr>
            <p:ph idx="2" type="pic"/>
          </p:nvPr>
        </p:nvSpPr>
        <p:spPr>
          <a:xfrm>
            <a:off x="261257" y="261256"/>
            <a:ext cx="2253343" cy="461979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45" name="Google Shape;245;p62"/>
          <p:cNvSpPr/>
          <p:nvPr>
            <p:ph idx="3" type="pic"/>
          </p:nvPr>
        </p:nvSpPr>
        <p:spPr>
          <a:xfrm>
            <a:off x="2775857" y="261256"/>
            <a:ext cx="2253343" cy="461979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Section Header">
  <p:cSld name="10_Section Header">
    <p:spTree>
      <p:nvGrpSpPr>
        <p:cNvPr id="246" name="Shape 246"/>
        <p:cNvGrpSpPr/>
        <p:nvPr/>
      </p:nvGrpSpPr>
      <p:grpSpPr>
        <a:xfrm>
          <a:off x="0" y="0"/>
          <a:ext cx="0" cy="0"/>
          <a:chOff x="0" y="0"/>
          <a:chExt cx="0" cy="0"/>
        </a:xfrm>
      </p:grpSpPr>
      <p:sp>
        <p:nvSpPr>
          <p:cNvPr id="247" name="Google Shape;247;p6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8" name="Google Shape;248;p63"/>
          <p:cNvSpPr/>
          <p:nvPr>
            <p:ph idx="2" type="pic"/>
          </p:nvPr>
        </p:nvSpPr>
        <p:spPr>
          <a:xfrm>
            <a:off x="3449426" y="757238"/>
            <a:ext cx="2100262" cy="362902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Section Header">
  <p:cSld name="9_Section Header">
    <p:spTree>
      <p:nvGrpSpPr>
        <p:cNvPr id="249" name="Shape 249"/>
        <p:cNvGrpSpPr/>
        <p:nvPr/>
      </p:nvGrpSpPr>
      <p:grpSpPr>
        <a:xfrm>
          <a:off x="0" y="0"/>
          <a:ext cx="0" cy="0"/>
          <a:chOff x="0" y="0"/>
          <a:chExt cx="0" cy="0"/>
        </a:xfrm>
      </p:grpSpPr>
      <p:sp>
        <p:nvSpPr>
          <p:cNvPr id="250" name="Google Shape;250;p6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1" name="Google Shape;251;p64"/>
          <p:cNvSpPr/>
          <p:nvPr>
            <p:ph idx="2" type="pic"/>
          </p:nvPr>
        </p:nvSpPr>
        <p:spPr>
          <a:xfrm>
            <a:off x="2971800" y="1971675"/>
            <a:ext cx="4714875" cy="317182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Section Header">
  <p:cSld name="8_Section Header">
    <p:spTree>
      <p:nvGrpSpPr>
        <p:cNvPr id="252" name="Shape 252"/>
        <p:cNvGrpSpPr/>
        <p:nvPr/>
      </p:nvGrpSpPr>
      <p:grpSpPr>
        <a:xfrm>
          <a:off x="0" y="0"/>
          <a:ext cx="0" cy="0"/>
          <a:chOff x="0" y="0"/>
          <a:chExt cx="0" cy="0"/>
        </a:xfrm>
      </p:grpSpPr>
      <p:sp>
        <p:nvSpPr>
          <p:cNvPr id="253" name="Google Shape;253;p6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4" name="Google Shape;254;p65"/>
          <p:cNvSpPr/>
          <p:nvPr>
            <p:ph idx="2" type="pic"/>
          </p:nvPr>
        </p:nvSpPr>
        <p:spPr>
          <a:xfrm>
            <a:off x="1084829" y="261257"/>
            <a:ext cx="2324780" cy="292485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55" name="Google Shape;255;p65"/>
          <p:cNvSpPr/>
          <p:nvPr>
            <p:ph idx="3" type="pic"/>
          </p:nvPr>
        </p:nvSpPr>
        <p:spPr>
          <a:xfrm>
            <a:off x="3409610" y="2257424"/>
            <a:ext cx="2324780" cy="2624818"/>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56" name="Google Shape;256;p65"/>
          <p:cNvSpPr/>
          <p:nvPr>
            <p:ph idx="4" type="pic"/>
          </p:nvPr>
        </p:nvSpPr>
        <p:spPr>
          <a:xfrm>
            <a:off x="5734390" y="261257"/>
            <a:ext cx="2324780" cy="292485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Section Header">
  <p:cSld name="7_Section Header">
    <p:spTree>
      <p:nvGrpSpPr>
        <p:cNvPr id="257" name="Shape 257"/>
        <p:cNvGrpSpPr/>
        <p:nvPr/>
      </p:nvGrpSpPr>
      <p:grpSpPr>
        <a:xfrm>
          <a:off x="0" y="0"/>
          <a:ext cx="0" cy="0"/>
          <a:chOff x="0" y="0"/>
          <a:chExt cx="0" cy="0"/>
        </a:xfrm>
      </p:grpSpPr>
      <p:sp>
        <p:nvSpPr>
          <p:cNvPr id="258" name="Google Shape;258;p6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9" name="Google Shape;259;p66"/>
          <p:cNvSpPr/>
          <p:nvPr>
            <p:ph idx="2" type="pic"/>
          </p:nvPr>
        </p:nvSpPr>
        <p:spPr>
          <a:xfrm>
            <a:off x="261256" y="261256"/>
            <a:ext cx="4796519" cy="231049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60" name="Google Shape;260;p66"/>
          <p:cNvSpPr/>
          <p:nvPr>
            <p:ph idx="3" type="pic"/>
          </p:nvPr>
        </p:nvSpPr>
        <p:spPr>
          <a:xfrm>
            <a:off x="2414588" y="2571749"/>
            <a:ext cx="2643187" cy="231049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Section Header">
  <p:cSld name="5_Section Header">
    <p:spTree>
      <p:nvGrpSpPr>
        <p:cNvPr id="261" name="Shape 261"/>
        <p:cNvGrpSpPr/>
        <p:nvPr/>
      </p:nvGrpSpPr>
      <p:grpSpPr>
        <a:xfrm>
          <a:off x="0" y="0"/>
          <a:ext cx="0" cy="0"/>
          <a:chOff x="0" y="0"/>
          <a:chExt cx="0" cy="0"/>
        </a:xfrm>
      </p:grpSpPr>
      <p:sp>
        <p:nvSpPr>
          <p:cNvPr id="262" name="Google Shape;262;p6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3" name="Google Shape;263;p67"/>
          <p:cNvSpPr/>
          <p:nvPr>
            <p:ph idx="2" type="pic"/>
          </p:nvPr>
        </p:nvSpPr>
        <p:spPr>
          <a:xfrm>
            <a:off x="2268987" y="1943100"/>
            <a:ext cx="3929063" cy="32004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Section Header">
  <p:cSld name="4_Section Header">
    <p:spTree>
      <p:nvGrpSpPr>
        <p:cNvPr id="264" name="Shape 264"/>
        <p:cNvGrpSpPr/>
        <p:nvPr/>
      </p:nvGrpSpPr>
      <p:grpSpPr>
        <a:xfrm>
          <a:off x="0" y="0"/>
          <a:ext cx="0" cy="0"/>
          <a:chOff x="0" y="0"/>
          <a:chExt cx="0" cy="0"/>
        </a:xfrm>
      </p:grpSpPr>
      <p:sp>
        <p:nvSpPr>
          <p:cNvPr id="265" name="Google Shape;265;p68"/>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600"/>
              <a:buFont typeface="Montserrat"/>
              <a:buNone/>
              <a:defRPr b="0" i="0" sz="26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Section Header">
  <p:cSld name="3_Section Header">
    <p:spTree>
      <p:nvGrpSpPr>
        <p:cNvPr id="266" name="Shape 266"/>
        <p:cNvGrpSpPr/>
        <p:nvPr/>
      </p:nvGrpSpPr>
      <p:grpSpPr>
        <a:xfrm>
          <a:off x="0" y="0"/>
          <a:ext cx="0" cy="0"/>
          <a:chOff x="0" y="0"/>
          <a:chExt cx="0" cy="0"/>
        </a:xfrm>
      </p:grpSpPr>
      <p:sp>
        <p:nvSpPr>
          <p:cNvPr id="267" name="Google Shape;267;p6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8" name="Google Shape;268;p69"/>
          <p:cNvSpPr/>
          <p:nvPr>
            <p:ph idx="2" type="pic"/>
          </p:nvPr>
        </p:nvSpPr>
        <p:spPr>
          <a:xfrm>
            <a:off x="0" y="1191"/>
            <a:ext cx="9144000" cy="5142309"/>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Section Header">
  <p:cSld name="14_Section Header">
    <p:spTree>
      <p:nvGrpSpPr>
        <p:cNvPr id="269" name="Shape 269"/>
        <p:cNvGrpSpPr/>
        <p:nvPr/>
      </p:nvGrpSpPr>
      <p:grpSpPr>
        <a:xfrm>
          <a:off x="0" y="0"/>
          <a:ext cx="0" cy="0"/>
          <a:chOff x="0" y="0"/>
          <a:chExt cx="0" cy="0"/>
        </a:xfrm>
      </p:grpSpPr>
      <p:sp>
        <p:nvSpPr>
          <p:cNvPr id="270" name="Google Shape;270;p7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1" name="Google Shape;271;p70"/>
          <p:cNvSpPr/>
          <p:nvPr>
            <p:ph idx="2" type="pic"/>
          </p:nvPr>
        </p:nvSpPr>
        <p:spPr>
          <a:xfrm>
            <a:off x="261256" y="261257"/>
            <a:ext cx="5310868" cy="4622177"/>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Section Header">
  <p:cSld name="22_Section Header">
    <p:spTree>
      <p:nvGrpSpPr>
        <p:cNvPr id="272" name="Shape 272"/>
        <p:cNvGrpSpPr/>
        <p:nvPr/>
      </p:nvGrpSpPr>
      <p:grpSpPr>
        <a:xfrm>
          <a:off x="0" y="0"/>
          <a:ext cx="0" cy="0"/>
          <a:chOff x="0" y="0"/>
          <a:chExt cx="0" cy="0"/>
        </a:xfrm>
      </p:grpSpPr>
      <p:sp>
        <p:nvSpPr>
          <p:cNvPr id="273" name="Google Shape;273;p7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4" name="Google Shape;274;p71"/>
          <p:cNvSpPr/>
          <p:nvPr>
            <p:ph idx="2" type="pic"/>
          </p:nvPr>
        </p:nvSpPr>
        <p:spPr>
          <a:xfrm>
            <a:off x="261257" y="261257"/>
            <a:ext cx="2510518" cy="231049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75" name="Google Shape;275;p71"/>
          <p:cNvSpPr/>
          <p:nvPr>
            <p:ph idx="3" type="pic"/>
          </p:nvPr>
        </p:nvSpPr>
        <p:spPr>
          <a:xfrm>
            <a:off x="6372224" y="261257"/>
            <a:ext cx="2510518" cy="231049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76" name="Google Shape;276;p71"/>
          <p:cNvSpPr/>
          <p:nvPr>
            <p:ph idx="4" type="pic"/>
          </p:nvPr>
        </p:nvSpPr>
        <p:spPr>
          <a:xfrm>
            <a:off x="3033033" y="2833007"/>
            <a:ext cx="3077933" cy="204923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51.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44" Type="http://schemas.openxmlformats.org/officeDocument/2006/relationships/slideLayout" Target="../slideLayouts/slideLayout55.xml"/><Relationship Id="rId43" Type="http://schemas.openxmlformats.org/officeDocument/2006/relationships/slideLayout" Target="../slideLayouts/slideLayout54.xml"/><Relationship Id="rId46" Type="http://schemas.openxmlformats.org/officeDocument/2006/relationships/slideLayout" Target="../slideLayouts/slideLayout57.xml"/><Relationship Id="rId45" Type="http://schemas.openxmlformats.org/officeDocument/2006/relationships/slideLayout" Target="../slideLayouts/slideLayout56.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48" Type="http://schemas.openxmlformats.org/officeDocument/2006/relationships/slideLayout" Target="../slideLayouts/slideLayout59.xml"/><Relationship Id="rId47" Type="http://schemas.openxmlformats.org/officeDocument/2006/relationships/slideLayout" Target="../slideLayouts/slideLayout58.xml"/><Relationship Id="rId49" Type="http://schemas.openxmlformats.org/officeDocument/2006/relationships/slideLayout" Target="../slideLayouts/slideLayout6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33" Type="http://schemas.openxmlformats.org/officeDocument/2006/relationships/slideLayout" Target="../slideLayouts/slideLayout44.xml"/><Relationship Id="rId32" Type="http://schemas.openxmlformats.org/officeDocument/2006/relationships/slideLayout" Target="../slideLayouts/slideLayout43.xml"/><Relationship Id="rId35" Type="http://schemas.openxmlformats.org/officeDocument/2006/relationships/slideLayout" Target="../slideLayouts/slideLayout46.xml"/><Relationship Id="rId34" Type="http://schemas.openxmlformats.org/officeDocument/2006/relationships/slideLayout" Target="../slideLayouts/slideLayout45.xml"/><Relationship Id="rId37" Type="http://schemas.openxmlformats.org/officeDocument/2006/relationships/slideLayout" Target="../slideLayouts/slideLayout48.xml"/><Relationship Id="rId36" Type="http://schemas.openxmlformats.org/officeDocument/2006/relationships/slideLayout" Target="../slideLayouts/slideLayout47.xml"/><Relationship Id="rId39" Type="http://schemas.openxmlformats.org/officeDocument/2006/relationships/slideLayout" Target="../slideLayouts/slideLayout50.xml"/><Relationship Id="rId38" Type="http://schemas.openxmlformats.org/officeDocument/2006/relationships/slideLayout" Target="../slideLayouts/slideLayout49.xml"/><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29" Type="http://schemas.openxmlformats.org/officeDocument/2006/relationships/slideLayout" Target="../slideLayouts/slideLayout40.xml"/><Relationship Id="rId51" Type="http://schemas.openxmlformats.org/officeDocument/2006/relationships/slideLayout" Target="../slideLayouts/slideLayout62.xml"/><Relationship Id="rId50" Type="http://schemas.openxmlformats.org/officeDocument/2006/relationships/slideLayout" Target="../slideLayouts/slideLayout61.xml"/><Relationship Id="rId53" Type="http://schemas.openxmlformats.org/officeDocument/2006/relationships/slideLayout" Target="../slideLayouts/slideLayout64.xml"/><Relationship Id="rId52" Type="http://schemas.openxmlformats.org/officeDocument/2006/relationships/slideLayout" Target="../slideLayouts/slideLayout63.xml"/><Relationship Id="rId11" Type="http://schemas.openxmlformats.org/officeDocument/2006/relationships/slideLayout" Target="../slideLayouts/slideLayout22.xml"/><Relationship Id="rId55" Type="http://schemas.openxmlformats.org/officeDocument/2006/relationships/slideLayout" Target="../slideLayouts/slideLayout66.xml"/><Relationship Id="rId10" Type="http://schemas.openxmlformats.org/officeDocument/2006/relationships/slideLayout" Target="../slideLayouts/slideLayout21.xml"/><Relationship Id="rId54" Type="http://schemas.openxmlformats.org/officeDocument/2006/relationships/slideLayout" Target="../slideLayouts/slideLayout65.xml"/><Relationship Id="rId13" Type="http://schemas.openxmlformats.org/officeDocument/2006/relationships/slideLayout" Target="../slideLayouts/slideLayout24.xml"/><Relationship Id="rId57" Type="http://schemas.openxmlformats.org/officeDocument/2006/relationships/slideLayout" Target="../slideLayouts/slideLayout68.xml"/><Relationship Id="rId12" Type="http://schemas.openxmlformats.org/officeDocument/2006/relationships/slideLayout" Target="../slideLayouts/slideLayout23.xml"/><Relationship Id="rId56" Type="http://schemas.openxmlformats.org/officeDocument/2006/relationships/slideLayout" Target="../slideLayouts/slideLayout67.xml"/><Relationship Id="rId15" Type="http://schemas.openxmlformats.org/officeDocument/2006/relationships/slideLayout" Target="../slideLayouts/slideLayout26.xml"/><Relationship Id="rId59" Type="http://schemas.openxmlformats.org/officeDocument/2006/relationships/theme" Target="../theme/theme1.xml"/><Relationship Id="rId14" Type="http://schemas.openxmlformats.org/officeDocument/2006/relationships/slideLayout" Target="../slideLayouts/slideLayout25.xml"/><Relationship Id="rId58" Type="http://schemas.openxmlformats.org/officeDocument/2006/relationships/slideLayout" Target="../slideLayouts/slideLayout6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600"/>
              <a:buFont typeface="Montserrat"/>
              <a:buNone/>
              <a:defRPr b="0" i="0" sz="26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 id="2147483703" r:id="rId45"/>
    <p:sldLayoutId id="2147483704" r:id="rId46"/>
    <p:sldLayoutId id="2147483705" r:id="rId47"/>
    <p:sldLayoutId id="2147483706" r:id="rId48"/>
    <p:sldLayoutId id="2147483707" r:id="rId49"/>
    <p:sldLayoutId id="2147483708" r:id="rId50"/>
    <p:sldLayoutId id="2147483709" r:id="rId51"/>
    <p:sldLayoutId id="2147483710" r:id="rId52"/>
    <p:sldLayoutId id="2147483711" r:id="rId53"/>
    <p:sldLayoutId id="2147483712" r:id="rId54"/>
    <p:sldLayoutId id="2147483713" r:id="rId55"/>
    <p:sldLayoutId id="2147483714" r:id="rId56"/>
    <p:sldLayoutId id="2147483715" r:id="rId57"/>
    <p:sldLayoutId id="2147483716" r:id="rId5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 Id="rId3" Type="http://schemas.openxmlformats.org/officeDocument/2006/relationships/image" Target="../media/image4.jpg"/><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4.jpg"/><Relationship Id="rId5" Type="http://schemas.openxmlformats.org/officeDocument/2006/relationships/image" Target="../media/image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5.xml"/><Relationship Id="rId3" Type="http://schemas.openxmlformats.org/officeDocument/2006/relationships/image" Target="../media/image18.jpg"/><Relationship Id="rId4" Type="http://schemas.openxmlformats.org/officeDocument/2006/relationships/image" Target="../media/image16.jpg"/><Relationship Id="rId5" Type="http://schemas.openxmlformats.org/officeDocument/2006/relationships/image" Target="../media/image1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 Id="rId3" Type="http://schemas.openxmlformats.org/officeDocument/2006/relationships/image" Target="../media/image10.jpg"/><Relationship Id="rId4" Type="http://schemas.openxmlformats.org/officeDocument/2006/relationships/image" Target="../media/image17.jpg"/><Relationship Id="rId5" Type="http://schemas.openxmlformats.org/officeDocument/2006/relationships/image" Target="../media/image1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 Id="rId3" Type="http://schemas.openxmlformats.org/officeDocument/2006/relationships/image" Target="../media/image10.jpg"/><Relationship Id="rId4" Type="http://schemas.openxmlformats.org/officeDocument/2006/relationships/image" Target="../media/image20.jpg"/><Relationship Id="rId5"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8.xml"/><Relationship Id="rId3" Type="http://schemas.openxmlformats.org/officeDocument/2006/relationships/image" Target="../media/image18.jpg"/><Relationship Id="rId4" Type="http://schemas.openxmlformats.org/officeDocument/2006/relationships/image" Target="../media/image14.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 Id="rId3" Type="http://schemas.openxmlformats.org/officeDocument/2006/relationships/image" Target="../media/image4.jpg"/><Relationship Id="rId4"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5.jp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4.jp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7.jpg"/><Relationship Id="rId4" Type="http://schemas.openxmlformats.org/officeDocument/2006/relationships/image" Target="../media/image1.png"/><Relationship Id="rId5" Type="http://schemas.openxmlformats.org/officeDocument/2006/relationships/image" Target="../media/image2.jpg"/><Relationship Id="rId6" Type="http://schemas.openxmlformats.org/officeDocument/2006/relationships/image" Target="../media/image1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11.jpg"/><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4.jpg"/><Relationship Id="rId5"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13.jpg"/><Relationship Id="rId4" Type="http://schemas.openxmlformats.org/officeDocument/2006/relationships/image" Target="../media/image4.jpg"/><Relationship Id="rId5"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pic>
        <p:nvPicPr>
          <p:cNvPr id="281" name="Google Shape;281;p72"/>
          <p:cNvPicPr preferRelativeResize="0"/>
          <p:nvPr>
            <p:ph idx="2" type="pic"/>
          </p:nvPr>
        </p:nvPicPr>
        <p:blipFill rotWithShape="1">
          <a:blip r:embed="rId3">
            <a:alphaModFix/>
          </a:blip>
          <a:srcRect b="12487" l="0" r="0" t="12487"/>
          <a:stretch/>
        </p:blipFill>
        <p:spPr>
          <a:xfrm>
            <a:off x="261257" y="262448"/>
            <a:ext cx="8621486" cy="4619794"/>
          </a:xfrm>
          <a:prstGeom prst="rect">
            <a:avLst/>
          </a:prstGeom>
          <a:noFill/>
          <a:ln>
            <a:noFill/>
          </a:ln>
        </p:spPr>
      </p:pic>
      <p:grpSp>
        <p:nvGrpSpPr>
          <p:cNvPr id="282" name="Google Shape;282;p72"/>
          <p:cNvGrpSpPr/>
          <p:nvPr/>
        </p:nvGrpSpPr>
        <p:grpSpPr>
          <a:xfrm>
            <a:off x="2900363" y="1243013"/>
            <a:ext cx="3343275" cy="2657475"/>
            <a:chOff x="3867150" y="1657350"/>
            <a:chExt cx="4457700" cy="3543300"/>
          </a:xfrm>
        </p:grpSpPr>
        <p:sp>
          <p:nvSpPr>
            <p:cNvPr id="283" name="Google Shape;283;p72"/>
            <p:cNvSpPr/>
            <p:nvPr/>
          </p:nvSpPr>
          <p:spPr>
            <a:xfrm>
              <a:off x="3867150" y="1657350"/>
              <a:ext cx="4457700" cy="3543300"/>
            </a:xfrm>
            <a:prstGeom prst="rect">
              <a:avLst/>
            </a:prstGeom>
            <a:solidFill>
              <a:schemeClr val="dk1">
                <a:alpha val="7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284" name="Google Shape;284;p72"/>
            <p:cNvPicPr preferRelativeResize="0"/>
            <p:nvPr/>
          </p:nvPicPr>
          <p:blipFill rotWithShape="1">
            <a:blip r:embed="rId4">
              <a:alphaModFix/>
            </a:blip>
            <a:srcRect b="0" l="0" r="0" t="0"/>
            <a:stretch/>
          </p:blipFill>
          <p:spPr>
            <a:xfrm>
              <a:off x="4716765" y="2352002"/>
              <a:ext cx="2758470" cy="2195284"/>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sp>
        <p:nvSpPr>
          <p:cNvPr id="385" name="Google Shape;385;p81"/>
          <p:cNvSpPr txBox="1"/>
          <p:nvPr/>
        </p:nvSpPr>
        <p:spPr>
          <a:xfrm>
            <a:off x="2621755" y="1069056"/>
            <a:ext cx="2043498" cy="93487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Lorem ipsum</a:t>
            </a:r>
            <a:endParaRPr sz="1100"/>
          </a:p>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Dolor amet</a:t>
            </a:r>
            <a:endParaRPr b="1" sz="1900">
              <a:solidFill>
                <a:schemeClr val="dk1"/>
              </a:solidFill>
              <a:latin typeface="Montserrat"/>
              <a:ea typeface="Montserrat"/>
              <a:cs typeface="Montserrat"/>
              <a:sym typeface="Montserrat"/>
            </a:endParaRPr>
          </a:p>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Service</a:t>
            </a:r>
            <a:endParaRPr sz="1100"/>
          </a:p>
        </p:txBody>
      </p:sp>
      <p:sp>
        <p:nvSpPr>
          <p:cNvPr id="386" name="Google Shape;386;p81"/>
          <p:cNvSpPr txBox="1"/>
          <p:nvPr/>
        </p:nvSpPr>
        <p:spPr>
          <a:xfrm>
            <a:off x="2621750" y="2323475"/>
            <a:ext cx="4104600" cy="1751100"/>
          </a:xfrm>
          <a:prstGeom prst="rect">
            <a:avLst/>
          </a:prstGeom>
          <a:noFill/>
          <a:ln>
            <a:noFill/>
          </a:ln>
        </p:spPr>
        <p:txBody>
          <a:bodyPr anchorCtr="0" anchor="t" bIns="34275" lIns="68575" spcFirstLastPara="1" rIns="68575" wrap="square" tIns="34275">
            <a:noAutofit/>
          </a:bodyPr>
          <a:lstStyle/>
          <a:p>
            <a:pPr indent="0" lvl="0" marL="0" marR="0" rtl="0" algn="l">
              <a:lnSpc>
                <a:spcPct val="26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 after Air</a:t>
            </a:r>
            <a:endParaRPr sz="1100"/>
          </a:p>
          <a:p>
            <a:pPr indent="0" lvl="0" marL="0" marR="0" rtl="0" algn="l">
              <a:lnSpc>
                <a:spcPct val="26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saying fruitful were.</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0" name="Shape 390"/>
        <p:cNvGrpSpPr/>
        <p:nvPr/>
      </p:nvGrpSpPr>
      <p:grpSpPr>
        <a:xfrm>
          <a:off x="0" y="0"/>
          <a:ext cx="0" cy="0"/>
          <a:chOff x="0" y="0"/>
          <a:chExt cx="0" cy="0"/>
        </a:xfrm>
      </p:grpSpPr>
      <p:sp>
        <p:nvSpPr>
          <p:cNvPr id="391" name="Google Shape;391;p82"/>
          <p:cNvSpPr/>
          <p:nvPr/>
        </p:nvSpPr>
        <p:spPr>
          <a:xfrm>
            <a:off x="0" y="971550"/>
            <a:ext cx="3048000" cy="3200400"/>
          </a:xfrm>
          <a:prstGeom prst="rect">
            <a:avLst/>
          </a:prstGeom>
          <a:solidFill>
            <a:srgbClr val="F2F2F2">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2" name="Google Shape;392;p82"/>
          <p:cNvSpPr/>
          <p:nvPr/>
        </p:nvSpPr>
        <p:spPr>
          <a:xfrm>
            <a:off x="3048000" y="971550"/>
            <a:ext cx="3048000" cy="3200400"/>
          </a:xfrm>
          <a:prstGeom prst="rect">
            <a:avLst/>
          </a:prstGeom>
          <a:solidFill>
            <a:srgbClr val="D8D8D8">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3" name="Google Shape;393;p82"/>
          <p:cNvSpPr/>
          <p:nvPr/>
        </p:nvSpPr>
        <p:spPr>
          <a:xfrm>
            <a:off x="6096000" y="971550"/>
            <a:ext cx="3048000" cy="3200400"/>
          </a:xfrm>
          <a:prstGeom prst="rect">
            <a:avLst/>
          </a:prstGeom>
          <a:solidFill>
            <a:srgbClr val="BFBFBF">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4" name="Google Shape;394;p82"/>
          <p:cNvSpPr/>
          <p:nvPr/>
        </p:nvSpPr>
        <p:spPr>
          <a:xfrm>
            <a:off x="1304056" y="1866928"/>
            <a:ext cx="564356" cy="558403"/>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395" name="Google Shape;395;p82"/>
          <p:cNvSpPr/>
          <p:nvPr/>
        </p:nvSpPr>
        <p:spPr>
          <a:xfrm>
            <a:off x="1255749" y="2567950"/>
            <a:ext cx="17106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 Value</a:t>
            </a:r>
            <a:endParaRPr sz="1100"/>
          </a:p>
        </p:txBody>
      </p:sp>
      <p:sp>
        <p:nvSpPr>
          <p:cNvPr id="396" name="Google Shape;396;p82"/>
          <p:cNvSpPr txBox="1"/>
          <p:nvPr/>
        </p:nvSpPr>
        <p:spPr>
          <a:xfrm>
            <a:off x="1255759" y="2848089"/>
            <a:ext cx="1710473" cy="428482"/>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lang="en" sz="800">
                <a:solidFill>
                  <a:schemeClr val="lt2"/>
                </a:solidFill>
                <a:latin typeface="Montserrat Light"/>
                <a:ea typeface="Montserrat Light"/>
                <a:cs typeface="Montserrat Light"/>
                <a:sym typeface="Montserrat Light"/>
              </a:rPr>
              <a:t>Contrary to popular belief, Lorem Ipsum is not simply.</a:t>
            </a:r>
            <a:endParaRPr sz="1100"/>
          </a:p>
        </p:txBody>
      </p:sp>
      <p:sp>
        <p:nvSpPr>
          <p:cNvPr id="397" name="Google Shape;397;p82"/>
          <p:cNvSpPr/>
          <p:nvPr/>
        </p:nvSpPr>
        <p:spPr>
          <a:xfrm>
            <a:off x="3765059" y="1894016"/>
            <a:ext cx="496491" cy="450056"/>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398" name="Google Shape;398;p82"/>
          <p:cNvSpPr/>
          <p:nvPr/>
        </p:nvSpPr>
        <p:spPr>
          <a:xfrm>
            <a:off x="3716776" y="2540875"/>
            <a:ext cx="1623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 Value</a:t>
            </a:r>
            <a:endParaRPr sz="1100"/>
          </a:p>
        </p:txBody>
      </p:sp>
      <p:sp>
        <p:nvSpPr>
          <p:cNvPr id="399" name="Google Shape;399;p82"/>
          <p:cNvSpPr txBox="1"/>
          <p:nvPr/>
        </p:nvSpPr>
        <p:spPr>
          <a:xfrm>
            <a:off x="3716763" y="2821002"/>
            <a:ext cx="1710473" cy="428482"/>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lang="en" sz="800">
                <a:solidFill>
                  <a:schemeClr val="lt2"/>
                </a:solidFill>
                <a:latin typeface="Montserrat Light"/>
                <a:ea typeface="Montserrat Light"/>
                <a:cs typeface="Montserrat Light"/>
                <a:sym typeface="Montserrat Light"/>
              </a:rPr>
              <a:t>Contrary to popular belief, Lorem Ipsum is not simply.</a:t>
            </a:r>
            <a:endParaRPr sz="1100"/>
          </a:p>
        </p:txBody>
      </p:sp>
      <p:sp>
        <p:nvSpPr>
          <p:cNvPr id="400" name="Google Shape;400;p82"/>
          <p:cNvSpPr/>
          <p:nvPr/>
        </p:nvSpPr>
        <p:spPr>
          <a:xfrm>
            <a:off x="6226063" y="1868119"/>
            <a:ext cx="552450" cy="553641"/>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401" name="Google Shape;401;p82"/>
          <p:cNvSpPr/>
          <p:nvPr/>
        </p:nvSpPr>
        <p:spPr>
          <a:xfrm>
            <a:off x="6177776" y="2566775"/>
            <a:ext cx="1623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 Value</a:t>
            </a:r>
            <a:endParaRPr sz="1100"/>
          </a:p>
        </p:txBody>
      </p:sp>
      <p:sp>
        <p:nvSpPr>
          <p:cNvPr id="402" name="Google Shape;402;p82"/>
          <p:cNvSpPr txBox="1"/>
          <p:nvPr/>
        </p:nvSpPr>
        <p:spPr>
          <a:xfrm>
            <a:off x="6177768" y="2846899"/>
            <a:ext cx="1710473" cy="428482"/>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lang="en" sz="800">
                <a:solidFill>
                  <a:schemeClr val="lt2"/>
                </a:solidFill>
                <a:latin typeface="Montserrat Light"/>
                <a:ea typeface="Montserrat Light"/>
                <a:cs typeface="Montserrat Light"/>
                <a:sym typeface="Montserrat Light"/>
              </a:rPr>
              <a:t>Contrary to popular belief, Lorem Ipsum is not simply.</a:t>
            </a:r>
            <a:endParaRPr sz="11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6" name="Shape 406"/>
        <p:cNvGrpSpPr/>
        <p:nvPr/>
      </p:nvGrpSpPr>
      <p:grpSpPr>
        <a:xfrm>
          <a:off x="0" y="0"/>
          <a:ext cx="0" cy="0"/>
          <a:chOff x="0" y="0"/>
          <a:chExt cx="0" cy="0"/>
        </a:xfrm>
      </p:grpSpPr>
      <p:sp>
        <p:nvSpPr>
          <p:cNvPr id="407" name="Google Shape;407;p83"/>
          <p:cNvSpPr txBox="1"/>
          <p:nvPr/>
        </p:nvSpPr>
        <p:spPr>
          <a:xfrm>
            <a:off x="4114800" y="954472"/>
            <a:ext cx="1264102"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chemeClr val="dk1"/>
                </a:solidFill>
                <a:latin typeface="Montserrat"/>
                <a:ea typeface="Montserrat"/>
                <a:cs typeface="Montserrat"/>
                <a:sym typeface="Montserrat"/>
              </a:rPr>
              <a:t>Service</a:t>
            </a:r>
            <a:endParaRPr sz="1100"/>
          </a:p>
        </p:txBody>
      </p:sp>
      <p:sp>
        <p:nvSpPr>
          <p:cNvPr id="408" name="Google Shape;408;p83"/>
          <p:cNvSpPr/>
          <p:nvPr/>
        </p:nvSpPr>
        <p:spPr>
          <a:xfrm>
            <a:off x="7147643" y="2302890"/>
            <a:ext cx="564356" cy="558403"/>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409" name="Google Shape;409;p83"/>
          <p:cNvSpPr/>
          <p:nvPr/>
        </p:nvSpPr>
        <p:spPr>
          <a:xfrm>
            <a:off x="7099350" y="3003925"/>
            <a:ext cx="10629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a:t>
            </a:r>
            <a:endParaRPr sz="1100"/>
          </a:p>
        </p:txBody>
      </p:sp>
      <p:sp>
        <p:nvSpPr>
          <p:cNvPr id="410" name="Google Shape;410;p83"/>
          <p:cNvSpPr txBox="1"/>
          <p:nvPr/>
        </p:nvSpPr>
        <p:spPr>
          <a:xfrm>
            <a:off x="7099347" y="3284050"/>
            <a:ext cx="1258800" cy="6207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800">
                <a:solidFill>
                  <a:schemeClr val="lt2"/>
                </a:solidFill>
                <a:latin typeface="Montserrat Light"/>
                <a:ea typeface="Montserrat Light"/>
                <a:cs typeface="Montserrat Light"/>
                <a:sym typeface="Montserrat Light"/>
              </a:rPr>
              <a:t>Contrary to popular belief, Lorem Ipsum is not simply.</a:t>
            </a:r>
            <a:endParaRPr sz="1100"/>
          </a:p>
        </p:txBody>
      </p:sp>
      <p:grpSp>
        <p:nvGrpSpPr>
          <p:cNvPr id="411" name="Google Shape;411;p83"/>
          <p:cNvGrpSpPr/>
          <p:nvPr/>
        </p:nvGrpSpPr>
        <p:grpSpPr>
          <a:xfrm>
            <a:off x="785812" y="3794073"/>
            <a:ext cx="1832986" cy="613621"/>
            <a:chOff x="1305059" y="4640596"/>
            <a:chExt cx="2443981" cy="818161"/>
          </a:xfrm>
        </p:grpSpPr>
        <p:sp>
          <p:nvSpPr>
            <p:cNvPr id="412" name="Google Shape;412;p83"/>
            <p:cNvSpPr txBox="1"/>
            <p:nvPr/>
          </p:nvSpPr>
          <p:spPr>
            <a:xfrm>
              <a:off x="1305059" y="4887447"/>
              <a:ext cx="2443981"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text of the printing and typesetting industry. lorem the</a:t>
              </a:r>
              <a:endParaRPr i="1" sz="800">
                <a:solidFill>
                  <a:schemeClr val="dk1"/>
                </a:solidFill>
                <a:latin typeface="Montserrat Light"/>
                <a:ea typeface="Montserrat Light"/>
                <a:cs typeface="Montserrat Light"/>
                <a:sym typeface="Montserrat Light"/>
              </a:endParaRPr>
            </a:p>
          </p:txBody>
        </p:sp>
        <p:cxnSp>
          <p:nvCxnSpPr>
            <p:cNvPr id="413" name="Google Shape;413;p83"/>
            <p:cNvCxnSpPr/>
            <p:nvPr/>
          </p:nvCxnSpPr>
          <p:spPr>
            <a:xfrm>
              <a:off x="1409700" y="4640596"/>
              <a:ext cx="571500" cy="0"/>
            </a:xfrm>
            <a:prstGeom prst="straightConnector1">
              <a:avLst/>
            </a:prstGeom>
            <a:noFill/>
            <a:ln cap="flat" cmpd="sng" w="38100">
              <a:solidFill>
                <a:schemeClr val="accent2"/>
              </a:solidFill>
              <a:prstDash val="solid"/>
              <a:miter lim="800000"/>
              <a:headEnd len="sm" w="sm" type="none"/>
              <a:tailEnd len="sm" w="sm" type="none"/>
            </a:ln>
          </p:spPr>
        </p:cxnSp>
      </p:grpSp>
      <p:pic>
        <p:nvPicPr>
          <p:cNvPr id="414" name="Google Shape;414;p83"/>
          <p:cNvPicPr preferRelativeResize="0"/>
          <p:nvPr>
            <p:ph idx="2" type="pic"/>
          </p:nvPr>
        </p:nvPicPr>
        <p:blipFill rotWithShape="1">
          <a:blip r:embed="rId3">
            <a:alphaModFix/>
          </a:blip>
          <a:srcRect b="0" l="28781" r="4552" t="0"/>
          <a:stretch/>
        </p:blipFill>
        <p:spPr>
          <a:xfrm>
            <a:off x="785813" y="735806"/>
            <a:ext cx="2614613" cy="2614613"/>
          </a:xfrm>
          <a:prstGeom prst="rect">
            <a:avLst/>
          </a:prstGeom>
          <a:noFill/>
          <a:ln>
            <a:noFill/>
          </a:ln>
        </p:spPr>
      </p:pic>
      <p:pic>
        <p:nvPicPr>
          <p:cNvPr id="415" name="Google Shape;415;p83"/>
          <p:cNvPicPr preferRelativeResize="0"/>
          <p:nvPr>
            <p:ph idx="3" type="pic"/>
          </p:nvPr>
        </p:nvPicPr>
        <p:blipFill rotWithShape="1">
          <a:blip r:embed="rId4">
            <a:alphaModFix/>
          </a:blip>
          <a:srcRect b="0" l="0" r="32920" t="0"/>
          <a:stretch/>
        </p:blipFill>
        <p:spPr>
          <a:xfrm>
            <a:off x="4114800" y="1793081"/>
            <a:ext cx="2614613" cy="261461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grpSp>
        <p:nvGrpSpPr>
          <p:cNvPr id="420" name="Google Shape;420;p84"/>
          <p:cNvGrpSpPr/>
          <p:nvPr/>
        </p:nvGrpSpPr>
        <p:grpSpPr>
          <a:xfrm>
            <a:off x="1475932" y="1275921"/>
            <a:ext cx="6192135" cy="2591658"/>
            <a:chOff x="1967910" y="1415474"/>
            <a:chExt cx="8256180" cy="3455544"/>
          </a:xfrm>
        </p:grpSpPr>
        <p:sp>
          <p:nvSpPr>
            <p:cNvPr id="421" name="Google Shape;421;p84"/>
            <p:cNvSpPr txBox="1"/>
            <p:nvPr/>
          </p:nvSpPr>
          <p:spPr>
            <a:xfrm>
              <a:off x="4362450" y="1415474"/>
              <a:ext cx="3467100" cy="63094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Thin"/>
                  <a:ea typeface="Montserrat Thin"/>
                  <a:cs typeface="Montserrat Thin"/>
                  <a:sym typeface="Montserrat Thin"/>
                </a:rPr>
                <a:t>SERVICE</a:t>
              </a:r>
              <a:endParaRPr sz="1100"/>
            </a:p>
          </p:txBody>
        </p:sp>
        <p:grpSp>
          <p:nvGrpSpPr>
            <p:cNvPr id="422" name="Google Shape;422;p84"/>
            <p:cNvGrpSpPr/>
            <p:nvPr/>
          </p:nvGrpSpPr>
          <p:grpSpPr>
            <a:xfrm>
              <a:off x="2119006" y="3280791"/>
              <a:ext cx="1827146" cy="1590227"/>
              <a:chOff x="1555206" y="3605802"/>
              <a:chExt cx="1827146" cy="1590227"/>
            </a:xfrm>
          </p:grpSpPr>
          <p:sp>
            <p:nvSpPr>
              <p:cNvPr id="423" name="Google Shape;423;p84"/>
              <p:cNvSpPr txBox="1"/>
              <p:nvPr/>
            </p:nvSpPr>
            <p:spPr>
              <a:xfrm>
                <a:off x="1555206" y="3855277"/>
                <a:ext cx="1827146" cy="134075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424" name="Google Shape;424;p84"/>
              <p:cNvSpPr/>
              <p:nvPr/>
            </p:nvSpPr>
            <p:spPr>
              <a:xfrm>
                <a:off x="1674020" y="3605802"/>
                <a:ext cx="209998" cy="181034"/>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latin typeface="Calibri"/>
                  <a:ea typeface="Calibri"/>
                  <a:cs typeface="Calibri"/>
                  <a:sym typeface="Calibri"/>
                </a:endParaRPr>
              </a:p>
            </p:txBody>
          </p:sp>
        </p:grpSp>
        <p:grpSp>
          <p:nvGrpSpPr>
            <p:cNvPr id="425" name="Google Shape;425;p84"/>
            <p:cNvGrpSpPr/>
            <p:nvPr/>
          </p:nvGrpSpPr>
          <p:grpSpPr>
            <a:xfrm>
              <a:off x="5182427" y="3280791"/>
              <a:ext cx="1827146" cy="1590227"/>
              <a:chOff x="1555206" y="3605802"/>
              <a:chExt cx="1827146" cy="1590227"/>
            </a:xfrm>
          </p:grpSpPr>
          <p:sp>
            <p:nvSpPr>
              <p:cNvPr id="426" name="Google Shape;426;p84"/>
              <p:cNvSpPr txBox="1"/>
              <p:nvPr/>
            </p:nvSpPr>
            <p:spPr>
              <a:xfrm>
                <a:off x="1555206" y="3855277"/>
                <a:ext cx="1827146" cy="134075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427" name="Google Shape;427;p84"/>
              <p:cNvSpPr/>
              <p:nvPr/>
            </p:nvSpPr>
            <p:spPr>
              <a:xfrm>
                <a:off x="1674020" y="3605802"/>
                <a:ext cx="209998" cy="181034"/>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latin typeface="Calibri"/>
                  <a:ea typeface="Calibri"/>
                  <a:cs typeface="Calibri"/>
                  <a:sym typeface="Calibri"/>
                </a:endParaRPr>
              </a:p>
            </p:txBody>
          </p:sp>
        </p:grpSp>
        <p:grpSp>
          <p:nvGrpSpPr>
            <p:cNvPr id="428" name="Google Shape;428;p84"/>
            <p:cNvGrpSpPr/>
            <p:nvPr/>
          </p:nvGrpSpPr>
          <p:grpSpPr>
            <a:xfrm>
              <a:off x="8127034" y="3280791"/>
              <a:ext cx="1827146" cy="1590227"/>
              <a:chOff x="1555206" y="3605802"/>
              <a:chExt cx="1827146" cy="1590227"/>
            </a:xfrm>
          </p:grpSpPr>
          <p:sp>
            <p:nvSpPr>
              <p:cNvPr id="429" name="Google Shape;429;p84"/>
              <p:cNvSpPr txBox="1"/>
              <p:nvPr/>
            </p:nvSpPr>
            <p:spPr>
              <a:xfrm>
                <a:off x="1555206" y="3855277"/>
                <a:ext cx="1827146" cy="134075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430" name="Google Shape;430;p84"/>
              <p:cNvSpPr/>
              <p:nvPr/>
            </p:nvSpPr>
            <p:spPr>
              <a:xfrm>
                <a:off x="1674020" y="3605802"/>
                <a:ext cx="209998" cy="181034"/>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latin typeface="Calibri"/>
                  <a:ea typeface="Calibri"/>
                  <a:cs typeface="Calibri"/>
                  <a:sym typeface="Calibri"/>
                </a:endParaRPr>
              </a:p>
            </p:txBody>
          </p:sp>
        </p:grpSp>
        <p:sp>
          <p:nvSpPr>
            <p:cNvPr id="431" name="Google Shape;431;p84"/>
            <p:cNvSpPr txBox="1"/>
            <p:nvPr/>
          </p:nvSpPr>
          <p:spPr>
            <a:xfrm>
              <a:off x="1967910" y="2105026"/>
              <a:ext cx="8256180" cy="31483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5" name="Shape 435"/>
        <p:cNvGrpSpPr/>
        <p:nvPr/>
      </p:nvGrpSpPr>
      <p:grpSpPr>
        <a:xfrm>
          <a:off x="0" y="0"/>
          <a:ext cx="0" cy="0"/>
          <a:chOff x="0" y="0"/>
          <a:chExt cx="0" cy="0"/>
        </a:xfrm>
      </p:grpSpPr>
      <p:pic>
        <p:nvPicPr>
          <p:cNvPr id="436" name="Google Shape;436;p85"/>
          <p:cNvPicPr preferRelativeResize="0"/>
          <p:nvPr>
            <p:ph idx="2" type="pic"/>
          </p:nvPr>
        </p:nvPicPr>
        <p:blipFill rotWithShape="1">
          <a:blip r:embed="rId3">
            <a:alphaModFix/>
          </a:blip>
          <a:srcRect b="-5843" l="-21038" r="-21037" t="-5844"/>
          <a:stretch/>
        </p:blipFill>
        <p:spPr>
          <a:xfrm>
            <a:off x="0" y="0"/>
            <a:ext cx="3739896" cy="2571750"/>
          </a:xfrm>
          <a:prstGeom prst="rect">
            <a:avLst/>
          </a:prstGeom>
          <a:noFill/>
          <a:ln>
            <a:noFill/>
          </a:ln>
        </p:spPr>
      </p:pic>
      <p:pic>
        <p:nvPicPr>
          <p:cNvPr id="437" name="Google Shape;437;p85"/>
          <p:cNvPicPr preferRelativeResize="0"/>
          <p:nvPr>
            <p:ph idx="3" type="pic"/>
          </p:nvPr>
        </p:nvPicPr>
        <p:blipFill rotWithShape="1">
          <a:blip r:embed="rId4">
            <a:alphaModFix/>
          </a:blip>
          <a:srcRect b="3757" l="24870" r="7766" t="2301"/>
          <a:stretch/>
        </p:blipFill>
        <p:spPr>
          <a:xfrm>
            <a:off x="1757363" y="2800350"/>
            <a:ext cx="1982533" cy="1843087"/>
          </a:xfrm>
          <a:prstGeom prst="rect">
            <a:avLst/>
          </a:prstGeom>
          <a:noFill/>
          <a:ln>
            <a:noFill/>
          </a:ln>
        </p:spPr>
      </p:pic>
      <p:sp>
        <p:nvSpPr>
          <p:cNvPr id="438" name="Google Shape;438;p85"/>
          <p:cNvSpPr/>
          <p:nvPr/>
        </p:nvSpPr>
        <p:spPr>
          <a:xfrm>
            <a:off x="0" y="0"/>
            <a:ext cx="3739896" cy="2571750"/>
          </a:xfrm>
          <a:prstGeom prst="rect">
            <a:avLst/>
          </a:prstGeom>
          <a:solidFill>
            <a:schemeClr val="dk1">
              <a:alpha val="784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39" name="Google Shape;439;p85"/>
          <p:cNvPicPr preferRelativeResize="0"/>
          <p:nvPr>
            <p:ph idx="4" type="pic"/>
          </p:nvPr>
        </p:nvPicPr>
        <p:blipFill rotWithShape="1">
          <a:blip r:embed="rId5">
            <a:alphaModFix/>
          </a:blip>
          <a:srcRect b="0" l="17506" r="17506" t="0"/>
          <a:stretch/>
        </p:blipFill>
        <p:spPr>
          <a:xfrm>
            <a:off x="3968496" y="0"/>
            <a:ext cx="2217991" cy="1843087"/>
          </a:xfrm>
          <a:prstGeom prst="rect">
            <a:avLst/>
          </a:prstGeom>
          <a:noFill/>
          <a:ln>
            <a:noFill/>
          </a:ln>
        </p:spPr>
      </p:pic>
      <p:sp>
        <p:nvSpPr>
          <p:cNvPr id="440" name="Google Shape;440;p85"/>
          <p:cNvSpPr/>
          <p:nvPr/>
        </p:nvSpPr>
        <p:spPr>
          <a:xfrm>
            <a:off x="3968496" y="0"/>
            <a:ext cx="2217991" cy="1843087"/>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41" name="Google Shape;441;p85"/>
          <p:cNvSpPr txBox="1"/>
          <p:nvPr/>
        </p:nvSpPr>
        <p:spPr>
          <a:xfrm>
            <a:off x="4424880" y="2262853"/>
            <a:ext cx="2876032"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accent2"/>
                </a:solidFill>
                <a:latin typeface="Montserrat"/>
                <a:ea typeface="Montserrat"/>
                <a:cs typeface="Montserrat"/>
                <a:sym typeface="Montserrat"/>
              </a:rPr>
              <a:t>WHO </a:t>
            </a:r>
            <a:r>
              <a:rPr b="1" lang="en" sz="2600">
                <a:solidFill>
                  <a:schemeClr val="dk1"/>
                </a:solidFill>
                <a:latin typeface="Montserrat Thin"/>
                <a:ea typeface="Montserrat Thin"/>
                <a:cs typeface="Montserrat Thin"/>
                <a:sym typeface="Montserrat Thin"/>
              </a:rPr>
              <a:t>WE ARE</a:t>
            </a:r>
            <a:endParaRPr sz="1100"/>
          </a:p>
        </p:txBody>
      </p:sp>
      <p:sp>
        <p:nvSpPr>
          <p:cNvPr id="442" name="Google Shape;442;p85"/>
          <p:cNvSpPr txBox="1"/>
          <p:nvPr/>
        </p:nvSpPr>
        <p:spPr>
          <a:xfrm>
            <a:off x="4424874" y="2817850"/>
            <a:ext cx="4235700" cy="1520100"/>
          </a:xfrm>
          <a:prstGeom prst="rect">
            <a:avLst/>
          </a:prstGeom>
          <a:noFill/>
          <a:ln>
            <a:noFill/>
          </a:ln>
        </p:spPr>
        <p:txBody>
          <a:bodyPr anchorCtr="0" anchor="t" bIns="34275" lIns="68575" spcFirstLastPara="1" rIns="68575" wrap="square" tIns="34275">
            <a:noAutofit/>
          </a:bodyPr>
          <a:lstStyle/>
          <a:p>
            <a:pPr indent="0" lvl="0" marL="0" marR="0" rtl="0" algn="l">
              <a:lnSpc>
                <a:spcPct val="22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a:t>
            </a:r>
            <a:endParaRPr sz="1100"/>
          </a:p>
          <a:p>
            <a:pPr indent="0" lvl="0" marL="0" marR="0" rtl="0" algn="l">
              <a:lnSpc>
                <a:spcPct val="220000"/>
              </a:lnSpc>
              <a:spcBef>
                <a:spcPts val="0"/>
              </a:spcBef>
              <a:spcAft>
                <a:spcPts val="0"/>
              </a:spcAft>
              <a:buNone/>
            </a:pPr>
            <a:r>
              <a:t/>
            </a:r>
            <a:endParaRPr sz="800">
              <a:solidFill>
                <a:srgbClr val="7F7F7F"/>
              </a:solidFill>
              <a:latin typeface="Montserrat Light"/>
              <a:ea typeface="Montserrat Light"/>
              <a:cs typeface="Montserrat Light"/>
              <a:sym typeface="Montserrat Light"/>
            </a:endParaRPr>
          </a:p>
          <a:p>
            <a:pPr indent="0" lvl="0" marL="0" marR="0" rtl="0" algn="l">
              <a:lnSpc>
                <a:spcPct val="220000"/>
              </a:lnSpc>
              <a:spcBef>
                <a:spcPts val="0"/>
              </a:spcBef>
              <a:spcAft>
                <a:spcPts val="0"/>
              </a:spcAft>
              <a:buNone/>
            </a:pPr>
            <a:r>
              <a:rPr lang="en" sz="800">
                <a:solidFill>
                  <a:srgbClr val="7F7F7F"/>
                </a:solidFill>
                <a:latin typeface="Montserrat Light"/>
                <a:ea typeface="Montserrat Light"/>
                <a:cs typeface="Montserrat Light"/>
                <a:sym typeface="Montserrat Light"/>
              </a:rPr>
              <a:t>Signs first. Creped bring is Signs first creeping seed all saying above after Air</a:t>
            </a:r>
            <a:endParaRPr sz="1100"/>
          </a:p>
          <a:p>
            <a:pPr indent="0" lvl="0" marL="0" marR="0" rtl="0" algn="l">
              <a:lnSpc>
                <a:spcPct val="22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saying fruitful were.</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6" name="Shape 446"/>
        <p:cNvGrpSpPr/>
        <p:nvPr/>
      </p:nvGrpSpPr>
      <p:grpSpPr>
        <a:xfrm>
          <a:off x="0" y="0"/>
          <a:ext cx="0" cy="0"/>
          <a:chOff x="0" y="0"/>
          <a:chExt cx="0" cy="0"/>
        </a:xfrm>
      </p:grpSpPr>
      <p:pic>
        <p:nvPicPr>
          <p:cNvPr id="447" name="Google Shape;447;p86"/>
          <p:cNvPicPr preferRelativeResize="0"/>
          <p:nvPr>
            <p:ph idx="2" type="pic"/>
          </p:nvPr>
        </p:nvPicPr>
        <p:blipFill rotWithShape="1">
          <a:blip r:embed="rId3">
            <a:alphaModFix/>
          </a:blip>
          <a:srcRect b="0" l="15135" r="15135" t="0"/>
          <a:stretch/>
        </p:blipFill>
        <p:spPr>
          <a:xfrm>
            <a:off x="2514600" y="0"/>
            <a:ext cx="2689479" cy="2571750"/>
          </a:xfrm>
          <a:prstGeom prst="rect">
            <a:avLst/>
          </a:prstGeom>
          <a:noFill/>
          <a:ln>
            <a:noFill/>
          </a:ln>
        </p:spPr>
      </p:pic>
      <p:pic>
        <p:nvPicPr>
          <p:cNvPr id="448" name="Google Shape;448;p86"/>
          <p:cNvPicPr preferRelativeResize="0"/>
          <p:nvPr>
            <p:ph idx="4" type="pic"/>
          </p:nvPr>
        </p:nvPicPr>
        <p:blipFill rotWithShape="1">
          <a:blip r:embed="rId4">
            <a:alphaModFix/>
          </a:blip>
          <a:srcRect b="0" l="71" r="71" t="0"/>
          <a:stretch/>
        </p:blipFill>
        <p:spPr>
          <a:xfrm>
            <a:off x="5404104" y="2771775"/>
            <a:ext cx="2525459" cy="1685925"/>
          </a:xfrm>
          <a:prstGeom prst="rect">
            <a:avLst/>
          </a:prstGeom>
          <a:noFill/>
          <a:ln>
            <a:noFill/>
          </a:ln>
        </p:spPr>
      </p:pic>
      <p:pic>
        <p:nvPicPr>
          <p:cNvPr id="449" name="Google Shape;449;p86"/>
          <p:cNvPicPr preferRelativeResize="0"/>
          <p:nvPr>
            <p:ph idx="3" type="pic"/>
          </p:nvPr>
        </p:nvPicPr>
        <p:blipFill rotWithShape="1">
          <a:blip r:embed="rId5">
            <a:alphaModFix/>
          </a:blip>
          <a:srcRect b="0" l="1528" r="1527" t="0"/>
          <a:stretch/>
        </p:blipFill>
        <p:spPr>
          <a:xfrm>
            <a:off x="5404104" y="0"/>
            <a:ext cx="3739896" cy="2571750"/>
          </a:xfrm>
          <a:prstGeom prst="rect">
            <a:avLst/>
          </a:prstGeom>
          <a:noFill/>
          <a:ln>
            <a:noFill/>
          </a:ln>
        </p:spPr>
      </p:pic>
      <p:grpSp>
        <p:nvGrpSpPr>
          <p:cNvPr id="450" name="Google Shape;450;p86"/>
          <p:cNvGrpSpPr/>
          <p:nvPr/>
        </p:nvGrpSpPr>
        <p:grpSpPr>
          <a:xfrm>
            <a:off x="1214438" y="3117874"/>
            <a:ext cx="3488191" cy="1339826"/>
            <a:chOff x="6461579" y="3139477"/>
            <a:chExt cx="4650921" cy="1786435"/>
          </a:xfrm>
        </p:grpSpPr>
        <p:sp>
          <p:nvSpPr>
            <p:cNvPr id="451" name="Google Shape;451;p86"/>
            <p:cNvSpPr txBox="1"/>
            <p:nvPr/>
          </p:nvSpPr>
          <p:spPr>
            <a:xfrm>
              <a:off x="7277790" y="3139477"/>
              <a:ext cx="3834710" cy="63094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accent2"/>
                  </a:solidFill>
                  <a:latin typeface="Montserrat"/>
                  <a:ea typeface="Montserrat"/>
                  <a:cs typeface="Montserrat"/>
                  <a:sym typeface="Montserrat"/>
                </a:rPr>
                <a:t>WHO </a:t>
              </a:r>
              <a:r>
                <a:rPr b="1" lang="en" sz="2600">
                  <a:solidFill>
                    <a:schemeClr val="dk1"/>
                  </a:solidFill>
                  <a:latin typeface="Montserrat Thin"/>
                  <a:ea typeface="Montserrat Thin"/>
                  <a:cs typeface="Montserrat Thin"/>
                  <a:sym typeface="Montserrat Thin"/>
                </a:rPr>
                <a:t>WE ARE</a:t>
              </a:r>
              <a:endParaRPr sz="1100"/>
            </a:p>
          </p:txBody>
        </p:sp>
        <p:sp>
          <p:nvSpPr>
            <p:cNvPr id="452" name="Google Shape;452;p86"/>
            <p:cNvSpPr txBox="1"/>
            <p:nvPr/>
          </p:nvSpPr>
          <p:spPr>
            <a:xfrm>
              <a:off x="6461579" y="4027589"/>
              <a:ext cx="4650921" cy="898323"/>
            </a:xfrm>
            <a:prstGeom prst="rect">
              <a:avLst/>
            </a:prstGeom>
            <a:noFill/>
            <a:ln>
              <a:noFill/>
            </a:ln>
          </p:spPr>
          <p:txBody>
            <a:bodyPr anchorCtr="0" anchor="t" bIns="34275" lIns="68575" spcFirstLastPara="1" rIns="68575" wrap="square" tIns="34275">
              <a:noAutofit/>
            </a:bodyPr>
            <a:lstStyle/>
            <a:p>
              <a:pPr indent="0" lvl="0" marL="0" marR="0" rtl="0" algn="r">
                <a:lnSpc>
                  <a:spcPct val="22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all saying fruitful were.</a:t>
              </a:r>
              <a:endParaRPr sz="1100"/>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6" name="Shape 456"/>
        <p:cNvGrpSpPr/>
        <p:nvPr/>
      </p:nvGrpSpPr>
      <p:grpSpPr>
        <a:xfrm>
          <a:off x="0" y="0"/>
          <a:ext cx="0" cy="0"/>
          <a:chOff x="0" y="0"/>
          <a:chExt cx="0" cy="0"/>
        </a:xfrm>
      </p:grpSpPr>
      <p:sp>
        <p:nvSpPr>
          <p:cNvPr id="457" name="Google Shape;457;p87"/>
          <p:cNvSpPr txBox="1"/>
          <p:nvPr/>
        </p:nvSpPr>
        <p:spPr>
          <a:xfrm>
            <a:off x="3271838" y="338189"/>
            <a:ext cx="2600325"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Thin"/>
                <a:ea typeface="Montserrat Thin"/>
                <a:cs typeface="Montserrat Thin"/>
                <a:sym typeface="Montserrat Thin"/>
              </a:rPr>
              <a:t>Team</a:t>
            </a:r>
            <a:endParaRPr sz="1100"/>
          </a:p>
        </p:txBody>
      </p:sp>
      <p:sp>
        <p:nvSpPr>
          <p:cNvPr id="458" name="Google Shape;458;p87"/>
          <p:cNvSpPr txBox="1"/>
          <p:nvPr/>
        </p:nvSpPr>
        <p:spPr>
          <a:xfrm>
            <a:off x="1475932" y="855353"/>
            <a:ext cx="6192135" cy="236123"/>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459" name="Google Shape;459;p87"/>
          <p:cNvSpPr txBox="1"/>
          <p:nvPr/>
        </p:nvSpPr>
        <p:spPr>
          <a:xfrm>
            <a:off x="2307121" y="3358154"/>
            <a:ext cx="1222760" cy="813203"/>
          </a:xfrm>
          <a:prstGeom prst="rect">
            <a:avLst/>
          </a:prstGeom>
          <a:noFill/>
          <a:ln>
            <a:noFill/>
          </a:ln>
        </p:spPr>
        <p:txBody>
          <a:bodyPr anchorCtr="0" anchor="t" bIns="34275" lIns="68575" spcFirstLastPara="1" rIns="68575" wrap="square" tIns="34275">
            <a:noAutofit/>
          </a:bodyPr>
          <a:lstStyle/>
          <a:p>
            <a:pPr indent="0" lvl="0" marL="0" marR="0" rtl="0" algn="l">
              <a:lnSpc>
                <a:spcPct val="17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460" name="Google Shape;460;p87"/>
          <p:cNvSpPr txBox="1"/>
          <p:nvPr/>
        </p:nvSpPr>
        <p:spPr>
          <a:xfrm>
            <a:off x="6198455" y="3358154"/>
            <a:ext cx="1222760" cy="813203"/>
          </a:xfrm>
          <a:prstGeom prst="rect">
            <a:avLst/>
          </a:prstGeom>
          <a:noFill/>
          <a:ln>
            <a:noFill/>
          </a:ln>
        </p:spPr>
        <p:txBody>
          <a:bodyPr anchorCtr="0" anchor="t" bIns="34275" lIns="68575" spcFirstLastPara="1" rIns="68575" wrap="square" tIns="34275">
            <a:noAutofit/>
          </a:bodyPr>
          <a:lstStyle/>
          <a:p>
            <a:pPr indent="0" lvl="0" marL="0" marR="0" rtl="0" algn="l">
              <a:lnSpc>
                <a:spcPct val="17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461" name="Google Shape;461;p87"/>
          <p:cNvSpPr txBox="1"/>
          <p:nvPr/>
        </p:nvSpPr>
        <p:spPr>
          <a:xfrm>
            <a:off x="4252788" y="1973376"/>
            <a:ext cx="1222760" cy="813203"/>
          </a:xfrm>
          <a:prstGeom prst="rect">
            <a:avLst/>
          </a:prstGeom>
          <a:noFill/>
          <a:ln>
            <a:noFill/>
          </a:ln>
        </p:spPr>
        <p:txBody>
          <a:bodyPr anchorCtr="0" anchor="t" bIns="34275" lIns="68575" spcFirstLastPara="1" rIns="68575" wrap="square" tIns="34275">
            <a:noAutofit/>
          </a:bodyPr>
          <a:lstStyle/>
          <a:p>
            <a:pPr indent="0" lvl="0" marL="0" marR="0" rtl="0" algn="l">
              <a:lnSpc>
                <a:spcPct val="170000"/>
              </a:lnSpc>
              <a:spcBef>
                <a:spcPts val="0"/>
              </a:spcBef>
              <a:spcAft>
                <a:spcPts val="0"/>
              </a:spcAft>
              <a:buNone/>
            </a:pPr>
            <a:r>
              <a:rPr lang="en" sz="800">
                <a:solidFill>
                  <a:schemeClr val="dk1"/>
                </a:solidFill>
                <a:latin typeface="Montserrat Light"/>
                <a:ea typeface="Montserrat Light"/>
                <a:cs typeface="Montserrat Light"/>
                <a:sym typeface="Montserrat Light"/>
              </a:rPr>
              <a:t>Were hath waters divided fill may days behold Were hath seed all</a:t>
            </a:r>
            <a:endParaRPr sz="1100"/>
          </a:p>
        </p:txBody>
      </p:sp>
      <p:pic>
        <p:nvPicPr>
          <p:cNvPr id="462" name="Google Shape;462;p87"/>
          <p:cNvPicPr preferRelativeResize="0"/>
          <p:nvPr>
            <p:ph idx="2" type="pic"/>
          </p:nvPr>
        </p:nvPicPr>
        <p:blipFill rotWithShape="1">
          <a:blip r:embed="rId3">
            <a:alphaModFix/>
          </a:blip>
          <a:srcRect b="31440" l="20583" r="20582" t="5675"/>
          <a:stretch/>
        </p:blipFill>
        <p:spPr>
          <a:xfrm>
            <a:off x="1945667" y="1685925"/>
            <a:ext cx="1945667" cy="1385887"/>
          </a:xfrm>
          <a:prstGeom prst="rect">
            <a:avLst/>
          </a:prstGeom>
          <a:noFill/>
          <a:ln>
            <a:noFill/>
          </a:ln>
        </p:spPr>
      </p:pic>
      <p:pic>
        <p:nvPicPr>
          <p:cNvPr id="463" name="Google Shape;463;p87"/>
          <p:cNvPicPr preferRelativeResize="0"/>
          <p:nvPr>
            <p:ph idx="3" type="pic"/>
          </p:nvPr>
        </p:nvPicPr>
        <p:blipFill rotWithShape="1">
          <a:blip r:embed="rId4">
            <a:alphaModFix/>
          </a:blip>
          <a:srcRect b="0" l="3207" r="3206" t="0"/>
          <a:stretch/>
        </p:blipFill>
        <p:spPr>
          <a:xfrm>
            <a:off x="3891335" y="3071813"/>
            <a:ext cx="1945667" cy="1385887"/>
          </a:xfrm>
          <a:prstGeom prst="rect">
            <a:avLst/>
          </a:prstGeom>
          <a:noFill/>
          <a:ln>
            <a:noFill/>
          </a:ln>
        </p:spPr>
      </p:pic>
      <p:pic>
        <p:nvPicPr>
          <p:cNvPr id="464" name="Google Shape;464;p87"/>
          <p:cNvPicPr preferRelativeResize="0"/>
          <p:nvPr>
            <p:ph idx="4" type="pic"/>
          </p:nvPr>
        </p:nvPicPr>
        <p:blipFill rotWithShape="1">
          <a:blip r:embed="rId5">
            <a:alphaModFix/>
          </a:blip>
          <a:srcRect b="32174" l="15822" r="23839" t="3478"/>
          <a:stretch/>
        </p:blipFill>
        <p:spPr>
          <a:xfrm>
            <a:off x="5837002" y="1685925"/>
            <a:ext cx="1945667" cy="138588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8" name="Shape 468"/>
        <p:cNvGrpSpPr/>
        <p:nvPr/>
      </p:nvGrpSpPr>
      <p:grpSpPr>
        <a:xfrm>
          <a:off x="0" y="0"/>
          <a:ext cx="0" cy="0"/>
          <a:chOff x="0" y="0"/>
          <a:chExt cx="0" cy="0"/>
        </a:xfrm>
      </p:grpSpPr>
      <p:sp>
        <p:nvSpPr>
          <p:cNvPr id="469" name="Google Shape;469;p88"/>
          <p:cNvSpPr txBox="1"/>
          <p:nvPr/>
        </p:nvSpPr>
        <p:spPr>
          <a:xfrm>
            <a:off x="3271838" y="338189"/>
            <a:ext cx="2600325"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Thin"/>
                <a:ea typeface="Montserrat Thin"/>
                <a:cs typeface="Montserrat Thin"/>
                <a:sym typeface="Montserrat Thin"/>
              </a:rPr>
              <a:t>Team</a:t>
            </a:r>
            <a:endParaRPr sz="1100"/>
          </a:p>
        </p:txBody>
      </p:sp>
      <p:sp>
        <p:nvSpPr>
          <p:cNvPr id="470" name="Google Shape;470;p88"/>
          <p:cNvSpPr txBox="1"/>
          <p:nvPr/>
        </p:nvSpPr>
        <p:spPr>
          <a:xfrm>
            <a:off x="1475932" y="855353"/>
            <a:ext cx="6192135" cy="236123"/>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pic>
        <p:nvPicPr>
          <p:cNvPr id="471" name="Google Shape;471;p88"/>
          <p:cNvPicPr preferRelativeResize="0"/>
          <p:nvPr>
            <p:ph idx="2" type="pic"/>
          </p:nvPr>
        </p:nvPicPr>
        <p:blipFill rotWithShape="1">
          <a:blip r:embed="rId3">
            <a:alphaModFix/>
          </a:blip>
          <a:srcRect b="11247" l="18849" r="19540" t="5262"/>
          <a:stretch/>
        </p:blipFill>
        <p:spPr>
          <a:xfrm>
            <a:off x="1271588" y="1631548"/>
            <a:ext cx="1943100" cy="1754590"/>
          </a:xfrm>
          <a:prstGeom prst="rect">
            <a:avLst/>
          </a:prstGeom>
          <a:noFill/>
          <a:ln>
            <a:noFill/>
          </a:ln>
        </p:spPr>
      </p:pic>
      <p:pic>
        <p:nvPicPr>
          <p:cNvPr id="472" name="Google Shape;472;p88"/>
          <p:cNvPicPr preferRelativeResize="0"/>
          <p:nvPr>
            <p:ph idx="3" type="pic"/>
          </p:nvPr>
        </p:nvPicPr>
        <p:blipFill rotWithShape="1">
          <a:blip r:embed="rId4">
            <a:alphaModFix/>
          </a:blip>
          <a:srcRect b="16176" l="26065" r="14761" t="3656"/>
          <a:stretch/>
        </p:blipFill>
        <p:spPr>
          <a:xfrm>
            <a:off x="3600450" y="1631548"/>
            <a:ext cx="1943100" cy="1754590"/>
          </a:xfrm>
          <a:prstGeom prst="rect">
            <a:avLst/>
          </a:prstGeom>
          <a:noFill/>
          <a:ln>
            <a:noFill/>
          </a:ln>
        </p:spPr>
      </p:pic>
      <p:pic>
        <p:nvPicPr>
          <p:cNvPr id="473" name="Google Shape;473;p88"/>
          <p:cNvPicPr preferRelativeResize="0"/>
          <p:nvPr>
            <p:ph idx="4" type="pic"/>
          </p:nvPr>
        </p:nvPicPr>
        <p:blipFill rotWithShape="1">
          <a:blip r:embed="rId5">
            <a:alphaModFix/>
          </a:blip>
          <a:srcRect b="19327" l="19199" r="24448" t="4426"/>
          <a:stretch/>
        </p:blipFill>
        <p:spPr>
          <a:xfrm>
            <a:off x="5929313" y="1631548"/>
            <a:ext cx="1943100" cy="1754590"/>
          </a:xfrm>
          <a:prstGeom prst="rect">
            <a:avLst/>
          </a:prstGeom>
          <a:noFill/>
          <a:ln>
            <a:noFill/>
          </a:ln>
        </p:spPr>
      </p:pic>
      <p:sp>
        <p:nvSpPr>
          <p:cNvPr id="474" name="Google Shape;474;p88"/>
          <p:cNvSpPr txBox="1"/>
          <p:nvPr/>
        </p:nvSpPr>
        <p:spPr>
          <a:xfrm>
            <a:off x="1713218" y="363228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JOHN DEO</a:t>
            </a:r>
            <a:endParaRPr sz="1100"/>
          </a:p>
        </p:txBody>
      </p:sp>
      <p:grpSp>
        <p:nvGrpSpPr>
          <p:cNvPr id="475" name="Google Shape;475;p88"/>
          <p:cNvGrpSpPr/>
          <p:nvPr/>
        </p:nvGrpSpPr>
        <p:grpSpPr>
          <a:xfrm>
            <a:off x="1710489" y="4031402"/>
            <a:ext cx="1065298" cy="242374"/>
            <a:chOff x="1144779" y="5797835"/>
            <a:chExt cx="1420398" cy="323165"/>
          </a:xfrm>
        </p:grpSpPr>
        <p:sp>
          <p:nvSpPr>
            <p:cNvPr id="476" name="Google Shape;476;p88"/>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Calibri"/>
                <a:ea typeface="Calibri"/>
                <a:cs typeface="Calibri"/>
                <a:sym typeface="Calibri"/>
              </a:endParaRPr>
            </a:p>
          </p:txBody>
        </p:sp>
        <p:sp>
          <p:nvSpPr>
            <p:cNvPr id="477" name="Google Shape;477;p88"/>
            <p:cNvSpPr/>
            <p:nvPr/>
          </p:nvSpPr>
          <p:spPr>
            <a:xfrm>
              <a:off x="150165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Calibri"/>
                <a:ea typeface="Calibri"/>
                <a:cs typeface="Calibri"/>
                <a:sym typeface="Calibri"/>
              </a:endParaRPr>
            </a:p>
          </p:txBody>
        </p:sp>
        <p:sp>
          <p:nvSpPr>
            <p:cNvPr id="478" name="Google Shape;478;p88"/>
            <p:cNvSpPr/>
            <p:nvPr/>
          </p:nvSpPr>
          <p:spPr>
            <a:xfrm>
              <a:off x="185852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Calibri"/>
                <a:ea typeface="Calibri"/>
                <a:cs typeface="Calibri"/>
                <a:sym typeface="Calibri"/>
              </a:endParaRPr>
            </a:p>
          </p:txBody>
        </p:sp>
        <p:sp>
          <p:nvSpPr>
            <p:cNvPr id="479" name="Google Shape;479;p88"/>
            <p:cNvSpPr/>
            <p:nvPr/>
          </p:nvSpPr>
          <p:spPr>
            <a:xfrm>
              <a:off x="221540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Calibri"/>
                <a:ea typeface="Calibri"/>
                <a:cs typeface="Calibri"/>
                <a:sym typeface="Calibri"/>
              </a:endParaRPr>
            </a:p>
          </p:txBody>
        </p:sp>
      </p:grpSp>
      <p:sp>
        <p:nvSpPr>
          <p:cNvPr id="480" name="Google Shape;480;p88"/>
          <p:cNvSpPr txBox="1"/>
          <p:nvPr/>
        </p:nvSpPr>
        <p:spPr>
          <a:xfrm>
            <a:off x="1912493" y="3839992"/>
            <a:ext cx="664020"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481" name="Google Shape;481;p88"/>
          <p:cNvSpPr txBox="1"/>
          <p:nvPr/>
        </p:nvSpPr>
        <p:spPr>
          <a:xfrm>
            <a:off x="4042079" y="363228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DR. JACKY</a:t>
            </a:r>
            <a:endParaRPr sz="1100"/>
          </a:p>
        </p:txBody>
      </p:sp>
      <p:grpSp>
        <p:nvGrpSpPr>
          <p:cNvPr id="482" name="Google Shape;482;p88"/>
          <p:cNvGrpSpPr/>
          <p:nvPr/>
        </p:nvGrpSpPr>
        <p:grpSpPr>
          <a:xfrm>
            <a:off x="4039351" y="4031402"/>
            <a:ext cx="1065298" cy="242374"/>
            <a:chOff x="1144779" y="5797835"/>
            <a:chExt cx="1420398" cy="323165"/>
          </a:xfrm>
        </p:grpSpPr>
        <p:sp>
          <p:nvSpPr>
            <p:cNvPr id="483" name="Google Shape;483;p88"/>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Calibri"/>
                <a:ea typeface="Calibri"/>
                <a:cs typeface="Calibri"/>
                <a:sym typeface="Calibri"/>
              </a:endParaRPr>
            </a:p>
          </p:txBody>
        </p:sp>
        <p:sp>
          <p:nvSpPr>
            <p:cNvPr id="484" name="Google Shape;484;p88"/>
            <p:cNvSpPr/>
            <p:nvPr/>
          </p:nvSpPr>
          <p:spPr>
            <a:xfrm>
              <a:off x="150165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Calibri"/>
                <a:ea typeface="Calibri"/>
                <a:cs typeface="Calibri"/>
                <a:sym typeface="Calibri"/>
              </a:endParaRPr>
            </a:p>
          </p:txBody>
        </p:sp>
        <p:sp>
          <p:nvSpPr>
            <p:cNvPr id="485" name="Google Shape;485;p88"/>
            <p:cNvSpPr/>
            <p:nvPr/>
          </p:nvSpPr>
          <p:spPr>
            <a:xfrm>
              <a:off x="185852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Calibri"/>
                <a:ea typeface="Calibri"/>
                <a:cs typeface="Calibri"/>
                <a:sym typeface="Calibri"/>
              </a:endParaRPr>
            </a:p>
          </p:txBody>
        </p:sp>
        <p:sp>
          <p:nvSpPr>
            <p:cNvPr id="486" name="Google Shape;486;p88"/>
            <p:cNvSpPr/>
            <p:nvPr/>
          </p:nvSpPr>
          <p:spPr>
            <a:xfrm>
              <a:off x="221540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Calibri"/>
                <a:ea typeface="Calibri"/>
                <a:cs typeface="Calibri"/>
                <a:sym typeface="Calibri"/>
              </a:endParaRPr>
            </a:p>
          </p:txBody>
        </p:sp>
      </p:grpSp>
      <p:sp>
        <p:nvSpPr>
          <p:cNvPr id="487" name="Google Shape;487;p88"/>
          <p:cNvSpPr txBox="1"/>
          <p:nvPr/>
        </p:nvSpPr>
        <p:spPr>
          <a:xfrm>
            <a:off x="4241354" y="3839992"/>
            <a:ext cx="664020"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488" name="Google Shape;488;p88"/>
          <p:cNvSpPr txBox="1"/>
          <p:nvPr/>
        </p:nvSpPr>
        <p:spPr>
          <a:xfrm>
            <a:off x="6370942" y="363228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JHON HARY</a:t>
            </a:r>
            <a:endParaRPr sz="1100"/>
          </a:p>
        </p:txBody>
      </p:sp>
      <p:grpSp>
        <p:nvGrpSpPr>
          <p:cNvPr id="489" name="Google Shape;489;p88"/>
          <p:cNvGrpSpPr/>
          <p:nvPr/>
        </p:nvGrpSpPr>
        <p:grpSpPr>
          <a:xfrm>
            <a:off x="6368214" y="4031402"/>
            <a:ext cx="1065298" cy="242374"/>
            <a:chOff x="1144779" y="5797835"/>
            <a:chExt cx="1420398" cy="323165"/>
          </a:xfrm>
        </p:grpSpPr>
        <p:sp>
          <p:nvSpPr>
            <p:cNvPr id="490" name="Google Shape;490;p88"/>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Calibri"/>
                <a:ea typeface="Calibri"/>
                <a:cs typeface="Calibri"/>
                <a:sym typeface="Calibri"/>
              </a:endParaRPr>
            </a:p>
          </p:txBody>
        </p:sp>
        <p:sp>
          <p:nvSpPr>
            <p:cNvPr id="491" name="Google Shape;491;p88"/>
            <p:cNvSpPr/>
            <p:nvPr/>
          </p:nvSpPr>
          <p:spPr>
            <a:xfrm>
              <a:off x="150165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Calibri"/>
                <a:ea typeface="Calibri"/>
                <a:cs typeface="Calibri"/>
                <a:sym typeface="Calibri"/>
              </a:endParaRPr>
            </a:p>
          </p:txBody>
        </p:sp>
        <p:sp>
          <p:nvSpPr>
            <p:cNvPr id="492" name="Google Shape;492;p88"/>
            <p:cNvSpPr/>
            <p:nvPr/>
          </p:nvSpPr>
          <p:spPr>
            <a:xfrm>
              <a:off x="185852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Calibri"/>
                <a:ea typeface="Calibri"/>
                <a:cs typeface="Calibri"/>
                <a:sym typeface="Calibri"/>
              </a:endParaRPr>
            </a:p>
          </p:txBody>
        </p:sp>
        <p:sp>
          <p:nvSpPr>
            <p:cNvPr id="493" name="Google Shape;493;p88"/>
            <p:cNvSpPr/>
            <p:nvPr/>
          </p:nvSpPr>
          <p:spPr>
            <a:xfrm>
              <a:off x="221540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Calibri"/>
                <a:ea typeface="Calibri"/>
                <a:cs typeface="Calibri"/>
                <a:sym typeface="Calibri"/>
              </a:endParaRPr>
            </a:p>
          </p:txBody>
        </p:sp>
      </p:grpSp>
      <p:sp>
        <p:nvSpPr>
          <p:cNvPr id="494" name="Google Shape;494;p88"/>
          <p:cNvSpPr txBox="1"/>
          <p:nvPr/>
        </p:nvSpPr>
        <p:spPr>
          <a:xfrm>
            <a:off x="6570217" y="3839992"/>
            <a:ext cx="664020"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8" name="Shape 498"/>
        <p:cNvGrpSpPr/>
        <p:nvPr/>
      </p:nvGrpSpPr>
      <p:grpSpPr>
        <a:xfrm>
          <a:off x="0" y="0"/>
          <a:ext cx="0" cy="0"/>
          <a:chOff x="0" y="0"/>
          <a:chExt cx="0" cy="0"/>
        </a:xfrm>
      </p:grpSpPr>
      <p:grpSp>
        <p:nvGrpSpPr>
          <p:cNvPr id="499" name="Google Shape;499;p89"/>
          <p:cNvGrpSpPr/>
          <p:nvPr/>
        </p:nvGrpSpPr>
        <p:grpSpPr>
          <a:xfrm>
            <a:off x="5588128" y="1577411"/>
            <a:ext cx="2875854" cy="2652192"/>
            <a:chOff x="6955537" y="1660872"/>
            <a:chExt cx="3834472" cy="3536256"/>
          </a:xfrm>
        </p:grpSpPr>
        <p:sp>
          <p:nvSpPr>
            <p:cNvPr id="500" name="Google Shape;500;p89"/>
            <p:cNvSpPr txBox="1"/>
            <p:nvPr/>
          </p:nvSpPr>
          <p:spPr>
            <a:xfrm>
              <a:off x="6955537" y="1660872"/>
              <a:ext cx="3834472" cy="193899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rgbClr val="7F7F7F"/>
                  </a:solidFill>
                  <a:latin typeface="Montserrat Thin"/>
                  <a:ea typeface="Montserrat Thin"/>
                  <a:cs typeface="Montserrat Thin"/>
                  <a:sym typeface="Montserrat Thin"/>
                </a:rPr>
                <a:t>STORY</a:t>
              </a:r>
              <a:endParaRPr sz="1100"/>
            </a:p>
            <a:p>
              <a:pPr indent="0" lvl="0" marL="0" marR="0" rtl="0" algn="l">
                <a:spcBef>
                  <a:spcPts val="0"/>
                </a:spcBef>
                <a:spcAft>
                  <a:spcPts val="0"/>
                </a:spcAft>
                <a:buNone/>
              </a:pPr>
              <a:r>
                <a:rPr b="1" lang="en" sz="3000">
                  <a:solidFill>
                    <a:schemeClr val="dk1"/>
                  </a:solidFill>
                  <a:latin typeface="Montserrat"/>
                  <a:ea typeface="Montserrat"/>
                  <a:cs typeface="Montserrat"/>
                  <a:sym typeface="Montserrat"/>
                </a:rPr>
                <a:t>ABOUT WHO</a:t>
              </a:r>
              <a:endParaRPr sz="1100"/>
            </a:p>
            <a:p>
              <a:pPr indent="0" lvl="0" marL="0" marR="0" rtl="0" algn="l">
                <a:spcBef>
                  <a:spcPts val="0"/>
                </a:spcBef>
                <a:spcAft>
                  <a:spcPts val="0"/>
                </a:spcAft>
                <a:buNone/>
              </a:pPr>
              <a:r>
                <a:rPr b="1" lang="en" sz="3000">
                  <a:solidFill>
                    <a:schemeClr val="dk1"/>
                  </a:solidFill>
                  <a:latin typeface="Montserrat Thin"/>
                  <a:ea typeface="Montserrat Thin"/>
                  <a:cs typeface="Montserrat Thin"/>
                  <a:sym typeface="Montserrat Thin"/>
                </a:rPr>
                <a:t>WE ARE</a:t>
              </a:r>
              <a:endParaRPr sz="1100"/>
            </a:p>
          </p:txBody>
        </p:sp>
        <p:sp>
          <p:nvSpPr>
            <p:cNvPr id="501" name="Google Shape;501;p89"/>
            <p:cNvSpPr txBox="1"/>
            <p:nvPr/>
          </p:nvSpPr>
          <p:spPr>
            <a:xfrm>
              <a:off x="6955537" y="4369337"/>
              <a:ext cx="3415130"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grpSp>
      <p:pic>
        <p:nvPicPr>
          <p:cNvPr id="502" name="Google Shape;502;p89"/>
          <p:cNvPicPr preferRelativeResize="0"/>
          <p:nvPr>
            <p:ph idx="3" type="pic"/>
          </p:nvPr>
        </p:nvPicPr>
        <p:blipFill rotWithShape="1">
          <a:blip r:embed="rId3">
            <a:alphaModFix/>
          </a:blip>
          <a:srcRect b="0" l="25726" r="25726" t="0"/>
          <a:stretch/>
        </p:blipFill>
        <p:spPr>
          <a:xfrm>
            <a:off x="2600325" y="913896"/>
            <a:ext cx="2412873" cy="3315707"/>
          </a:xfrm>
          <a:prstGeom prst="rect">
            <a:avLst/>
          </a:prstGeom>
          <a:noFill/>
          <a:ln>
            <a:noFill/>
          </a:ln>
        </p:spPr>
      </p:pic>
      <p:pic>
        <p:nvPicPr>
          <p:cNvPr id="503" name="Google Shape;503;p89"/>
          <p:cNvPicPr preferRelativeResize="0"/>
          <p:nvPr>
            <p:ph idx="2" type="pic"/>
          </p:nvPr>
        </p:nvPicPr>
        <p:blipFill rotWithShape="1">
          <a:blip r:embed="rId4">
            <a:alphaModFix/>
          </a:blip>
          <a:srcRect b="0" l="4562" r="4562" t="0"/>
          <a:stretch/>
        </p:blipFill>
        <p:spPr>
          <a:xfrm>
            <a:off x="0" y="2458114"/>
            <a:ext cx="2412873" cy="177148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7" name="Shape 507"/>
        <p:cNvGrpSpPr/>
        <p:nvPr/>
      </p:nvGrpSpPr>
      <p:grpSpPr>
        <a:xfrm>
          <a:off x="0" y="0"/>
          <a:ext cx="0" cy="0"/>
          <a:chOff x="0" y="0"/>
          <a:chExt cx="0" cy="0"/>
        </a:xfrm>
      </p:grpSpPr>
      <p:grpSp>
        <p:nvGrpSpPr>
          <p:cNvPr id="508" name="Google Shape;508;p90"/>
          <p:cNvGrpSpPr/>
          <p:nvPr/>
        </p:nvGrpSpPr>
        <p:grpSpPr>
          <a:xfrm>
            <a:off x="5459540" y="1438535"/>
            <a:ext cx="2875854" cy="2266430"/>
            <a:chOff x="6955537" y="1660872"/>
            <a:chExt cx="3834472" cy="3021906"/>
          </a:xfrm>
        </p:grpSpPr>
        <p:sp>
          <p:nvSpPr>
            <p:cNvPr id="509" name="Google Shape;509;p90"/>
            <p:cNvSpPr txBox="1"/>
            <p:nvPr/>
          </p:nvSpPr>
          <p:spPr>
            <a:xfrm>
              <a:off x="6955537" y="1660872"/>
              <a:ext cx="3834472" cy="193899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rgbClr val="7F7F7F"/>
                  </a:solidFill>
                  <a:latin typeface="Montserrat Thin"/>
                  <a:ea typeface="Montserrat Thin"/>
                  <a:cs typeface="Montserrat Thin"/>
                  <a:sym typeface="Montserrat Thin"/>
                </a:rPr>
                <a:t>STORY</a:t>
              </a:r>
              <a:endParaRPr sz="1100"/>
            </a:p>
            <a:p>
              <a:pPr indent="0" lvl="0" marL="0" marR="0" rtl="0" algn="l">
                <a:spcBef>
                  <a:spcPts val="0"/>
                </a:spcBef>
                <a:spcAft>
                  <a:spcPts val="0"/>
                </a:spcAft>
                <a:buNone/>
              </a:pPr>
              <a:r>
                <a:rPr b="1" lang="en" sz="3000">
                  <a:solidFill>
                    <a:schemeClr val="dk1"/>
                  </a:solidFill>
                  <a:latin typeface="Montserrat"/>
                  <a:ea typeface="Montserrat"/>
                  <a:cs typeface="Montserrat"/>
                  <a:sym typeface="Montserrat"/>
                </a:rPr>
                <a:t>ABOUT WHO</a:t>
              </a:r>
              <a:endParaRPr sz="1100"/>
            </a:p>
            <a:p>
              <a:pPr indent="0" lvl="0" marL="0" marR="0" rtl="0" algn="l">
                <a:spcBef>
                  <a:spcPts val="0"/>
                </a:spcBef>
                <a:spcAft>
                  <a:spcPts val="0"/>
                </a:spcAft>
                <a:buNone/>
              </a:pPr>
              <a:r>
                <a:rPr b="1" lang="en" sz="3000">
                  <a:solidFill>
                    <a:schemeClr val="dk1"/>
                  </a:solidFill>
                  <a:latin typeface="Montserrat Thin"/>
                  <a:ea typeface="Montserrat Thin"/>
                  <a:cs typeface="Montserrat Thin"/>
                  <a:sym typeface="Montserrat Thin"/>
                </a:rPr>
                <a:t>WE ARE</a:t>
              </a:r>
              <a:endParaRPr sz="1100"/>
            </a:p>
          </p:txBody>
        </p:sp>
        <p:sp>
          <p:nvSpPr>
            <p:cNvPr id="510" name="Google Shape;510;p90"/>
            <p:cNvSpPr txBox="1"/>
            <p:nvPr/>
          </p:nvSpPr>
          <p:spPr>
            <a:xfrm>
              <a:off x="6955537" y="3854987"/>
              <a:ext cx="3415130"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the industry's standard dummy text ever</a:t>
              </a:r>
              <a:endParaRPr i="1" sz="800">
                <a:solidFill>
                  <a:schemeClr val="dk1"/>
                </a:solidFill>
                <a:latin typeface="Montserrat Light"/>
                <a:ea typeface="Montserrat Light"/>
                <a:cs typeface="Montserrat Light"/>
                <a:sym typeface="Montserrat Light"/>
              </a:endParaRPr>
            </a:p>
          </p:txBody>
        </p:sp>
      </p:grpSp>
      <p:grpSp>
        <p:nvGrpSpPr>
          <p:cNvPr id="511" name="Google Shape;511;p90"/>
          <p:cNvGrpSpPr/>
          <p:nvPr/>
        </p:nvGrpSpPr>
        <p:grpSpPr>
          <a:xfrm rot="-5400000">
            <a:off x="513430" y="3270367"/>
            <a:ext cx="1832986" cy="613621"/>
            <a:chOff x="1305059" y="4640596"/>
            <a:chExt cx="2443981" cy="818161"/>
          </a:xfrm>
        </p:grpSpPr>
        <p:sp>
          <p:nvSpPr>
            <p:cNvPr id="512" name="Google Shape;512;p90"/>
            <p:cNvSpPr txBox="1"/>
            <p:nvPr/>
          </p:nvSpPr>
          <p:spPr>
            <a:xfrm>
              <a:off x="1305059" y="4887447"/>
              <a:ext cx="2443981"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text of the printing and typesetting industry. lorem the</a:t>
              </a:r>
              <a:endParaRPr i="1" sz="800">
                <a:solidFill>
                  <a:schemeClr val="dk1"/>
                </a:solidFill>
                <a:latin typeface="Montserrat Light"/>
                <a:ea typeface="Montserrat Light"/>
                <a:cs typeface="Montserrat Light"/>
                <a:sym typeface="Montserrat Light"/>
              </a:endParaRPr>
            </a:p>
          </p:txBody>
        </p:sp>
        <p:cxnSp>
          <p:nvCxnSpPr>
            <p:cNvPr id="513" name="Google Shape;513;p90"/>
            <p:cNvCxnSpPr/>
            <p:nvPr/>
          </p:nvCxnSpPr>
          <p:spPr>
            <a:xfrm>
              <a:off x="1409700" y="4640596"/>
              <a:ext cx="571500" cy="0"/>
            </a:xfrm>
            <a:prstGeom prst="straightConnector1">
              <a:avLst/>
            </a:prstGeom>
            <a:noFill/>
            <a:ln cap="flat" cmpd="sng" w="38100">
              <a:solidFill>
                <a:schemeClr val="accent2"/>
              </a:solidFill>
              <a:prstDash val="solid"/>
              <a:miter lim="800000"/>
              <a:headEnd len="sm" w="sm" type="none"/>
              <a:tailEnd len="sm" w="sm" type="none"/>
            </a:ln>
          </p:spPr>
        </p:cxnSp>
      </p:grpSp>
      <p:pic>
        <p:nvPicPr>
          <p:cNvPr id="514" name="Google Shape;514;p90"/>
          <p:cNvPicPr preferRelativeResize="0"/>
          <p:nvPr>
            <p:ph idx="2" type="pic"/>
          </p:nvPr>
        </p:nvPicPr>
        <p:blipFill rotWithShape="1">
          <a:blip r:embed="rId3">
            <a:alphaModFix/>
          </a:blip>
          <a:srcRect b="0" l="39354" r="3751" t="0"/>
          <a:stretch/>
        </p:blipFill>
        <p:spPr>
          <a:xfrm>
            <a:off x="2600324" y="1764864"/>
            <a:ext cx="2328863" cy="2728806"/>
          </a:xfrm>
          <a:prstGeom prst="rect">
            <a:avLst/>
          </a:prstGeom>
          <a:noFill/>
          <a:ln>
            <a:noFill/>
          </a:ln>
        </p:spPr>
      </p:pic>
      <p:pic>
        <p:nvPicPr>
          <p:cNvPr id="515" name="Google Shape;515;p90"/>
          <p:cNvPicPr preferRelativeResize="0"/>
          <p:nvPr>
            <p:ph idx="3" type="pic"/>
          </p:nvPr>
        </p:nvPicPr>
        <p:blipFill rotWithShape="1">
          <a:blip r:embed="rId4">
            <a:alphaModFix/>
          </a:blip>
          <a:srcRect b="0" l="486" r="487" t="0"/>
          <a:stretch/>
        </p:blipFill>
        <p:spPr>
          <a:xfrm>
            <a:off x="2600324" y="0"/>
            <a:ext cx="2328863" cy="157741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pic>
        <p:nvPicPr>
          <p:cNvPr id="289" name="Google Shape;289;p73"/>
          <p:cNvPicPr preferRelativeResize="0"/>
          <p:nvPr>
            <p:ph idx="2" type="pic"/>
          </p:nvPr>
        </p:nvPicPr>
        <p:blipFill rotWithShape="1">
          <a:blip r:embed="rId3">
            <a:alphaModFix/>
          </a:blip>
          <a:srcRect b="9807" l="0" r="0" t="9807"/>
          <a:stretch/>
        </p:blipFill>
        <p:spPr>
          <a:xfrm>
            <a:off x="261257" y="262448"/>
            <a:ext cx="8621486" cy="4619794"/>
          </a:xfrm>
          <a:prstGeom prst="rect">
            <a:avLst/>
          </a:prstGeom>
          <a:noFill/>
          <a:ln>
            <a:noFill/>
          </a:ln>
        </p:spPr>
      </p:pic>
      <p:grpSp>
        <p:nvGrpSpPr>
          <p:cNvPr id="290" name="Google Shape;290;p73"/>
          <p:cNvGrpSpPr/>
          <p:nvPr/>
        </p:nvGrpSpPr>
        <p:grpSpPr>
          <a:xfrm>
            <a:off x="2900363" y="1243013"/>
            <a:ext cx="3343275" cy="2657475"/>
            <a:chOff x="3867150" y="1657350"/>
            <a:chExt cx="4457700" cy="3543300"/>
          </a:xfrm>
        </p:grpSpPr>
        <p:sp>
          <p:nvSpPr>
            <p:cNvPr id="291" name="Google Shape;291;p73"/>
            <p:cNvSpPr/>
            <p:nvPr/>
          </p:nvSpPr>
          <p:spPr>
            <a:xfrm>
              <a:off x="3867150" y="1657350"/>
              <a:ext cx="4457700" cy="3543300"/>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292" name="Google Shape;292;p73"/>
            <p:cNvPicPr preferRelativeResize="0"/>
            <p:nvPr/>
          </p:nvPicPr>
          <p:blipFill rotWithShape="1">
            <a:blip r:embed="rId4">
              <a:alphaModFix/>
            </a:blip>
            <a:srcRect b="0" l="0" r="0" t="0"/>
            <a:stretch/>
          </p:blipFill>
          <p:spPr>
            <a:xfrm>
              <a:off x="4716765" y="2352002"/>
              <a:ext cx="2758470" cy="2195284"/>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9" name="Shape 519"/>
        <p:cNvGrpSpPr/>
        <p:nvPr/>
      </p:nvGrpSpPr>
      <p:grpSpPr>
        <a:xfrm>
          <a:off x="0" y="0"/>
          <a:ext cx="0" cy="0"/>
          <a:chOff x="0" y="0"/>
          <a:chExt cx="0" cy="0"/>
        </a:xfrm>
      </p:grpSpPr>
      <p:pic>
        <p:nvPicPr>
          <p:cNvPr id="520" name="Google Shape;520;p91"/>
          <p:cNvPicPr preferRelativeResize="0"/>
          <p:nvPr>
            <p:ph idx="2" type="pic"/>
          </p:nvPr>
        </p:nvPicPr>
        <p:blipFill rotWithShape="1">
          <a:blip r:embed="rId3">
            <a:alphaModFix/>
          </a:blip>
          <a:srcRect b="9518" l="0" r="2941" t="12459"/>
          <a:stretch/>
        </p:blipFill>
        <p:spPr>
          <a:xfrm>
            <a:off x="261257" y="262448"/>
            <a:ext cx="8621486" cy="4619794"/>
          </a:xfrm>
          <a:prstGeom prst="rect">
            <a:avLst/>
          </a:prstGeom>
          <a:noFill/>
          <a:ln>
            <a:noFill/>
          </a:ln>
        </p:spPr>
      </p:pic>
      <p:grpSp>
        <p:nvGrpSpPr>
          <p:cNvPr id="521" name="Google Shape;521;p91"/>
          <p:cNvGrpSpPr/>
          <p:nvPr/>
        </p:nvGrpSpPr>
        <p:grpSpPr>
          <a:xfrm rot="5400000">
            <a:off x="2204350" y="1000126"/>
            <a:ext cx="1049126" cy="3143250"/>
            <a:chOff x="8021945" y="1352550"/>
            <a:chExt cx="1398834" cy="4191000"/>
          </a:xfrm>
        </p:grpSpPr>
        <p:sp>
          <p:nvSpPr>
            <p:cNvPr id="522" name="Google Shape;522;p91"/>
            <p:cNvSpPr txBox="1"/>
            <p:nvPr/>
          </p:nvSpPr>
          <p:spPr>
            <a:xfrm rot="-5400000">
              <a:off x="7673017" y="3776737"/>
              <a:ext cx="3264693"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rgbClr val="7F7F7F"/>
                  </a:solidFill>
                  <a:latin typeface="Montserrat"/>
                  <a:ea typeface="Montserrat"/>
                  <a:cs typeface="Montserrat"/>
                  <a:sym typeface="Montserrat"/>
                </a:rPr>
                <a:t>CREATIVE PRESENTATION</a:t>
              </a:r>
              <a:endParaRPr sz="1100"/>
            </a:p>
          </p:txBody>
        </p:sp>
        <p:sp>
          <p:nvSpPr>
            <p:cNvPr id="523" name="Google Shape;523;p91"/>
            <p:cNvSpPr txBox="1"/>
            <p:nvPr/>
          </p:nvSpPr>
          <p:spPr>
            <a:xfrm rot="-5400000">
              <a:off x="6472749" y="2901746"/>
              <a:ext cx="4191000" cy="10926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4900">
                  <a:solidFill>
                    <a:schemeClr val="dk1"/>
                  </a:solidFill>
                  <a:latin typeface="Montserrat"/>
                  <a:ea typeface="Montserrat"/>
                  <a:cs typeface="Montserrat"/>
                  <a:sym typeface="Montserrat"/>
                </a:rPr>
                <a:t>THE END</a:t>
              </a:r>
              <a:endParaRPr sz="1100"/>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 name="Shape 296"/>
        <p:cNvGrpSpPr/>
        <p:nvPr/>
      </p:nvGrpSpPr>
      <p:grpSpPr>
        <a:xfrm>
          <a:off x="0" y="0"/>
          <a:ext cx="0" cy="0"/>
          <a:chOff x="0" y="0"/>
          <a:chExt cx="0" cy="0"/>
        </a:xfrm>
      </p:grpSpPr>
      <p:pic>
        <p:nvPicPr>
          <p:cNvPr id="297" name="Google Shape;297;p74"/>
          <p:cNvPicPr preferRelativeResize="0"/>
          <p:nvPr>
            <p:ph idx="2" type="pic"/>
          </p:nvPr>
        </p:nvPicPr>
        <p:blipFill rotWithShape="1">
          <a:blip r:embed="rId3">
            <a:alphaModFix/>
          </a:blip>
          <a:srcRect b="9807" l="0" r="0" t="9807"/>
          <a:stretch/>
        </p:blipFill>
        <p:spPr>
          <a:xfrm>
            <a:off x="261257" y="262448"/>
            <a:ext cx="8621486" cy="4619794"/>
          </a:xfrm>
          <a:prstGeom prst="rect">
            <a:avLst/>
          </a:prstGeom>
          <a:noFill/>
          <a:ln>
            <a:noFill/>
          </a:ln>
        </p:spPr>
      </p:pic>
      <p:grpSp>
        <p:nvGrpSpPr>
          <p:cNvPr id="298" name="Google Shape;298;p74"/>
          <p:cNvGrpSpPr/>
          <p:nvPr/>
        </p:nvGrpSpPr>
        <p:grpSpPr>
          <a:xfrm>
            <a:off x="2900363" y="1243013"/>
            <a:ext cx="3343275" cy="2657475"/>
            <a:chOff x="3867150" y="1657350"/>
            <a:chExt cx="4457700" cy="3543300"/>
          </a:xfrm>
        </p:grpSpPr>
        <p:sp>
          <p:nvSpPr>
            <p:cNvPr id="299" name="Google Shape;299;p74"/>
            <p:cNvSpPr/>
            <p:nvPr/>
          </p:nvSpPr>
          <p:spPr>
            <a:xfrm>
              <a:off x="3867150" y="1657350"/>
              <a:ext cx="4457700" cy="3543300"/>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300" name="Google Shape;300;p74"/>
            <p:cNvPicPr preferRelativeResize="0"/>
            <p:nvPr/>
          </p:nvPicPr>
          <p:blipFill rotWithShape="1">
            <a:blip r:embed="rId4">
              <a:alphaModFix/>
            </a:blip>
            <a:srcRect b="0" l="0" r="0" t="0"/>
            <a:stretch/>
          </p:blipFill>
          <p:spPr>
            <a:xfrm>
              <a:off x="4716765" y="2352002"/>
              <a:ext cx="2758470" cy="2195284"/>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4" name="Shape 304"/>
        <p:cNvGrpSpPr/>
        <p:nvPr/>
      </p:nvGrpSpPr>
      <p:grpSpPr>
        <a:xfrm>
          <a:off x="0" y="0"/>
          <a:ext cx="0" cy="0"/>
          <a:chOff x="0" y="0"/>
          <a:chExt cx="0" cy="0"/>
        </a:xfrm>
      </p:grpSpPr>
      <p:sp>
        <p:nvSpPr>
          <p:cNvPr id="305" name="Google Shape;305;p75"/>
          <p:cNvSpPr/>
          <p:nvPr/>
        </p:nvSpPr>
        <p:spPr>
          <a:xfrm>
            <a:off x="3385457" y="1"/>
            <a:ext cx="3385457" cy="2808513"/>
          </a:xfrm>
          <a:prstGeom prst="rect">
            <a:avLst/>
          </a:prstGeom>
          <a:solidFill>
            <a:schemeClr val="dk1">
              <a:alpha val="8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306" name="Google Shape;306;p75"/>
          <p:cNvSpPr/>
          <p:nvPr/>
        </p:nvSpPr>
        <p:spPr>
          <a:xfrm>
            <a:off x="1" y="-1"/>
            <a:ext cx="3385457" cy="2808515"/>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307" name="Google Shape;307;p75"/>
          <p:cNvPicPr preferRelativeResize="0"/>
          <p:nvPr>
            <p:ph idx="2" type="pic"/>
          </p:nvPr>
        </p:nvPicPr>
        <p:blipFill rotWithShape="1">
          <a:blip r:embed="rId3">
            <a:alphaModFix/>
          </a:blip>
          <a:srcRect b="0" l="0" r="9612" t="0"/>
          <a:stretch/>
        </p:blipFill>
        <p:spPr>
          <a:xfrm>
            <a:off x="0" y="-1"/>
            <a:ext cx="3385457" cy="2808515"/>
          </a:xfrm>
          <a:prstGeom prst="rect">
            <a:avLst/>
          </a:prstGeom>
          <a:noFill/>
          <a:ln>
            <a:noFill/>
          </a:ln>
        </p:spPr>
      </p:pic>
      <p:pic>
        <p:nvPicPr>
          <p:cNvPr id="308" name="Google Shape;308;p75"/>
          <p:cNvPicPr preferRelativeResize="0"/>
          <p:nvPr/>
        </p:nvPicPr>
        <p:blipFill rotWithShape="1">
          <a:blip r:embed="rId4">
            <a:alphaModFix/>
          </a:blip>
          <a:srcRect b="0" l="0" r="0" t="0"/>
          <a:stretch/>
        </p:blipFill>
        <p:spPr>
          <a:xfrm>
            <a:off x="4043759" y="581025"/>
            <a:ext cx="2068852" cy="1646463"/>
          </a:xfrm>
          <a:prstGeom prst="rect">
            <a:avLst/>
          </a:prstGeom>
          <a:noFill/>
          <a:ln>
            <a:noFill/>
          </a:ln>
        </p:spPr>
      </p:pic>
      <p:sp>
        <p:nvSpPr>
          <p:cNvPr id="309" name="Google Shape;309;p75"/>
          <p:cNvSpPr/>
          <p:nvPr/>
        </p:nvSpPr>
        <p:spPr>
          <a:xfrm>
            <a:off x="1" y="1"/>
            <a:ext cx="3385457" cy="2808513"/>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310" name="Google Shape;310;p75"/>
          <p:cNvPicPr preferRelativeResize="0"/>
          <p:nvPr>
            <p:ph idx="3" type="pic"/>
          </p:nvPr>
        </p:nvPicPr>
        <p:blipFill rotWithShape="1">
          <a:blip r:embed="rId5">
            <a:alphaModFix/>
          </a:blip>
          <a:srcRect b="1732" l="0" r="0" t="1733"/>
          <a:stretch/>
        </p:blipFill>
        <p:spPr>
          <a:xfrm>
            <a:off x="3385457" y="2808514"/>
            <a:ext cx="3385457" cy="2334986"/>
          </a:xfrm>
          <a:prstGeom prst="rect">
            <a:avLst/>
          </a:prstGeom>
          <a:noFill/>
          <a:ln>
            <a:noFill/>
          </a:ln>
        </p:spPr>
      </p:pic>
      <p:sp>
        <p:nvSpPr>
          <p:cNvPr id="311" name="Google Shape;311;p75"/>
          <p:cNvSpPr txBox="1"/>
          <p:nvPr/>
        </p:nvSpPr>
        <p:spPr>
          <a:xfrm rot="-5400000">
            <a:off x="7485373" y="3854820"/>
            <a:ext cx="9441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1100" u="none" cap="none" strike="noStrike">
                <a:solidFill>
                  <a:schemeClr val="dk1"/>
                </a:solidFill>
                <a:latin typeface="Montserrat"/>
                <a:ea typeface="Montserrat"/>
                <a:cs typeface="Montserrat"/>
                <a:sym typeface="Montserrat"/>
              </a:rPr>
              <a:t>2018</a:t>
            </a:r>
            <a:endParaRPr sz="1100"/>
          </a:p>
        </p:txBody>
      </p:sp>
      <p:sp>
        <p:nvSpPr>
          <p:cNvPr id="312" name="Google Shape;312;p75"/>
          <p:cNvSpPr/>
          <p:nvPr/>
        </p:nvSpPr>
        <p:spPr>
          <a:xfrm>
            <a:off x="7587343" y="3503917"/>
            <a:ext cx="740228" cy="944175"/>
          </a:xfrm>
          <a:prstGeom prst="rect">
            <a:avLst/>
          </a:pr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313" name="Google Shape;313;p75"/>
          <p:cNvSpPr txBox="1"/>
          <p:nvPr/>
        </p:nvSpPr>
        <p:spPr>
          <a:xfrm>
            <a:off x="816430" y="3758152"/>
            <a:ext cx="1832986" cy="620843"/>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b="0" i="1" lang="en" sz="800" u="none" cap="none" strike="noStrike">
                <a:solidFill>
                  <a:schemeClr val="dk1"/>
                </a:solidFill>
                <a:latin typeface="Montserrat Light"/>
                <a:ea typeface="Montserrat Light"/>
                <a:cs typeface="Montserrat Light"/>
                <a:sym typeface="Montserrat Light"/>
              </a:rPr>
              <a:t>lorem ipsum is simply dummy</a:t>
            </a:r>
            <a:endParaRPr sz="1100"/>
          </a:p>
          <a:p>
            <a:pPr indent="0" lvl="0" marL="0" marR="0" rtl="0" algn="l">
              <a:lnSpc>
                <a:spcPct val="160000"/>
              </a:lnSpc>
              <a:spcBef>
                <a:spcPts val="0"/>
              </a:spcBef>
              <a:spcAft>
                <a:spcPts val="0"/>
              </a:spcAft>
              <a:buNone/>
            </a:pPr>
            <a:r>
              <a:rPr b="0" i="1" lang="en" sz="800" u="none" cap="none" strike="noStrike">
                <a:solidFill>
                  <a:schemeClr val="dk1"/>
                </a:solidFill>
                <a:latin typeface="Montserrat Light"/>
                <a:ea typeface="Montserrat Light"/>
                <a:cs typeface="Montserrat Light"/>
                <a:sym typeface="Montserrat Light"/>
              </a:rPr>
              <a:t>text of the printing and typesetting industry. lorem the</a:t>
            </a:r>
            <a:endParaRPr b="0" i="1" sz="800" u="none" cap="none" strike="noStrike">
              <a:solidFill>
                <a:schemeClr val="dk1"/>
              </a:solidFill>
              <a:latin typeface="Montserrat Light"/>
              <a:ea typeface="Montserrat Light"/>
              <a:cs typeface="Montserrat Light"/>
              <a:sym typeface="Montserrat Light"/>
            </a:endParaRPr>
          </a:p>
        </p:txBody>
      </p:sp>
      <p:cxnSp>
        <p:nvCxnSpPr>
          <p:cNvPr id="314" name="Google Shape;314;p75"/>
          <p:cNvCxnSpPr/>
          <p:nvPr/>
        </p:nvCxnSpPr>
        <p:spPr>
          <a:xfrm>
            <a:off x="894910" y="3573014"/>
            <a:ext cx="428625" cy="0"/>
          </a:xfrm>
          <a:prstGeom prst="straightConnector1">
            <a:avLst/>
          </a:prstGeom>
          <a:noFill/>
          <a:ln cap="flat" cmpd="sng" w="38100">
            <a:solidFill>
              <a:schemeClr val="accent2"/>
            </a:solidFill>
            <a:prstDash val="solid"/>
            <a:miter lim="800000"/>
            <a:headEnd len="sm" w="sm" type="none"/>
            <a:tailEnd len="sm" w="sm" type="none"/>
          </a:ln>
        </p:spPr>
      </p:cxnSp>
      <p:sp>
        <p:nvSpPr>
          <p:cNvPr id="315" name="Google Shape;315;p75"/>
          <p:cNvSpPr txBox="1"/>
          <p:nvPr/>
        </p:nvSpPr>
        <p:spPr>
          <a:xfrm>
            <a:off x="4161691" y="3758152"/>
            <a:ext cx="1832986" cy="620843"/>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b="0" i="1" lang="en" sz="800" u="none" cap="none" strike="noStrike">
                <a:solidFill>
                  <a:schemeClr val="lt1"/>
                </a:solidFill>
                <a:latin typeface="Montserrat Light"/>
                <a:ea typeface="Montserrat Light"/>
                <a:cs typeface="Montserrat Light"/>
                <a:sym typeface="Montserrat Light"/>
              </a:rPr>
              <a:t>lorem ipsum is simply dummy</a:t>
            </a:r>
            <a:endParaRPr sz="1100"/>
          </a:p>
          <a:p>
            <a:pPr indent="0" lvl="0" marL="0" marR="0" rtl="0" algn="l">
              <a:lnSpc>
                <a:spcPct val="160000"/>
              </a:lnSpc>
              <a:spcBef>
                <a:spcPts val="0"/>
              </a:spcBef>
              <a:spcAft>
                <a:spcPts val="0"/>
              </a:spcAft>
              <a:buNone/>
            </a:pPr>
            <a:r>
              <a:rPr b="0" i="1" lang="en" sz="800" u="none" cap="none" strike="noStrike">
                <a:solidFill>
                  <a:schemeClr val="lt1"/>
                </a:solidFill>
                <a:latin typeface="Montserrat Light"/>
                <a:ea typeface="Montserrat Light"/>
                <a:cs typeface="Montserrat Light"/>
                <a:sym typeface="Montserrat Light"/>
              </a:rPr>
              <a:t>text of the printing and typesetting industry. lorem the</a:t>
            </a:r>
            <a:endParaRPr b="0" i="1" sz="800" u="none" cap="none" strike="noStrike">
              <a:solidFill>
                <a:schemeClr val="lt1"/>
              </a:solidFill>
              <a:latin typeface="Montserrat Light"/>
              <a:ea typeface="Montserrat Light"/>
              <a:cs typeface="Montserrat Light"/>
              <a:sym typeface="Montserrat Light"/>
            </a:endParaRPr>
          </a:p>
        </p:txBody>
      </p:sp>
      <p:cxnSp>
        <p:nvCxnSpPr>
          <p:cNvPr id="316" name="Google Shape;316;p75"/>
          <p:cNvCxnSpPr/>
          <p:nvPr/>
        </p:nvCxnSpPr>
        <p:spPr>
          <a:xfrm>
            <a:off x="4240172" y="3573014"/>
            <a:ext cx="428625" cy="0"/>
          </a:xfrm>
          <a:prstGeom prst="straightConnector1">
            <a:avLst/>
          </a:prstGeom>
          <a:noFill/>
          <a:ln cap="flat" cmpd="sng" w="38100">
            <a:solidFill>
              <a:schemeClr val="accent2"/>
            </a:solidFill>
            <a:prstDash val="solid"/>
            <a:miter lim="800000"/>
            <a:headEnd len="sm" w="sm" type="none"/>
            <a:tailEnd len="sm" w="sm" type="none"/>
          </a:ln>
        </p:spPr>
      </p:cxnSp>
      <p:pic>
        <p:nvPicPr>
          <p:cNvPr id="317" name="Google Shape;317;p75"/>
          <p:cNvPicPr preferRelativeResize="0"/>
          <p:nvPr>
            <p:ph idx="4" type="pic"/>
          </p:nvPr>
        </p:nvPicPr>
        <p:blipFill rotWithShape="1">
          <a:blip r:embed="rId6">
            <a:alphaModFix/>
          </a:blip>
          <a:srcRect b="10545" l="0" r="0" t="10545"/>
          <a:stretch/>
        </p:blipFill>
        <p:spPr>
          <a:xfrm>
            <a:off x="6770914" y="-1"/>
            <a:ext cx="2373085" cy="280851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pic>
        <p:nvPicPr>
          <p:cNvPr id="322" name="Google Shape;322;p76"/>
          <p:cNvPicPr preferRelativeResize="0"/>
          <p:nvPr>
            <p:ph idx="2" type="pic"/>
          </p:nvPr>
        </p:nvPicPr>
        <p:blipFill rotWithShape="1">
          <a:blip r:embed="rId3">
            <a:alphaModFix/>
          </a:blip>
          <a:srcRect b="0" l="9448" r="9447" t="0"/>
          <a:stretch/>
        </p:blipFill>
        <p:spPr>
          <a:xfrm>
            <a:off x="900113" y="1243013"/>
            <a:ext cx="3343275" cy="2657475"/>
          </a:xfrm>
          <a:prstGeom prst="rect">
            <a:avLst/>
          </a:prstGeom>
          <a:noFill/>
          <a:ln>
            <a:noFill/>
          </a:ln>
        </p:spPr>
      </p:pic>
      <p:sp>
        <p:nvSpPr>
          <p:cNvPr id="323" name="Google Shape;323;p76"/>
          <p:cNvSpPr/>
          <p:nvPr/>
        </p:nvSpPr>
        <p:spPr>
          <a:xfrm>
            <a:off x="900113" y="1243013"/>
            <a:ext cx="3343275" cy="2657475"/>
          </a:xfrm>
          <a:prstGeom prst="rect">
            <a:avLst/>
          </a:prstGeom>
          <a:solidFill>
            <a:schemeClr val="dk1">
              <a:alpha val="2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nvGrpSpPr>
          <p:cNvPr id="324" name="Google Shape;324;p76"/>
          <p:cNvGrpSpPr/>
          <p:nvPr/>
        </p:nvGrpSpPr>
        <p:grpSpPr>
          <a:xfrm>
            <a:off x="4900614" y="1243013"/>
            <a:ext cx="2410642" cy="1166749"/>
            <a:chOff x="1662611" y="1976313"/>
            <a:chExt cx="3214189" cy="1555665"/>
          </a:xfrm>
        </p:grpSpPr>
        <p:sp>
          <p:nvSpPr>
            <p:cNvPr id="325" name="Google Shape;325;p76"/>
            <p:cNvSpPr txBox="1"/>
            <p:nvPr/>
          </p:nvSpPr>
          <p:spPr>
            <a:xfrm>
              <a:off x="1662611" y="1976313"/>
              <a:ext cx="2471239"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2300" u="none" cap="none" strike="noStrike">
                  <a:solidFill>
                    <a:schemeClr val="dk1"/>
                  </a:solidFill>
                  <a:latin typeface="Montserrat Thin"/>
                  <a:ea typeface="Montserrat Thin"/>
                  <a:cs typeface="Montserrat Thin"/>
                  <a:sym typeface="Montserrat Thin"/>
                </a:rPr>
                <a:t>WELCOME</a:t>
              </a:r>
              <a:endParaRPr sz="1100"/>
            </a:p>
          </p:txBody>
        </p:sp>
        <p:sp>
          <p:nvSpPr>
            <p:cNvPr id="326" name="Google Shape;326;p76"/>
            <p:cNvSpPr txBox="1"/>
            <p:nvPr/>
          </p:nvSpPr>
          <p:spPr>
            <a:xfrm>
              <a:off x="1662611" y="2704187"/>
              <a:ext cx="3214189"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pic>
        <p:nvPicPr>
          <p:cNvPr id="331" name="Google Shape;331;p77"/>
          <p:cNvPicPr preferRelativeResize="0"/>
          <p:nvPr>
            <p:ph idx="2" type="pic"/>
          </p:nvPr>
        </p:nvPicPr>
        <p:blipFill rotWithShape="1">
          <a:blip r:embed="rId3">
            <a:alphaModFix/>
          </a:blip>
          <a:srcRect b="0" l="10684" r="10685" t="0"/>
          <a:stretch/>
        </p:blipFill>
        <p:spPr>
          <a:xfrm>
            <a:off x="4572000" y="1243013"/>
            <a:ext cx="3343275" cy="2657475"/>
          </a:xfrm>
          <a:prstGeom prst="rect">
            <a:avLst/>
          </a:prstGeom>
          <a:noFill/>
          <a:ln>
            <a:noFill/>
          </a:ln>
        </p:spPr>
      </p:pic>
      <p:grpSp>
        <p:nvGrpSpPr>
          <p:cNvPr id="332" name="Google Shape;332;p77"/>
          <p:cNvGrpSpPr/>
          <p:nvPr/>
        </p:nvGrpSpPr>
        <p:grpSpPr>
          <a:xfrm>
            <a:off x="1228725" y="2733739"/>
            <a:ext cx="2410642" cy="1166749"/>
            <a:chOff x="1662611" y="1976313"/>
            <a:chExt cx="3214189" cy="1555665"/>
          </a:xfrm>
        </p:grpSpPr>
        <p:sp>
          <p:nvSpPr>
            <p:cNvPr id="333" name="Google Shape;333;p77"/>
            <p:cNvSpPr txBox="1"/>
            <p:nvPr/>
          </p:nvSpPr>
          <p:spPr>
            <a:xfrm>
              <a:off x="2405561" y="1976313"/>
              <a:ext cx="2471239" cy="553998"/>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300">
                  <a:solidFill>
                    <a:schemeClr val="dk1"/>
                  </a:solidFill>
                  <a:latin typeface="Montserrat Thin"/>
                  <a:ea typeface="Montserrat Thin"/>
                  <a:cs typeface="Montserrat Thin"/>
                  <a:sym typeface="Montserrat Thin"/>
                </a:rPr>
                <a:t>WELCOME</a:t>
              </a:r>
              <a:endParaRPr sz="1100"/>
            </a:p>
          </p:txBody>
        </p:sp>
        <p:sp>
          <p:nvSpPr>
            <p:cNvPr id="334" name="Google Shape;334;p77"/>
            <p:cNvSpPr txBox="1"/>
            <p:nvPr/>
          </p:nvSpPr>
          <p:spPr>
            <a:xfrm>
              <a:off x="1662611" y="2704187"/>
              <a:ext cx="3214189" cy="827791"/>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8" name="Shape 338"/>
        <p:cNvGrpSpPr/>
        <p:nvPr/>
      </p:nvGrpSpPr>
      <p:grpSpPr>
        <a:xfrm>
          <a:off x="0" y="0"/>
          <a:ext cx="0" cy="0"/>
          <a:chOff x="0" y="0"/>
          <a:chExt cx="0" cy="0"/>
        </a:xfrm>
      </p:grpSpPr>
      <p:sp>
        <p:nvSpPr>
          <p:cNvPr id="339" name="Google Shape;339;p78"/>
          <p:cNvSpPr/>
          <p:nvPr/>
        </p:nvSpPr>
        <p:spPr>
          <a:xfrm>
            <a:off x="6457950" y="385760"/>
            <a:ext cx="771523" cy="4371980"/>
          </a:xfrm>
          <a:prstGeom prst="rect">
            <a:avLst/>
          </a:prstGeom>
          <a:solidFill>
            <a:schemeClr val="dk1">
              <a:alpha val="2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40" name="Google Shape;340;p78"/>
          <p:cNvGrpSpPr/>
          <p:nvPr/>
        </p:nvGrpSpPr>
        <p:grpSpPr>
          <a:xfrm>
            <a:off x="2962918" y="1467551"/>
            <a:ext cx="3218163" cy="2208394"/>
            <a:chOff x="3950559" y="1713936"/>
            <a:chExt cx="4290884" cy="2944525"/>
          </a:xfrm>
        </p:grpSpPr>
        <p:sp>
          <p:nvSpPr>
            <p:cNvPr id="341" name="Google Shape;341;p78"/>
            <p:cNvSpPr txBox="1"/>
            <p:nvPr/>
          </p:nvSpPr>
          <p:spPr>
            <a:xfrm>
              <a:off x="4209143" y="1713936"/>
              <a:ext cx="3773714" cy="1015663"/>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4500">
                  <a:solidFill>
                    <a:schemeClr val="lt1"/>
                  </a:solidFill>
                  <a:latin typeface="Montserrat Thin"/>
                  <a:ea typeface="Montserrat Thin"/>
                  <a:cs typeface="Montserrat Thin"/>
                  <a:sym typeface="Montserrat Thin"/>
                </a:rPr>
                <a:t>MINIMAL</a:t>
              </a:r>
              <a:endParaRPr b="1" sz="4500">
                <a:solidFill>
                  <a:schemeClr val="lt1"/>
                </a:solidFill>
                <a:latin typeface="Montserrat Thin"/>
                <a:ea typeface="Montserrat Thin"/>
                <a:cs typeface="Montserrat Thin"/>
                <a:sym typeface="Montserrat Thin"/>
              </a:endParaRPr>
            </a:p>
          </p:txBody>
        </p:sp>
        <p:sp>
          <p:nvSpPr>
            <p:cNvPr id="342" name="Google Shape;342;p78"/>
            <p:cNvSpPr txBox="1"/>
            <p:nvPr/>
          </p:nvSpPr>
          <p:spPr>
            <a:xfrm>
              <a:off x="4998720" y="2679931"/>
              <a:ext cx="2240280"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Montserrat"/>
                  <a:ea typeface="Montserrat"/>
                  <a:cs typeface="Montserrat"/>
                  <a:sym typeface="Montserrat"/>
                </a:rPr>
                <a:t>POWERPOINT</a:t>
              </a:r>
              <a:endParaRPr sz="1100"/>
            </a:p>
          </p:txBody>
        </p:sp>
        <p:grpSp>
          <p:nvGrpSpPr>
            <p:cNvPr id="343" name="Google Shape;343;p78"/>
            <p:cNvGrpSpPr/>
            <p:nvPr/>
          </p:nvGrpSpPr>
          <p:grpSpPr>
            <a:xfrm>
              <a:off x="3950559" y="2868408"/>
              <a:ext cx="4290883" cy="0"/>
              <a:chOff x="3884139" y="2868408"/>
              <a:chExt cx="4290883" cy="0"/>
            </a:xfrm>
          </p:grpSpPr>
          <p:cxnSp>
            <p:nvCxnSpPr>
              <p:cNvPr id="344" name="Google Shape;344;p78"/>
              <p:cNvCxnSpPr/>
              <p:nvPr/>
            </p:nvCxnSpPr>
            <p:spPr>
              <a:xfrm rot="10800000">
                <a:off x="3884139" y="2868408"/>
                <a:ext cx="938083" cy="0"/>
              </a:xfrm>
              <a:prstGeom prst="straightConnector1">
                <a:avLst/>
              </a:prstGeom>
              <a:noFill/>
              <a:ln cap="flat" cmpd="sng" w="25400">
                <a:solidFill>
                  <a:schemeClr val="lt1"/>
                </a:solidFill>
                <a:prstDash val="solid"/>
                <a:miter lim="800000"/>
                <a:headEnd len="sm" w="sm" type="none"/>
                <a:tailEnd len="sm" w="sm" type="none"/>
              </a:ln>
            </p:spPr>
          </p:cxnSp>
          <p:cxnSp>
            <p:nvCxnSpPr>
              <p:cNvPr id="345" name="Google Shape;345;p78"/>
              <p:cNvCxnSpPr/>
              <p:nvPr/>
            </p:nvCxnSpPr>
            <p:spPr>
              <a:xfrm rot="10800000">
                <a:off x="7236939" y="2868408"/>
                <a:ext cx="938083" cy="0"/>
              </a:xfrm>
              <a:prstGeom prst="straightConnector1">
                <a:avLst/>
              </a:prstGeom>
              <a:noFill/>
              <a:ln cap="flat" cmpd="sng" w="25400">
                <a:solidFill>
                  <a:schemeClr val="lt1"/>
                </a:solidFill>
                <a:prstDash val="solid"/>
                <a:miter lim="800000"/>
                <a:headEnd len="sm" w="sm" type="none"/>
                <a:tailEnd len="sm" w="sm" type="none"/>
              </a:ln>
            </p:spPr>
          </p:cxnSp>
        </p:grpSp>
        <p:sp>
          <p:nvSpPr>
            <p:cNvPr id="346" name="Google Shape;346;p78"/>
            <p:cNvSpPr txBox="1"/>
            <p:nvPr/>
          </p:nvSpPr>
          <p:spPr>
            <a:xfrm>
              <a:off x="3996277" y="3320722"/>
              <a:ext cx="4245166" cy="1337739"/>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pic>
        <p:nvPicPr>
          <p:cNvPr id="347" name="Google Shape;347;p78"/>
          <p:cNvPicPr preferRelativeResize="0"/>
          <p:nvPr>
            <p:ph idx="2" type="pic"/>
          </p:nvPr>
        </p:nvPicPr>
        <p:blipFill rotWithShape="1">
          <a:blip r:embed="rId3">
            <a:alphaModFix/>
          </a:blip>
          <a:srcRect b="0" l="762" r="763" t="0"/>
          <a:stretch/>
        </p:blipFill>
        <p:spPr>
          <a:xfrm>
            <a:off x="0" y="385763"/>
            <a:ext cx="6457950" cy="4371975"/>
          </a:xfrm>
          <a:prstGeom prst="rect">
            <a:avLst/>
          </a:prstGeom>
          <a:noFill/>
          <a:ln>
            <a:noFill/>
          </a:ln>
        </p:spPr>
      </p:pic>
      <p:pic>
        <p:nvPicPr>
          <p:cNvPr id="348" name="Google Shape;348;p78"/>
          <p:cNvPicPr preferRelativeResize="0"/>
          <p:nvPr>
            <p:ph idx="3" type="pic"/>
          </p:nvPr>
        </p:nvPicPr>
        <p:blipFill rotWithShape="1">
          <a:blip r:embed="rId4">
            <a:alphaModFix/>
          </a:blip>
          <a:srcRect b="0" l="27068" r="5764" t="0"/>
          <a:stretch/>
        </p:blipFill>
        <p:spPr>
          <a:xfrm>
            <a:off x="7229475" y="1621631"/>
            <a:ext cx="1914525" cy="1900238"/>
          </a:xfrm>
          <a:prstGeom prst="rect">
            <a:avLst/>
          </a:prstGeom>
          <a:noFill/>
          <a:ln>
            <a:noFill/>
          </a:ln>
        </p:spPr>
      </p:pic>
      <p:sp>
        <p:nvSpPr>
          <p:cNvPr id="349" name="Google Shape;349;p78"/>
          <p:cNvSpPr/>
          <p:nvPr/>
        </p:nvSpPr>
        <p:spPr>
          <a:xfrm>
            <a:off x="0" y="385760"/>
            <a:ext cx="6457949" cy="4371980"/>
          </a:xfrm>
          <a:prstGeom prst="rect">
            <a:avLst/>
          </a:prstGeom>
          <a:solidFill>
            <a:schemeClr val="dk1">
              <a:alpha val="3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0" name="Google Shape;350;p78"/>
          <p:cNvSpPr txBox="1"/>
          <p:nvPr/>
        </p:nvSpPr>
        <p:spPr>
          <a:xfrm rot="-5400000">
            <a:off x="6003607" y="2450564"/>
            <a:ext cx="1680210"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Montserrat"/>
                <a:ea typeface="Montserrat"/>
                <a:cs typeface="Montserrat"/>
                <a:sym typeface="Montserrat"/>
              </a:rPr>
              <a:t>POWERPOINT</a:t>
            </a:r>
            <a:endParaRPr sz="1100"/>
          </a:p>
        </p:txBody>
      </p:sp>
      <p:sp>
        <p:nvSpPr>
          <p:cNvPr id="351" name="Google Shape;351;p78"/>
          <p:cNvSpPr txBox="1"/>
          <p:nvPr/>
        </p:nvSpPr>
        <p:spPr>
          <a:xfrm>
            <a:off x="1640672" y="2066881"/>
            <a:ext cx="3183874" cy="1003304"/>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sp>
        <p:nvSpPr>
          <p:cNvPr id="356" name="Google Shape;356;p79"/>
          <p:cNvSpPr/>
          <p:nvPr/>
        </p:nvSpPr>
        <p:spPr>
          <a:xfrm>
            <a:off x="3164681" y="2743196"/>
            <a:ext cx="2814637" cy="2400304"/>
          </a:xfrm>
          <a:prstGeom prst="rect">
            <a:avLst/>
          </a:prstGeom>
          <a:solidFill>
            <a:schemeClr val="dk1">
              <a:alpha val="7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57" name="Google Shape;357;p79"/>
          <p:cNvPicPr preferRelativeResize="0"/>
          <p:nvPr/>
        </p:nvPicPr>
        <p:blipFill rotWithShape="1">
          <a:blip r:embed="rId3">
            <a:alphaModFix/>
          </a:blip>
          <a:srcRect b="0" l="0" r="0" t="0"/>
          <a:stretch/>
        </p:blipFill>
        <p:spPr>
          <a:xfrm>
            <a:off x="3537574" y="548369"/>
            <a:ext cx="2068852" cy="1646463"/>
          </a:xfrm>
          <a:prstGeom prst="rect">
            <a:avLst/>
          </a:prstGeom>
          <a:noFill/>
          <a:ln>
            <a:noFill/>
          </a:ln>
        </p:spPr>
      </p:pic>
      <p:sp>
        <p:nvSpPr>
          <p:cNvPr id="358" name="Google Shape;358;p79"/>
          <p:cNvSpPr txBox="1"/>
          <p:nvPr/>
        </p:nvSpPr>
        <p:spPr>
          <a:xfrm>
            <a:off x="981652" y="3725497"/>
            <a:ext cx="1832986" cy="620843"/>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a:t>
            </a:r>
            <a:endParaRPr sz="1100"/>
          </a:p>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text of the printing and typesetting industry. lorem the</a:t>
            </a:r>
            <a:endParaRPr i="1" sz="800">
              <a:solidFill>
                <a:schemeClr val="dk1"/>
              </a:solidFill>
              <a:latin typeface="Montserrat Light"/>
              <a:ea typeface="Montserrat Light"/>
              <a:cs typeface="Montserrat Light"/>
              <a:sym typeface="Montserrat Light"/>
            </a:endParaRPr>
          </a:p>
        </p:txBody>
      </p:sp>
      <p:cxnSp>
        <p:nvCxnSpPr>
          <p:cNvPr id="359" name="Google Shape;359;p79"/>
          <p:cNvCxnSpPr/>
          <p:nvPr/>
        </p:nvCxnSpPr>
        <p:spPr>
          <a:xfrm>
            <a:off x="1060132" y="3540359"/>
            <a:ext cx="428625" cy="0"/>
          </a:xfrm>
          <a:prstGeom prst="straightConnector1">
            <a:avLst/>
          </a:prstGeom>
          <a:noFill/>
          <a:ln cap="flat" cmpd="sng" w="38100">
            <a:solidFill>
              <a:schemeClr val="accent2"/>
            </a:solidFill>
            <a:prstDash val="solid"/>
            <a:miter lim="800000"/>
            <a:headEnd len="sm" w="sm" type="none"/>
            <a:tailEnd len="sm" w="sm" type="none"/>
          </a:ln>
        </p:spPr>
      </p:cxnSp>
      <p:sp>
        <p:nvSpPr>
          <p:cNvPr id="360" name="Google Shape;360;p79"/>
          <p:cNvSpPr txBox="1"/>
          <p:nvPr/>
        </p:nvSpPr>
        <p:spPr>
          <a:xfrm>
            <a:off x="6329362" y="3725497"/>
            <a:ext cx="1832986" cy="620843"/>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a:t>
            </a:r>
            <a:endParaRPr sz="1100"/>
          </a:p>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text of the printing and typesetting industry. lorem the</a:t>
            </a:r>
            <a:endParaRPr i="1" sz="800">
              <a:solidFill>
                <a:schemeClr val="dk1"/>
              </a:solidFill>
              <a:latin typeface="Montserrat Light"/>
              <a:ea typeface="Montserrat Light"/>
              <a:cs typeface="Montserrat Light"/>
              <a:sym typeface="Montserrat Light"/>
            </a:endParaRPr>
          </a:p>
        </p:txBody>
      </p:sp>
      <p:cxnSp>
        <p:nvCxnSpPr>
          <p:cNvPr id="361" name="Google Shape;361;p79"/>
          <p:cNvCxnSpPr/>
          <p:nvPr/>
        </p:nvCxnSpPr>
        <p:spPr>
          <a:xfrm>
            <a:off x="6407843" y="3540359"/>
            <a:ext cx="428625" cy="0"/>
          </a:xfrm>
          <a:prstGeom prst="straightConnector1">
            <a:avLst/>
          </a:prstGeom>
          <a:noFill/>
          <a:ln cap="flat" cmpd="sng" w="38100">
            <a:solidFill>
              <a:schemeClr val="accent2"/>
            </a:solidFill>
            <a:prstDash val="solid"/>
            <a:miter lim="800000"/>
            <a:headEnd len="sm" w="sm" type="none"/>
            <a:tailEnd len="sm" w="sm" type="none"/>
          </a:ln>
        </p:spPr>
      </p:cxnSp>
      <p:sp>
        <p:nvSpPr>
          <p:cNvPr id="362" name="Google Shape;362;p79"/>
          <p:cNvSpPr txBox="1"/>
          <p:nvPr/>
        </p:nvSpPr>
        <p:spPr>
          <a:xfrm>
            <a:off x="4018360" y="3735599"/>
            <a:ext cx="1107281"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Montserrat"/>
                <a:ea typeface="Montserrat"/>
                <a:cs typeface="Montserrat"/>
                <a:sym typeface="Montserrat"/>
              </a:rPr>
              <a:t>About</a:t>
            </a:r>
            <a:endParaRPr sz="1100"/>
          </a:p>
        </p:txBody>
      </p:sp>
      <p:pic>
        <p:nvPicPr>
          <p:cNvPr id="363" name="Google Shape;363;p79"/>
          <p:cNvPicPr preferRelativeResize="0"/>
          <p:nvPr>
            <p:ph idx="3" type="pic"/>
          </p:nvPr>
        </p:nvPicPr>
        <p:blipFill rotWithShape="1">
          <a:blip r:embed="rId4">
            <a:alphaModFix/>
          </a:blip>
          <a:srcRect b="0" l="27727" r="3870" t="0"/>
          <a:stretch/>
        </p:blipFill>
        <p:spPr>
          <a:xfrm>
            <a:off x="6329363" y="0"/>
            <a:ext cx="2814637" cy="2743196"/>
          </a:xfrm>
          <a:prstGeom prst="rect">
            <a:avLst/>
          </a:prstGeom>
          <a:noFill/>
          <a:ln>
            <a:noFill/>
          </a:ln>
        </p:spPr>
      </p:pic>
      <p:pic>
        <p:nvPicPr>
          <p:cNvPr id="364" name="Google Shape;364;p79"/>
          <p:cNvPicPr preferRelativeResize="0"/>
          <p:nvPr>
            <p:ph idx="2" type="pic"/>
          </p:nvPr>
        </p:nvPicPr>
        <p:blipFill rotWithShape="1">
          <a:blip r:embed="rId5">
            <a:alphaModFix/>
          </a:blip>
          <a:srcRect b="0" l="22297" r="22296" t="0"/>
          <a:stretch/>
        </p:blipFill>
        <p:spPr>
          <a:xfrm>
            <a:off x="0" y="0"/>
            <a:ext cx="2814637" cy="2743196"/>
          </a:xfrm>
          <a:prstGeom prst="rect">
            <a:avLst/>
          </a:prstGeom>
          <a:noFill/>
          <a:ln>
            <a:noFill/>
          </a:ln>
        </p:spPr>
      </p:pic>
      <p:sp>
        <p:nvSpPr>
          <p:cNvPr id="365" name="Google Shape;365;p79"/>
          <p:cNvSpPr/>
          <p:nvPr/>
        </p:nvSpPr>
        <p:spPr>
          <a:xfrm>
            <a:off x="0" y="0"/>
            <a:ext cx="2814637" cy="2743195"/>
          </a:xfrm>
          <a:prstGeom prst="rect">
            <a:avLst/>
          </a:prstGeom>
          <a:solidFill>
            <a:schemeClr val="dk1">
              <a:alpha val="784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9" name="Shape 369"/>
        <p:cNvGrpSpPr/>
        <p:nvPr/>
      </p:nvGrpSpPr>
      <p:grpSpPr>
        <a:xfrm>
          <a:off x="0" y="0"/>
          <a:ext cx="0" cy="0"/>
          <a:chOff x="0" y="0"/>
          <a:chExt cx="0" cy="0"/>
        </a:xfrm>
      </p:grpSpPr>
      <p:sp>
        <p:nvSpPr>
          <p:cNvPr id="370" name="Google Shape;370;p80"/>
          <p:cNvSpPr txBox="1"/>
          <p:nvPr/>
        </p:nvSpPr>
        <p:spPr>
          <a:xfrm>
            <a:off x="3567689" y="2904904"/>
            <a:ext cx="1107281"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chemeClr val="dk1"/>
                </a:solidFill>
                <a:latin typeface="Montserrat"/>
                <a:ea typeface="Montserrat"/>
                <a:cs typeface="Montserrat"/>
                <a:sym typeface="Montserrat"/>
              </a:rPr>
              <a:t>About</a:t>
            </a:r>
            <a:endParaRPr sz="1100"/>
          </a:p>
        </p:txBody>
      </p:sp>
      <p:sp>
        <p:nvSpPr>
          <p:cNvPr id="371" name="Google Shape;371;p80"/>
          <p:cNvSpPr txBox="1"/>
          <p:nvPr/>
        </p:nvSpPr>
        <p:spPr>
          <a:xfrm>
            <a:off x="3565922" y="3870152"/>
            <a:ext cx="1832986" cy="620843"/>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a:t>
            </a:r>
            <a:endParaRPr sz="1100"/>
          </a:p>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text of the printing and typesetting industry. lorem the</a:t>
            </a:r>
            <a:endParaRPr i="1" sz="800">
              <a:solidFill>
                <a:schemeClr val="dk1"/>
              </a:solidFill>
              <a:latin typeface="Montserrat Light"/>
              <a:ea typeface="Montserrat Light"/>
              <a:cs typeface="Montserrat Light"/>
              <a:sym typeface="Montserrat Light"/>
            </a:endParaRPr>
          </a:p>
        </p:txBody>
      </p:sp>
      <p:cxnSp>
        <p:nvCxnSpPr>
          <p:cNvPr id="372" name="Google Shape;372;p80"/>
          <p:cNvCxnSpPr/>
          <p:nvPr/>
        </p:nvCxnSpPr>
        <p:spPr>
          <a:xfrm>
            <a:off x="3644402" y="3685014"/>
            <a:ext cx="428625" cy="0"/>
          </a:xfrm>
          <a:prstGeom prst="straightConnector1">
            <a:avLst/>
          </a:prstGeom>
          <a:noFill/>
          <a:ln cap="flat" cmpd="sng" w="38100">
            <a:solidFill>
              <a:schemeClr val="accent2"/>
            </a:solidFill>
            <a:prstDash val="solid"/>
            <a:miter lim="800000"/>
            <a:headEnd len="sm" w="sm" type="none"/>
            <a:tailEnd len="sm" w="sm" type="none"/>
          </a:ln>
        </p:spPr>
      </p:cxnSp>
      <p:pic>
        <p:nvPicPr>
          <p:cNvPr id="373" name="Google Shape;373;p80"/>
          <p:cNvPicPr preferRelativeResize="0"/>
          <p:nvPr>
            <p:ph idx="2" type="pic"/>
          </p:nvPr>
        </p:nvPicPr>
        <p:blipFill rotWithShape="1">
          <a:blip r:embed="rId3">
            <a:alphaModFix/>
          </a:blip>
          <a:srcRect b="0" l="401" r="25879" t="0"/>
          <a:stretch/>
        </p:blipFill>
        <p:spPr>
          <a:xfrm>
            <a:off x="0" y="2400304"/>
            <a:ext cx="3014662" cy="2743196"/>
          </a:xfrm>
          <a:prstGeom prst="rect">
            <a:avLst/>
          </a:prstGeom>
          <a:noFill/>
          <a:ln>
            <a:noFill/>
          </a:ln>
        </p:spPr>
      </p:pic>
      <p:pic>
        <p:nvPicPr>
          <p:cNvPr id="374" name="Google Shape;374;p80"/>
          <p:cNvPicPr preferRelativeResize="0"/>
          <p:nvPr>
            <p:ph idx="3" type="pic"/>
          </p:nvPr>
        </p:nvPicPr>
        <p:blipFill rotWithShape="1">
          <a:blip r:embed="rId4">
            <a:alphaModFix/>
          </a:blip>
          <a:srcRect b="895" l="0" r="0" t="895"/>
          <a:stretch/>
        </p:blipFill>
        <p:spPr>
          <a:xfrm>
            <a:off x="5950166" y="2400299"/>
            <a:ext cx="3193834" cy="2090682"/>
          </a:xfrm>
          <a:prstGeom prst="rect">
            <a:avLst/>
          </a:prstGeom>
          <a:noFill/>
          <a:ln>
            <a:noFill/>
          </a:ln>
        </p:spPr>
      </p:pic>
      <p:pic>
        <p:nvPicPr>
          <p:cNvPr id="375" name="Google Shape;375;p80"/>
          <p:cNvPicPr preferRelativeResize="0"/>
          <p:nvPr>
            <p:ph idx="4" type="pic"/>
          </p:nvPr>
        </p:nvPicPr>
        <p:blipFill rotWithShape="1">
          <a:blip r:embed="rId5">
            <a:alphaModFix/>
          </a:blip>
          <a:srcRect b="2452" l="0" r="0" t="2453"/>
          <a:stretch/>
        </p:blipFill>
        <p:spPr>
          <a:xfrm>
            <a:off x="3014663" y="0"/>
            <a:ext cx="3786187" cy="2400295"/>
          </a:xfrm>
          <a:prstGeom prst="rect">
            <a:avLst/>
          </a:prstGeom>
          <a:noFill/>
          <a:ln>
            <a:noFill/>
          </a:ln>
        </p:spPr>
      </p:pic>
      <p:grpSp>
        <p:nvGrpSpPr>
          <p:cNvPr id="376" name="Google Shape;376;p80"/>
          <p:cNvGrpSpPr/>
          <p:nvPr/>
        </p:nvGrpSpPr>
        <p:grpSpPr>
          <a:xfrm>
            <a:off x="7602311" y="728060"/>
            <a:ext cx="740228" cy="944175"/>
            <a:chOff x="10116457" y="4671890"/>
            <a:chExt cx="986970" cy="1258900"/>
          </a:xfrm>
        </p:grpSpPr>
        <p:sp>
          <p:nvSpPr>
            <p:cNvPr id="377" name="Google Shape;377;p80"/>
            <p:cNvSpPr txBox="1"/>
            <p:nvPr/>
          </p:nvSpPr>
          <p:spPr>
            <a:xfrm rot="-5400000">
              <a:off x="9980497" y="5139760"/>
              <a:ext cx="1258894"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2018</a:t>
              </a:r>
              <a:endParaRPr sz="1100"/>
            </a:p>
          </p:txBody>
        </p:sp>
        <p:sp>
          <p:nvSpPr>
            <p:cNvPr id="378" name="Google Shape;378;p80"/>
            <p:cNvSpPr/>
            <p:nvPr/>
          </p:nvSpPr>
          <p:spPr>
            <a:xfrm>
              <a:off x="10116457" y="4671890"/>
              <a:ext cx="986970" cy="1258900"/>
            </a:xfrm>
            <a:prstGeom prst="rect">
              <a:avLst/>
            </a:pr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379" name="Google Shape;379;p80"/>
          <p:cNvSpPr txBox="1"/>
          <p:nvPr/>
        </p:nvSpPr>
        <p:spPr>
          <a:xfrm>
            <a:off x="590838" y="982295"/>
            <a:ext cx="1832986" cy="620843"/>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a:t>
            </a:r>
            <a:endParaRPr sz="1100"/>
          </a:p>
          <a:p>
            <a:pPr indent="0" lvl="0" marL="0" marR="0" rtl="0" algn="l">
              <a:lnSpc>
                <a:spcPct val="180000"/>
              </a:lnSpc>
              <a:spcBef>
                <a:spcPts val="0"/>
              </a:spcBef>
              <a:spcAft>
                <a:spcPts val="0"/>
              </a:spcAft>
              <a:buNone/>
            </a:pPr>
            <a:r>
              <a:rPr i="1" lang="en" sz="800">
                <a:solidFill>
                  <a:schemeClr val="dk1"/>
                </a:solidFill>
                <a:latin typeface="Montserrat Light"/>
                <a:ea typeface="Montserrat Light"/>
                <a:cs typeface="Montserrat Light"/>
                <a:sym typeface="Montserrat Light"/>
              </a:rPr>
              <a:t>text of the printing and typesetting industry. lorem the</a:t>
            </a:r>
            <a:endParaRPr i="1" sz="800">
              <a:solidFill>
                <a:schemeClr val="dk1"/>
              </a:solidFill>
              <a:latin typeface="Montserrat Light"/>
              <a:ea typeface="Montserrat Light"/>
              <a:cs typeface="Montserrat Light"/>
              <a:sym typeface="Montserrat Light"/>
            </a:endParaRPr>
          </a:p>
        </p:txBody>
      </p:sp>
      <p:cxnSp>
        <p:nvCxnSpPr>
          <p:cNvPr id="380" name="Google Shape;380;p80"/>
          <p:cNvCxnSpPr/>
          <p:nvPr/>
        </p:nvCxnSpPr>
        <p:spPr>
          <a:xfrm>
            <a:off x="669319" y="797157"/>
            <a:ext cx="428625" cy="0"/>
          </a:xfrm>
          <a:prstGeom prst="straightConnector1">
            <a:avLst/>
          </a:prstGeom>
          <a:noFill/>
          <a:ln cap="flat" cmpd="sng" w="38100">
            <a:solidFill>
              <a:schemeClr val="accent2"/>
            </a:solidFill>
            <a:prstDash val="solid"/>
            <a:miter lim="800000"/>
            <a:headEnd len="sm" w="sm" type="none"/>
            <a:tailEnd len="sm" w="sm" type="none"/>
          </a:ln>
        </p:spPr>
      </p:cxn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16">
      <a:dk1>
        <a:srgbClr val="000000"/>
      </a:dk1>
      <a:lt1>
        <a:srgbClr val="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