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8"/>
  </p:notesMasterIdLst>
  <p:handoutMasterIdLst>
    <p:handoutMasterId r:id="rId39"/>
  </p:handoutMasterIdLst>
  <p:sldIdLst>
    <p:sldId id="256" r:id="rId2"/>
    <p:sldId id="257" r:id="rId3"/>
    <p:sldId id="258" r:id="rId4"/>
    <p:sldId id="259" r:id="rId5"/>
    <p:sldId id="261" r:id="rId6"/>
    <p:sldId id="262" r:id="rId7"/>
    <p:sldId id="270" r:id="rId8"/>
    <p:sldId id="273" r:id="rId9"/>
    <p:sldId id="263" r:id="rId10"/>
    <p:sldId id="269" r:id="rId11"/>
    <p:sldId id="274" r:id="rId12"/>
    <p:sldId id="265" r:id="rId13"/>
    <p:sldId id="272" r:id="rId14"/>
    <p:sldId id="268" r:id="rId15"/>
    <p:sldId id="275" r:id="rId16"/>
    <p:sldId id="267" r:id="rId17"/>
    <p:sldId id="266" r:id="rId18"/>
    <p:sldId id="271"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FF1515"/>
    <a:srgbClr val="FF9600"/>
    <a:srgbClr val="37CA9D"/>
    <a:srgbClr val="E6E6E6"/>
    <a:srgbClr val="62BA46"/>
    <a:srgbClr val="E7E6E6"/>
    <a:srgbClr val="7030A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2" autoAdjust="0"/>
    <p:restoredTop sz="92083" autoAdjust="0"/>
  </p:normalViewPr>
  <p:slideViewPr>
    <p:cSldViewPr snapToGrid="0" snapToObjects="1">
      <p:cViewPr varScale="1">
        <p:scale>
          <a:sx n="71" d="100"/>
          <a:sy n="71" d="100"/>
        </p:scale>
        <p:origin x="774" y="66"/>
      </p:cViewPr>
      <p:guideLst>
        <p:guide orient="horz" pos="2160"/>
        <p:guide pos="3840"/>
      </p:guideLst>
    </p:cSldViewPr>
  </p:slideViewPr>
  <p:notesTextViewPr>
    <p:cViewPr>
      <p:scale>
        <a:sx n="1" d="1"/>
        <a:sy n="1" d="1"/>
      </p:scale>
      <p:origin x="0" y="0"/>
    </p:cViewPr>
  </p:notesText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6"/>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AE1B-4632-9E7C-8B181692AE22}"/>
            </c:ext>
          </c:extLst>
        </c:ser>
        <c:ser>
          <c:idx val="1"/>
          <c:order val="1"/>
          <c:tx>
            <c:strRef>
              <c:f>Sheet1!$C$1</c:f>
              <c:strCache>
                <c:ptCount val="1"/>
                <c:pt idx="0">
                  <c:v>Series 2</c:v>
                </c:pt>
              </c:strCache>
            </c:strRef>
          </c:tx>
          <c:spPr>
            <a:ln w="28575" cap="rnd">
              <a:solidFill>
                <a:schemeClr val="accent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AE1B-4632-9E7C-8B181692AE22}"/>
            </c:ext>
          </c:extLst>
        </c:ser>
        <c:ser>
          <c:idx val="2"/>
          <c:order val="2"/>
          <c:tx>
            <c:strRef>
              <c:f>Sheet1!$D$1</c:f>
              <c:strCache>
                <c:ptCount val="1"/>
                <c:pt idx="0">
                  <c:v>Series 3</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AE1B-4632-9E7C-8B181692AE22}"/>
            </c:ext>
          </c:extLst>
        </c:ser>
        <c:dLbls>
          <c:showLegendKey val="0"/>
          <c:showVal val="0"/>
          <c:showCatName val="0"/>
          <c:showSerName val="0"/>
          <c:showPercent val="0"/>
          <c:showBubbleSize val="0"/>
        </c:dLbls>
        <c:smooth val="0"/>
        <c:axId val="369964184"/>
        <c:axId val="369969104"/>
      </c:lineChart>
      <c:catAx>
        <c:axId val="369964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369969104"/>
        <c:crosses val="autoZero"/>
        <c:auto val="1"/>
        <c:lblAlgn val="ctr"/>
        <c:lblOffset val="100"/>
        <c:noMultiLvlLbl val="0"/>
      </c:catAx>
      <c:valAx>
        <c:axId val="369969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369964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4554732009151E-3"/>
          <c:y val="0.10636179389003721"/>
          <c:w val="0.59571452079507226"/>
          <c:h val="0.89357155427431723"/>
        </c:manualLayout>
      </c:layout>
      <c:doughnutChart>
        <c:varyColors val="1"/>
        <c:ser>
          <c:idx val="0"/>
          <c:order val="0"/>
          <c:tx>
            <c:strRef>
              <c:f>Sheet1!$B$1</c:f>
              <c:strCache>
                <c:ptCount val="1"/>
                <c:pt idx="0">
                  <c:v>Sales</c:v>
                </c:pt>
              </c:strCache>
            </c:strRef>
          </c:tx>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DC9F-4B9A-AF71-748E1C9EB39F}"/>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DC9F-4B9A-AF71-748E1C9EB39F}"/>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DC9F-4B9A-AF71-748E1C9EB39F}"/>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DC9F-4B9A-AF71-748E1C9EB39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0</c:v>
                </c:pt>
                <c:pt idx="1">
                  <c:v>7</c:v>
                </c:pt>
                <c:pt idx="2">
                  <c:v>2</c:v>
                </c:pt>
                <c:pt idx="3">
                  <c:v>0</c:v>
                </c:pt>
              </c:numCache>
            </c:numRef>
          </c:val>
          <c:extLst>
            <c:ext xmlns:c16="http://schemas.microsoft.com/office/drawing/2014/chart" uri="{C3380CC4-5D6E-409C-BE32-E72D297353CC}">
              <c16:uniqueId val="{00000008-DC9F-4B9A-AF71-748E1C9EB39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4554732009151E-3"/>
          <c:y val="0.10636179389003721"/>
          <c:w val="0.59571452079507226"/>
          <c:h val="0.89357155427431723"/>
        </c:manualLayout>
      </c:layout>
      <c:doughnutChart>
        <c:varyColors val="1"/>
        <c:ser>
          <c:idx val="0"/>
          <c:order val="0"/>
          <c:tx>
            <c:strRef>
              <c:f>Sheet1!$B$1</c:f>
              <c:strCache>
                <c:ptCount val="1"/>
                <c:pt idx="0">
                  <c:v>Sales</c:v>
                </c:pt>
              </c:strCache>
            </c:strRef>
          </c:tx>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D561-4F4A-AEC2-42F8C4A44458}"/>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D561-4F4A-AEC2-42F8C4A44458}"/>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D561-4F4A-AEC2-42F8C4A44458}"/>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D561-4F4A-AEC2-42F8C4A4445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0</c:v>
                </c:pt>
                <c:pt idx="1">
                  <c:v>7</c:v>
                </c:pt>
                <c:pt idx="2">
                  <c:v>1</c:v>
                </c:pt>
                <c:pt idx="3">
                  <c:v>0</c:v>
                </c:pt>
              </c:numCache>
            </c:numRef>
          </c:val>
          <c:extLst>
            <c:ext xmlns:c16="http://schemas.microsoft.com/office/drawing/2014/chart" uri="{C3380CC4-5D6E-409C-BE32-E72D297353CC}">
              <c16:uniqueId val="{00000008-D561-4F4A-AEC2-42F8C4A44458}"/>
            </c:ext>
          </c:extLst>
        </c:ser>
        <c:dLbls>
          <c:showLegendKey val="0"/>
          <c:showVal val="0"/>
          <c:showCatName val="0"/>
          <c:showSerName val="0"/>
          <c:showPercent val="0"/>
          <c:showBubbleSize val="0"/>
          <c:showLeaderLines val="1"/>
        </c:dLbls>
        <c:firstSliceAng val="3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4554732009151E-3"/>
          <c:y val="0.10636179389003721"/>
          <c:w val="0.59571452079507226"/>
          <c:h val="0.89357155427431723"/>
        </c:manualLayout>
      </c:layout>
      <c:doughnutChart>
        <c:varyColors val="1"/>
        <c:ser>
          <c:idx val="0"/>
          <c:order val="0"/>
          <c:tx>
            <c:strRef>
              <c:f>Sheet1!$B$1</c:f>
              <c:strCache>
                <c:ptCount val="1"/>
                <c:pt idx="0">
                  <c:v>Sales</c:v>
                </c:pt>
              </c:strCache>
            </c:strRef>
          </c:tx>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EC1B-489E-80A2-30AE175BB32E}"/>
              </c:ext>
            </c:extLst>
          </c:dPt>
          <c:dPt>
            <c:idx val="1"/>
            <c:bubble3D val="0"/>
            <c:spPr>
              <a:solidFill>
                <a:schemeClr val="accent6"/>
              </a:solidFill>
              <a:ln w="19050">
                <a:solidFill>
                  <a:schemeClr val="lt1"/>
                </a:solidFill>
              </a:ln>
              <a:effectLst/>
            </c:spPr>
            <c:extLst>
              <c:ext xmlns:c16="http://schemas.microsoft.com/office/drawing/2014/chart" uri="{C3380CC4-5D6E-409C-BE32-E72D297353CC}">
                <c16:uniqueId val="{00000003-EC1B-489E-80A2-30AE175BB32E}"/>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EC1B-489E-80A2-30AE175BB32E}"/>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EC1B-489E-80A2-30AE175BB32E}"/>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0</c:v>
                </c:pt>
                <c:pt idx="1">
                  <c:v>7</c:v>
                </c:pt>
                <c:pt idx="2">
                  <c:v>3</c:v>
                </c:pt>
                <c:pt idx="3">
                  <c:v>0</c:v>
                </c:pt>
              </c:numCache>
            </c:numRef>
          </c:val>
          <c:extLst>
            <c:ext xmlns:c16="http://schemas.microsoft.com/office/drawing/2014/chart" uri="{C3380CC4-5D6E-409C-BE32-E72D297353CC}">
              <c16:uniqueId val="{00000008-EC1B-489E-80A2-30AE175BB32E}"/>
            </c:ext>
          </c:extLst>
        </c:ser>
        <c:dLbls>
          <c:showLegendKey val="0"/>
          <c:showVal val="0"/>
          <c:showCatName val="0"/>
          <c:showSerName val="0"/>
          <c:showPercent val="0"/>
          <c:showBubbleSize val="0"/>
          <c:showLeaderLines val="1"/>
        </c:dLbls>
        <c:firstSliceAng val="95"/>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10/29/2017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10/29/2017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354896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1004364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1267712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8272614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775362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3897341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641930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138672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520385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4035480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4217497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41227812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927055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22</a:t>
            </a:fld>
            <a:endParaRPr lang="en-US"/>
          </a:p>
        </p:txBody>
      </p:sp>
    </p:spTree>
    <p:extLst>
      <p:ext uri="{BB962C8B-B14F-4D97-AF65-F5344CB8AC3E}">
        <p14:creationId xmlns:p14="http://schemas.microsoft.com/office/powerpoint/2010/main" val="5560222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23</a:t>
            </a:fld>
            <a:endParaRPr lang="en-US"/>
          </a:p>
        </p:txBody>
      </p:sp>
    </p:spTree>
    <p:extLst>
      <p:ext uri="{BB962C8B-B14F-4D97-AF65-F5344CB8AC3E}">
        <p14:creationId xmlns:p14="http://schemas.microsoft.com/office/powerpoint/2010/main" val="5375099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24</a:t>
            </a:fld>
            <a:endParaRPr lang="en-US"/>
          </a:p>
        </p:txBody>
      </p:sp>
    </p:spTree>
    <p:extLst>
      <p:ext uri="{BB962C8B-B14F-4D97-AF65-F5344CB8AC3E}">
        <p14:creationId xmlns:p14="http://schemas.microsoft.com/office/powerpoint/2010/main" val="1328602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25</a:t>
            </a:fld>
            <a:endParaRPr lang="en-US"/>
          </a:p>
        </p:txBody>
      </p:sp>
    </p:spTree>
    <p:extLst>
      <p:ext uri="{BB962C8B-B14F-4D97-AF65-F5344CB8AC3E}">
        <p14:creationId xmlns:p14="http://schemas.microsoft.com/office/powerpoint/2010/main" val="42610736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26</a:t>
            </a:fld>
            <a:endParaRPr lang="en-US"/>
          </a:p>
        </p:txBody>
      </p:sp>
    </p:spTree>
    <p:extLst>
      <p:ext uri="{BB962C8B-B14F-4D97-AF65-F5344CB8AC3E}">
        <p14:creationId xmlns:p14="http://schemas.microsoft.com/office/powerpoint/2010/main" val="8208133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27</a:t>
            </a:fld>
            <a:endParaRPr lang="en-US"/>
          </a:p>
        </p:txBody>
      </p:sp>
    </p:spTree>
    <p:extLst>
      <p:ext uri="{BB962C8B-B14F-4D97-AF65-F5344CB8AC3E}">
        <p14:creationId xmlns:p14="http://schemas.microsoft.com/office/powerpoint/2010/main" val="369271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28</a:t>
            </a:fld>
            <a:endParaRPr lang="en-US"/>
          </a:p>
        </p:txBody>
      </p:sp>
    </p:spTree>
    <p:extLst>
      <p:ext uri="{BB962C8B-B14F-4D97-AF65-F5344CB8AC3E}">
        <p14:creationId xmlns:p14="http://schemas.microsoft.com/office/powerpoint/2010/main" val="2984647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29</a:t>
            </a:fld>
            <a:endParaRPr lang="en-US"/>
          </a:p>
        </p:txBody>
      </p:sp>
    </p:spTree>
    <p:extLst>
      <p:ext uri="{BB962C8B-B14F-4D97-AF65-F5344CB8AC3E}">
        <p14:creationId xmlns:p14="http://schemas.microsoft.com/office/powerpoint/2010/main" val="169684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5319085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30</a:t>
            </a:fld>
            <a:endParaRPr lang="en-US"/>
          </a:p>
        </p:txBody>
      </p:sp>
    </p:spTree>
    <p:extLst>
      <p:ext uri="{BB962C8B-B14F-4D97-AF65-F5344CB8AC3E}">
        <p14:creationId xmlns:p14="http://schemas.microsoft.com/office/powerpoint/2010/main" val="3736718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31</a:t>
            </a:fld>
            <a:endParaRPr lang="en-US"/>
          </a:p>
        </p:txBody>
      </p:sp>
    </p:spTree>
    <p:extLst>
      <p:ext uri="{BB962C8B-B14F-4D97-AF65-F5344CB8AC3E}">
        <p14:creationId xmlns:p14="http://schemas.microsoft.com/office/powerpoint/2010/main" val="3654401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32</a:t>
            </a:fld>
            <a:endParaRPr lang="en-US"/>
          </a:p>
        </p:txBody>
      </p:sp>
    </p:spTree>
    <p:extLst>
      <p:ext uri="{BB962C8B-B14F-4D97-AF65-F5344CB8AC3E}">
        <p14:creationId xmlns:p14="http://schemas.microsoft.com/office/powerpoint/2010/main" val="2590477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33</a:t>
            </a:fld>
            <a:endParaRPr lang="en-US"/>
          </a:p>
        </p:txBody>
      </p:sp>
    </p:spTree>
    <p:extLst>
      <p:ext uri="{BB962C8B-B14F-4D97-AF65-F5344CB8AC3E}">
        <p14:creationId xmlns:p14="http://schemas.microsoft.com/office/powerpoint/2010/main" val="28222267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34</a:t>
            </a:fld>
            <a:endParaRPr lang="en-US"/>
          </a:p>
        </p:txBody>
      </p:sp>
    </p:spTree>
    <p:extLst>
      <p:ext uri="{BB962C8B-B14F-4D97-AF65-F5344CB8AC3E}">
        <p14:creationId xmlns:p14="http://schemas.microsoft.com/office/powerpoint/2010/main" val="14231391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35</a:t>
            </a:fld>
            <a:endParaRPr lang="en-US"/>
          </a:p>
        </p:txBody>
      </p:sp>
    </p:spTree>
    <p:extLst>
      <p:ext uri="{BB962C8B-B14F-4D97-AF65-F5344CB8AC3E}">
        <p14:creationId xmlns:p14="http://schemas.microsoft.com/office/powerpoint/2010/main" val="8306081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36</a:t>
            </a:fld>
            <a:endParaRPr lang="en-US"/>
          </a:p>
        </p:txBody>
      </p:sp>
    </p:spTree>
    <p:extLst>
      <p:ext uri="{BB962C8B-B14F-4D97-AF65-F5344CB8AC3E}">
        <p14:creationId xmlns:p14="http://schemas.microsoft.com/office/powerpoint/2010/main" val="3219058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481829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60113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852445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773166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838292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3491018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7" name="Picture Placeholder 21"/>
          <p:cNvSpPr>
            <a:spLocks noGrp="1"/>
          </p:cNvSpPr>
          <p:nvPr>
            <p:ph type="pic" sz="quarter" idx="13"/>
          </p:nvPr>
        </p:nvSpPr>
        <p:spPr>
          <a:xfrm>
            <a:off x="0" y="0"/>
            <a:ext cx="12192000" cy="4441371"/>
          </a:xfrm>
          <a:prstGeom prst="rect">
            <a:avLst/>
          </a:prstGeom>
        </p:spPr>
      </p:sp>
    </p:spTree>
    <p:extLst>
      <p:ext uri="{BB962C8B-B14F-4D97-AF65-F5344CB8AC3E}">
        <p14:creationId xmlns:p14="http://schemas.microsoft.com/office/powerpoint/2010/main" val="3971506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7" name="Picture Placeholder 21"/>
          <p:cNvSpPr>
            <a:spLocks noGrp="1"/>
          </p:cNvSpPr>
          <p:nvPr>
            <p:ph type="pic" sz="quarter" idx="18"/>
          </p:nvPr>
        </p:nvSpPr>
        <p:spPr>
          <a:xfrm>
            <a:off x="8800831" y="2104648"/>
            <a:ext cx="1803223" cy="1603789"/>
          </a:xfrm>
          <a:prstGeom prst="rect">
            <a:avLst/>
          </a:prstGeom>
        </p:spPr>
      </p:sp>
      <p:sp>
        <p:nvSpPr>
          <p:cNvPr id="21" name="Picture Placeholder 21"/>
          <p:cNvSpPr>
            <a:spLocks noGrp="1"/>
          </p:cNvSpPr>
          <p:nvPr>
            <p:ph type="pic" sz="quarter" idx="19"/>
          </p:nvPr>
        </p:nvSpPr>
        <p:spPr>
          <a:xfrm>
            <a:off x="5194389" y="2104648"/>
            <a:ext cx="1803223" cy="1603789"/>
          </a:xfrm>
          <a:prstGeom prst="rect">
            <a:avLst/>
          </a:prstGeom>
        </p:spPr>
      </p:sp>
      <p:sp>
        <p:nvSpPr>
          <p:cNvPr id="22" name="Picture Placeholder 21"/>
          <p:cNvSpPr>
            <a:spLocks noGrp="1"/>
          </p:cNvSpPr>
          <p:nvPr>
            <p:ph type="pic" sz="quarter" idx="20"/>
          </p:nvPr>
        </p:nvSpPr>
        <p:spPr>
          <a:xfrm>
            <a:off x="1587942" y="2104648"/>
            <a:ext cx="1803223" cy="1603789"/>
          </a:xfrm>
          <a:prstGeom prst="rect">
            <a:avLst/>
          </a:prstGeom>
        </p:spPr>
      </p:sp>
      <p:sp>
        <p:nvSpPr>
          <p:cNvPr id="23" name="Picture Placeholder 21"/>
          <p:cNvSpPr>
            <a:spLocks noGrp="1"/>
          </p:cNvSpPr>
          <p:nvPr>
            <p:ph type="pic" sz="quarter" idx="21"/>
          </p:nvPr>
        </p:nvSpPr>
        <p:spPr>
          <a:xfrm>
            <a:off x="3391161" y="3708437"/>
            <a:ext cx="1803223" cy="1603789"/>
          </a:xfrm>
          <a:prstGeom prst="rect">
            <a:avLst/>
          </a:prstGeom>
        </p:spPr>
      </p:sp>
      <p:sp>
        <p:nvSpPr>
          <p:cNvPr id="24" name="Picture Placeholder 21"/>
          <p:cNvSpPr>
            <a:spLocks noGrp="1"/>
          </p:cNvSpPr>
          <p:nvPr>
            <p:ph type="pic" sz="quarter" idx="22"/>
          </p:nvPr>
        </p:nvSpPr>
        <p:spPr>
          <a:xfrm>
            <a:off x="6997600" y="3708437"/>
            <a:ext cx="1803223" cy="1603789"/>
          </a:xfrm>
          <a:prstGeom prst="rect">
            <a:avLst/>
          </a:prstGeom>
        </p:spPr>
      </p:sp>
    </p:spTree>
    <p:extLst>
      <p:ext uri="{BB962C8B-B14F-4D97-AF65-F5344CB8AC3E}">
        <p14:creationId xmlns:p14="http://schemas.microsoft.com/office/powerpoint/2010/main" val="2380974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3" name="Picture Placeholder 21"/>
          <p:cNvSpPr>
            <a:spLocks noGrp="1"/>
          </p:cNvSpPr>
          <p:nvPr>
            <p:ph type="pic" sz="quarter" idx="20"/>
          </p:nvPr>
        </p:nvSpPr>
        <p:spPr>
          <a:xfrm>
            <a:off x="1584959" y="4040728"/>
            <a:ext cx="9022080" cy="1952767"/>
          </a:xfrm>
          <a:prstGeom prst="rect">
            <a:avLst/>
          </a:prstGeom>
        </p:spPr>
      </p:sp>
    </p:spTree>
    <p:extLst>
      <p:ext uri="{BB962C8B-B14F-4D97-AF65-F5344CB8AC3E}">
        <p14:creationId xmlns:p14="http://schemas.microsoft.com/office/powerpoint/2010/main" val="1332089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5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3" name="Picture Placeholder 21"/>
          <p:cNvSpPr>
            <a:spLocks noGrp="1"/>
          </p:cNvSpPr>
          <p:nvPr>
            <p:ph type="pic" sz="quarter" idx="20"/>
          </p:nvPr>
        </p:nvSpPr>
        <p:spPr>
          <a:xfrm>
            <a:off x="1587863" y="4040728"/>
            <a:ext cx="3739845" cy="2817271"/>
          </a:xfrm>
          <a:prstGeom prst="rect">
            <a:avLst/>
          </a:prstGeom>
        </p:spPr>
      </p:sp>
    </p:spTree>
    <p:extLst>
      <p:ext uri="{BB962C8B-B14F-4D97-AF65-F5344CB8AC3E}">
        <p14:creationId xmlns:p14="http://schemas.microsoft.com/office/powerpoint/2010/main" val="2437361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3" name="Picture Placeholder 21"/>
          <p:cNvSpPr>
            <a:spLocks noGrp="1"/>
          </p:cNvSpPr>
          <p:nvPr>
            <p:ph type="pic" sz="quarter" idx="20"/>
          </p:nvPr>
        </p:nvSpPr>
        <p:spPr>
          <a:xfrm>
            <a:off x="5862943" y="2409371"/>
            <a:ext cx="5177781" cy="3460478"/>
          </a:xfrm>
          <a:prstGeom prst="rect">
            <a:avLst/>
          </a:prstGeom>
        </p:spPr>
      </p:sp>
    </p:spTree>
    <p:extLst>
      <p:ext uri="{BB962C8B-B14F-4D97-AF65-F5344CB8AC3E}">
        <p14:creationId xmlns:p14="http://schemas.microsoft.com/office/powerpoint/2010/main" val="38178790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3" name="Picture Placeholder 21"/>
          <p:cNvSpPr>
            <a:spLocks noGrp="1"/>
          </p:cNvSpPr>
          <p:nvPr>
            <p:ph type="pic" sz="quarter" idx="21"/>
          </p:nvPr>
        </p:nvSpPr>
        <p:spPr>
          <a:xfrm>
            <a:off x="3077609" y="0"/>
            <a:ext cx="2956593" cy="2168342"/>
          </a:xfrm>
          <a:prstGeom prst="rect">
            <a:avLst/>
          </a:prstGeom>
        </p:spPr>
      </p:sp>
      <p:sp>
        <p:nvSpPr>
          <p:cNvPr id="18" name="Picture Placeholder 21"/>
          <p:cNvSpPr>
            <a:spLocks noGrp="1"/>
          </p:cNvSpPr>
          <p:nvPr>
            <p:ph type="pic" sz="quarter" idx="22"/>
          </p:nvPr>
        </p:nvSpPr>
        <p:spPr>
          <a:xfrm>
            <a:off x="9235406" y="0"/>
            <a:ext cx="2956593" cy="2168342"/>
          </a:xfrm>
          <a:prstGeom prst="rect">
            <a:avLst/>
          </a:prstGeom>
        </p:spPr>
      </p:sp>
      <p:sp>
        <p:nvSpPr>
          <p:cNvPr id="19" name="Picture Placeholder 21"/>
          <p:cNvSpPr>
            <a:spLocks noGrp="1"/>
          </p:cNvSpPr>
          <p:nvPr>
            <p:ph type="pic" sz="quarter" idx="23"/>
          </p:nvPr>
        </p:nvSpPr>
        <p:spPr>
          <a:xfrm>
            <a:off x="6155217" y="2289358"/>
            <a:ext cx="2956593" cy="2168342"/>
          </a:xfrm>
          <a:prstGeom prst="rect">
            <a:avLst/>
          </a:prstGeom>
        </p:spPr>
      </p:sp>
      <p:sp>
        <p:nvSpPr>
          <p:cNvPr id="20" name="Picture Placeholder 21"/>
          <p:cNvSpPr>
            <a:spLocks noGrp="1"/>
          </p:cNvSpPr>
          <p:nvPr>
            <p:ph type="pic" sz="quarter" idx="24"/>
          </p:nvPr>
        </p:nvSpPr>
        <p:spPr>
          <a:xfrm>
            <a:off x="0" y="2289358"/>
            <a:ext cx="2956593" cy="2168342"/>
          </a:xfrm>
          <a:prstGeom prst="rect">
            <a:avLst/>
          </a:prstGeom>
        </p:spPr>
      </p:sp>
    </p:spTree>
    <p:extLst>
      <p:ext uri="{BB962C8B-B14F-4D97-AF65-F5344CB8AC3E}">
        <p14:creationId xmlns:p14="http://schemas.microsoft.com/office/powerpoint/2010/main" val="41660487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5" name="Picture Placeholder 21"/>
          <p:cNvSpPr>
            <a:spLocks noGrp="1"/>
          </p:cNvSpPr>
          <p:nvPr>
            <p:ph type="pic" sz="quarter" idx="20"/>
          </p:nvPr>
        </p:nvSpPr>
        <p:spPr>
          <a:xfrm>
            <a:off x="1343666" y="2242602"/>
            <a:ext cx="2819400" cy="2659597"/>
          </a:xfrm>
          <a:prstGeom prst="rect">
            <a:avLst/>
          </a:prstGeom>
        </p:spPr>
      </p:sp>
      <p:sp>
        <p:nvSpPr>
          <p:cNvPr id="18" name="Picture Placeholder 21"/>
          <p:cNvSpPr>
            <a:spLocks noGrp="1"/>
          </p:cNvSpPr>
          <p:nvPr>
            <p:ph type="pic" sz="quarter" idx="21"/>
          </p:nvPr>
        </p:nvSpPr>
        <p:spPr>
          <a:xfrm>
            <a:off x="8030216" y="2242602"/>
            <a:ext cx="2819400" cy="2659597"/>
          </a:xfrm>
          <a:prstGeom prst="rect">
            <a:avLst/>
          </a:prstGeom>
        </p:spPr>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0" name="Picture Placeholder 21"/>
          <p:cNvSpPr>
            <a:spLocks noGrp="1"/>
          </p:cNvSpPr>
          <p:nvPr>
            <p:ph type="pic" sz="quarter" idx="22"/>
          </p:nvPr>
        </p:nvSpPr>
        <p:spPr>
          <a:xfrm>
            <a:off x="4686299" y="2242602"/>
            <a:ext cx="2819400" cy="2659597"/>
          </a:xfrm>
          <a:prstGeom prst="rect">
            <a:avLst/>
          </a:prstGeom>
        </p:spPr>
      </p:sp>
    </p:spTree>
    <p:extLst>
      <p:ext uri="{BB962C8B-B14F-4D97-AF65-F5344CB8AC3E}">
        <p14:creationId xmlns:p14="http://schemas.microsoft.com/office/powerpoint/2010/main" val="2278356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4" name="Picture Placeholder 21"/>
          <p:cNvSpPr>
            <a:spLocks noGrp="1"/>
          </p:cNvSpPr>
          <p:nvPr>
            <p:ph type="pic" sz="quarter" idx="20"/>
          </p:nvPr>
        </p:nvSpPr>
        <p:spPr>
          <a:xfrm>
            <a:off x="1326338" y="2374900"/>
            <a:ext cx="1885776" cy="3291114"/>
          </a:xfrm>
          <a:prstGeom prst="rect">
            <a:avLst/>
          </a:prstGeom>
        </p:spPr>
      </p:sp>
      <p:sp>
        <p:nvSpPr>
          <p:cNvPr id="17" name="Picture Placeholder 21"/>
          <p:cNvSpPr>
            <a:spLocks noGrp="1"/>
          </p:cNvSpPr>
          <p:nvPr>
            <p:ph type="pic" sz="quarter" idx="21"/>
          </p:nvPr>
        </p:nvSpPr>
        <p:spPr>
          <a:xfrm>
            <a:off x="3879186" y="2374900"/>
            <a:ext cx="1885776" cy="3291114"/>
          </a:xfrm>
          <a:prstGeom prst="rect">
            <a:avLst/>
          </a:prstGeom>
        </p:spPr>
      </p:sp>
      <p:sp>
        <p:nvSpPr>
          <p:cNvPr id="19" name="Picture Placeholder 21"/>
          <p:cNvSpPr>
            <a:spLocks noGrp="1"/>
          </p:cNvSpPr>
          <p:nvPr>
            <p:ph type="pic" sz="quarter" idx="22"/>
          </p:nvPr>
        </p:nvSpPr>
        <p:spPr>
          <a:xfrm>
            <a:off x="6428008" y="2374900"/>
            <a:ext cx="1885776" cy="3291114"/>
          </a:xfrm>
          <a:prstGeom prst="rect">
            <a:avLst/>
          </a:prstGeom>
        </p:spPr>
      </p:sp>
      <p:sp>
        <p:nvSpPr>
          <p:cNvPr id="21" name="Picture Placeholder 21"/>
          <p:cNvSpPr>
            <a:spLocks noGrp="1"/>
          </p:cNvSpPr>
          <p:nvPr>
            <p:ph type="pic" sz="quarter" idx="23"/>
          </p:nvPr>
        </p:nvSpPr>
        <p:spPr>
          <a:xfrm>
            <a:off x="8980536" y="2374900"/>
            <a:ext cx="1885776" cy="3291114"/>
          </a:xfrm>
          <a:prstGeom prst="rect">
            <a:avLst/>
          </a:prstGeom>
        </p:spPr>
      </p:sp>
    </p:spTree>
    <p:extLst>
      <p:ext uri="{BB962C8B-B14F-4D97-AF65-F5344CB8AC3E}">
        <p14:creationId xmlns:p14="http://schemas.microsoft.com/office/powerpoint/2010/main" val="24844757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1" name="Picture Placeholder 21"/>
          <p:cNvSpPr>
            <a:spLocks noGrp="1"/>
          </p:cNvSpPr>
          <p:nvPr>
            <p:ph type="pic" sz="quarter" idx="23"/>
          </p:nvPr>
        </p:nvSpPr>
        <p:spPr>
          <a:xfrm>
            <a:off x="2779306" y="2155279"/>
            <a:ext cx="6633388" cy="1792607"/>
          </a:xfrm>
          <a:prstGeom prst="rect">
            <a:avLst/>
          </a:prstGeom>
        </p:spPr>
      </p:sp>
    </p:spTree>
    <p:extLst>
      <p:ext uri="{BB962C8B-B14F-4D97-AF65-F5344CB8AC3E}">
        <p14:creationId xmlns:p14="http://schemas.microsoft.com/office/powerpoint/2010/main" val="20864481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Tree>
    <p:extLst>
      <p:ext uri="{BB962C8B-B14F-4D97-AF65-F5344CB8AC3E}">
        <p14:creationId xmlns:p14="http://schemas.microsoft.com/office/powerpoint/2010/main" val="32733232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_01 - page 1 IMAGE">
    <p:spTree>
      <p:nvGrpSpPr>
        <p:cNvPr id="1" name=""/>
        <p:cNvGrpSpPr/>
        <p:nvPr/>
      </p:nvGrpSpPr>
      <p:grpSpPr>
        <a:xfrm>
          <a:off x="0" y="0"/>
          <a:ext cx="0" cy="0"/>
          <a:chOff x="0" y="0"/>
          <a:chExt cx="0" cy="0"/>
        </a:xfrm>
      </p:grpSpPr>
      <p:sp>
        <p:nvSpPr>
          <p:cNvPr id="9" name="Picture Placeholder 21"/>
          <p:cNvSpPr>
            <a:spLocks noGrp="1"/>
          </p:cNvSpPr>
          <p:nvPr>
            <p:ph type="pic" sz="quarter" idx="24"/>
          </p:nvPr>
        </p:nvSpPr>
        <p:spPr>
          <a:xfrm>
            <a:off x="1740440" y="3696643"/>
            <a:ext cx="3192177" cy="3161357"/>
          </a:xfrm>
          <a:prstGeom prst="rect">
            <a:avLst/>
          </a:prstGeom>
        </p:spPr>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1" name="Picture Placeholder 21"/>
          <p:cNvSpPr>
            <a:spLocks noGrp="1"/>
          </p:cNvSpPr>
          <p:nvPr>
            <p:ph type="pic" sz="quarter" idx="23"/>
          </p:nvPr>
        </p:nvSpPr>
        <p:spPr>
          <a:xfrm>
            <a:off x="4932618" y="3696643"/>
            <a:ext cx="5518942" cy="3161355"/>
          </a:xfrm>
          <a:prstGeom prst="rect">
            <a:avLst/>
          </a:prstGeom>
        </p:spPr>
      </p:sp>
    </p:spTree>
    <p:extLst>
      <p:ext uri="{BB962C8B-B14F-4D97-AF65-F5344CB8AC3E}">
        <p14:creationId xmlns:p14="http://schemas.microsoft.com/office/powerpoint/2010/main" val="3327126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Tree>
    <p:extLst>
      <p:ext uri="{BB962C8B-B14F-4D97-AF65-F5344CB8AC3E}">
        <p14:creationId xmlns:p14="http://schemas.microsoft.com/office/powerpoint/2010/main" val="32228577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1" name="Picture Placeholder 21"/>
          <p:cNvSpPr>
            <a:spLocks noGrp="1"/>
          </p:cNvSpPr>
          <p:nvPr>
            <p:ph type="pic" sz="quarter" idx="23"/>
          </p:nvPr>
        </p:nvSpPr>
        <p:spPr>
          <a:xfrm>
            <a:off x="1587863" y="3829708"/>
            <a:ext cx="9019176" cy="1952767"/>
          </a:xfrm>
          <a:prstGeom prst="rect">
            <a:avLst/>
          </a:prstGeom>
        </p:spPr>
      </p:sp>
    </p:spTree>
    <p:extLst>
      <p:ext uri="{BB962C8B-B14F-4D97-AF65-F5344CB8AC3E}">
        <p14:creationId xmlns:p14="http://schemas.microsoft.com/office/powerpoint/2010/main" val="1503951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7" name="Picture Placeholder 21"/>
          <p:cNvSpPr>
            <a:spLocks noGrp="1"/>
          </p:cNvSpPr>
          <p:nvPr>
            <p:ph type="pic" sz="quarter" idx="14"/>
          </p:nvPr>
        </p:nvSpPr>
        <p:spPr>
          <a:xfrm>
            <a:off x="6096000" y="2191657"/>
            <a:ext cx="6096000" cy="2777858"/>
          </a:xfrm>
          <a:prstGeom prst="rect">
            <a:avLst/>
          </a:prstGeom>
        </p:spPr>
      </p:sp>
    </p:spTree>
    <p:extLst>
      <p:ext uri="{BB962C8B-B14F-4D97-AF65-F5344CB8AC3E}">
        <p14:creationId xmlns:p14="http://schemas.microsoft.com/office/powerpoint/2010/main" val="533340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3" name="Picture Placeholder 21"/>
          <p:cNvSpPr>
            <a:spLocks noGrp="1"/>
          </p:cNvSpPr>
          <p:nvPr>
            <p:ph type="pic" sz="quarter" idx="14"/>
          </p:nvPr>
        </p:nvSpPr>
        <p:spPr>
          <a:xfrm>
            <a:off x="8196776" y="2195202"/>
            <a:ext cx="2063197" cy="2095446"/>
          </a:xfrm>
          <a:prstGeom prst="rect">
            <a:avLst/>
          </a:prstGeom>
        </p:spPr>
      </p:sp>
      <p:sp>
        <p:nvSpPr>
          <p:cNvPr id="14" name="Picture Placeholder 21"/>
          <p:cNvSpPr>
            <a:spLocks noGrp="1"/>
          </p:cNvSpPr>
          <p:nvPr>
            <p:ph type="pic" sz="quarter" idx="15"/>
          </p:nvPr>
        </p:nvSpPr>
        <p:spPr>
          <a:xfrm>
            <a:off x="5064401" y="2195202"/>
            <a:ext cx="2063197" cy="2095446"/>
          </a:xfrm>
          <a:prstGeom prst="rect">
            <a:avLst/>
          </a:prstGeom>
        </p:spPr>
      </p:sp>
      <p:sp>
        <p:nvSpPr>
          <p:cNvPr id="15" name="Picture Placeholder 21"/>
          <p:cNvSpPr>
            <a:spLocks noGrp="1"/>
          </p:cNvSpPr>
          <p:nvPr>
            <p:ph type="pic" sz="quarter" idx="16"/>
          </p:nvPr>
        </p:nvSpPr>
        <p:spPr>
          <a:xfrm>
            <a:off x="1932026" y="2195202"/>
            <a:ext cx="2063197" cy="2095446"/>
          </a:xfrm>
          <a:prstGeom prst="rect">
            <a:avLst/>
          </a:prstGeom>
        </p:spPr>
      </p:sp>
    </p:spTree>
    <p:extLst>
      <p:ext uri="{BB962C8B-B14F-4D97-AF65-F5344CB8AC3E}">
        <p14:creationId xmlns:p14="http://schemas.microsoft.com/office/powerpoint/2010/main" val="1845735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14" name="Picture Placeholder 21"/>
          <p:cNvSpPr>
            <a:spLocks noGrp="1"/>
          </p:cNvSpPr>
          <p:nvPr>
            <p:ph type="pic" sz="quarter" idx="15"/>
          </p:nvPr>
        </p:nvSpPr>
        <p:spPr>
          <a:xfrm>
            <a:off x="4927652" y="2198462"/>
            <a:ext cx="2336697" cy="2264104"/>
          </a:xfrm>
          <a:prstGeom prst="rect">
            <a:avLst/>
          </a:prstGeom>
        </p:spPr>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9" name="Picture Placeholder 21"/>
          <p:cNvSpPr>
            <a:spLocks noGrp="1"/>
          </p:cNvSpPr>
          <p:nvPr>
            <p:ph type="pic" sz="quarter" idx="16"/>
          </p:nvPr>
        </p:nvSpPr>
        <p:spPr>
          <a:xfrm>
            <a:off x="9855302" y="2198462"/>
            <a:ext cx="2336697" cy="2264104"/>
          </a:xfrm>
          <a:prstGeom prst="rect">
            <a:avLst/>
          </a:prstGeom>
        </p:spPr>
      </p:sp>
      <p:sp>
        <p:nvSpPr>
          <p:cNvPr id="20" name="Picture Placeholder 21"/>
          <p:cNvSpPr>
            <a:spLocks noGrp="1"/>
          </p:cNvSpPr>
          <p:nvPr>
            <p:ph type="pic" sz="quarter" idx="17"/>
          </p:nvPr>
        </p:nvSpPr>
        <p:spPr>
          <a:xfrm>
            <a:off x="7391478" y="4593896"/>
            <a:ext cx="2336697" cy="2264104"/>
          </a:xfrm>
          <a:prstGeom prst="rect">
            <a:avLst/>
          </a:prstGeom>
        </p:spPr>
      </p:sp>
      <p:sp>
        <p:nvSpPr>
          <p:cNvPr id="21" name="Picture Placeholder 21"/>
          <p:cNvSpPr>
            <a:spLocks noGrp="1"/>
          </p:cNvSpPr>
          <p:nvPr>
            <p:ph type="pic" sz="quarter" idx="18"/>
          </p:nvPr>
        </p:nvSpPr>
        <p:spPr>
          <a:xfrm>
            <a:off x="2465551" y="4593896"/>
            <a:ext cx="2336697" cy="2264104"/>
          </a:xfrm>
          <a:prstGeom prst="rect">
            <a:avLst/>
          </a:prstGeom>
        </p:spPr>
      </p:sp>
      <p:sp>
        <p:nvSpPr>
          <p:cNvPr id="22" name="Picture Placeholder 21"/>
          <p:cNvSpPr>
            <a:spLocks noGrp="1"/>
          </p:cNvSpPr>
          <p:nvPr>
            <p:ph type="pic" sz="quarter" idx="19"/>
          </p:nvPr>
        </p:nvSpPr>
        <p:spPr>
          <a:xfrm>
            <a:off x="-1" y="2198462"/>
            <a:ext cx="2336697" cy="2264104"/>
          </a:xfrm>
          <a:prstGeom prst="rect">
            <a:avLst/>
          </a:prstGeom>
        </p:spPr>
      </p:sp>
    </p:spTree>
    <p:extLst>
      <p:ext uri="{BB962C8B-B14F-4D97-AF65-F5344CB8AC3E}">
        <p14:creationId xmlns:p14="http://schemas.microsoft.com/office/powerpoint/2010/main" val="101391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8" name="Picture Placeholder 21"/>
          <p:cNvSpPr>
            <a:spLocks noGrp="1"/>
          </p:cNvSpPr>
          <p:nvPr>
            <p:ph type="pic" sz="quarter" idx="19"/>
          </p:nvPr>
        </p:nvSpPr>
        <p:spPr>
          <a:xfrm>
            <a:off x="1077007" y="2194670"/>
            <a:ext cx="2183855" cy="2069526"/>
          </a:xfrm>
          <a:prstGeom prst="rect">
            <a:avLst/>
          </a:prstGeom>
        </p:spPr>
      </p:sp>
      <p:sp>
        <p:nvSpPr>
          <p:cNvPr id="23" name="Picture Placeholder 21"/>
          <p:cNvSpPr>
            <a:spLocks noGrp="1"/>
          </p:cNvSpPr>
          <p:nvPr>
            <p:ph type="pic" sz="quarter" idx="20"/>
          </p:nvPr>
        </p:nvSpPr>
        <p:spPr>
          <a:xfrm>
            <a:off x="3692646" y="2194670"/>
            <a:ext cx="2183855" cy="2069526"/>
          </a:xfrm>
          <a:prstGeom prst="rect">
            <a:avLst/>
          </a:prstGeom>
        </p:spPr>
      </p:sp>
      <p:sp>
        <p:nvSpPr>
          <p:cNvPr id="24" name="Picture Placeholder 21"/>
          <p:cNvSpPr>
            <a:spLocks noGrp="1"/>
          </p:cNvSpPr>
          <p:nvPr>
            <p:ph type="pic" sz="quarter" idx="21"/>
          </p:nvPr>
        </p:nvSpPr>
        <p:spPr>
          <a:xfrm>
            <a:off x="6308284" y="2194670"/>
            <a:ext cx="2183855" cy="2069526"/>
          </a:xfrm>
          <a:prstGeom prst="rect">
            <a:avLst/>
          </a:prstGeom>
        </p:spPr>
      </p:sp>
      <p:sp>
        <p:nvSpPr>
          <p:cNvPr id="25" name="Picture Placeholder 21"/>
          <p:cNvSpPr>
            <a:spLocks noGrp="1"/>
          </p:cNvSpPr>
          <p:nvPr>
            <p:ph type="pic" sz="quarter" idx="22"/>
          </p:nvPr>
        </p:nvSpPr>
        <p:spPr>
          <a:xfrm>
            <a:off x="8931138" y="2194670"/>
            <a:ext cx="2183855" cy="2069526"/>
          </a:xfrm>
          <a:prstGeom prst="rect">
            <a:avLst/>
          </a:prstGeom>
        </p:spPr>
      </p:sp>
    </p:spTree>
    <p:extLst>
      <p:ext uri="{BB962C8B-B14F-4D97-AF65-F5344CB8AC3E}">
        <p14:creationId xmlns:p14="http://schemas.microsoft.com/office/powerpoint/2010/main" val="413850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2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4" name="Picture Placeholder 21"/>
          <p:cNvSpPr>
            <a:spLocks noGrp="1"/>
          </p:cNvSpPr>
          <p:nvPr>
            <p:ph type="pic" sz="quarter" idx="15"/>
          </p:nvPr>
        </p:nvSpPr>
        <p:spPr>
          <a:xfrm>
            <a:off x="4795409" y="2194559"/>
            <a:ext cx="2601184" cy="3770811"/>
          </a:xfrm>
          <a:prstGeom prst="rect">
            <a:avLst/>
          </a:prstGeom>
        </p:spPr>
      </p:sp>
    </p:spTree>
    <p:extLst>
      <p:ext uri="{BB962C8B-B14F-4D97-AF65-F5344CB8AC3E}">
        <p14:creationId xmlns:p14="http://schemas.microsoft.com/office/powerpoint/2010/main" val="3646433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14" name="Picture Placeholder 21"/>
          <p:cNvSpPr>
            <a:spLocks noGrp="1"/>
          </p:cNvSpPr>
          <p:nvPr>
            <p:ph type="pic" sz="quarter" idx="15"/>
          </p:nvPr>
        </p:nvSpPr>
        <p:spPr>
          <a:xfrm>
            <a:off x="0" y="0"/>
            <a:ext cx="12191999" cy="3981158"/>
          </a:xfrm>
          <a:prstGeom prst="rect">
            <a:avLst/>
          </a:prstGeom>
        </p:spPr>
      </p:sp>
    </p:spTree>
    <p:extLst>
      <p:ext uri="{BB962C8B-B14F-4D97-AF65-F5344CB8AC3E}">
        <p14:creationId xmlns:p14="http://schemas.microsoft.com/office/powerpoint/2010/main" val="3315774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7" name="Picture Placeholder 21"/>
          <p:cNvSpPr>
            <a:spLocks noGrp="1"/>
          </p:cNvSpPr>
          <p:nvPr>
            <p:ph type="pic" sz="quarter" idx="13"/>
          </p:nvPr>
        </p:nvSpPr>
        <p:spPr>
          <a:xfrm>
            <a:off x="0" y="0"/>
            <a:ext cx="12192000" cy="6858000"/>
          </a:xfrm>
          <a:prstGeom prst="rect">
            <a:avLst/>
          </a:prstGeom>
        </p:spPr>
      </p:sp>
    </p:spTree>
    <p:extLst>
      <p:ext uri="{BB962C8B-B14F-4D97-AF65-F5344CB8AC3E}">
        <p14:creationId xmlns:p14="http://schemas.microsoft.com/office/powerpoint/2010/main" val="2791833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238754"/>
            <a:ext cx="12192000" cy="61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Placeholder 2"/>
          <p:cNvSpPr>
            <a:spLocks noGrp="1"/>
          </p:cNvSpPr>
          <p:nvPr>
            <p:ph type="title"/>
          </p:nvPr>
        </p:nvSpPr>
        <p:spPr>
          <a:xfrm>
            <a:off x="838200" y="589874"/>
            <a:ext cx="10515600" cy="614814"/>
          </a:xfrm>
          <a:prstGeom prst="rect">
            <a:avLst/>
          </a:prstGeom>
        </p:spPr>
        <p:txBody>
          <a:bodyPr vert="horz" lIns="91440" tIns="45720" rIns="91440" bIns="45720" rtlCol="0" anchor="ctr">
            <a:normAutofit/>
          </a:bodyPr>
          <a:lstStyle/>
          <a:p>
            <a:r>
              <a:rPr lang="en-US" dirty="0"/>
              <a:t>Click to edit Master title style</a:t>
            </a:r>
          </a:p>
        </p:txBody>
      </p:sp>
      <p:sp>
        <p:nvSpPr>
          <p:cNvPr id="21" name="Slide Number Placeholder 20"/>
          <p:cNvSpPr>
            <a:spLocks noGrp="1"/>
          </p:cNvSpPr>
          <p:nvPr>
            <p:ph type="sldNum" sz="quarter" idx="4"/>
          </p:nvPr>
        </p:nvSpPr>
        <p:spPr>
          <a:xfrm>
            <a:off x="11028841" y="6417066"/>
            <a:ext cx="388095" cy="259008"/>
          </a:xfrm>
          <a:prstGeom prst="rect">
            <a:avLst/>
          </a:prstGeom>
        </p:spPr>
        <p:txBody>
          <a:bodyPr vert="horz" lIns="91440" tIns="45720" rIns="91440" bIns="45720" rtlCol="0" anchor="ctr"/>
          <a:lstStyle>
            <a:lvl1pPr algn="ctr">
              <a:defRPr sz="1000" b="0" i="0">
                <a:solidFill>
                  <a:schemeClr val="bg1"/>
                </a:solidFill>
                <a:latin typeface="PT Sans" panose="020B0503020203020204" pitchFamily="34" charset="0"/>
                <a:ea typeface="PT Sans" panose="020B0503020203020204" pitchFamily="34" charset="0"/>
                <a:cs typeface="Open Sans Condensed" panose="020B0806030504020204" pitchFamily="34" charset="0"/>
              </a:defRPr>
            </a:lvl1pPr>
          </a:lstStyle>
          <a:p>
            <a:fld id="{21551D4C-8DCD-481E-AE96-1D8DBA4948C1}" type="slidenum">
              <a:rPr lang="en-US" smtClean="0"/>
              <a:pPr/>
              <a:t>‹#›</a:t>
            </a:fld>
            <a:endParaRPr lang="en-US" dirty="0"/>
          </a:p>
        </p:txBody>
      </p:sp>
      <p:sp>
        <p:nvSpPr>
          <p:cNvPr id="24" name="Date Placeholder 23"/>
          <p:cNvSpPr>
            <a:spLocks noGrp="1"/>
          </p:cNvSpPr>
          <p:nvPr>
            <p:ph type="dt" sz="half" idx="2"/>
          </p:nvPr>
        </p:nvSpPr>
        <p:spPr>
          <a:xfrm>
            <a:off x="838199" y="6356350"/>
            <a:ext cx="1542143" cy="365125"/>
          </a:xfrm>
          <a:prstGeom prst="rect">
            <a:avLst/>
          </a:prstGeom>
        </p:spPr>
        <p:txBody>
          <a:bodyPr vert="horz" lIns="91440" tIns="45720" rIns="91440" bIns="45720" rtlCol="0" anchor="ctr"/>
          <a:lstStyle>
            <a:lvl1pPr algn="l">
              <a:defRPr sz="1200" b="0" i="0">
                <a:solidFill>
                  <a:schemeClr val="bg2">
                    <a:lumMod val="10000"/>
                  </a:schemeClr>
                </a:solidFill>
                <a:latin typeface="PT Sans" panose="020B0503020203020204" pitchFamily="34" charset="0"/>
                <a:ea typeface="PT Sans" panose="020B0503020203020204" pitchFamily="34" charset="0"/>
                <a:cs typeface="Open Sans Condensed Light" panose="020B0306030504020204" pitchFamily="34" charset="0"/>
              </a:defRPr>
            </a:lvl1pPr>
          </a:lstStyle>
          <a:p>
            <a:r>
              <a:rPr lang="en-US" dirty="0"/>
              <a:t>www.website.com</a:t>
            </a:r>
          </a:p>
        </p:txBody>
      </p:sp>
      <p:grpSp>
        <p:nvGrpSpPr>
          <p:cNvPr id="7" name="Group 6"/>
          <p:cNvGrpSpPr/>
          <p:nvPr userDrawn="1"/>
        </p:nvGrpSpPr>
        <p:grpSpPr>
          <a:xfrm>
            <a:off x="9715526" y="6425126"/>
            <a:ext cx="1134090" cy="242888"/>
            <a:chOff x="9804709" y="6451931"/>
            <a:chExt cx="645495" cy="138245"/>
          </a:xfrm>
        </p:grpSpPr>
        <p:sp>
          <p:nvSpPr>
            <p:cNvPr id="10" name="Rectangle 9"/>
            <p:cNvSpPr/>
            <p:nvPr userDrawn="1"/>
          </p:nvSpPr>
          <p:spPr>
            <a:xfrm>
              <a:off x="9804709" y="6451931"/>
              <a:ext cx="645495" cy="13824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userDrawn="1"/>
          </p:nvPicPr>
          <p:blipFill>
            <a:blip r:embed="rId22"/>
            <a:stretch>
              <a:fillRect/>
            </a:stretch>
          </p:blipFill>
          <p:spPr>
            <a:xfrm>
              <a:off x="9920440" y="6479647"/>
              <a:ext cx="414032" cy="82812"/>
            </a:xfrm>
            <a:prstGeom prst="rect">
              <a:avLst/>
            </a:prstGeom>
          </p:spPr>
        </p:pic>
      </p:gr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9" r:id="rId4"/>
    <p:sldLayoutId id="2147483704" r:id="rId5"/>
    <p:sldLayoutId id="2147483707" r:id="rId6"/>
    <p:sldLayoutId id="2147483700" r:id="rId7"/>
    <p:sldLayoutId id="2147483708" r:id="rId8"/>
    <p:sldLayoutId id="2147483703" r:id="rId9"/>
    <p:sldLayoutId id="2147483702" r:id="rId10"/>
    <p:sldLayoutId id="2147483710" r:id="rId11"/>
    <p:sldLayoutId id="2147483711" r:id="rId12"/>
    <p:sldLayoutId id="2147483712" r:id="rId13"/>
    <p:sldLayoutId id="2147483706" r:id="rId14"/>
    <p:sldLayoutId id="2147483705" r:id="rId15"/>
    <p:sldLayoutId id="2147483709" r:id="rId16"/>
    <p:sldLayoutId id="2147483713" r:id="rId17"/>
    <p:sldLayoutId id="2147483714" r:id="rId18"/>
    <p:sldLayoutId id="2147483715" r:id="rId19"/>
    <p:sldLayoutId id="2147483716" r:id="rId20"/>
  </p:sldLayoutIdLst>
  <p:hf hdr="0" dt="0"/>
  <p:txStyles>
    <p:titleStyle>
      <a:lvl1pPr algn="ctr" defTabSz="914400" rtl="0" eaLnBrk="1" latinLnBrk="0" hangingPunct="1">
        <a:lnSpc>
          <a:spcPct val="90000"/>
        </a:lnSpc>
        <a:spcBef>
          <a:spcPct val="0"/>
        </a:spcBef>
        <a:buNone/>
        <a:defRPr sz="3200" b="0" i="0" kern="1200">
          <a:solidFill>
            <a:schemeClr val="tx1"/>
          </a:solidFill>
          <a:latin typeface="PT Sans" panose="020B0503020203020204" pitchFamily="34" charset="0"/>
          <a:ea typeface="PT Sans" panose="020B0503020203020204" pitchFamily="34" charset="0"/>
          <a:cs typeface="Open Sans Condensed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9" name="Rectangle 8"/>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2690459" y="2332094"/>
            <a:ext cx="6811082" cy="2193812"/>
            <a:chOff x="2690460" y="2219355"/>
            <a:chExt cx="6811082" cy="2193812"/>
          </a:xfrm>
        </p:grpSpPr>
        <p:grpSp>
          <p:nvGrpSpPr>
            <p:cNvPr id="6" name="Group 5"/>
            <p:cNvGrpSpPr/>
            <p:nvPr/>
          </p:nvGrpSpPr>
          <p:grpSpPr>
            <a:xfrm>
              <a:off x="2690461" y="3201669"/>
              <a:ext cx="6811080" cy="1211498"/>
              <a:chOff x="2690463" y="3201669"/>
              <a:chExt cx="6811080" cy="1211498"/>
            </a:xfrm>
          </p:grpSpPr>
          <p:sp>
            <p:nvSpPr>
              <p:cNvPr id="27" name="Rectangle 9"/>
              <p:cNvSpPr>
                <a:spLocks/>
              </p:cNvSpPr>
              <p:nvPr/>
            </p:nvSpPr>
            <p:spPr bwMode="auto">
              <a:xfrm>
                <a:off x="2690463" y="3882683"/>
                <a:ext cx="6811080" cy="5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300" i="1"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a:t>
                </a:r>
              </a:p>
            </p:txBody>
          </p:sp>
          <p:sp>
            <p:nvSpPr>
              <p:cNvPr id="26" name="TextBox 25"/>
              <p:cNvSpPr txBox="1"/>
              <p:nvPr/>
            </p:nvSpPr>
            <p:spPr>
              <a:xfrm>
                <a:off x="5108488" y="3201669"/>
                <a:ext cx="1975022" cy="707886"/>
              </a:xfrm>
              <a:prstGeom prst="rect">
                <a:avLst/>
              </a:prstGeom>
              <a:noFill/>
            </p:spPr>
            <p:txBody>
              <a:bodyPr wrap="square" rtlCol="0">
                <a:spAutoFit/>
              </a:bodyPr>
              <a:lstStyle/>
              <a:p>
                <a:pPr algn="ctr"/>
                <a:r>
                  <a:rPr lang="en-US" sz="4000" spc="200" dirty="0">
                    <a:solidFill>
                      <a:schemeClr val="tx1">
                        <a:lumMod val="75000"/>
                        <a:lumOff val="25000"/>
                      </a:schemeClr>
                    </a:solidFill>
                    <a:latin typeface="Bebas Neue Book" panose="00000500000000000000" pitchFamily="2" charset="0"/>
                    <a:ea typeface="PT Sans" panose="020B0503020203020204" pitchFamily="34" charset="0"/>
                  </a:rPr>
                  <a:t>WELCOME</a:t>
                </a:r>
              </a:p>
            </p:txBody>
          </p:sp>
        </p:grpSp>
        <p:grpSp>
          <p:nvGrpSpPr>
            <p:cNvPr id="7" name="Group 6"/>
            <p:cNvGrpSpPr/>
            <p:nvPr/>
          </p:nvGrpSpPr>
          <p:grpSpPr>
            <a:xfrm>
              <a:off x="2690460" y="2219355"/>
              <a:ext cx="6811082" cy="709751"/>
              <a:chOff x="2690460" y="2219355"/>
              <a:chExt cx="6811082" cy="709751"/>
            </a:xfrm>
          </p:grpSpPr>
          <p:pic>
            <p:nvPicPr>
              <p:cNvPr id="3" name="Picture 2"/>
              <p:cNvPicPr>
                <a:picLocks noChangeAspect="1"/>
              </p:cNvPicPr>
              <p:nvPr/>
            </p:nvPicPr>
            <p:blipFill>
              <a:blip r:embed="rId3"/>
              <a:stretch>
                <a:fillRect/>
              </a:stretch>
            </p:blipFill>
            <p:spPr>
              <a:xfrm>
                <a:off x="5271236" y="2219355"/>
                <a:ext cx="1649527" cy="333721"/>
              </a:xfrm>
              <a:prstGeom prst="rect">
                <a:avLst/>
              </a:prstGeom>
            </p:spPr>
          </p:pic>
          <p:cxnSp>
            <p:nvCxnSpPr>
              <p:cNvPr id="5" name="Straight Connector 4"/>
              <p:cNvCxnSpPr>
                <a:cxnSpLocks/>
              </p:cNvCxnSpPr>
              <p:nvPr/>
            </p:nvCxnSpPr>
            <p:spPr>
              <a:xfrm>
                <a:off x="2690460" y="2929106"/>
                <a:ext cx="681108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10</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Our </a:t>
            </a:r>
            <a:r>
              <a:rPr lang="en-US" b="1" dirty="0">
                <a:solidFill>
                  <a:schemeClr val="accent2"/>
                </a:solidFill>
              </a:rPr>
              <a:t>Service</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393371" y="2613910"/>
            <a:ext cx="2119085" cy="3178628"/>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8679544" y="2613910"/>
            <a:ext cx="2119085" cy="3178628"/>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250819" y="2613910"/>
            <a:ext cx="2119085" cy="317862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822095" y="2613910"/>
            <a:ext cx="2119085" cy="3178628"/>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848002" y="3316357"/>
            <a:ext cx="1209822" cy="2053134"/>
            <a:chOff x="1848002" y="3059037"/>
            <a:chExt cx="1209822" cy="2053134"/>
          </a:xfrm>
        </p:grpSpPr>
        <p:sp>
          <p:nvSpPr>
            <p:cNvPr id="38" name="AutoShape 49"/>
            <p:cNvSpPr>
              <a:spLocks/>
            </p:cNvSpPr>
            <p:nvPr/>
          </p:nvSpPr>
          <p:spPr bwMode="auto">
            <a:xfrm>
              <a:off x="2100163" y="3059037"/>
              <a:ext cx="705500" cy="704868"/>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lumMod val="85000"/>
                <a:lumOff val="15000"/>
              </a:schemeClr>
            </a:solidFill>
            <a:ln>
              <a:noFill/>
            </a:ln>
          </p:spPr>
          <p:txBody>
            <a:bodyPr lIns="0" tIns="0" rIns="0" bIns="0"/>
            <a:lstStyle/>
            <a:p>
              <a:endParaRPr lang="en-US" dirty="0"/>
            </a:p>
          </p:txBody>
        </p:sp>
        <p:cxnSp>
          <p:nvCxnSpPr>
            <p:cNvPr id="7" name="Straight Connector 6"/>
            <p:cNvCxnSpPr/>
            <p:nvPr/>
          </p:nvCxnSpPr>
          <p:spPr>
            <a:xfrm>
              <a:off x="1848002" y="4048476"/>
              <a:ext cx="12098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45" name="Rectangle 9"/>
            <p:cNvSpPr>
              <a:spLocks/>
            </p:cNvSpPr>
            <p:nvPr/>
          </p:nvSpPr>
          <p:spPr bwMode="auto">
            <a:xfrm>
              <a:off x="1848002" y="4224161"/>
              <a:ext cx="1209822"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for to design is meant to an projects an image of  to &amp;  professionalism</a:t>
              </a:r>
            </a:p>
          </p:txBody>
        </p:sp>
      </p:grpSp>
      <p:grpSp>
        <p:nvGrpSpPr>
          <p:cNvPr id="11" name="Group 10"/>
          <p:cNvGrpSpPr/>
          <p:nvPr/>
        </p:nvGrpSpPr>
        <p:grpSpPr>
          <a:xfrm>
            <a:off x="4276726" y="3304118"/>
            <a:ext cx="1209822" cy="2077613"/>
            <a:chOff x="4276726" y="3034558"/>
            <a:chExt cx="1209822" cy="2077613"/>
          </a:xfrm>
        </p:grpSpPr>
        <p:sp>
          <p:nvSpPr>
            <p:cNvPr id="36" name="AutoShape 9"/>
            <p:cNvSpPr>
              <a:spLocks/>
            </p:cNvSpPr>
            <p:nvPr/>
          </p:nvSpPr>
          <p:spPr bwMode="auto">
            <a:xfrm>
              <a:off x="4519936" y="3034558"/>
              <a:ext cx="723403" cy="753826"/>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cxnSp>
          <p:nvCxnSpPr>
            <p:cNvPr id="42" name="Straight Connector 41"/>
            <p:cNvCxnSpPr/>
            <p:nvPr/>
          </p:nvCxnSpPr>
          <p:spPr>
            <a:xfrm>
              <a:off x="4276726" y="4048476"/>
              <a:ext cx="1209822"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46" name="Rectangle 9"/>
            <p:cNvSpPr>
              <a:spLocks/>
            </p:cNvSpPr>
            <p:nvPr/>
          </p:nvSpPr>
          <p:spPr bwMode="auto">
            <a:xfrm>
              <a:off x="4276726" y="4224161"/>
              <a:ext cx="1209822"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for to design is meant to an projects an image of  to &amp;  professionalism</a:t>
              </a:r>
            </a:p>
          </p:txBody>
        </p:sp>
      </p:grpSp>
      <p:grpSp>
        <p:nvGrpSpPr>
          <p:cNvPr id="13" name="Group 12"/>
          <p:cNvGrpSpPr/>
          <p:nvPr/>
        </p:nvGrpSpPr>
        <p:grpSpPr>
          <a:xfrm>
            <a:off x="6705450" y="3317968"/>
            <a:ext cx="1209822" cy="2049912"/>
            <a:chOff x="6706640" y="3062259"/>
            <a:chExt cx="1209822" cy="2049912"/>
          </a:xfrm>
        </p:grpSpPr>
        <p:sp>
          <p:nvSpPr>
            <p:cNvPr id="37" name="AutoShape 51"/>
            <p:cNvSpPr>
              <a:spLocks/>
            </p:cNvSpPr>
            <p:nvPr/>
          </p:nvSpPr>
          <p:spPr bwMode="auto">
            <a:xfrm>
              <a:off x="6962339" y="3062259"/>
              <a:ext cx="698425" cy="698425"/>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tx1">
                <a:lumMod val="85000"/>
                <a:lumOff val="15000"/>
              </a:schemeClr>
            </a:solidFill>
            <a:ln>
              <a:noFill/>
            </a:ln>
          </p:spPr>
          <p:txBody>
            <a:bodyPr lIns="0" tIns="0" rIns="0" bIns="0"/>
            <a:lstStyle/>
            <a:p>
              <a:endParaRPr lang="en-US" dirty="0"/>
            </a:p>
          </p:txBody>
        </p:sp>
        <p:cxnSp>
          <p:nvCxnSpPr>
            <p:cNvPr id="43" name="Straight Connector 42"/>
            <p:cNvCxnSpPr/>
            <p:nvPr/>
          </p:nvCxnSpPr>
          <p:spPr>
            <a:xfrm>
              <a:off x="6706640" y="4048476"/>
              <a:ext cx="120982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Rectangle 9"/>
            <p:cNvSpPr>
              <a:spLocks/>
            </p:cNvSpPr>
            <p:nvPr/>
          </p:nvSpPr>
          <p:spPr bwMode="auto">
            <a:xfrm>
              <a:off x="6706640" y="4224161"/>
              <a:ext cx="1209822"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for to design is meant to an projects an image of  to &amp;  professionalism</a:t>
              </a:r>
            </a:p>
          </p:txBody>
        </p:sp>
      </p:grpSp>
      <p:grpSp>
        <p:nvGrpSpPr>
          <p:cNvPr id="14" name="Group 13"/>
          <p:cNvGrpSpPr/>
          <p:nvPr/>
        </p:nvGrpSpPr>
        <p:grpSpPr>
          <a:xfrm>
            <a:off x="9134175" y="3312882"/>
            <a:ext cx="1209822" cy="2060084"/>
            <a:chOff x="9134175" y="3052087"/>
            <a:chExt cx="1209822" cy="2060084"/>
          </a:xfrm>
        </p:grpSpPr>
        <p:sp>
          <p:nvSpPr>
            <p:cNvPr id="39" name="AutoShape 62"/>
            <p:cNvSpPr>
              <a:spLocks/>
            </p:cNvSpPr>
            <p:nvPr/>
          </p:nvSpPr>
          <p:spPr bwMode="auto">
            <a:xfrm>
              <a:off x="9379702" y="3052087"/>
              <a:ext cx="718769" cy="71876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lumMod val="85000"/>
                <a:lumOff val="15000"/>
              </a:schemeClr>
            </a:solidFill>
            <a:ln>
              <a:noFill/>
            </a:ln>
          </p:spPr>
          <p:txBody>
            <a:bodyPr lIns="0" tIns="0" rIns="0" bIns="0"/>
            <a:lstStyle/>
            <a:p>
              <a:endParaRPr lang="en-US" dirty="0"/>
            </a:p>
          </p:txBody>
        </p:sp>
        <p:cxnSp>
          <p:nvCxnSpPr>
            <p:cNvPr id="44" name="Straight Connector 43"/>
            <p:cNvCxnSpPr/>
            <p:nvPr/>
          </p:nvCxnSpPr>
          <p:spPr>
            <a:xfrm>
              <a:off x="9134175" y="4048476"/>
              <a:ext cx="1209822"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8" name="Rectangle 9"/>
            <p:cNvSpPr>
              <a:spLocks/>
            </p:cNvSpPr>
            <p:nvPr/>
          </p:nvSpPr>
          <p:spPr bwMode="auto">
            <a:xfrm>
              <a:off x="9134175" y="4224161"/>
              <a:ext cx="1209822"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for to design is meant to an projects an image of  to &amp;  professionalism</a:t>
              </a:r>
            </a:p>
          </p:txBody>
        </p:sp>
      </p:grpSp>
      <p:grpSp>
        <p:nvGrpSpPr>
          <p:cNvPr id="17" name="Group 16"/>
          <p:cNvGrpSpPr/>
          <p:nvPr/>
        </p:nvGrpSpPr>
        <p:grpSpPr>
          <a:xfrm>
            <a:off x="2190449" y="2367159"/>
            <a:ext cx="524928" cy="524928"/>
            <a:chOff x="2190449" y="2367159"/>
            <a:chExt cx="524928" cy="524928"/>
          </a:xfrm>
        </p:grpSpPr>
        <p:sp>
          <p:nvSpPr>
            <p:cNvPr id="16" name="Rectangle 15"/>
            <p:cNvSpPr/>
            <p:nvPr/>
          </p:nvSpPr>
          <p:spPr>
            <a:xfrm>
              <a:off x="2190449" y="2367159"/>
              <a:ext cx="524928" cy="524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2190449" y="2367159"/>
              <a:ext cx="524928" cy="524928"/>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ectangle 63"/>
          <p:cNvSpPr/>
          <p:nvPr/>
        </p:nvSpPr>
        <p:spPr>
          <a:xfrm>
            <a:off x="4619173" y="2367159"/>
            <a:ext cx="524928" cy="524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4619173" y="2367159"/>
            <a:ext cx="524928" cy="524928"/>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7047897" y="2367159"/>
            <a:ext cx="524928" cy="524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7047897" y="2367159"/>
            <a:ext cx="524928" cy="52492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9476622" y="2367159"/>
            <a:ext cx="524928" cy="524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9476622" y="2367159"/>
            <a:ext cx="524928" cy="524928"/>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2246613" y="2429568"/>
            <a:ext cx="412600" cy="400110"/>
          </a:xfrm>
          <a:prstGeom prst="rect">
            <a:avLst/>
          </a:prstGeom>
          <a:noFill/>
        </p:spPr>
        <p:txBody>
          <a:bodyPr wrap="square" rtlCol="0">
            <a:spAutoFit/>
          </a:bodyPr>
          <a:lstStyle/>
          <a:p>
            <a:pPr algn="ctr"/>
            <a:r>
              <a:rPr lang="en-US" sz="2000" dirty="0">
                <a:solidFill>
                  <a:srgbClr val="FF0000"/>
                </a:solidFill>
                <a:latin typeface="PT Sans" panose="020B0503020203020204" pitchFamily="34" charset="0"/>
                <a:ea typeface="PT Sans" panose="020B0503020203020204" pitchFamily="34" charset="0"/>
              </a:rPr>
              <a:t>1</a:t>
            </a:r>
          </a:p>
        </p:txBody>
      </p:sp>
      <p:sp>
        <p:nvSpPr>
          <p:cNvPr id="73" name="TextBox 72"/>
          <p:cNvSpPr txBox="1"/>
          <p:nvPr/>
        </p:nvSpPr>
        <p:spPr>
          <a:xfrm>
            <a:off x="4680021" y="2429568"/>
            <a:ext cx="412600" cy="400110"/>
          </a:xfrm>
          <a:prstGeom prst="rect">
            <a:avLst/>
          </a:prstGeom>
          <a:noFill/>
        </p:spPr>
        <p:txBody>
          <a:bodyPr wrap="square" rtlCol="0">
            <a:spAutoFit/>
          </a:bodyPr>
          <a:lstStyle/>
          <a:p>
            <a:pPr algn="ctr"/>
            <a:r>
              <a:rPr lang="en-US" sz="2000" dirty="0">
                <a:solidFill>
                  <a:schemeClr val="accent5"/>
                </a:solidFill>
                <a:latin typeface="PT Sans" panose="020B0503020203020204" pitchFamily="34" charset="0"/>
                <a:ea typeface="PT Sans" panose="020B0503020203020204" pitchFamily="34" charset="0"/>
              </a:rPr>
              <a:t>2</a:t>
            </a:r>
          </a:p>
        </p:txBody>
      </p:sp>
      <p:sp>
        <p:nvSpPr>
          <p:cNvPr id="74" name="TextBox 73"/>
          <p:cNvSpPr txBox="1"/>
          <p:nvPr/>
        </p:nvSpPr>
        <p:spPr>
          <a:xfrm>
            <a:off x="7108745" y="2429568"/>
            <a:ext cx="412600" cy="400110"/>
          </a:xfrm>
          <a:prstGeom prst="rect">
            <a:avLst/>
          </a:prstGeom>
          <a:noFill/>
        </p:spPr>
        <p:txBody>
          <a:bodyPr wrap="square" rtlCol="0">
            <a:spAutoFit/>
          </a:bodyPr>
          <a:lstStyle/>
          <a:p>
            <a:pPr algn="ctr"/>
            <a:r>
              <a:rPr lang="en-US" sz="2000" dirty="0">
                <a:solidFill>
                  <a:schemeClr val="accent3"/>
                </a:solidFill>
                <a:latin typeface="PT Sans" panose="020B0503020203020204" pitchFamily="34" charset="0"/>
                <a:ea typeface="PT Sans" panose="020B0503020203020204" pitchFamily="34" charset="0"/>
              </a:rPr>
              <a:t>3</a:t>
            </a:r>
          </a:p>
        </p:txBody>
      </p:sp>
      <p:sp>
        <p:nvSpPr>
          <p:cNvPr id="75" name="TextBox 74"/>
          <p:cNvSpPr txBox="1"/>
          <p:nvPr/>
        </p:nvSpPr>
        <p:spPr>
          <a:xfrm>
            <a:off x="9532786" y="2429568"/>
            <a:ext cx="412600" cy="400110"/>
          </a:xfrm>
          <a:prstGeom prst="rect">
            <a:avLst/>
          </a:prstGeom>
          <a:noFill/>
        </p:spPr>
        <p:txBody>
          <a:bodyPr wrap="square" rtlCol="0">
            <a:spAutoFit/>
          </a:bodyPr>
          <a:lstStyle/>
          <a:p>
            <a:pPr algn="ctr"/>
            <a:r>
              <a:rPr lang="en-US" sz="2000" dirty="0">
                <a:solidFill>
                  <a:schemeClr val="accent6"/>
                </a:solidFill>
                <a:latin typeface="PT Sans" panose="020B0503020203020204" pitchFamily="34" charset="0"/>
                <a:ea typeface="PT Sans" panose="020B0503020203020204" pitchFamily="34" charset="0"/>
              </a:rPr>
              <a:t>4</a:t>
            </a:r>
          </a:p>
        </p:txBody>
      </p:sp>
    </p:spTree>
    <p:extLst>
      <p:ext uri="{BB962C8B-B14F-4D97-AF65-F5344CB8AC3E}">
        <p14:creationId xmlns:p14="http://schemas.microsoft.com/office/powerpoint/2010/main" val="2988038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11</a:t>
            </a:fld>
            <a:endParaRPr lang="en-US" dirty="0"/>
          </a:p>
        </p:txBody>
      </p:sp>
      <p:sp>
        <p:nvSpPr>
          <p:cNvPr id="51" name="Rectangle 50"/>
          <p:cNvSpPr/>
          <p:nvPr/>
        </p:nvSpPr>
        <p:spPr>
          <a:xfrm>
            <a:off x="0" y="-1"/>
            <a:ext cx="12191999" cy="3981159"/>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49" name="Rectangle 48"/>
          <p:cNvSpPr/>
          <p:nvPr/>
        </p:nvSpPr>
        <p:spPr>
          <a:xfrm>
            <a:off x="0" y="3981157"/>
            <a:ext cx="12191999" cy="2694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0" y="6676073"/>
            <a:ext cx="12191999" cy="18192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1718165" y="1487060"/>
            <a:ext cx="6870700" cy="1007037"/>
            <a:chOff x="1649186" y="1829377"/>
            <a:chExt cx="6870700" cy="1007037"/>
          </a:xfrm>
        </p:grpSpPr>
        <p:sp>
          <p:nvSpPr>
            <p:cNvPr id="53" name="Rectangle 9"/>
            <p:cNvSpPr>
              <a:spLocks/>
            </p:cNvSpPr>
            <p:nvPr/>
          </p:nvSpPr>
          <p:spPr bwMode="auto">
            <a:xfrm>
              <a:off x="1722839" y="2374266"/>
              <a:ext cx="6797047" cy="46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very of the layout design is meant to the project an image and the best ipsum and the best popularity then your </a:t>
              </a:r>
              <a:r>
                <a:rPr lang="en-US" sz="10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54" name="TextBox 53"/>
            <p:cNvSpPr txBox="1"/>
            <p:nvPr/>
          </p:nvSpPr>
          <p:spPr>
            <a:xfrm>
              <a:off x="1649186" y="1829377"/>
              <a:ext cx="3561443" cy="553998"/>
            </a:xfrm>
            <a:prstGeom prst="rect">
              <a:avLst/>
            </a:prstGeom>
            <a:noFill/>
          </p:spPr>
          <p:txBody>
            <a:bodyPr wrap="square" rtlCol="0">
              <a:spAutoFit/>
            </a:bodyPr>
            <a:lstStyle/>
            <a:p>
              <a:r>
                <a:rPr lang="en-US" sz="3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COMPANY</a:t>
              </a:r>
              <a:r>
                <a:rPr lang="en-US" sz="3000" b="1" dirty="0">
                  <a:solidFill>
                    <a:schemeClr val="accent5"/>
                  </a:solidFill>
                  <a:latin typeface="PT Sans" panose="020B0503020203020204" pitchFamily="34" charset="0"/>
                  <a:ea typeface="PT Sans" panose="020B0503020203020204" pitchFamily="34" charset="0"/>
                  <a:cs typeface="Open Sans Condensed" panose="020B0806030504020204" pitchFamily="34" charset="0"/>
                </a:rPr>
                <a:t> SERVICE</a:t>
              </a:r>
            </a:p>
          </p:txBody>
        </p:sp>
      </p:grpSp>
      <p:sp>
        <p:nvSpPr>
          <p:cNvPr id="83" name="Rectangle 82"/>
          <p:cNvSpPr/>
          <p:nvPr/>
        </p:nvSpPr>
        <p:spPr>
          <a:xfrm>
            <a:off x="8189095" y="5600391"/>
            <a:ext cx="2340750" cy="553998"/>
          </a:xfrm>
          <a:prstGeom prst="rect">
            <a:avLst/>
          </a:prstGeom>
        </p:spPr>
        <p:txBody>
          <a:bodyPr wrap="square">
            <a:spAutoFit/>
          </a:bodyPr>
          <a:lstStyle/>
          <a:p>
            <a:pPr>
              <a:lnSpc>
                <a:spcPts val="1200"/>
              </a:lnSpc>
            </a:pPr>
            <a:r>
              <a:rPr lang="en-US" sz="1000" kern="1500" dirty="0">
                <a:solidFill>
                  <a:schemeClr val="tx1">
                    <a:lumMod val="65000"/>
                    <a:lumOff val="35000"/>
                  </a:schemeClr>
                </a:solidFill>
                <a:latin typeface="PT Sans" panose="020B0503020203020204" pitchFamily="34" charset="0"/>
                <a:ea typeface="PT Sans" panose="020B0503020203020204" pitchFamily="34" charset="0"/>
                <a:cs typeface="Lato" charset="0"/>
                <a:sym typeface="Montserrat-Regular" charset="0"/>
              </a:rPr>
              <a:t>This letterhead design is meant to your project an simple image of professional and reliability. </a:t>
            </a:r>
          </a:p>
        </p:txBody>
      </p:sp>
      <p:sp>
        <p:nvSpPr>
          <p:cNvPr id="84" name="TextBox 83"/>
          <p:cNvSpPr txBox="1"/>
          <p:nvPr/>
        </p:nvSpPr>
        <p:spPr>
          <a:xfrm>
            <a:off x="8189095" y="5197817"/>
            <a:ext cx="1569225" cy="430887"/>
          </a:xfrm>
          <a:prstGeom prst="rect">
            <a:avLst/>
          </a:prstGeom>
          <a:noFill/>
        </p:spPr>
        <p:txBody>
          <a:bodyPr wrap="square" rtlCol="0">
            <a:spAutoFit/>
          </a:bodyPr>
          <a:lstStyle/>
          <a:p>
            <a:r>
              <a:rPr lang="en-US" sz="2200" b="1" dirty="0">
                <a:solidFill>
                  <a:schemeClr val="tx1">
                    <a:lumMod val="85000"/>
                    <a:lumOff val="15000"/>
                  </a:schemeClr>
                </a:solidFill>
                <a:latin typeface="PT Sans" panose="020B0503020203020204" pitchFamily="34" charset="0"/>
                <a:ea typeface="PT Sans" panose="020B0503020203020204" pitchFamily="34" charset="0"/>
              </a:rPr>
              <a:t>Advertising</a:t>
            </a:r>
          </a:p>
        </p:txBody>
      </p:sp>
      <p:sp>
        <p:nvSpPr>
          <p:cNvPr id="86" name="Freeform 12"/>
          <p:cNvSpPr>
            <a:spLocks noEditPoints="1"/>
          </p:cNvSpPr>
          <p:nvPr/>
        </p:nvSpPr>
        <p:spPr bwMode="auto">
          <a:xfrm>
            <a:off x="8189095" y="4502840"/>
            <a:ext cx="667294" cy="668950"/>
          </a:xfrm>
          <a:custGeom>
            <a:avLst/>
            <a:gdLst>
              <a:gd name="T0" fmla="*/ 89 w 177"/>
              <a:gd name="T1" fmla="*/ 177 h 177"/>
              <a:gd name="T2" fmla="*/ 0 w 177"/>
              <a:gd name="T3" fmla="*/ 89 h 177"/>
              <a:gd name="T4" fmla="*/ 89 w 177"/>
              <a:gd name="T5" fmla="*/ 0 h 177"/>
              <a:gd name="T6" fmla="*/ 177 w 177"/>
              <a:gd name="T7" fmla="*/ 89 h 177"/>
              <a:gd name="T8" fmla="*/ 89 w 177"/>
              <a:gd name="T9" fmla="*/ 177 h 177"/>
              <a:gd name="T10" fmla="*/ 89 w 177"/>
              <a:gd name="T11" fmla="*/ 6 h 177"/>
              <a:gd name="T12" fmla="*/ 6 w 177"/>
              <a:gd name="T13" fmla="*/ 89 h 177"/>
              <a:gd name="T14" fmla="*/ 89 w 177"/>
              <a:gd name="T15" fmla="*/ 171 h 177"/>
              <a:gd name="T16" fmla="*/ 171 w 177"/>
              <a:gd name="T17" fmla="*/ 89 h 177"/>
              <a:gd name="T18" fmla="*/ 89 w 177"/>
              <a:gd name="T19" fmla="*/ 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77">
                <a:moveTo>
                  <a:pt x="89" y="177"/>
                </a:moveTo>
                <a:cubicBezTo>
                  <a:pt x="40" y="177"/>
                  <a:pt x="0" y="137"/>
                  <a:pt x="0" y="89"/>
                </a:cubicBezTo>
                <a:cubicBezTo>
                  <a:pt x="0" y="40"/>
                  <a:pt x="40" y="0"/>
                  <a:pt x="89" y="0"/>
                </a:cubicBezTo>
                <a:cubicBezTo>
                  <a:pt x="137" y="0"/>
                  <a:pt x="177" y="40"/>
                  <a:pt x="177" y="89"/>
                </a:cubicBezTo>
                <a:cubicBezTo>
                  <a:pt x="177" y="137"/>
                  <a:pt x="137" y="177"/>
                  <a:pt x="89" y="177"/>
                </a:cubicBezTo>
                <a:close/>
                <a:moveTo>
                  <a:pt x="89" y="6"/>
                </a:moveTo>
                <a:cubicBezTo>
                  <a:pt x="43" y="6"/>
                  <a:pt x="6" y="43"/>
                  <a:pt x="6" y="89"/>
                </a:cubicBezTo>
                <a:cubicBezTo>
                  <a:pt x="6" y="134"/>
                  <a:pt x="43" y="171"/>
                  <a:pt x="89" y="171"/>
                </a:cubicBezTo>
                <a:cubicBezTo>
                  <a:pt x="134" y="171"/>
                  <a:pt x="171" y="134"/>
                  <a:pt x="171" y="89"/>
                </a:cubicBezTo>
                <a:cubicBezTo>
                  <a:pt x="171" y="43"/>
                  <a:pt x="134" y="6"/>
                  <a:pt x="89" y="6"/>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87" name="Group 86"/>
          <p:cNvGrpSpPr/>
          <p:nvPr/>
        </p:nvGrpSpPr>
        <p:grpSpPr>
          <a:xfrm>
            <a:off x="8331495" y="4676701"/>
            <a:ext cx="382494" cy="321228"/>
            <a:chOff x="3905250" y="2159000"/>
            <a:chExt cx="366713" cy="307975"/>
          </a:xfrm>
          <a:solidFill>
            <a:schemeClr val="accent5"/>
          </a:solidFill>
        </p:grpSpPr>
        <p:sp>
          <p:nvSpPr>
            <p:cNvPr id="88" name="Freeform 13"/>
            <p:cNvSpPr>
              <a:spLocks/>
            </p:cNvSpPr>
            <p:nvPr/>
          </p:nvSpPr>
          <p:spPr bwMode="auto">
            <a:xfrm>
              <a:off x="3905250" y="2368550"/>
              <a:ext cx="366713" cy="98425"/>
            </a:xfrm>
            <a:custGeom>
              <a:avLst/>
              <a:gdLst>
                <a:gd name="T0" fmla="*/ 54 w 101"/>
                <a:gd name="T1" fmla="*/ 27 h 27"/>
                <a:gd name="T2" fmla="*/ 53 w 101"/>
                <a:gd name="T3" fmla="*/ 27 h 27"/>
                <a:gd name="T4" fmla="*/ 3 w 101"/>
                <a:gd name="T5" fmla="*/ 12 h 27"/>
                <a:gd name="T6" fmla="*/ 1 w 101"/>
                <a:gd name="T7" fmla="*/ 7 h 27"/>
                <a:gd name="T8" fmla="*/ 5 w 101"/>
                <a:gd name="T9" fmla="*/ 4 h 27"/>
                <a:gd name="T10" fmla="*/ 54 w 101"/>
                <a:gd name="T11" fmla="*/ 19 h 27"/>
                <a:gd name="T12" fmla="*/ 95 w 101"/>
                <a:gd name="T13" fmla="*/ 1 h 27"/>
                <a:gd name="T14" fmla="*/ 101 w 101"/>
                <a:gd name="T15" fmla="*/ 3 h 27"/>
                <a:gd name="T16" fmla="*/ 99 w 101"/>
                <a:gd name="T17" fmla="*/ 8 h 27"/>
                <a:gd name="T18" fmla="*/ 56 w 101"/>
                <a:gd name="T19" fmla="*/ 27 h 27"/>
                <a:gd name="T20" fmla="*/ 54 w 101"/>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27">
                  <a:moveTo>
                    <a:pt x="54" y="27"/>
                  </a:moveTo>
                  <a:cubicBezTo>
                    <a:pt x="54" y="27"/>
                    <a:pt x="54" y="27"/>
                    <a:pt x="53" y="27"/>
                  </a:cubicBezTo>
                  <a:cubicBezTo>
                    <a:pt x="3" y="12"/>
                    <a:pt x="3" y="12"/>
                    <a:pt x="3" y="12"/>
                  </a:cubicBezTo>
                  <a:cubicBezTo>
                    <a:pt x="1" y="11"/>
                    <a:pt x="0" y="9"/>
                    <a:pt x="1" y="7"/>
                  </a:cubicBezTo>
                  <a:cubicBezTo>
                    <a:pt x="1" y="5"/>
                    <a:pt x="3" y="4"/>
                    <a:pt x="5" y="4"/>
                  </a:cubicBezTo>
                  <a:cubicBezTo>
                    <a:pt x="54" y="19"/>
                    <a:pt x="54" y="19"/>
                    <a:pt x="54" y="19"/>
                  </a:cubicBezTo>
                  <a:cubicBezTo>
                    <a:pt x="95" y="1"/>
                    <a:pt x="95" y="1"/>
                    <a:pt x="95" y="1"/>
                  </a:cubicBezTo>
                  <a:cubicBezTo>
                    <a:pt x="97" y="0"/>
                    <a:pt x="100" y="1"/>
                    <a:pt x="101" y="3"/>
                  </a:cubicBezTo>
                  <a:cubicBezTo>
                    <a:pt x="101" y="4"/>
                    <a:pt x="101" y="7"/>
                    <a:pt x="99" y="8"/>
                  </a:cubicBezTo>
                  <a:cubicBezTo>
                    <a:pt x="56" y="27"/>
                    <a:pt x="56" y="27"/>
                    <a:pt x="56" y="27"/>
                  </a:cubicBezTo>
                  <a:cubicBezTo>
                    <a:pt x="56" y="27"/>
                    <a:pt x="55" y="27"/>
                    <a:pt x="5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9" name="Freeform 14"/>
            <p:cNvSpPr>
              <a:spLocks/>
            </p:cNvSpPr>
            <p:nvPr/>
          </p:nvSpPr>
          <p:spPr bwMode="auto">
            <a:xfrm>
              <a:off x="3905250" y="2311400"/>
              <a:ext cx="366713" cy="101600"/>
            </a:xfrm>
            <a:custGeom>
              <a:avLst/>
              <a:gdLst>
                <a:gd name="T0" fmla="*/ 54 w 101"/>
                <a:gd name="T1" fmla="*/ 28 h 28"/>
                <a:gd name="T2" fmla="*/ 53 w 101"/>
                <a:gd name="T3" fmla="*/ 28 h 28"/>
                <a:gd name="T4" fmla="*/ 3 w 101"/>
                <a:gd name="T5" fmla="*/ 12 h 28"/>
                <a:gd name="T6" fmla="*/ 1 w 101"/>
                <a:gd name="T7" fmla="*/ 7 h 28"/>
                <a:gd name="T8" fmla="*/ 5 w 101"/>
                <a:gd name="T9" fmla="*/ 5 h 28"/>
                <a:gd name="T10" fmla="*/ 54 w 101"/>
                <a:gd name="T11" fmla="*/ 20 h 28"/>
                <a:gd name="T12" fmla="*/ 95 w 101"/>
                <a:gd name="T13" fmla="*/ 1 h 28"/>
                <a:gd name="T14" fmla="*/ 101 w 101"/>
                <a:gd name="T15" fmla="*/ 3 h 28"/>
                <a:gd name="T16" fmla="*/ 99 w 101"/>
                <a:gd name="T17" fmla="*/ 8 h 28"/>
                <a:gd name="T18" fmla="*/ 56 w 101"/>
                <a:gd name="T19" fmla="*/ 27 h 28"/>
                <a:gd name="T20" fmla="*/ 54 w 101"/>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28">
                  <a:moveTo>
                    <a:pt x="54" y="28"/>
                  </a:moveTo>
                  <a:cubicBezTo>
                    <a:pt x="54" y="28"/>
                    <a:pt x="54" y="28"/>
                    <a:pt x="53" y="28"/>
                  </a:cubicBezTo>
                  <a:cubicBezTo>
                    <a:pt x="3" y="12"/>
                    <a:pt x="3" y="12"/>
                    <a:pt x="3" y="12"/>
                  </a:cubicBezTo>
                  <a:cubicBezTo>
                    <a:pt x="1" y="12"/>
                    <a:pt x="0" y="9"/>
                    <a:pt x="1" y="7"/>
                  </a:cubicBezTo>
                  <a:cubicBezTo>
                    <a:pt x="1" y="5"/>
                    <a:pt x="3" y="4"/>
                    <a:pt x="5" y="5"/>
                  </a:cubicBezTo>
                  <a:cubicBezTo>
                    <a:pt x="54" y="20"/>
                    <a:pt x="54" y="20"/>
                    <a:pt x="54" y="20"/>
                  </a:cubicBezTo>
                  <a:cubicBezTo>
                    <a:pt x="95" y="1"/>
                    <a:pt x="95" y="1"/>
                    <a:pt x="95" y="1"/>
                  </a:cubicBezTo>
                  <a:cubicBezTo>
                    <a:pt x="97" y="0"/>
                    <a:pt x="100" y="1"/>
                    <a:pt x="101" y="3"/>
                  </a:cubicBezTo>
                  <a:cubicBezTo>
                    <a:pt x="101" y="5"/>
                    <a:pt x="101" y="7"/>
                    <a:pt x="99" y="8"/>
                  </a:cubicBezTo>
                  <a:cubicBezTo>
                    <a:pt x="56" y="27"/>
                    <a:pt x="56" y="27"/>
                    <a:pt x="56" y="27"/>
                  </a:cubicBezTo>
                  <a:cubicBezTo>
                    <a:pt x="56" y="28"/>
                    <a:pt x="55" y="28"/>
                    <a:pt x="5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90" name="Freeform 15"/>
            <p:cNvSpPr>
              <a:spLocks noEditPoints="1"/>
            </p:cNvSpPr>
            <p:nvPr/>
          </p:nvSpPr>
          <p:spPr bwMode="auto">
            <a:xfrm>
              <a:off x="3905250" y="2159000"/>
              <a:ext cx="352425" cy="195262"/>
            </a:xfrm>
            <a:custGeom>
              <a:avLst/>
              <a:gdLst>
                <a:gd name="T0" fmla="*/ 54 w 97"/>
                <a:gd name="T1" fmla="*/ 54 h 54"/>
                <a:gd name="T2" fmla="*/ 53 w 97"/>
                <a:gd name="T3" fmla="*/ 54 h 54"/>
                <a:gd name="T4" fmla="*/ 3 w 97"/>
                <a:gd name="T5" fmla="*/ 39 h 54"/>
                <a:gd name="T6" fmla="*/ 0 w 97"/>
                <a:gd name="T7" fmla="*/ 35 h 54"/>
                <a:gd name="T8" fmla="*/ 3 w 97"/>
                <a:gd name="T9" fmla="*/ 31 h 54"/>
                <a:gd name="T10" fmla="*/ 31 w 97"/>
                <a:gd name="T11" fmla="*/ 20 h 54"/>
                <a:gd name="T12" fmla="*/ 39 w 97"/>
                <a:gd name="T13" fmla="*/ 4 h 54"/>
                <a:gd name="T14" fmla="*/ 41 w 97"/>
                <a:gd name="T15" fmla="*/ 1 h 54"/>
                <a:gd name="T16" fmla="*/ 44 w 97"/>
                <a:gd name="T17" fmla="*/ 0 h 54"/>
                <a:gd name="T18" fmla="*/ 94 w 97"/>
                <a:gd name="T19" fmla="*/ 13 h 54"/>
                <a:gd name="T20" fmla="*/ 97 w 97"/>
                <a:gd name="T21" fmla="*/ 16 h 54"/>
                <a:gd name="T22" fmla="*/ 97 w 97"/>
                <a:gd name="T23" fmla="*/ 17 h 54"/>
                <a:gd name="T24" fmla="*/ 83 w 97"/>
                <a:gd name="T25" fmla="*/ 42 h 54"/>
                <a:gd name="T26" fmla="*/ 56 w 97"/>
                <a:gd name="T27" fmla="*/ 54 h 54"/>
                <a:gd name="T28" fmla="*/ 54 w 97"/>
                <a:gd name="T29" fmla="*/ 54 h 54"/>
                <a:gd name="T30" fmla="*/ 16 w 97"/>
                <a:gd name="T31" fmla="*/ 34 h 54"/>
                <a:gd name="T32" fmla="*/ 54 w 97"/>
                <a:gd name="T33" fmla="*/ 46 h 54"/>
                <a:gd name="T34" fmla="*/ 80 w 97"/>
                <a:gd name="T35" fmla="*/ 35 h 54"/>
                <a:gd name="T36" fmla="*/ 89 w 97"/>
                <a:gd name="T37" fmla="*/ 19 h 54"/>
                <a:gd name="T38" fmla="*/ 47 w 97"/>
                <a:gd name="T39" fmla="*/ 9 h 54"/>
                <a:gd name="T40" fmla="*/ 34 w 97"/>
                <a:gd name="T41" fmla="*/ 27 h 54"/>
                <a:gd name="T42" fmla="*/ 16 w 97"/>
                <a:gd name="T43"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54">
                  <a:moveTo>
                    <a:pt x="54" y="54"/>
                  </a:moveTo>
                  <a:cubicBezTo>
                    <a:pt x="54" y="54"/>
                    <a:pt x="54" y="54"/>
                    <a:pt x="53" y="54"/>
                  </a:cubicBezTo>
                  <a:cubicBezTo>
                    <a:pt x="3" y="39"/>
                    <a:pt x="3" y="39"/>
                    <a:pt x="3" y="39"/>
                  </a:cubicBezTo>
                  <a:cubicBezTo>
                    <a:pt x="2" y="38"/>
                    <a:pt x="1" y="37"/>
                    <a:pt x="0" y="35"/>
                  </a:cubicBezTo>
                  <a:cubicBezTo>
                    <a:pt x="0" y="34"/>
                    <a:pt x="1" y="32"/>
                    <a:pt x="3" y="31"/>
                  </a:cubicBezTo>
                  <a:cubicBezTo>
                    <a:pt x="31" y="20"/>
                    <a:pt x="31" y="20"/>
                    <a:pt x="31" y="20"/>
                  </a:cubicBezTo>
                  <a:cubicBezTo>
                    <a:pt x="37" y="17"/>
                    <a:pt x="39" y="14"/>
                    <a:pt x="39" y="4"/>
                  </a:cubicBezTo>
                  <a:cubicBezTo>
                    <a:pt x="39" y="3"/>
                    <a:pt x="40" y="2"/>
                    <a:pt x="41" y="1"/>
                  </a:cubicBezTo>
                  <a:cubicBezTo>
                    <a:pt x="42" y="0"/>
                    <a:pt x="43" y="0"/>
                    <a:pt x="44" y="0"/>
                  </a:cubicBezTo>
                  <a:cubicBezTo>
                    <a:pt x="94" y="13"/>
                    <a:pt x="94" y="13"/>
                    <a:pt x="94" y="13"/>
                  </a:cubicBezTo>
                  <a:cubicBezTo>
                    <a:pt x="96" y="13"/>
                    <a:pt x="97" y="15"/>
                    <a:pt x="97" y="16"/>
                  </a:cubicBezTo>
                  <a:cubicBezTo>
                    <a:pt x="97" y="17"/>
                    <a:pt x="97" y="17"/>
                    <a:pt x="97" y="17"/>
                  </a:cubicBezTo>
                  <a:cubicBezTo>
                    <a:pt x="97" y="28"/>
                    <a:pt x="97" y="36"/>
                    <a:pt x="83" y="42"/>
                  </a:cubicBezTo>
                  <a:cubicBezTo>
                    <a:pt x="74" y="46"/>
                    <a:pt x="56" y="54"/>
                    <a:pt x="56" y="54"/>
                  </a:cubicBezTo>
                  <a:cubicBezTo>
                    <a:pt x="56" y="54"/>
                    <a:pt x="55" y="54"/>
                    <a:pt x="54" y="54"/>
                  </a:cubicBezTo>
                  <a:close/>
                  <a:moveTo>
                    <a:pt x="16" y="34"/>
                  </a:moveTo>
                  <a:cubicBezTo>
                    <a:pt x="54" y="46"/>
                    <a:pt x="54" y="46"/>
                    <a:pt x="54" y="46"/>
                  </a:cubicBezTo>
                  <a:cubicBezTo>
                    <a:pt x="59" y="44"/>
                    <a:pt x="72" y="38"/>
                    <a:pt x="80" y="35"/>
                  </a:cubicBezTo>
                  <a:cubicBezTo>
                    <a:pt x="88" y="31"/>
                    <a:pt x="89" y="28"/>
                    <a:pt x="89" y="19"/>
                  </a:cubicBezTo>
                  <a:cubicBezTo>
                    <a:pt x="47" y="9"/>
                    <a:pt x="47" y="9"/>
                    <a:pt x="47" y="9"/>
                  </a:cubicBezTo>
                  <a:cubicBezTo>
                    <a:pt x="46" y="17"/>
                    <a:pt x="43" y="23"/>
                    <a:pt x="34" y="27"/>
                  </a:cubicBezTo>
                  <a:lnTo>
                    <a:pt x="1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69" name="Rectangle 68"/>
          <p:cNvSpPr/>
          <p:nvPr/>
        </p:nvSpPr>
        <p:spPr>
          <a:xfrm>
            <a:off x="1662153" y="5599977"/>
            <a:ext cx="2348528" cy="553998"/>
          </a:xfrm>
          <a:prstGeom prst="rect">
            <a:avLst/>
          </a:prstGeom>
        </p:spPr>
        <p:txBody>
          <a:bodyPr wrap="square">
            <a:spAutoFit/>
          </a:bodyPr>
          <a:lstStyle/>
          <a:p>
            <a:pPr>
              <a:lnSpc>
                <a:spcPts val="1200"/>
              </a:lnSpc>
            </a:pPr>
            <a:r>
              <a:rPr lang="en-US" sz="1000" kern="1500" dirty="0">
                <a:solidFill>
                  <a:schemeClr val="tx1">
                    <a:lumMod val="65000"/>
                    <a:lumOff val="35000"/>
                  </a:schemeClr>
                </a:solidFill>
                <a:latin typeface="PT Sans" panose="020B0503020203020204" pitchFamily="34" charset="0"/>
                <a:ea typeface="PT Sans" panose="020B0503020203020204" pitchFamily="34" charset="0"/>
                <a:cs typeface="Lato" charset="0"/>
                <a:sym typeface="Montserrat-Regular" charset="0"/>
              </a:rPr>
              <a:t>This letterhead design is meant to your project an simple image of professional and reliability. </a:t>
            </a:r>
          </a:p>
        </p:txBody>
      </p:sp>
      <p:sp>
        <p:nvSpPr>
          <p:cNvPr id="72" name="TextBox 71"/>
          <p:cNvSpPr txBox="1"/>
          <p:nvPr/>
        </p:nvSpPr>
        <p:spPr>
          <a:xfrm>
            <a:off x="1662153" y="5197403"/>
            <a:ext cx="1514748" cy="430887"/>
          </a:xfrm>
          <a:prstGeom prst="rect">
            <a:avLst/>
          </a:prstGeom>
          <a:noFill/>
        </p:spPr>
        <p:txBody>
          <a:bodyPr wrap="square" rtlCol="0">
            <a:spAutoFit/>
          </a:bodyPr>
          <a:lstStyle/>
          <a:p>
            <a:r>
              <a:rPr lang="en-US" sz="2200" b="1" spc="200" dirty="0">
                <a:solidFill>
                  <a:schemeClr val="tx1">
                    <a:lumMod val="85000"/>
                    <a:lumOff val="15000"/>
                  </a:schemeClr>
                </a:solidFill>
                <a:latin typeface="PT Sans" panose="020B0503020203020204" pitchFamily="34" charset="0"/>
                <a:ea typeface="PT Sans" panose="020B0503020203020204" pitchFamily="34" charset="0"/>
              </a:rPr>
              <a:t>Structure</a:t>
            </a:r>
          </a:p>
        </p:txBody>
      </p:sp>
      <p:grpSp>
        <p:nvGrpSpPr>
          <p:cNvPr id="77" name="Group 76"/>
          <p:cNvGrpSpPr/>
          <p:nvPr/>
        </p:nvGrpSpPr>
        <p:grpSpPr>
          <a:xfrm>
            <a:off x="1864705" y="4650622"/>
            <a:ext cx="370903" cy="372558"/>
            <a:chOff x="4408488" y="3143250"/>
            <a:chExt cx="355600" cy="357187"/>
          </a:xfrm>
          <a:solidFill>
            <a:schemeClr val="accent5"/>
          </a:solidFill>
        </p:grpSpPr>
        <p:sp>
          <p:nvSpPr>
            <p:cNvPr id="79" name="Freeform 7"/>
            <p:cNvSpPr>
              <a:spLocks noEditPoints="1"/>
            </p:cNvSpPr>
            <p:nvPr/>
          </p:nvSpPr>
          <p:spPr bwMode="auto">
            <a:xfrm>
              <a:off x="4408488" y="3143250"/>
              <a:ext cx="355600" cy="357187"/>
            </a:xfrm>
            <a:custGeom>
              <a:avLst/>
              <a:gdLst>
                <a:gd name="T0" fmla="*/ 97 w 98"/>
                <a:gd name="T1" fmla="*/ 35 h 99"/>
                <a:gd name="T2" fmla="*/ 92 w 98"/>
                <a:gd name="T3" fmla="*/ 35 h 99"/>
                <a:gd name="T4" fmla="*/ 64 w 98"/>
                <a:gd name="T5" fmla="*/ 63 h 99"/>
                <a:gd name="T6" fmla="*/ 24 w 98"/>
                <a:gd name="T7" fmla="*/ 81 h 99"/>
                <a:gd name="T8" fmla="*/ 18 w 98"/>
                <a:gd name="T9" fmla="*/ 75 h 99"/>
                <a:gd name="T10" fmla="*/ 35 w 98"/>
                <a:gd name="T11" fmla="*/ 35 h 99"/>
                <a:gd name="T12" fmla="*/ 64 w 98"/>
                <a:gd name="T13" fmla="*/ 6 h 99"/>
                <a:gd name="T14" fmla="*/ 64 w 98"/>
                <a:gd name="T15" fmla="*/ 2 h 99"/>
                <a:gd name="T16" fmla="*/ 59 w 98"/>
                <a:gd name="T17" fmla="*/ 2 h 99"/>
                <a:gd name="T18" fmla="*/ 30 w 98"/>
                <a:gd name="T19" fmla="*/ 31 h 99"/>
                <a:gd name="T20" fmla="*/ 0 w 98"/>
                <a:gd name="T21" fmla="*/ 99 h 99"/>
                <a:gd name="T22" fmla="*/ 68 w 98"/>
                <a:gd name="T23" fmla="*/ 69 h 99"/>
                <a:gd name="T24" fmla="*/ 97 w 98"/>
                <a:gd name="T25" fmla="*/ 40 h 99"/>
                <a:gd name="T26" fmla="*/ 97 w 98"/>
                <a:gd name="T27" fmla="*/ 35 h 99"/>
                <a:gd name="T28" fmla="*/ 97 w 98"/>
                <a:gd name="T29" fmla="*/ 35 h 99"/>
                <a:gd name="T30" fmla="*/ 97 w 98"/>
                <a:gd name="T31" fmla="*/ 3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99">
                  <a:moveTo>
                    <a:pt x="97" y="35"/>
                  </a:moveTo>
                  <a:cubicBezTo>
                    <a:pt x="96" y="34"/>
                    <a:pt x="94" y="34"/>
                    <a:pt x="92" y="35"/>
                  </a:cubicBezTo>
                  <a:cubicBezTo>
                    <a:pt x="64" y="63"/>
                    <a:pt x="64" y="63"/>
                    <a:pt x="64" y="63"/>
                  </a:cubicBezTo>
                  <a:cubicBezTo>
                    <a:pt x="24" y="81"/>
                    <a:pt x="24" y="81"/>
                    <a:pt x="24" y="81"/>
                  </a:cubicBezTo>
                  <a:cubicBezTo>
                    <a:pt x="18" y="75"/>
                    <a:pt x="18" y="75"/>
                    <a:pt x="18" y="75"/>
                  </a:cubicBezTo>
                  <a:cubicBezTo>
                    <a:pt x="35" y="35"/>
                    <a:pt x="35" y="35"/>
                    <a:pt x="35" y="35"/>
                  </a:cubicBezTo>
                  <a:cubicBezTo>
                    <a:pt x="64" y="6"/>
                    <a:pt x="64" y="6"/>
                    <a:pt x="64" y="6"/>
                  </a:cubicBezTo>
                  <a:cubicBezTo>
                    <a:pt x="65" y="5"/>
                    <a:pt x="65" y="3"/>
                    <a:pt x="64" y="2"/>
                  </a:cubicBezTo>
                  <a:cubicBezTo>
                    <a:pt x="62" y="0"/>
                    <a:pt x="60" y="0"/>
                    <a:pt x="59" y="2"/>
                  </a:cubicBezTo>
                  <a:cubicBezTo>
                    <a:pt x="30" y="31"/>
                    <a:pt x="30" y="31"/>
                    <a:pt x="30" y="31"/>
                  </a:cubicBezTo>
                  <a:cubicBezTo>
                    <a:pt x="0" y="99"/>
                    <a:pt x="0" y="99"/>
                    <a:pt x="0" y="99"/>
                  </a:cubicBezTo>
                  <a:cubicBezTo>
                    <a:pt x="68" y="69"/>
                    <a:pt x="68" y="69"/>
                    <a:pt x="68" y="69"/>
                  </a:cubicBezTo>
                  <a:cubicBezTo>
                    <a:pt x="97" y="40"/>
                    <a:pt x="97" y="40"/>
                    <a:pt x="97" y="40"/>
                  </a:cubicBezTo>
                  <a:cubicBezTo>
                    <a:pt x="98" y="38"/>
                    <a:pt x="98" y="36"/>
                    <a:pt x="97" y="35"/>
                  </a:cubicBezTo>
                  <a:close/>
                  <a:moveTo>
                    <a:pt x="97" y="35"/>
                  </a:moveTo>
                  <a:cubicBezTo>
                    <a:pt x="97" y="35"/>
                    <a:pt x="97" y="35"/>
                    <a:pt x="97"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0" name="Freeform 8"/>
            <p:cNvSpPr>
              <a:spLocks noEditPoints="1"/>
            </p:cNvSpPr>
            <p:nvPr/>
          </p:nvSpPr>
          <p:spPr bwMode="auto">
            <a:xfrm>
              <a:off x="4605338" y="3230563"/>
              <a:ext cx="127000" cy="125412"/>
            </a:xfrm>
            <a:custGeom>
              <a:avLst/>
              <a:gdLst>
                <a:gd name="T0" fmla="*/ 1 w 35"/>
                <a:gd name="T1" fmla="*/ 34 h 35"/>
                <a:gd name="T2" fmla="*/ 4 w 35"/>
                <a:gd name="T3" fmla="*/ 35 h 35"/>
                <a:gd name="T4" fmla="*/ 6 w 35"/>
                <a:gd name="T5" fmla="*/ 34 h 35"/>
                <a:gd name="T6" fmla="*/ 34 w 35"/>
                <a:gd name="T7" fmla="*/ 6 h 35"/>
                <a:gd name="T8" fmla="*/ 34 w 35"/>
                <a:gd name="T9" fmla="*/ 2 h 35"/>
                <a:gd name="T10" fmla="*/ 29 w 35"/>
                <a:gd name="T11" fmla="*/ 2 h 35"/>
                <a:gd name="T12" fmla="*/ 1 w 35"/>
                <a:gd name="T13" fmla="*/ 29 h 35"/>
                <a:gd name="T14" fmla="*/ 1 w 35"/>
                <a:gd name="T15" fmla="*/ 34 h 35"/>
                <a:gd name="T16" fmla="*/ 1 w 35"/>
                <a:gd name="T17" fmla="*/ 34 h 35"/>
                <a:gd name="T18" fmla="*/ 1 w 35"/>
                <a:gd name="T19"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1" y="34"/>
                  </a:moveTo>
                  <a:cubicBezTo>
                    <a:pt x="2" y="34"/>
                    <a:pt x="3" y="35"/>
                    <a:pt x="4" y="35"/>
                  </a:cubicBezTo>
                  <a:cubicBezTo>
                    <a:pt x="5" y="35"/>
                    <a:pt x="5" y="34"/>
                    <a:pt x="6" y="34"/>
                  </a:cubicBezTo>
                  <a:cubicBezTo>
                    <a:pt x="34" y="6"/>
                    <a:pt x="34" y="6"/>
                    <a:pt x="34" y="6"/>
                  </a:cubicBezTo>
                  <a:cubicBezTo>
                    <a:pt x="35" y="5"/>
                    <a:pt x="35" y="3"/>
                    <a:pt x="34" y="2"/>
                  </a:cubicBezTo>
                  <a:cubicBezTo>
                    <a:pt x="32" y="0"/>
                    <a:pt x="30" y="0"/>
                    <a:pt x="29" y="2"/>
                  </a:cubicBezTo>
                  <a:cubicBezTo>
                    <a:pt x="1" y="29"/>
                    <a:pt x="1" y="29"/>
                    <a:pt x="1" y="29"/>
                  </a:cubicBezTo>
                  <a:cubicBezTo>
                    <a:pt x="0" y="30"/>
                    <a:pt x="0" y="32"/>
                    <a:pt x="1" y="34"/>
                  </a:cubicBezTo>
                  <a:close/>
                  <a:moveTo>
                    <a:pt x="1" y="34"/>
                  </a:moveTo>
                  <a:cubicBezTo>
                    <a:pt x="1" y="34"/>
                    <a:pt x="1" y="34"/>
                    <a:pt x="1"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Freeform 9"/>
            <p:cNvSpPr>
              <a:spLocks noEditPoints="1"/>
            </p:cNvSpPr>
            <p:nvPr/>
          </p:nvSpPr>
          <p:spPr bwMode="auto">
            <a:xfrm>
              <a:off x="4579938" y="3205163"/>
              <a:ext cx="127000" cy="122237"/>
            </a:xfrm>
            <a:custGeom>
              <a:avLst/>
              <a:gdLst>
                <a:gd name="T0" fmla="*/ 1 w 35"/>
                <a:gd name="T1" fmla="*/ 33 h 34"/>
                <a:gd name="T2" fmla="*/ 4 w 35"/>
                <a:gd name="T3" fmla="*/ 34 h 34"/>
                <a:gd name="T4" fmla="*/ 6 w 35"/>
                <a:gd name="T5" fmla="*/ 33 h 34"/>
                <a:gd name="T6" fmla="*/ 33 w 35"/>
                <a:gd name="T7" fmla="*/ 6 h 34"/>
                <a:gd name="T8" fmla="*/ 33 w 35"/>
                <a:gd name="T9" fmla="*/ 1 h 34"/>
                <a:gd name="T10" fmla="*/ 29 w 35"/>
                <a:gd name="T11" fmla="*/ 1 h 34"/>
                <a:gd name="T12" fmla="*/ 1 w 35"/>
                <a:gd name="T13" fmla="*/ 29 h 34"/>
                <a:gd name="T14" fmla="*/ 1 w 35"/>
                <a:gd name="T15" fmla="*/ 33 h 34"/>
                <a:gd name="T16" fmla="*/ 1 w 35"/>
                <a:gd name="T17" fmla="*/ 33 h 34"/>
                <a:gd name="T18" fmla="*/ 1 w 35"/>
                <a:gd name="T19"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 y="33"/>
                  </a:moveTo>
                  <a:cubicBezTo>
                    <a:pt x="2" y="34"/>
                    <a:pt x="3" y="34"/>
                    <a:pt x="4" y="34"/>
                  </a:cubicBezTo>
                  <a:cubicBezTo>
                    <a:pt x="4" y="34"/>
                    <a:pt x="5" y="34"/>
                    <a:pt x="6" y="33"/>
                  </a:cubicBezTo>
                  <a:cubicBezTo>
                    <a:pt x="33" y="6"/>
                    <a:pt x="33" y="6"/>
                    <a:pt x="33" y="6"/>
                  </a:cubicBezTo>
                  <a:cubicBezTo>
                    <a:pt x="35" y="5"/>
                    <a:pt x="35" y="3"/>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2" name="Freeform 10"/>
            <p:cNvSpPr>
              <a:spLocks noEditPoints="1"/>
            </p:cNvSpPr>
            <p:nvPr/>
          </p:nvSpPr>
          <p:spPr bwMode="auto">
            <a:xfrm>
              <a:off x="4554538" y="3179763"/>
              <a:ext cx="122238" cy="122237"/>
            </a:xfrm>
            <a:custGeom>
              <a:avLst/>
              <a:gdLst>
                <a:gd name="T0" fmla="*/ 1 w 34"/>
                <a:gd name="T1" fmla="*/ 33 h 34"/>
                <a:gd name="T2" fmla="*/ 3 w 34"/>
                <a:gd name="T3" fmla="*/ 34 h 34"/>
                <a:gd name="T4" fmla="*/ 6 w 34"/>
                <a:gd name="T5" fmla="*/ 33 h 34"/>
                <a:gd name="T6" fmla="*/ 33 w 34"/>
                <a:gd name="T7" fmla="*/ 6 h 34"/>
                <a:gd name="T8" fmla="*/ 33 w 34"/>
                <a:gd name="T9" fmla="*/ 1 h 34"/>
                <a:gd name="T10" fmla="*/ 29 w 34"/>
                <a:gd name="T11" fmla="*/ 1 h 34"/>
                <a:gd name="T12" fmla="*/ 1 w 34"/>
                <a:gd name="T13" fmla="*/ 29 h 34"/>
                <a:gd name="T14" fmla="*/ 1 w 34"/>
                <a:gd name="T15" fmla="*/ 33 h 34"/>
                <a:gd name="T16" fmla="*/ 1 w 34"/>
                <a:gd name="T17" fmla="*/ 33 h 34"/>
                <a:gd name="T18" fmla="*/ 1 w 34"/>
                <a:gd name="T19"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 y="33"/>
                  </a:moveTo>
                  <a:cubicBezTo>
                    <a:pt x="2" y="34"/>
                    <a:pt x="3" y="34"/>
                    <a:pt x="3" y="34"/>
                  </a:cubicBezTo>
                  <a:cubicBezTo>
                    <a:pt x="4" y="34"/>
                    <a:pt x="5" y="34"/>
                    <a:pt x="6" y="33"/>
                  </a:cubicBezTo>
                  <a:cubicBezTo>
                    <a:pt x="33" y="6"/>
                    <a:pt x="33" y="6"/>
                    <a:pt x="33" y="6"/>
                  </a:cubicBezTo>
                  <a:cubicBezTo>
                    <a:pt x="34" y="5"/>
                    <a:pt x="34" y="2"/>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78" name="Freeform 11"/>
          <p:cNvSpPr>
            <a:spLocks noEditPoints="1"/>
          </p:cNvSpPr>
          <p:nvPr/>
        </p:nvSpPr>
        <p:spPr bwMode="auto">
          <a:xfrm>
            <a:off x="1718165" y="4503254"/>
            <a:ext cx="663983" cy="667294"/>
          </a:xfrm>
          <a:custGeom>
            <a:avLst/>
            <a:gdLst>
              <a:gd name="T0" fmla="*/ 88 w 176"/>
              <a:gd name="T1" fmla="*/ 177 h 177"/>
              <a:gd name="T2" fmla="*/ 0 w 176"/>
              <a:gd name="T3" fmla="*/ 89 h 177"/>
              <a:gd name="T4" fmla="*/ 88 w 176"/>
              <a:gd name="T5" fmla="*/ 0 h 177"/>
              <a:gd name="T6" fmla="*/ 176 w 176"/>
              <a:gd name="T7" fmla="*/ 89 h 177"/>
              <a:gd name="T8" fmla="*/ 88 w 176"/>
              <a:gd name="T9" fmla="*/ 177 h 177"/>
              <a:gd name="T10" fmla="*/ 88 w 176"/>
              <a:gd name="T11" fmla="*/ 6 h 177"/>
              <a:gd name="T12" fmla="*/ 6 w 176"/>
              <a:gd name="T13" fmla="*/ 89 h 177"/>
              <a:gd name="T14" fmla="*/ 88 w 176"/>
              <a:gd name="T15" fmla="*/ 171 h 177"/>
              <a:gd name="T16" fmla="*/ 170 w 176"/>
              <a:gd name="T17" fmla="*/ 89 h 177"/>
              <a:gd name="T18" fmla="*/ 88 w 176"/>
              <a:gd name="T19" fmla="*/ 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7">
                <a:moveTo>
                  <a:pt x="88" y="177"/>
                </a:moveTo>
                <a:cubicBezTo>
                  <a:pt x="39" y="177"/>
                  <a:pt x="0" y="137"/>
                  <a:pt x="0" y="89"/>
                </a:cubicBezTo>
                <a:cubicBezTo>
                  <a:pt x="0" y="40"/>
                  <a:pt x="39" y="0"/>
                  <a:pt x="88" y="0"/>
                </a:cubicBezTo>
                <a:cubicBezTo>
                  <a:pt x="137" y="0"/>
                  <a:pt x="176" y="40"/>
                  <a:pt x="176" y="89"/>
                </a:cubicBezTo>
                <a:cubicBezTo>
                  <a:pt x="176" y="137"/>
                  <a:pt x="137" y="177"/>
                  <a:pt x="88" y="177"/>
                </a:cubicBezTo>
                <a:close/>
                <a:moveTo>
                  <a:pt x="88" y="6"/>
                </a:moveTo>
                <a:cubicBezTo>
                  <a:pt x="43" y="6"/>
                  <a:pt x="6" y="43"/>
                  <a:pt x="6" y="89"/>
                </a:cubicBezTo>
                <a:cubicBezTo>
                  <a:pt x="6" y="134"/>
                  <a:pt x="43" y="171"/>
                  <a:pt x="88" y="171"/>
                </a:cubicBezTo>
                <a:cubicBezTo>
                  <a:pt x="133" y="171"/>
                  <a:pt x="170" y="134"/>
                  <a:pt x="170" y="89"/>
                </a:cubicBezTo>
                <a:cubicBezTo>
                  <a:pt x="170" y="43"/>
                  <a:pt x="133" y="6"/>
                  <a:pt x="88" y="6"/>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3" name="Freeform 5"/>
          <p:cNvSpPr>
            <a:spLocks noEditPoints="1"/>
          </p:cNvSpPr>
          <p:nvPr/>
        </p:nvSpPr>
        <p:spPr bwMode="auto">
          <a:xfrm>
            <a:off x="5066755" y="4652278"/>
            <a:ext cx="370902" cy="369247"/>
          </a:xfrm>
          <a:custGeom>
            <a:avLst/>
            <a:gdLst>
              <a:gd name="T0" fmla="*/ 97 w 98"/>
              <a:gd name="T1" fmla="*/ 1 h 98"/>
              <a:gd name="T2" fmla="*/ 95 w 98"/>
              <a:gd name="T3" fmla="*/ 0 h 98"/>
              <a:gd name="T4" fmla="*/ 93 w 98"/>
              <a:gd name="T5" fmla="*/ 1 h 98"/>
              <a:gd name="T6" fmla="*/ 2 w 98"/>
              <a:gd name="T7" fmla="*/ 62 h 98"/>
              <a:gd name="T8" fmla="*/ 0 w 98"/>
              <a:gd name="T9" fmla="*/ 65 h 98"/>
              <a:gd name="T10" fmla="*/ 2 w 98"/>
              <a:gd name="T11" fmla="*/ 68 h 98"/>
              <a:gd name="T12" fmla="*/ 26 w 98"/>
              <a:gd name="T13" fmla="*/ 77 h 98"/>
              <a:gd name="T14" fmla="*/ 37 w 98"/>
              <a:gd name="T15" fmla="*/ 97 h 98"/>
              <a:gd name="T16" fmla="*/ 40 w 98"/>
              <a:gd name="T17" fmla="*/ 98 h 98"/>
              <a:gd name="T18" fmla="*/ 40 w 98"/>
              <a:gd name="T19" fmla="*/ 98 h 98"/>
              <a:gd name="T20" fmla="*/ 43 w 98"/>
              <a:gd name="T21" fmla="*/ 97 h 98"/>
              <a:gd name="T22" fmla="*/ 49 w 98"/>
              <a:gd name="T23" fmla="*/ 86 h 98"/>
              <a:gd name="T24" fmla="*/ 79 w 98"/>
              <a:gd name="T25" fmla="*/ 98 h 98"/>
              <a:gd name="T26" fmla="*/ 80 w 98"/>
              <a:gd name="T27" fmla="*/ 98 h 98"/>
              <a:gd name="T28" fmla="*/ 81 w 98"/>
              <a:gd name="T29" fmla="*/ 98 h 98"/>
              <a:gd name="T30" fmla="*/ 83 w 98"/>
              <a:gd name="T31" fmla="*/ 96 h 98"/>
              <a:gd name="T32" fmla="*/ 98 w 98"/>
              <a:gd name="T33" fmla="*/ 4 h 98"/>
              <a:gd name="T34" fmla="*/ 97 w 98"/>
              <a:gd name="T35" fmla="*/ 1 h 98"/>
              <a:gd name="T36" fmla="*/ 10 w 98"/>
              <a:gd name="T37" fmla="*/ 64 h 98"/>
              <a:gd name="T38" fmla="*/ 81 w 98"/>
              <a:gd name="T39" fmla="*/ 17 h 98"/>
              <a:gd name="T40" fmla="*/ 29 w 98"/>
              <a:gd name="T41" fmla="*/ 72 h 98"/>
              <a:gd name="T42" fmla="*/ 28 w 98"/>
              <a:gd name="T43" fmla="*/ 71 h 98"/>
              <a:gd name="T44" fmla="*/ 10 w 98"/>
              <a:gd name="T45" fmla="*/ 64 h 98"/>
              <a:gd name="T46" fmla="*/ 31 w 98"/>
              <a:gd name="T47" fmla="*/ 74 h 98"/>
              <a:gd name="T48" fmla="*/ 31 w 98"/>
              <a:gd name="T49" fmla="*/ 74 h 98"/>
              <a:gd name="T50" fmla="*/ 89 w 98"/>
              <a:gd name="T51" fmla="*/ 12 h 98"/>
              <a:gd name="T52" fmla="*/ 40 w 98"/>
              <a:gd name="T53" fmla="*/ 89 h 98"/>
              <a:gd name="T54" fmla="*/ 31 w 98"/>
              <a:gd name="T55" fmla="*/ 74 h 98"/>
              <a:gd name="T56" fmla="*/ 77 w 98"/>
              <a:gd name="T57" fmla="*/ 91 h 98"/>
              <a:gd name="T58" fmla="*/ 51 w 98"/>
              <a:gd name="T59" fmla="*/ 81 h 98"/>
              <a:gd name="T60" fmla="*/ 49 w 98"/>
              <a:gd name="T61" fmla="*/ 80 h 98"/>
              <a:gd name="T62" fmla="*/ 90 w 98"/>
              <a:gd name="T63" fmla="*/ 18 h 98"/>
              <a:gd name="T64" fmla="*/ 77 w 98"/>
              <a:gd name="T65" fmla="*/ 91 h 98"/>
              <a:gd name="T66" fmla="*/ 77 w 98"/>
              <a:gd name="T67" fmla="*/ 91 h 98"/>
              <a:gd name="T68" fmla="*/ 77 w 98"/>
              <a:gd name="T69" fmla="*/ 9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8">
                <a:moveTo>
                  <a:pt x="97" y="1"/>
                </a:moveTo>
                <a:cubicBezTo>
                  <a:pt x="96" y="1"/>
                  <a:pt x="96" y="0"/>
                  <a:pt x="95" y="0"/>
                </a:cubicBezTo>
                <a:cubicBezTo>
                  <a:pt x="95" y="0"/>
                  <a:pt x="94" y="1"/>
                  <a:pt x="93" y="1"/>
                </a:cubicBezTo>
                <a:cubicBezTo>
                  <a:pt x="2" y="62"/>
                  <a:pt x="2" y="62"/>
                  <a:pt x="2" y="62"/>
                </a:cubicBezTo>
                <a:cubicBezTo>
                  <a:pt x="1" y="63"/>
                  <a:pt x="0" y="64"/>
                  <a:pt x="0" y="65"/>
                </a:cubicBezTo>
                <a:cubicBezTo>
                  <a:pt x="0" y="66"/>
                  <a:pt x="1" y="67"/>
                  <a:pt x="2" y="68"/>
                </a:cubicBezTo>
                <a:cubicBezTo>
                  <a:pt x="26" y="77"/>
                  <a:pt x="26" y="77"/>
                  <a:pt x="26" y="77"/>
                </a:cubicBezTo>
                <a:cubicBezTo>
                  <a:pt x="37" y="97"/>
                  <a:pt x="37" y="97"/>
                  <a:pt x="37" y="97"/>
                </a:cubicBezTo>
                <a:cubicBezTo>
                  <a:pt x="38" y="98"/>
                  <a:pt x="39" y="98"/>
                  <a:pt x="40" y="98"/>
                </a:cubicBezTo>
                <a:cubicBezTo>
                  <a:pt x="40" y="98"/>
                  <a:pt x="40" y="98"/>
                  <a:pt x="40" y="98"/>
                </a:cubicBezTo>
                <a:cubicBezTo>
                  <a:pt x="41" y="98"/>
                  <a:pt x="42" y="98"/>
                  <a:pt x="43" y="97"/>
                </a:cubicBezTo>
                <a:cubicBezTo>
                  <a:pt x="49" y="86"/>
                  <a:pt x="49" y="86"/>
                  <a:pt x="49" y="86"/>
                </a:cubicBezTo>
                <a:cubicBezTo>
                  <a:pt x="79" y="98"/>
                  <a:pt x="79" y="98"/>
                  <a:pt x="79" y="98"/>
                </a:cubicBezTo>
                <a:cubicBezTo>
                  <a:pt x="79" y="98"/>
                  <a:pt x="79" y="98"/>
                  <a:pt x="80" y="98"/>
                </a:cubicBezTo>
                <a:cubicBezTo>
                  <a:pt x="80" y="98"/>
                  <a:pt x="81" y="98"/>
                  <a:pt x="81" y="98"/>
                </a:cubicBezTo>
                <a:cubicBezTo>
                  <a:pt x="82" y="98"/>
                  <a:pt x="83" y="97"/>
                  <a:pt x="83" y="96"/>
                </a:cubicBezTo>
                <a:cubicBezTo>
                  <a:pt x="98" y="4"/>
                  <a:pt x="98" y="4"/>
                  <a:pt x="98" y="4"/>
                </a:cubicBezTo>
                <a:cubicBezTo>
                  <a:pt x="98" y="3"/>
                  <a:pt x="98" y="2"/>
                  <a:pt x="97" y="1"/>
                </a:cubicBezTo>
                <a:close/>
                <a:moveTo>
                  <a:pt x="10" y="64"/>
                </a:moveTo>
                <a:cubicBezTo>
                  <a:pt x="81" y="17"/>
                  <a:pt x="81" y="17"/>
                  <a:pt x="81" y="17"/>
                </a:cubicBezTo>
                <a:cubicBezTo>
                  <a:pt x="29" y="72"/>
                  <a:pt x="29" y="72"/>
                  <a:pt x="29" y="72"/>
                </a:cubicBezTo>
                <a:cubicBezTo>
                  <a:pt x="29" y="72"/>
                  <a:pt x="29" y="72"/>
                  <a:pt x="28" y="71"/>
                </a:cubicBezTo>
                <a:lnTo>
                  <a:pt x="10" y="64"/>
                </a:lnTo>
                <a:close/>
                <a:moveTo>
                  <a:pt x="31" y="74"/>
                </a:moveTo>
                <a:cubicBezTo>
                  <a:pt x="31" y="74"/>
                  <a:pt x="31" y="74"/>
                  <a:pt x="31" y="74"/>
                </a:cubicBezTo>
                <a:cubicBezTo>
                  <a:pt x="89" y="12"/>
                  <a:pt x="89" y="12"/>
                  <a:pt x="89" y="12"/>
                </a:cubicBezTo>
                <a:cubicBezTo>
                  <a:pt x="40" y="89"/>
                  <a:pt x="40" y="89"/>
                  <a:pt x="40" y="89"/>
                </a:cubicBezTo>
                <a:lnTo>
                  <a:pt x="31" y="74"/>
                </a:lnTo>
                <a:close/>
                <a:moveTo>
                  <a:pt x="77" y="91"/>
                </a:moveTo>
                <a:cubicBezTo>
                  <a:pt x="51" y="81"/>
                  <a:pt x="51" y="81"/>
                  <a:pt x="51" y="81"/>
                </a:cubicBezTo>
                <a:cubicBezTo>
                  <a:pt x="51" y="80"/>
                  <a:pt x="50" y="80"/>
                  <a:pt x="49" y="80"/>
                </a:cubicBezTo>
                <a:cubicBezTo>
                  <a:pt x="90" y="18"/>
                  <a:pt x="90" y="18"/>
                  <a:pt x="90" y="18"/>
                </a:cubicBezTo>
                <a:lnTo>
                  <a:pt x="77" y="91"/>
                </a:lnTo>
                <a:close/>
                <a:moveTo>
                  <a:pt x="77" y="91"/>
                </a:moveTo>
                <a:cubicBezTo>
                  <a:pt x="77" y="91"/>
                  <a:pt x="77" y="91"/>
                  <a:pt x="77" y="91"/>
                </a:cubicBezTo>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6" name="Freeform 6"/>
          <p:cNvSpPr>
            <a:spLocks noEditPoints="1"/>
          </p:cNvSpPr>
          <p:nvPr/>
        </p:nvSpPr>
        <p:spPr bwMode="auto">
          <a:xfrm>
            <a:off x="4917732" y="4503254"/>
            <a:ext cx="668949" cy="667294"/>
          </a:xfrm>
          <a:custGeom>
            <a:avLst/>
            <a:gdLst>
              <a:gd name="T0" fmla="*/ 88 w 177"/>
              <a:gd name="T1" fmla="*/ 177 h 177"/>
              <a:gd name="T2" fmla="*/ 0 w 177"/>
              <a:gd name="T3" fmla="*/ 88 h 177"/>
              <a:gd name="T4" fmla="*/ 88 w 177"/>
              <a:gd name="T5" fmla="*/ 0 h 177"/>
              <a:gd name="T6" fmla="*/ 177 w 177"/>
              <a:gd name="T7" fmla="*/ 88 h 177"/>
              <a:gd name="T8" fmla="*/ 88 w 177"/>
              <a:gd name="T9" fmla="*/ 177 h 177"/>
              <a:gd name="T10" fmla="*/ 88 w 177"/>
              <a:gd name="T11" fmla="*/ 6 h 177"/>
              <a:gd name="T12" fmla="*/ 6 w 177"/>
              <a:gd name="T13" fmla="*/ 88 h 177"/>
              <a:gd name="T14" fmla="*/ 88 w 177"/>
              <a:gd name="T15" fmla="*/ 171 h 177"/>
              <a:gd name="T16" fmla="*/ 171 w 177"/>
              <a:gd name="T17" fmla="*/ 88 h 177"/>
              <a:gd name="T18" fmla="*/ 88 w 177"/>
              <a:gd name="T19" fmla="*/ 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77">
                <a:moveTo>
                  <a:pt x="88" y="177"/>
                </a:moveTo>
                <a:cubicBezTo>
                  <a:pt x="40" y="177"/>
                  <a:pt x="0" y="137"/>
                  <a:pt x="0" y="88"/>
                </a:cubicBezTo>
                <a:cubicBezTo>
                  <a:pt x="0" y="40"/>
                  <a:pt x="40" y="0"/>
                  <a:pt x="88" y="0"/>
                </a:cubicBezTo>
                <a:cubicBezTo>
                  <a:pt x="137" y="0"/>
                  <a:pt x="177" y="40"/>
                  <a:pt x="177" y="88"/>
                </a:cubicBezTo>
                <a:cubicBezTo>
                  <a:pt x="177" y="137"/>
                  <a:pt x="137" y="177"/>
                  <a:pt x="88" y="177"/>
                </a:cubicBezTo>
                <a:close/>
                <a:moveTo>
                  <a:pt x="88" y="6"/>
                </a:moveTo>
                <a:cubicBezTo>
                  <a:pt x="43" y="6"/>
                  <a:pt x="6" y="43"/>
                  <a:pt x="6" y="88"/>
                </a:cubicBezTo>
                <a:cubicBezTo>
                  <a:pt x="6" y="134"/>
                  <a:pt x="43" y="171"/>
                  <a:pt x="88" y="171"/>
                </a:cubicBezTo>
                <a:cubicBezTo>
                  <a:pt x="134" y="171"/>
                  <a:pt x="171" y="134"/>
                  <a:pt x="171" y="88"/>
                </a:cubicBezTo>
                <a:cubicBezTo>
                  <a:pt x="171" y="43"/>
                  <a:pt x="134" y="6"/>
                  <a:pt x="88" y="6"/>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Rectangle 59"/>
          <p:cNvSpPr/>
          <p:nvPr/>
        </p:nvSpPr>
        <p:spPr>
          <a:xfrm>
            <a:off x="4917732" y="5599977"/>
            <a:ext cx="2364312" cy="553998"/>
          </a:xfrm>
          <a:prstGeom prst="rect">
            <a:avLst/>
          </a:prstGeom>
        </p:spPr>
        <p:txBody>
          <a:bodyPr wrap="square">
            <a:spAutoFit/>
          </a:bodyPr>
          <a:lstStyle/>
          <a:p>
            <a:pPr>
              <a:lnSpc>
                <a:spcPts val="1200"/>
              </a:lnSpc>
            </a:pPr>
            <a:r>
              <a:rPr lang="en-US" sz="1000" kern="1500" dirty="0">
                <a:solidFill>
                  <a:schemeClr val="tx1">
                    <a:lumMod val="65000"/>
                    <a:lumOff val="35000"/>
                  </a:schemeClr>
                </a:solidFill>
                <a:latin typeface="PT Sans" panose="020B0503020203020204" pitchFamily="34" charset="0"/>
                <a:ea typeface="PT Sans" panose="020B0503020203020204" pitchFamily="34" charset="0"/>
                <a:cs typeface="Lato" charset="0"/>
                <a:sym typeface="Montserrat-Regular" charset="0"/>
              </a:rPr>
              <a:t>This letterhead design is meant to your project an simple image of professional and reliability.</a:t>
            </a:r>
          </a:p>
        </p:txBody>
      </p:sp>
      <p:sp>
        <p:nvSpPr>
          <p:cNvPr id="62" name="TextBox 61"/>
          <p:cNvSpPr txBox="1"/>
          <p:nvPr/>
        </p:nvSpPr>
        <p:spPr>
          <a:xfrm>
            <a:off x="4917732" y="5197403"/>
            <a:ext cx="1402287" cy="430887"/>
          </a:xfrm>
          <a:prstGeom prst="rect">
            <a:avLst/>
          </a:prstGeom>
          <a:noFill/>
        </p:spPr>
        <p:txBody>
          <a:bodyPr wrap="square" rtlCol="0">
            <a:spAutoFit/>
          </a:bodyPr>
          <a:lstStyle/>
          <a:p>
            <a:r>
              <a:rPr lang="en-US" sz="2200" b="1" spc="200" dirty="0">
                <a:solidFill>
                  <a:schemeClr val="tx1">
                    <a:lumMod val="85000"/>
                    <a:lumOff val="15000"/>
                  </a:schemeClr>
                </a:solidFill>
                <a:latin typeface="PT Sans" panose="020B0503020203020204" pitchFamily="34" charset="0"/>
                <a:ea typeface="PT Sans" panose="020B0503020203020204" pitchFamily="34" charset="0"/>
              </a:rPr>
              <a:t>Strategy</a:t>
            </a:r>
          </a:p>
        </p:txBody>
      </p:sp>
      <p:cxnSp>
        <p:nvCxnSpPr>
          <p:cNvPr id="27" name="Straight Connector 26"/>
          <p:cNvCxnSpPr>
            <a:cxnSpLocks/>
          </p:cNvCxnSpPr>
          <p:nvPr/>
        </p:nvCxnSpPr>
        <p:spPr>
          <a:xfrm flipH="1">
            <a:off x="4464206" y="4458700"/>
            <a:ext cx="1" cy="1739829"/>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nvCxnSpPr>
        <p:spPr>
          <a:xfrm flipH="1">
            <a:off x="7735569" y="4458700"/>
            <a:ext cx="1" cy="1739829"/>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2F7EEC12-64CC-414D-AC71-9297A8780B39}"/>
              </a:ext>
            </a:extLst>
          </p:cNvPr>
          <p:cNvSpPr>
            <a:spLocks noGrp="1"/>
          </p:cNvSpPr>
          <p:nvPr>
            <p:ph type="pic" sz="quarter" idx="15"/>
          </p:nvPr>
        </p:nvSpPr>
        <p:spPr/>
      </p:sp>
    </p:spTree>
    <p:extLst>
      <p:ext uri="{BB962C8B-B14F-4D97-AF65-F5344CB8AC3E}">
        <p14:creationId xmlns:p14="http://schemas.microsoft.com/office/powerpoint/2010/main" val="41813019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12</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7" name="Rectangle 6"/>
          <p:cNvSpPr/>
          <p:nvPr/>
        </p:nvSpPr>
        <p:spPr>
          <a:xfrm>
            <a:off x="0" y="1"/>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p:cNvSpPr>
            <a:spLocks noGrp="1"/>
          </p:cNvSpPr>
          <p:nvPr>
            <p:ph type="title"/>
          </p:nvPr>
        </p:nvSpPr>
        <p:spPr/>
        <p:txBody>
          <a:bodyPr/>
          <a:lstStyle/>
          <a:p>
            <a:r>
              <a:rPr lang="en-US" b="1" dirty="0">
                <a:solidFill>
                  <a:schemeClr val="tx1">
                    <a:lumMod val="85000"/>
                    <a:lumOff val="15000"/>
                  </a:schemeClr>
                </a:solidFill>
              </a:rPr>
              <a:t>Our </a:t>
            </a:r>
            <a:r>
              <a:rPr lang="en-US" b="1" dirty="0">
                <a:solidFill>
                  <a:schemeClr val="accent6"/>
                </a:solidFill>
              </a:rPr>
              <a:t>Portfolio</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391167" y="2104648"/>
            <a:ext cx="1803222" cy="16037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997610" y="2104648"/>
            <a:ext cx="1803222" cy="160379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194389" y="3708437"/>
            <a:ext cx="1803222" cy="16037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800832" y="3708437"/>
            <a:ext cx="1803222" cy="16037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3501854" y="2435517"/>
            <a:ext cx="1581832" cy="942051"/>
            <a:chOff x="1170043" y="4245954"/>
            <a:chExt cx="2501214" cy="942051"/>
          </a:xfrm>
        </p:grpSpPr>
        <p:sp>
          <p:nvSpPr>
            <p:cNvPr id="64" name="TextBox 63"/>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65" name="TextBox 64"/>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a:t>
              </a:r>
            </a:p>
          </p:txBody>
        </p:sp>
      </p:grpSp>
      <p:grpSp>
        <p:nvGrpSpPr>
          <p:cNvPr id="66" name="Group 65"/>
          <p:cNvGrpSpPr/>
          <p:nvPr/>
        </p:nvGrpSpPr>
        <p:grpSpPr>
          <a:xfrm>
            <a:off x="7108295" y="2435517"/>
            <a:ext cx="1581832" cy="942051"/>
            <a:chOff x="1170043" y="4245954"/>
            <a:chExt cx="2501214" cy="942051"/>
          </a:xfrm>
        </p:grpSpPr>
        <p:sp>
          <p:nvSpPr>
            <p:cNvPr id="67" name="TextBox 66"/>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68" name="TextBox 67"/>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a:t>
              </a:r>
            </a:p>
          </p:txBody>
        </p:sp>
      </p:grpSp>
      <p:grpSp>
        <p:nvGrpSpPr>
          <p:cNvPr id="69" name="Group 68"/>
          <p:cNvGrpSpPr/>
          <p:nvPr/>
        </p:nvGrpSpPr>
        <p:grpSpPr>
          <a:xfrm>
            <a:off x="8911526" y="4039307"/>
            <a:ext cx="1581832" cy="942051"/>
            <a:chOff x="1170043" y="4245954"/>
            <a:chExt cx="2501214" cy="942051"/>
          </a:xfrm>
        </p:grpSpPr>
        <p:sp>
          <p:nvSpPr>
            <p:cNvPr id="70" name="TextBox 69"/>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71" name="TextBox 70"/>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a:t>
              </a:r>
            </a:p>
          </p:txBody>
        </p:sp>
      </p:grpSp>
      <p:grpSp>
        <p:nvGrpSpPr>
          <p:cNvPr id="72" name="Group 71"/>
          <p:cNvGrpSpPr/>
          <p:nvPr/>
        </p:nvGrpSpPr>
        <p:grpSpPr>
          <a:xfrm>
            <a:off x="5305074" y="4039307"/>
            <a:ext cx="1581832" cy="942051"/>
            <a:chOff x="1170043" y="4245954"/>
            <a:chExt cx="2501214" cy="942051"/>
          </a:xfrm>
        </p:grpSpPr>
        <p:sp>
          <p:nvSpPr>
            <p:cNvPr id="73" name="TextBox 72"/>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74" name="TextBox 73"/>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a:t>
              </a:r>
            </a:p>
          </p:txBody>
        </p:sp>
      </p:grpSp>
      <p:sp>
        <p:nvSpPr>
          <p:cNvPr id="78" name="Oval 77"/>
          <p:cNvSpPr/>
          <p:nvPr/>
        </p:nvSpPr>
        <p:spPr>
          <a:xfrm>
            <a:off x="1202904" y="3223680"/>
            <a:ext cx="2573304" cy="25733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372669" y="3393445"/>
            <a:ext cx="2233774" cy="2233774"/>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792476" y="3813252"/>
            <a:ext cx="1394160" cy="139416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p:cNvGrpSpPr/>
          <p:nvPr/>
        </p:nvGrpSpPr>
        <p:grpSpPr>
          <a:xfrm>
            <a:off x="2040644" y="4166537"/>
            <a:ext cx="897824" cy="687591"/>
            <a:chOff x="1710824" y="4365777"/>
            <a:chExt cx="1419651" cy="816343"/>
          </a:xfrm>
        </p:grpSpPr>
        <p:sp>
          <p:nvSpPr>
            <p:cNvPr id="76" name="TextBox 75"/>
            <p:cNvSpPr txBox="1"/>
            <p:nvPr/>
          </p:nvSpPr>
          <p:spPr>
            <a:xfrm>
              <a:off x="1710824" y="4634007"/>
              <a:ext cx="1419651" cy="548113"/>
            </a:xfrm>
            <a:prstGeom prst="rect">
              <a:avLst/>
            </a:prstGeom>
            <a:noFill/>
          </p:spPr>
          <p:txBody>
            <a:bodyPr wrap="square" rtlCol="0">
              <a:spAutoFit/>
            </a:bodyPr>
            <a:lstStyle/>
            <a:p>
              <a:pPr algn="ctr"/>
              <a:r>
                <a:rPr lang="en-US" sz="8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rPr>
                <a:t>Text of lorem</a:t>
              </a:r>
            </a:p>
            <a:p>
              <a:pPr algn="ctr"/>
              <a:r>
                <a:rPr lang="en-US" sz="8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rPr>
                <a:t>typeset industry</a:t>
              </a:r>
            </a:p>
            <a:p>
              <a:pPr algn="ctr"/>
              <a:r>
                <a:rPr lang="en-US" sz="8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rPr>
                <a:t>best of the</a:t>
              </a:r>
            </a:p>
          </p:txBody>
        </p:sp>
        <p:sp>
          <p:nvSpPr>
            <p:cNvPr id="77" name="TextBox 76"/>
            <p:cNvSpPr txBox="1"/>
            <p:nvPr/>
          </p:nvSpPr>
          <p:spPr>
            <a:xfrm>
              <a:off x="1710824" y="4365777"/>
              <a:ext cx="1419651" cy="328868"/>
            </a:xfrm>
            <a:prstGeom prst="rect">
              <a:avLst/>
            </a:prstGeom>
            <a:noFill/>
          </p:spPr>
          <p:txBody>
            <a:bodyPr wrap="square" rtlCol="0">
              <a:spAutoFit/>
            </a:bodyPr>
            <a:lstStyle/>
            <a:p>
              <a:pPr algn="ctr"/>
              <a:r>
                <a:rPr lang="en-US" sz="1200" b="1" spc="100" dirty="0">
                  <a:solidFill>
                    <a:schemeClr val="accent2"/>
                  </a:solidFill>
                  <a:latin typeface="PT Sans" panose="020B0503020203020204" pitchFamily="34" charset="0"/>
                  <a:ea typeface="PT Sans" panose="020B0503020203020204" pitchFamily="34" charset="0"/>
                  <a:cs typeface="Open Sans Condensed Light" panose="020B0306030504020204" pitchFamily="34" charset="0"/>
                </a:rPr>
                <a:t>Example</a:t>
              </a:r>
            </a:p>
          </p:txBody>
        </p:sp>
      </p:grpSp>
      <p:sp>
        <p:nvSpPr>
          <p:cNvPr id="79" name="Rectangle 78"/>
          <p:cNvSpPr/>
          <p:nvPr/>
        </p:nvSpPr>
        <p:spPr>
          <a:xfrm>
            <a:off x="0" y="5312227"/>
            <a:ext cx="12192000" cy="15457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9"/>
          <p:cNvSpPr>
            <a:spLocks/>
          </p:cNvSpPr>
          <p:nvPr/>
        </p:nvSpPr>
        <p:spPr bwMode="auto">
          <a:xfrm>
            <a:off x="1584960" y="5605291"/>
            <a:ext cx="9022080" cy="6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80" name="Rectangle 79"/>
          <p:cNvSpPr/>
          <p:nvPr/>
        </p:nvSpPr>
        <p:spPr>
          <a:xfrm>
            <a:off x="0" y="3393446"/>
            <a:ext cx="1584960" cy="1918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8DA8E757-A9A9-4EA6-8FEA-3AF1D01EF36C}"/>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8B0279B2-1128-4B62-A018-6CC363693B8C}"/>
              </a:ext>
            </a:extLst>
          </p:cNvPr>
          <p:cNvSpPr>
            <a:spLocks noGrp="1"/>
          </p:cNvSpPr>
          <p:nvPr>
            <p:ph type="pic" sz="quarter" idx="19"/>
          </p:nvPr>
        </p:nvSpPr>
        <p:spPr/>
      </p:sp>
      <p:sp>
        <p:nvSpPr>
          <p:cNvPr id="13" name="Picture Placeholder 12">
            <a:extLst>
              <a:ext uri="{FF2B5EF4-FFF2-40B4-BE49-F238E27FC236}">
                <a16:creationId xmlns:a16="http://schemas.microsoft.com/office/drawing/2014/main" id="{E2E52774-015B-439F-ADDD-C570EBF649C2}"/>
              </a:ext>
            </a:extLst>
          </p:cNvPr>
          <p:cNvSpPr>
            <a:spLocks noGrp="1"/>
          </p:cNvSpPr>
          <p:nvPr>
            <p:ph type="pic" sz="quarter" idx="18"/>
          </p:nvPr>
        </p:nvSpPr>
        <p:spPr/>
      </p:sp>
      <p:sp>
        <p:nvSpPr>
          <p:cNvPr id="15" name="Picture Placeholder 14">
            <a:extLst>
              <a:ext uri="{FF2B5EF4-FFF2-40B4-BE49-F238E27FC236}">
                <a16:creationId xmlns:a16="http://schemas.microsoft.com/office/drawing/2014/main" id="{F35A16A2-A761-49FA-BC86-52A66B731AF4}"/>
              </a:ext>
            </a:extLst>
          </p:cNvPr>
          <p:cNvSpPr>
            <a:spLocks noGrp="1"/>
          </p:cNvSpPr>
          <p:nvPr>
            <p:ph type="pic" sz="quarter" idx="22"/>
          </p:nvPr>
        </p:nvSpPr>
        <p:spPr/>
      </p:sp>
      <p:sp>
        <p:nvSpPr>
          <p:cNvPr id="17" name="Picture Placeholder 16">
            <a:extLst>
              <a:ext uri="{FF2B5EF4-FFF2-40B4-BE49-F238E27FC236}">
                <a16:creationId xmlns:a16="http://schemas.microsoft.com/office/drawing/2014/main" id="{148AB470-3462-4A51-B86A-498ACC7B0972}"/>
              </a:ext>
            </a:extLst>
          </p:cNvPr>
          <p:cNvSpPr>
            <a:spLocks noGrp="1"/>
          </p:cNvSpPr>
          <p:nvPr>
            <p:ph type="pic" sz="quarter" idx="21"/>
          </p:nvPr>
        </p:nvSpPr>
        <p:spPr/>
      </p:sp>
    </p:spTree>
    <p:extLst>
      <p:ext uri="{BB962C8B-B14F-4D97-AF65-F5344CB8AC3E}">
        <p14:creationId xmlns:p14="http://schemas.microsoft.com/office/powerpoint/2010/main" val="27630255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13</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23" name="Rectangle 22"/>
          <p:cNvSpPr/>
          <p:nvPr/>
        </p:nvSpPr>
        <p:spPr>
          <a:xfrm>
            <a:off x="0" y="0"/>
            <a:ext cx="2956593" cy="2168342"/>
          </a:xfrm>
          <a:prstGeom prst="rect">
            <a:avLst/>
          </a:prstGeom>
          <a:solidFill>
            <a:srgbClr val="FF9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6155217" y="0"/>
            <a:ext cx="2956593" cy="21683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3077609" y="2289358"/>
            <a:ext cx="2956593" cy="2168342"/>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9235407" y="2289358"/>
            <a:ext cx="2956593" cy="2168342"/>
          </a:xfrm>
          <a:prstGeom prst="rect">
            <a:avLst/>
          </a:prstGeom>
          <a:solidFill>
            <a:srgbClr val="62BA4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9"/>
          <p:cNvSpPr>
            <a:spLocks/>
          </p:cNvSpPr>
          <p:nvPr/>
        </p:nvSpPr>
        <p:spPr bwMode="auto">
          <a:xfrm>
            <a:off x="1536939" y="5137054"/>
            <a:ext cx="9118122" cy="63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nvGrpSpPr>
          <p:cNvPr id="105" name="Group 104"/>
          <p:cNvGrpSpPr/>
          <p:nvPr/>
        </p:nvGrpSpPr>
        <p:grpSpPr>
          <a:xfrm>
            <a:off x="687380" y="613145"/>
            <a:ext cx="1581832" cy="942051"/>
            <a:chOff x="1170043" y="4245954"/>
            <a:chExt cx="2501214" cy="942051"/>
          </a:xfrm>
        </p:grpSpPr>
        <p:sp>
          <p:nvSpPr>
            <p:cNvPr id="106" name="TextBox 105"/>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107" name="TextBox 106"/>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Example-1</a:t>
              </a:r>
            </a:p>
          </p:txBody>
        </p:sp>
      </p:grpSp>
      <p:grpSp>
        <p:nvGrpSpPr>
          <p:cNvPr id="108" name="Group 107"/>
          <p:cNvGrpSpPr/>
          <p:nvPr/>
        </p:nvGrpSpPr>
        <p:grpSpPr>
          <a:xfrm>
            <a:off x="6842597" y="613145"/>
            <a:ext cx="1581832" cy="942051"/>
            <a:chOff x="1170043" y="4245954"/>
            <a:chExt cx="2501214" cy="942051"/>
          </a:xfrm>
        </p:grpSpPr>
        <p:sp>
          <p:nvSpPr>
            <p:cNvPr id="109" name="TextBox 108"/>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110" name="TextBox 109"/>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Example-2</a:t>
              </a:r>
            </a:p>
          </p:txBody>
        </p:sp>
      </p:grpSp>
      <p:grpSp>
        <p:nvGrpSpPr>
          <p:cNvPr id="111" name="Group 110"/>
          <p:cNvGrpSpPr/>
          <p:nvPr/>
        </p:nvGrpSpPr>
        <p:grpSpPr>
          <a:xfrm>
            <a:off x="9922787" y="2902503"/>
            <a:ext cx="1581832" cy="942051"/>
            <a:chOff x="1170043" y="4245954"/>
            <a:chExt cx="2501214" cy="942051"/>
          </a:xfrm>
        </p:grpSpPr>
        <p:sp>
          <p:nvSpPr>
            <p:cNvPr id="112" name="TextBox 111"/>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113" name="TextBox 112"/>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Example-4</a:t>
              </a:r>
            </a:p>
          </p:txBody>
        </p:sp>
      </p:grpSp>
      <p:grpSp>
        <p:nvGrpSpPr>
          <p:cNvPr id="114" name="Group 113"/>
          <p:cNvGrpSpPr/>
          <p:nvPr/>
        </p:nvGrpSpPr>
        <p:grpSpPr>
          <a:xfrm>
            <a:off x="3764989" y="2902503"/>
            <a:ext cx="1581832" cy="942051"/>
            <a:chOff x="1170043" y="4245954"/>
            <a:chExt cx="2501214" cy="942051"/>
          </a:xfrm>
        </p:grpSpPr>
        <p:sp>
          <p:nvSpPr>
            <p:cNvPr id="115" name="TextBox 114"/>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116" name="TextBox 115"/>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Example-3</a:t>
              </a:r>
            </a:p>
          </p:txBody>
        </p:sp>
      </p:grpSp>
      <p:sp>
        <p:nvSpPr>
          <p:cNvPr id="3" name="Picture Placeholder 2">
            <a:extLst>
              <a:ext uri="{FF2B5EF4-FFF2-40B4-BE49-F238E27FC236}">
                <a16:creationId xmlns:a16="http://schemas.microsoft.com/office/drawing/2014/main" id="{EDD65D92-E214-4D0B-BE3E-93C9B350F72A}"/>
              </a:ext>
            </a:extLst>
          </p:cNvPr>
          <p:cNvSpPr>
            <a:spLocks noGrp="1"/>
          </p:cNvSpPr>
          <p:nvPr>
            <p:ph type="pic" sz="quarter" idx="24"/>
          </p:nvPr>
        </p:nvSpPr>
        <p:spPr/>
      </p:sp>
      <p:sp>
        <p:nvSpPr>
          <p:cNvPr id="5" name="Picture Placeholder 4">
            <a:extLst>
              <a:ext uri="{FF2B5EF4-FFF2-40B4-BE49-F238E27FC236}">
                <a16:creationId xmlns:a16="http://schemas.microsoft.com/office/drawing/2014/main" id="{ED0392BC-7598-48DB-8A2B-D3DC9A68C175}"/>
              </a:ext>
            </a:extLst>
          </p:cNvPr>
          <p:cNvSpPr>
            <a:spLocks noGrp="1"/>
          </p:cNvSpPr>
          <p:nvPr>
            <p:ph type="pic" sz="quarter" idx="21"/>
          </p:nvPr>
        </p:nvSpPr>
        <p:spPr/>
      </p:sp>
      <p:sp>
        <p:nvSpPr>
          <p:cNvPr id="7" name="Picture Placeholder 6">
            <a:extLst>
              <a:ext uri="{FF2B5EF4-FFF2-40B4-BE49-F238E27FC236}">
                <a16:creationId xmlns:a16="http://schemas.microsoft.com/office/drawing/2014/main" id="{4F5AFB45-07DC-453D-9DB5-4F2A39A0674C}"/>
              </a:ext>
            </a:extLst>
          </p:cNvPr>
          <p:cNvSpPr>
            <a:spLocks noGrp="1"/>
          </p:cNvSpPr>
          <p:nvPr>
            <p:ph type="pic" sz="quarter" idx="23"/>
          </p:nvPr>
        </p:nvSpPr>
        <p:spPr/>
      </p:sp>
      <p:sp>
        <p:nvSpPr>
          <p:cNvPr id="9" name="Picture Placeholder 8">
            <a:extLst>
              <a:ext uri="{FF2B5EF4-FFF2-40B4-BE49-F238E27FC236}">
                <a16:creationId xmlns:a16="http://schemas.microsoft.com/office/drawing/2014/main" id="{AEF869CF-8AD5-4E0B-A506-B6B4F1107CC6}"/>
              </a:ext>
            </a:extLst>
          </p:cNvPr>
          <p:cNvSpPr>
            <a:spLocks noGrp="1"/>
          </p:cNvSpPr>
          <p:nvPr>
            <p:ph type="pic" sz="quarter" idx="22"/>
          </p:nvPr>
        </p:nvSpPr>
        <p:spPr/>
      </p:sp>
    </p:spTree>
    <p:extLst>
      <p:ext uri="{BB962C8B-B14F-4D97-AF65-F5344CB8AC3E}">
        <p14:creationId xmlns:p14="http://schemas.microsoft.com/office/powerpoint/2010/main" val="13557838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14</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Our </a:t>
            </a:r>
            <a:r>
              <a:rPr lang="en-US" b="1" dirty="0">
                <a:solidFill>
                  <a:schemeClr val="accent6"/>
                </a:solidFill>
              </a:rPr>
              <a:t>Portfolio</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9"/>
          <p:cNvSpPr>
            <a:spLocks/>
          </p:cNvSpPr>
          <p:nvPr/>
        </p:nvSpPr>
        <p:spPr bwMode="auto">
          <a:xfrm>
            <a:off x="1536939" y="5240373"/>
            <a:ext cx="9118122" cy="63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21" name="Rectangle 20"/>
          <p:cNvSpPr/>
          <p:nvPr/>
        </p:nvSpPr>
        <p:spPr>
          <a:xfrm>
            <a:off x="1343666" y="4310743"/>
            <a:ext cx="2818116" cy="591456"/>
          </a:xfrm>
          <a:prstGeom prst="rect">
            <a:avLst/>
          </a:prstGeom>
          <a:solidFill>
            <a:srgbClr val="FF15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4685015" y="4310743"/>
            <a:ext cx="2818116" cy="591456"/>
          </a:xfrm>
          <a:prstGeom prst="rect">
            <a:avLst/>
          </a:prstGeom>
          <a:solidFill>
            <a:srgbClr val="FF9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8031500" y="4310743"/>
            <a:ext cx="2818116" cy="591456"/>
          </a:xfrm>
          <a:prstGeom prst="rect">
            <a:avLst/>
          </a:prstGeom>
          <a:solidFill>
            <a:srgbClr val="37CA9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p:cNvSpPr txBox="1"/>
          <p:nvPr/>
        </p:nvSpPr>
        <p:spPr>
          <a:xfrm>
            <a:off x="1961808" y="4406416"/>
            <a:ext cx="1581832"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sp>
        <p:nvSpPr>
          <p:cNvPr id="85" name="TextBox 84"/>
          <p:cNvSpPr txBox="1"/>
          <p:nvPr/>
        </p:nvSpPr>
        <p:spPr>
          <a:xfrm>
            <a:off x="5305084" y="4406416"/>
            <a:ext cx="1581832"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2</a:t>
            </a:r>
          </a:p>
        </p:txBody>
      </p:sp>
      <p:sp>
        <p:nvSpPr>
          <p:cNvPr id="86" name="TextBox 85"/>
          <p:cNvSpPr txBox="1"/>
          <p:nvPr/>
        </p:nvSpPr>
        <p:spPr>
          <a:xfrm>
            <a:off x="8649000" y="4406416"/>
            <a:ext cx="1581832"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3</a:t>
            </a:r>
          </a:p>
        </p:txBody>
      </p:sp>
      <p:sp>
        <p:nvSpPr>
          <p:cNvPr id="3" name="Picture Placeholder 2">
            <a:extLst>
              <a:ext uri="{FF2B5EF4-FFF2-40B4-BE49-F238E27FC236}">
                <a16:creationId xmlns:a16="http://schemas.microsoft.com/office/drawing/2014/main" id="{EBAFB093-6DFA-4EA7-9CFC-87078C557E15}"/>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1396C099-C4F1-4E14-9721-291F26148734}"/>
              </a:ext>
            </a:extLst>
          </p:cNvPr>
          <p:cNvSpPr>
            <a:spLocks noGrp="1"/>
          </p:cNvSpPr>
          <p:nvPr>
            <p:ph type="pic" sz="quarter" idx="22"/>
          </p:nvPr>
        </p:nvSpPr>
        <p:spPr/>
      </p:sp>
      <p:sp>
        <p:nvSpPr>
          <p:cNvPr id="8" name="Picture Placeholder 7">
            <a:extLst>
              <a:ext uri="{FF2B5EF4-FFF2-40B4-BE49-F238E27FC236}">
                <a16:creationId xmlns:a16="http://schemas.microsoft.com/office/drawing/2014/main" id="{3889E196-9F85-49B3-B2CC-3EF6D5AEA20C}"/>
              </a:ext>
            </a:extLst>
          </p:cNvPr>
          <p:cNvSpPr>
            <a:spLocks noGrp="1"/>
          </p:cNvSpPr>
          <p:nvPr>
            <p:ph type="pic" sz="quarter" idx="21"/>
          </p:nvPr>
        </p:nvSpPr>
        <p:spPr/>
      </p:sp>
    </p:spTree>
    <p:extLst>
      <p:ext uri="{BB962C8B-B14F-4D97-AF65-F5344CB8AC3E}">
        <p14:creationId xmlns:p14="http://schemas.microsoft.com/office/powerpoint/2010/main" val="38397837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15</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Our Portfolio</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139188" y="2206171"/>
            <a:ext cx="2258424" cy="3628572"/>
          </a:xfrm>
          <a:prstGeom prst="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1326338" y="4586514"/>
            <a:ext cx="1885776" cy="1079500"/>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1624447" y="4791988"/>
            <a:ext cx="1279566" cy="668551"/>
            <a:chOff x="1409017" y="4304010"/>
            <a:chExt cx="2023267" cy="668551"/>
          </a:xfrm>
        </p:grpSpPr>
        <p:sp>
          <p:nvSpPr>
            <p:cNvPr id="38" name="TextBox 37"/>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39" name="TextBox 38"/>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sp>
        <p:nvSpPr>
          <p:cNvPr id="25" name="Rectangle 24"/>
          <p:cNvSpPr/>
          <p:nvPr/>
        </p:nvSpPr>
        <p:spPr>
          <a:xfrm>
            <a:off x="3690921" y="2206171"/>
            <a:ext cx="2258424" cy="3628572"/>
          </a:xfrm>
          <a:prstGeom prst="rect">
            <a:avLst/>
          </a:prstGeom>
          <a:noFill/>
          <a:ln w="28575">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879186" y="4586514"/>
            <a:ext cx="1885776" cy="1079500"/>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4180350" y="4791988"/>
            <a:ext cx="1279566" cy="668551"/>
            <a:chOff x="1409017" y="4304010"/>
            <a:chExt cx="2023267" cy="668551"/>
          </a:xfrm>
        </p:grpSpPr>
        <p:sp>
          <p:nvSpPr>
            <p:cNvPr id="41" name="TextBox 40"/>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42" name="TextBox 41"/>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sp>
        <p:nvSpPr>
          <p:cNvPr id="26" name="Rectangle 25"/>
          <p:cNvSpPr/>
          <p:nvPr/>
        </p:nvSpPr>
        <p:spPr>
          <a:xfrm>
            <a:off x="6242654" y="2206171"/>
            <a:ext cx="2258424" cy="3628572"/>
          </a:xfrm>
          <a:prstGeom prst="rect">
            <a:avLst/>
          </a:prstGeom>
          <a:noFill/>
          <a:ln w="28575">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6429948" y="4586514"/>
            <a:ext cx="1885776" cy="10795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p:cNvGrpSpPr/>
          <p:nvPr/>
        </p:nvGrpSpPr>
        <p:grpSpPr>
          <a:xfrm>
            <a:off x="6732083" y="4791988"/>
            <a:ext cx="1279566" cy="668551"/>
            <a:chOff x="1409017" y="4304010"/>
            <a:chExt cx="2023267" cy="668551"/>
          </a:xfrm>
        </p:grpSpPr>
        <p:sp>
          <p:nvSpPr>
            <p:cNvPr id="45" name="TextBox 44"/>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46" name="TextBox 45"/>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sp>
        <p:nvSpPr>
          <p:cNvPr id="29" name="Rectangle 28"/>
          <p:cNvSpPr/>
          <p:nvPr/>
        </p:nvSpPr>
        <p:spPr>
          <a:xfrm>
            <a:off x="8794388" y="2206171"/>
            <a:ext cx="2258424" cy="3628572"/>
          </a:xfrm>
          <a:prstGeom prst="rect">
            <a:avLst/>
          </a:prstGeom>
          <a:noFill/>
          <a:ln w="28575">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8980711" y="4586514"/>
            <a:ext cx="1885776" cy="107950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p:cNvGrpSpPr/>
          <p:nvPr/>
        </p:nvGrpSpPr>
        <p:grpSpPr>
          <a:xfrm>
            <a:off x="9283816" y="4791988"/>
            <a:ext cx="1279566" cy="668551"/>
            <a:chOff x="1409017" y="4304010"/>
            <a:chExt cx="2023267" cy="668551"/>
          </a:xfrm>
        </p:grpSpPr>
        <p:sp>
          <p:nvSpPr>
            <p:cNvPr id="48" name="TextBox 47"/>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49" name="TextBox 48"/>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sp>
        <p:nvSpPr>
          <p:cNvPr id="3" name="Picture Placeholder 2">
            <a:extLst>
              <a:ext uri="{FF2B5EF4-FFF2-40B4-BE49-F238E27FC236}">
                <a16:creationId xmlns:a16="http://schemas.microsoft.com/office/drawing/2014/main" id="{A745AA8C-05E9-4443-83E0-B94C7CC79C11}"/>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5B0B71C8-6DF5-402C-ADE4-71CD86F5399B}"/>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39ECB59A-8D13-48AE-BC48-7D337EA65EEE}"/>
              </a:ext>
            </a:extLst>
          </p:cNvPr>
          <p:cNvSpPr>
            <a:spLocks noGrp="1"/>
          </p:cNvSpPr>
          <p:nvPr>
            <p:ph type="pic" sz="quarter" idx="22"/>
          </p:nvPr>
        </p:nvSpPr>
        <p:spPr/>
      </p:sp>
      <p:sp>
        <p:nvSpPr>
          <p:cNvPr id="12" name="Picture Placeholder 11">
            <a:extLst>
              <a:ext uri="{FF2B5EF4-FFF2-40B4-BE49-F238E27FC236}">
                <a16:creationId xmlns:a16="http://schemas.microsoft.com/office/drawing/2014/main" id="{2D31A30C-FB8E-4EAD-888D-580CAE1749EC}"/>
              </a:ext>
            </a:extLst>
          </p:cNvPr>
          <p:cNvSpPr>
            <a:spLocks noGrp="1"/>
          </p:cNvSpPr>
          <p:nvPr>
            <p:ph type="pic" sz="quarter" idx="23"/>
          </p:nvPr>
        </p:nvSpPr>
        <p:spPr/>
      </p:sp>
    </p:spTree>
    <p:extLst>
      <p:ext uri="{BB962C8B-B14F-4D97-AF65-F5344CB8AC3E}">
        <p14:creationId xmlns:p14="http://schemas.microsoft.com/office/powerpoint/2010/main" val="38741771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16</a:t>
            </a:fld>
            <a:endParaRPr lang="en-US" dirty="0"/>
          </a:p>
        </p:txBody>
      </p:sp>
      <p:sp>
        <p:nvSpPr>
          <p:cNvPr id="15" name="Rectangle 14"/>
          <p:cNvSpPr/>
          <p:nvPr/>
        </p:nvSpPr>
        <p:spPr>
          <a:xfrm>
            <a:off x="0" y="1516128"/>
            <a:ext cx="10675872" cy="3825745"/>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grpSp>
        <p:nvGrpSpPr>
          <p:cNvPr id="16" name="Group 15"/>
          <p:cNvGrpSpPr/>
          <p:nvPr/>
        </p:nvGrpSpPr>
        <p:grpSpPr>
          <a:xfrm rot="16200000">
            <a:off x="9521064" y="2670936"/>
            <a:ext cx="3825745" cy="1516128"/>
            <a:chOff x="-4413226" y="1578923"/>
            <a:chExt cx="3825745" cy="1516128"/>
          </a:xfrm>
        </p:grpSpPr>
        <p:sp>
          <p:nvSpPr>
            <p:cNvPr id="22" name="Rectangle 21"/>
            <p:cNvSpPr/>
            <p:nvPr/>
          </p:nvSpPr>
          <p:spPr>
            <a:xfrm rot="5400000">
              <a:off x="-3258417" y="424114"/>
              <a:ext cx="1516128" cy="3825745"/>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nvPicPr>
          <p:blipFill>
            <a:blip r:embed="rId3"/>
            <a:stretch>
              <a:fillRect/>
            </a:stretch>
          </p:blipFill>
          <p:spPr>
            <a:xfrm>
              <a:off x="-3719592" y="2090317"/>
              <a:ext cx="2438478" cy="493338"/>
            </a:xfrm>
            <a:prstGeom prst="rect">
              <a:avLst/>
            </a:prstGeom>
          </p:spPr>
        </p:pic>
      </p:grpSp>
      <p:grpSp>
        <p:nvGrpSpPr>
          <p:cNvPr id="17" name="Group 16"/>
          <p:cNvGrpSpPr/>
          <p:nvPr/>
        </p:nvGrpSpPr>
        <p:grpSpPr>
          <a:xfrm>
            <a:off x="1387520" y="2178357"/>
            <a:ext cx="6362700" cy="2501287"/>
            <a:chOff x="1387520" y="2205535"/>
            <a:chExt cx="6362700" cy="2501287"/>
          </a:xfrm>
        </p:grpSpPr>
        <p:sp>
          <p:nvSpPr>
            <p:cNvPr id="24" name="TextBox 23"/>
            <p:cNvSpPr txBox="1"/>
            <p:nvPr/>
          </p:nvSpPr>
          <p:spPr>
            <a:xfrm>
              <a:off x="1387520" y="2205535"/>
              <a:ext cx="6362700" cy="1169551"/>
            </a:xfrm>
            <a:prstGeom prst="rect">
              <a:avLst/>
            </a:prstGeom>
            <a:noFill/>
          </p:spPr>
          <p:txBody>
            <a:bodyPr wrap="square" rtlCol="0">
              <a:spAutoFit/>
            </a:bodyPr>
            <a:lstStyle/>
            <a:p>
              <a:pPr algn="ctr"/>
              <a:r>
                <a:rPr lang="en-US" sz="7000" b="1" dirty="0">
                  <a:solidFill>
                    <a:schemeClr val="bg1"/>
                  </a:solidFill>
                  <a:latin typeface="Bebas Neue Light" panose="00000500000000000000" pitchFamily="2" charset="0"/>
                  <a:ea typeface="Open Sans Condensed Light" panose="020B0306030504020204" pitchFamily="34" charset="0"/>
                  <a:cs typeface="Open Sans Condensed Light" panose="020B0306030504020204" pitchFamily="34" charset="0"/>
                </a:rPr>
                <a:t>HAVE A </a:t>
              </a:r>
              <a:r>
                <a:rPr lang="en-US" sz="7000" dirty="0">
                  <a:solidFill>
                    <a:schemeClr val="accent4"/>
                  </a:solidFill>
                  <a:latin typeface="Bebas Neue Bold" panose="020B0606020202050201" pitchFamily="34" charset="0"/>
                  <a:ea typeface="Open Sans Condensed" panose="020B0806030504020204" pitchFamily="34" charset="0"/>
                  <a:cs typeface="Open Sans Condensed" panose="020B0806030504020204" pitchFamily="34" charset="0"/>
                </a:rPr>
                <a:t>COFFEE</a:t>
              </a:r>
              <a:r>
                <a:rPr lang="en-US" sz="7000" dirty="0">
                  <a:latin typeface="Bebas Neue Bold" panose="020B0606020202050201" pitchFamily="34" charset="0"/>
                  <a:ea typeface="Open Sans Condensed" panose="020B0806030504020204" pitchFamily="34" charset="0"/>
                  <a:cs typeface="Open Sans Condensed" panose="020B0806030504020204" pitchFamily="34" charset="0"/>
                </a:rPr>
                <a:t> </a:t>
              </a:r>
              <a:r>
                <a:rPr lang="en-US" sz="7000" dirty="0">
                  <a:solidFill>
                    <a:schemeClr val="tx1">
                      <a:lumMod val="85000"/>
                      <a:lumOff val="15000"/>
                    </a:schemeClr>
                  </a:solidFill>
                  <a:latin typeface="Bebas Neue Bold" panose="020B0606020202050201" pitchFamily="34" charset="0"/>
                  <a:ea typeface="Open Sans Condensed" panose="020B0806030504020204" pitchFamily="34" charset="0"/>
                  <a:cs typeface="Open Sans Condensed" panose="020B0806030504020204" pitchFamily="34" charset="0"/>
                </a:rPr>
                <a:t>BREAK</a:t>
              </a:r>
            </a:p>
          </p:txBody>
        </p:sp>
        <p:grpSp>
          <p:nvGrpSpPr>
            <p:cNvPr id="25" name="Group 24"/>
            <p:cNvGrpSpPr/>
            <p:nvPr/>
          </p:nvGrpSpPr>
          <p:grpSpPr>
            <a:xfrm>
              <a:off x="1490662" y="3559476"/>
              <a:ext cx="6156416" cy="1147346"/>
              <a:chOff x="2892744" y="4278143"/>
              <a:chExt cx="6156416" cy="1147346"/>
            </a:xfrm>
          </p:grpSpPr>
          <p:sp>
            <p:nvSpPr>
              <p:cNvPr id="29" name="TextBox 28"/>
              <p:cNvSpPr txBox="1"/>
              <p:nvPr/>
            </p:nvSpPr>
            <p:spPr>
              <a:xfrm>
                <a:off x="2892744" y="4278143"/>
                <a:ext cx="4103611" cy="430887"/>
              </a:xfrm>
              <a:prstGeom prst="rect">
                <a:avLst/>
              </a:prstGeom>
              <a:noFill/>
            </p:spPr>
            <p:txBody>
              <a:bodyPr wrap="square" rtlCol="0">
                <a:spAutoFit/>
              </a:bodyPr>
              <a:lstStyle/>
              <a:p>
                <a:r>
                  <a:rPr lang="en-US" sz="2200" dirty="0">
                    <a:solidFill>
                      <a:schemeClr val="bg1"/>
                    </a:solidFill>
                    <a:latin typeface="PT Sans" panose="020B0503020203020204" pitchFamily="34" charset="0"/>
                    <a:ea typeface="PT Sans" panose="020B0503020203020204" pitchFamily="34" charset="0"/>
                  </a:rPr>
                  <a:t>WE BACK IN 10.00 MUNITES</a:t>
                </a:r>
              </a:p>
            </p:txBody>
          </p:sp>
          <p:sp>
            <p:nvSpPr>
              <p:cNvPr id="30" name="Rectangle 9"/>
              <p:cNvSpPr>
                <a:spLocks/>
              </p:cNvSpPr>
              <p:nvPr/>
            </p:nvSpPr>
            <p:spPr bwMode="auto">
              <a:xfrm>
                <a:off x="2999240" y="4676729"/>
                <a:ext cx="6049920" cy="748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to &amp;  professionalism and reliability By using simple lorem yours have created a very spacious feeling. The simplicity and the suggests strength and the </a:t>
                </a:r>
                <a:r>
                  <a:rPr lang="en-US" sz="1300" dirty="0" err="1">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spaciousn</a:t>
                </a:r>
                <a:r>
                  <a:rPr lang="en-US" sz="1300" dirty="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contributes to</a:t>
                </a:r>
              </a:p>
            </p:txBody>
          </p:sp>
        </p:grpSp>
      </p:grpSp>
      <p:cxnSp>
        <p:nvCxnSpPr>
          <p:cNvPr id="3" name="Straight Connector 2"/>
          <p:cNvCxnSpPr/>
          <p:nvPr/>
        </p:nvCxnSpPr>
        <p:spPr>
          <a:xfrm>
            <a:off x="1597158" y="3347908"/>
            <a:ext cx="200238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a:off x="3599543" y="3347908"/>
            <a:ext cx="2130697"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5730240" y="3347908"/>
            <a:ext cx="1916838"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547ACCBA-74ED-4B11-BCD3-0DA189F7F8B2}"/>
              </a:ext>
            </a:extLst>
          </p:cNvPr>
          <p:cNvSpPr>
            <a:spLocks noGrp="1"/>
          </p:cNvSpPr>
          <p:nvPr>
            <p:ph type="pic" sz="quarter" idx="13"/>
          </p:nvPr>
        </p:nvSpPr>
        <p:spPr/>
      </p:sp>
    </p:spTree>
    <p:extLst>
      <p:ext uri="{BB962C8B-B14F-4D97-AF65-F5344CB8AC3E}">
        <p14:creationId xmlns:p14="http://schemas.microsoft.com/office/powerpoint/2010/main" val="30528113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17</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75000"/>
                    <a:lumOff val="25000"/>
                  </a:schemeClr>
                </a:solidFill>
              </a:rPr>
              <a:t>Text Column</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3" name="Group 2"/>
          <p:cNvGrpSpPr/>
          <p:nvPr/>
        </p:nvGrpSpPr>
        <p:grpSpPr>
          <a:xfrm>
            <a:off x="994944" y="2452921"/>
            <a:ext cx="10202112" cy="2873826"/>
            <a:chOff x="994944" y="2569033"/>
            <a:chExt cx="10202112" cy="2873826"/>
          </a:xfrm>
        </p:grpSpPr>
        <p:sp>
          <p:nvSpPr>
            <p:cNvPr id="7" name="Rectangle 9"/>
            <p:cNvSpPr>
              <a:spLocks/>
            </p:cNvSpPr>
            <p:nvPr/>
          </p:nvSpPr>
          <p:spPr bwMode="auto">
            <a:xfrm>
              <a:off x="994944" y="2569033"/>
              <a:ext cx="2967456" cy="287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12" name="Rectangle 9"/>
            <p:cNvSpPr>
              <a:spLocks/>
            </p:cNvSpPr>
            <p:nvPr/>
          </p:nvSpPr>
          <p:spPr bwMode="auto">
            <a:xfrm>
              <a:off x="4612272" y="2569033"/>
              <a:ext cx="2967456" cy="287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13" name="Rectangle 9"/>
            <p:cNvSpPr>
              <a:spLocks/>
            </p:cNvSpPr>
            <p:nvPr/>
          </p:nvSpPr>
          <p:spPr bwMode="auto">
            <a:xfrm>
              <a:off x="8229600" y="2569033"/>
              <a:ext cx="2967456" cy="287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spTree>
    <p:extLst>
      <p:ext uri="{BB962C8B-B14F-4D97-AF65-F5344CB8AC3E}">
        <p14:creationId xmlns:p14="http://schemas.microsoft.com/office/powerpoint/2010/main" val="13968239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18</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75000"/>
                    <a:lumOff val="25000"/>
                  </a:schemeClr>
                </a:solidFill>
              </a:rPr>
              <a:t>Text Column</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2" name="Group 1"/>
          <p:cNvGrpSpPr/>
          <p:nvPr/>
        </p:nvGrpSpPr>
        <p:grpSpPr>
          <a:xfrm>
            <a:off x="1005472" y="2177503"/>
            <a:ext cx="10181056" cy="3483428"/>
            <a:chOff x="1005472" y="2249714"/>
            <a:chExt cx="10181056" cy="3483428"/>
          </a:xfrm>
        </p:grpSpPr>
        <p:sp>
          <p:nvSpPr>
            <p:cNvPr id="7" name="Rectangle 9"/>
            <p:cNvSpPr>
              <a:spLocks/>
            </p:cNvSpPr>
            <p:nvPr/>
          </p:nvSpPr>
          <p:spPr bwMode="auto">
            <a:xfrm>
              <a:off x="1005472" y="2249714"/>
              <a:ext cx="10181056" cy="129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of professionalism and lorem to reliability. By using simple alignments are This letterheads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and lorem your</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letterheads</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and lorem your</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letterheads</a:t>
              </a:r>
            </a:p>
          </p:txBody>
        </p:sp>
        <p:sp>
          <p:nvSpPr>
            <p:cNvPr id="11" name="Rectangle 9"/>
            <p:cNvSpPr>
              <a:spLocks/>
            </p:cNvSpPr>
            <p:nvPr/>
          </p:nvSpPr>
          <p:spPr bwMode="auto">
            <a:xfrm>
              <a:off x="1005472" y="3846285"/>
              <a:ext cx="10181056" cy="1886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of professionalism and lorem to reliability. By using simple alignments are This letterheads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and lorem your</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and lorem your</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and lorem your</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and lorem your</a:t>
              </a:r>
            </a:p>
          </p:txBody>
        </p:sp>
      </p:grpSp>
    </p:spTree>
    <p:extLst>
      <p:ext uri="{BB962C8B-B14F-4D97-AF65-F5344CB8AC3E}">
        <p14:creationId xmlns:p14="http://schemas.microsoft.com/office/powerpoint/2010/main" val="12076636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19</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75000"/>
                    <a:lumOff val="25000"/>
                  </a:schemeClr>
                </a:solidFill>
              </a:rPr>
              <a:t>Company History</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12" name="Group 11"/>
          <p:cNvGrpSpPr/>
          <p:nvPr/>
        </p:nvGrpSpPr>
        <p:grpSpPr>
          <a:xfrm>
            <a:off x="1584959" y="2008058"/>
            <a:ext cx="2246811" cy="969904"/>
            <a:chOff x="1512801" y="1852288"/>
            <a:chExt cx="2246811" cy="969904"/>
          </a:xfrm>
        </p:grpSpPr>
        <p:sp>
          <p:nvSpPr>
            <p:cNvPr id="13" name="Freeform 6"/>
            <p:cNvSpPr>
              <a:spLocks noEditPoints="1"/>
            </p:cNvSpPr>
            <p:nvPr/>
          </p:nvSpPr>
          <p:spPr bwMode="auto">
            <a:xfrm>
              <a:off x="1512801" y="2050666"/>
              <a:ext cx="597934" cy="771526"/>
            </a:xfrm>
            <a:custGeom>
              <a:avLst/>
              <a:gdLst>
                <a:gd name="T0" fmla="*/ 90 w 190"/>
                <a:gd name="T1" fmla="*/ 0 h 245"/>
                <a:gd name="T2" fmla="*/ 173 w 190"/>
                <a:gd name="T3" fmla="*/ 74 h 245"/>
                <a:gd name="T4" fmla="*/ 171 w 190"/>
                <a:gd name="T5" fmla="*/ 91 h 245"/>
                <a:gd name="T6" fmla="*/ 90 w 190"/>
                <a:gd name="T7" fmla="*/ 20 h 245"/>
                <a:gd name="T8" fmla="*/ 56 w 190"/>
                <a:gd name="T9" fmla="*/ 153 h 245"/>
                <a:gd name="T10" fmla="*/ 0 w 190"/>
                <a:gd name="T11" fmla="*/ 91 h 245"/>
                <a:gd name="T12" fmla="*/ 81 w 190"/>
                <a:gd name="T13" fmla="*/ 44 h 245"/>
                <a:gd name="T14" fmla="*/ 90 w 190"/>
                <a:gd name="T15" fmla="*/ 100 h 245"/>
                <a:gd name="T16" fmla="*/ 154 w 190"/>
                <a:gd name="T17" fmla="*/ 91 h 245"/>
                <a:gd name="T18" fmla="*/ 100 w 190"/>
                <a:gd name="T19" fmla="*/ 81 h 245"/>
                <a:gd name="T20" fmla="*/ 90 w 190"/>
                <a:gd name="T21" fmla="*/ 34 h 245"/>
                <a:gd name="T22" fmla="*/ 186 w 190"/>
                <a:gd name="T23" fmla="*/ 72 h 245"/>
                <a:gd name="T24" fmla="*/ 180 w 190"/>
                <a:gd name="T25" fmla="*/ 84 h 245"/>
                <a:gd name="T26" fmla="*/ 175 w 190"/>
                <a:gd name="T27" fmla="*/ 104 h 245"/>
                <a:gd name="T28" fmla="*/ 170 w 190"/>
                <a:gd name="T29" fmla="*/ 117 h 245"/>
                <a:gd name="T30" fmla="*/ 163 w 190"/>
                <a:gd name="T31" fmla="*/ 130 h 245"/>
                <a:gd name="T32" fmla="*/ 153 w 190"/>
                <a:gd name="T33" fmla="*/ 143 h 245"/>
                <a:gd name="T34" fmla="*/ 141 w 190"/>
                <a:gd name="T35" fmla="*/ 154 h 245"/>
                <a:gd name="T36" fmla="*/ 128 w 190"/>
                <a:gd name="T37" fmla="*/ 164 h 245"/>
                <a:gd name="T38" fmla="*/ 115 w 190"/>
                <a:gd name="T39" fmla="*/ 171 h 245"/>
                <a:gd name="T40" fmla="*/ 101 w 190"/>
                <a:gd name="T41" fmla="*/ 176 h 245"/>
                <a:gd name="T42" fmla="*/ 89 w 190"/>
                <a:gd name="T43" fmla="*/ 178 h 245"/>
                <a:gd name="T44" fmla="*/ 75 w 190"/>
                <a:gd name="T45" fmla="*/ 180 h 245"/>
                <a:gd name="T46" fmla="*/ 74 w 190"/>
                <a:gd name="T47" fmla="*/ 157 h 245"/>
                <a:gd name="T48" fmla="*/ 66 w 190"/>
                <a:gd name="T49" fmla="*/ 154 h 245"/>
                <a:gd name="T50" fmla="*/ 24 w 190"/>
                <a:gd name="T51" fmla="*/ 199 h 245"/>
                <a:gd name="T52" fmla="*/ 66 w 190"/>
                <a:gd name="T53" fmla="*/ 243 h 245"/>
                <a:gd name="T54" fmla="*/ 71 w 190"/>
                <a:gd name="T55" fmla="*/ 244 h 245"/>
                <a:gd name="T56" fmla="*/ 74 w 190"/>
                <a:gd name="T57" fmla="*/ 216 h 245"/>
                <a:gd name="T58" fmla="*/ 97 w 190"/>
                <a:gd name="T59" fmla="*/ 211 h 245"/>
                <a:gd name="T60" fmla="*/ 112 w 190"/>
                <a:gd name="T61" fmla="*/ 205 h 245"/>
                <a:gd name="T62" fmla="*/ 128 w 190"/>
                <a:gd name="T63" fmla="*/ 197 h 245"/>
                <a:gd name="T64" fmla="*/ 133 w 190"/>
                <a:gd name="T65" fmla="*/ 194 h 245"/>
                <a:gd name="T66" fmla="*/ 155 w 190"/>
                <a:gd name="T67" fmla="*/ 174 h 245"/>
                <a:gd name="T68" fmla="*/ 158 w 190"/>
                <a:gd name="T69" fmla="*/ 171 h 245"/>
                <a:gd name="T70" fmla="*/ 170 w 190"/>
                <a:gd name="T71" fmla="*/ 155 h 245"/>
                <a:gd name="T72" fmla="*/ 179 w 190"/>
                <a:gd name="T73" fmla="*/ 139 h 245"/>
                <a:gd name="T74" fmla="*/ 181 w 190"/>
                <a:gd name="T75" fmla="*/ 134 h 245"/>
                <a:gd name="T76" fmla="*/ 187 w 190"/>
                <a:gd name="T77" fmla="*/ 115 h 245"/>
                <a:gd name="T78" fmla="*/ 190 w 190"/>
                <a:gd name="T79" fmla="*/ 95 h 245"/>
                <a:gd name="T80" fmla="*/ 190 w 190"/>
                <a:gd name="T81" fmla="*/ 76 h 245"/>
                <a:gd name="T82" fmla="*/ 190 w 190"/>
                <a:gd name="T83" fmla="*/ 7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0" h="245">
                  <a:moveTo>
                    <a:pt x="0" y="91"/>
                  </a:moveTo>
                  <a:cubicBezTo>
                    <a:pt x="0" y="41"/>
                    <a:pt x="40" y="0"/>
                    <a:pt x="90" y="0"/>
                  </a:cubicBezTo>
                  <a:cubicBezTo>
                    <a:pt x="132" y="0"/>
                    <a:pt x="166" y="28"/>
                    <a:pt x="177" y="66"/>
                  </a:cubicBezTo>
                  <a:cubicBezTo>
                    <a:pt x="175" y="68"/>
                    <a:pt x="174" y="71"/>
                    <a:pt x="173" y="74"/>
                  </a:cubicBezTo>
                  <a:cubicBezTo>
                    <a:pt x="172" y="82"/>
                    <a:pt x="172" y="82"/>
                    <a:pt x="172" y="82"/>
                  </a:cubicBezTo>
                  <a:cubicBezTo>
                    <a:pt x="171" y="91"/>
                    <a:pt x="171" y="91"/>
                    <a:pt x="171" y="91"/>
                  </a:cubicBezTo>
                  <a:cubicBezTo>
                    <a:pt x="162" y="91"/>
                    <a:pt x="162" y="91"/>
                    <a:pt x="162" y="91"/>
                  </a:cubicBezTo>
                  <a:cubicBezTo>
                    <a:pt x="162" y="52"/>
                    <a:pt x="130" y="20"/>
                    <a:pt x="90" y="20"/>
                  </a:cubicBezTo>
                  <a:cubicBezTo>
                    <a:pt x="51" y="20"/>
                    <a:pt x="19" y="52"/>
                    <a:pt x="19" y="91"/>
                  </a:cubicBezTo>
                  <a:cubicBezTo>
                    <a:pt x="19" y="117"/>
                    <a:pt x="34" y="141"/>
                    <a:pt x="56" y="153"/>
                  </a:cubicBezTo>
                  <a:cubicBezTo>
                    <a:pt x="42" y="167"/>
                    <a:pt x="42" y="167"/>
                    <a:pt x="42" y="167"/>
                  </a:cubicBezTo>
                  <a:cubicBezTo>
                    <a:pt x="17" y="151"/>
                    <a:pt x="0" y="123"/>
                    <a:pt x="0" y="91"/>
                  </a:cubicBezTo>
                  <a:close/>
                  <a:moveTo>
                    <a:pt x="90" y="34"/>
                  </a:moveTo>
                  <a:cubicBezTo>
                    <a:pt x="85" y="34"/>
                    <a:pt x="81" y="38"/>
                    <a:pt x="81" y="44"/>
                  </a:cubicBezTo>
                  <a:cubicBezTo>
                    <a:pt x="81" y="91"/>
                    <a:pt x="81" y="91"/>
                    <a:pt x="81" y="91"/>
                  </a:cubicBezTo>
                  <a:cubicBezTo>
                    <a:pt x="81" y="96"/>
                    <a:pt x="85" y="100"/>
                    <a:pt x="90" y="100"/>
                  </a:cubicBezTo>
                  <a:cubicBezTo>
                    <a:pt x="145" y="100"/>
                    <a:pt x="145" y="100"/>
                    <a:pt x="145" y="100"/>
                  </a:cubicBezTo>
                  <a:cubicBezTo>
                    <a:pt x="150" y="100"/>
                    <a:pt x="154" y="96"/>
                    <a:pt x="154" y="91"/>
                  </a:cubicBezTo>
                  <a:cubicBezTo>
                    <a:pt x="154" y="86"/>
                    <a:pt x="150" y="81"/>
                    <a:pt x="145" y="81"/>
                  </a:cubicBezTo>
                  <a:cubicBezTo>
                    <a:pt x="100" y="81"/>
                    <a:pt x="100" y="81"/>
                    <a:pt x="100" y="81"/>
                  </a:cubicBezTo>
                  <a:cubicBezTo>
                    <a:pt x="100" y="44"/>
                    <a:pt x="100" y="44"/>
                    <a:pt x="100" y="44"/>
                  </a:cubicBezTo>
                  <a:cubicBezTo>
                    <a:pt x="100" y="38"/>
                    <a:pt x="96" y="34"/>
                    <a:pt x="90" y="34"/>
                  </a:cubicBezTo>
                  <a:close/>
                  <a:moveTo>
                    <a:pt x="190" y="76"/>
                  </a:moveTo>
                  <a:cubicBezTo>
                    <a:pt x="190" y="74"/>
                    <a:pt x="188" y="72"/>
                    <a:pt x="186" y="72"/>
                  </a:cubicBezTo>
                  <a:cubicBezTo>
                    <a:pt x="183" y="72"/>
                    <a:pt x="181" y="73"/>
                    <a:pt x="181" y="76"/>
                  </a:cubicBezTo>
                  <a:cubicBezTo>
                    <a:pt x="180" y="84"/>
                    <a:pt x="180" y="84"/>
                    <a:pt x="180" y="84"/>
                  </a:cubicBezTo>
                  <a:cubicBezTo>
                    <a:pt x="178" y="94"/>
                    <a:pt x="178" y="94"/>
                    <a:pt x="178" y="94"/>
                  </a:cubicBezTo>
                  <a:cubicBezTo>
                    <a:pt x="177" y="97"/>
                    <a:pt x="176" y="100"/>
                    <a:pt x="175" y="104"/>
                  </a:cubicBezTo>
                  <a:cubicBezTo>
                    <a:pt x="173" y="110"/>
                    <a:pt x="173" y="110"/>
                    <a:pt x="173" y="110"/>
                  </a:cubicBezTo>
                  <a:cubicBezTo>
                    <a:pt x="170" y="117"/>
                    <a:pt x="170" y="117"/>
                    <a:pt x="170" y="117"/>
                  </a:cubicBezTo>
                  <a:cubicBezTo>
                    <a:pt x="169" y="120"/>
                    <a:pt x="167" y="122"/>
                    <a:pt x="165" y="125"/>
                  </a:cubicBezTo>
                  <a:cubicBezTo>
                    <a:pt x="164" y="127"/>
                    <a:pt x="163" y="128"/>
                    <a:pt x="163" y="130"/>
                  </a:cubicBezTo>
                  <a:cubicBezTo>
                    <a:pt x="162" y="131"/>
                    <a:pt x="161" y="132"/>
                    <a:pt x="160" y="134"/>
                  </a:cubicBezTo>
                  <a:cubicBezTo>
                    <a:pt x="158" y="137"/>
                    <a:pt x="156" y="140"/>
                    <a:pt x="153" y="143"/>
                  </a:cubicBezTo>
                  <a:cubicBezTo>
                    <a:pt x="150" y="146"/>
                    <a:pt x="147" y="149"/>
                    <a:pt x="144" y="152"/>
                  </a:cubicBezTo>
                  <a:cubicBezTo>
                    <a:pt x="143" y="152"/>
                    <a:pt x="142" y="153"/>
                    <a:pt x="141" y="154"/>
                  </a:cubicBezTo>
                  <a:cubicBezTo>
                    <a:pt x="140" y="155"/>
                    <a:pt x="139" y="156"/>
                    <a:pt x="138" y="156"/>
                  </a:cubicBezTo>
                  <a:cubicBezTo>
                    <a:pt x="135" y="159"/>
                    <a:pt x="132" y="161"/>
                    <a:pt x="128" y="164"/>
                  </a:cubicBezTo>
                  <a:cubicBezTo>
                    <a:pt x="125" y="166"/>
                    <a:pt x="122" y="167"/>
                    <a:pt x="119" y="169"/>
                  </a:cubicBezTo>
                  <a:cubicBezTo>
                    <a:pt x="117" y="169"/>
                    <a:pt x="116" y="170"/>
                    <a:pt x="115" y="171"/>
                  </a:cubicBezTo>
                  <a:cubicBezTo>
                    <a:pt x="113" y="171"/>
                    <a:pt x="112" y="172"/>
                    <a:pt x="110" y="173"/>
                  </a:cubicBezTo>
                  <a:cubicBezTo>
                    <a:pt x="107" y="174"/>
                    <a:pt x="104" y="175"/>
                    <a:pt x="101" y="176"/>
                  </a:cubicBezTo>
                  <a:cubicBezTo>
                    <a:pt x="95" y="177"/>
                    <a:pt x="95" y="177"/>
                    <a:pt x="95" y="177"/>
                  </a:cubicBezTo>
                  <a:cubicBezTo>
                    <a:pt x="89" y="178"/>
                    <a:pt x="89" y="178"/>
                    <a:pt x="89" y="178"/>
                  </a:cubicBezTo>
                  <a:cubicBezTo>
                    <a:pt x="86" y="179"/>
                    <a:pt x="83" y="179"/>
                    <a:pt x="80" y="179"/>
                  </a:cubicBezTo>
                  <a:cubicBezTo>
                    <a:pt x="75" y="180"/>
                    <a:pt x="75" y="180"/>
                    <a:pt x="75" y="180"/>
                  </a:cubicBezTo>
                  <a:cubicBezTo>
                    <a:pt x="74" y="180"/>
                    <a:pt x="74" y="180"/>
                    <a:pt x="74" y="180"/>
                  </a:cubicBezTo>
                  <a:cubicBezTo>
                    <a:pt x="74" y="157"/>
                    <a:pt x="74" y="157"/>
                    <a:pt x="74" y="157"/>
                  </a:cubicBezTo>
                  <a:cubicBezTo>
                    <a:pt x="74" y="155"/>
                    <a:pt x="73" y="154"/>
                    <a:pt x="71" y="153"/>
                  </a:cubicBezTo>
                  <a:cubicBezTo>
                    <a:pt x="70" y="152"/>
                    <a:pt x="68" y="153"/>
                    <a:pt x="66" y="154"/>
                  </a:cubicBezTo>
                  <a:cubicBezTo>
                    <a:pt x="25" y="195"/>
                    <a:pt x="25" y="195"/>
                    <a:pt x="25" y="195"/>
                  </a:cubicBezTo>
                  <a:cubicBezTo>
                    <a:pt x="24" y="196"/>
                    <a:pt x="24" y="197"/>
                    <a:pt x="24" y="199"/>
                  </a:cubicBezTo>
                  <a:cubicBezTo>
                    <a:pt x="24" y="200"/>
                    <a:pt x="24" y="201"/>
                    <a:pt x="25" y="202"/>
                  </a:cubicBezTo>
                  <a:cubicBezTo>
                    <a:pt x="66" y="243"/>
                    <a:pt x="66" y="243"/>
                    <a:pt x="66" y="243"/>
                  </a:cubicBezTo>
                  <a:cubicBezTo>
                    <a:pt x="67" y="244"/>
                    <a:pt x="68" y="245"/>
                    <a:pt x="70" y="245"/>
                  </a:cubicBezTo>
                  <a:cubicBezTo>
                    <a:pt x="70" y="245"/>
                    <a:pt x="71" y="244"/>
                    <a:pt x="71" y="244"/>
                  </a:cubicBezTo>
                  <a:cubicBezTo>
                    <a:pt x="73" y="243"/>
                    <a:pt x="74" y="242"/>
                    <a:pt x="74" y="240"/>
                  </a:cubicBezTo>
                  <a:cubicBezTo>
                    <a:pt x="74" y="216"/>
                    <a:pt x="74" y="216"/>
                    <a:pt x="74" y="216"/>
                  </a:cubicBezTo>
                  <a:cubicBezTo>
                    <a:pt x="83" y="215"/>
                    <a:pt x="83" y="215"/>
                    <a:pt x="83" y="215"/>
                  </a:cubicBezTo>
                  <a:cubicBezTo>
                    <a:pt x="87" y="214"/>
                    <a:pt x="92" y="213"/>
                    <a:pt x="97" y="211"/>
                  </a:cubicBezTo>
                  <a:cubicBezTo>
                    <a:pt x="103" y="209"/>
                    <a:pt x="103" y="209"/>
                    <a:pt x="103" y="209"/>
                  </a:cubicBezTo>
                  <a:cubicBezTo>
                    <a:pt x="112" y="205"/>
                    <a:pt x="112" y="205"/>
                    <a:pt x="112" y="205"/>
                  </a:cubicBezTo>
                  <a:cubicBezTo>
                    <a:pt x="116" y="204"/>
                    <a:pt x="120" y="201"/>
                    <a:pt x="124" y="199"/>
                  </a:cubicBezTo>
                  <a:cubicBezTo>
                    <a:pt x="125" y="198"/>
                    <a:pt x="127" y="198"/>
                    <a:pt x="128" y="197"/>
                  </a:cubicBezTo>
                  <a:cubicBezTo>
                    <a:pt x="129" y="197"/>
                    <a:pt x="129" y="196"/>
                    <a:pt x="129" y="196"/>
                  </a:cubicBezTo>
                  <a:cubicBezTo>
                    <a:pt x="130" y="195"/>
                    <a:pt x="131" y="195"/>
                    <a:pt x="133" y="194"/>
                  </a:cubicBezTo>
                  <a:cubicBezTo>
                    <a:pt x="137" y="191"/>
                    <a:pt x="141" y="188"/>
                    <a:pt x="144" y="185"/>
                  </a:cubicBezTo>
                  <a:cubicBezTo>
                    <a:pt x="148" y="182"/>
                    <a:pt x="152" y="178"/>
                    <a:pt x="155" y="174"/>
                  </a:cubicBezTo>
                  <a:cubicBezTo>
                    <a:pt x="158" y="171"/>
                    <a:pt x="158" y="171"/>
                    <a:pt x="158" y="171"/>
                  </a:cubicBezTo>
                  <a:cubicBezTo>
                    <a:pt x="158" y="171"/>
                    <a:pt x="158" y="171"/>
                    <a:pt x="158" y="171"/>
                  </a:cubicBezTo>
                  <a:cubicBezTo>
                    <a:pt x="161" y="168"/>
                    <a:pt x="161" y="168"/>
                    <a:pt x="161" y="168"/>
                  </a:cubicBezTo>
                  <a:cubicBezTo>
                    <a:pt x="164" y="164"/>
                    <a:pt x="167" y="160"/>
                    <a:pt x="170" y="155"/>
                  </a:cubicBezTo>
                  <a:cubicBezTo>
                    <a:pt x="173" y="151"/>
                    <a:pt x="175" y="147"/>
                    <a:pt x="177" y="143"/>
                  </a:cubicBezTo>
                  <a:cubicBezTo>
                    <a:pt x="177" y="142"/>
                    <a:pt x="178" y="140"/>
                    <a:pt x="179" y="139"/>
                  </a:cubicBezTo>
                  <a:cubicBezTo>
                    <a:pt x="179" y="139"/>
                    <a:pt x="179" y="139"/>
                    <a:pt x="179" y="139"/>
                  </a:cubicBezTo>
                  <a:cubicBezTo>
                    <a:pt x="180" y="137"/>
                    <a:pt x="180" y="135"/>
                    <a:pt x="181" y="134"/>
                  </a:cubicBezTo>
                  <a:cubicBezTo>
                    <a:pt x="183" y="130"/>
                    <a:pt x="184" y="126"/>
                    <a:pt x="185" y="122"/>
                  </a:cubicBezTo>
                  <a:cubicBezTo>
                    <a:pt x="187" y="115"/>
                    <a:pt x="187" y="115"/>
                    <a:pt x="187" y="115"/>
                  </a:cubicBezTo>
                  <a:cubicBezTo>
                    <a:pt x="188" y="108"/>
                    <a:pt x="188" y="108"/>
                    <a:pt x="188" y="108"/>
                  </a:cubicBezTo>
                  <a:cubicBezTo>
                    <a:pt x="189" y="103"/>
                    <a:pt x="190" y="99"/>
                    <a:pt x="190" y="95"/>
                  </a:cubicBezTo>
                  <a:cubicBezTo>
                    <a:pt x="190" y="89"/>
                    <a:pt x="190" y="89"/>
                    <a:pt x="190" y="89"/>
                  </a:cubicBezTo>
                  <a:lnTo>
                    <a:pt x="190" y="76"/>
                  </a:lnTo>
                  <a:close/>
                  <a:moveTo>
                    <a:pt x="190" y="76"/>
                  </a:moveTo>
                  <a:cubicBezTo>
                    <a:pt x="190" y="76"/>
                    <a:pt x="190" y="76"/>
                    <a:pt x="190" y="7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TextBox 13"/>
            <p:cNvSpPr txBox="1"/>
            <p:nvPr/>
          </p:nvSpPr>
          <p:spPr>
            <a:xfrm>
              <a:off x="2179430" y="1852288"/>
              <a:ext cx="1580182" cy="938719"/>
            </a:xfrm>
            <a:prstGeom prst="rect">
              <a:avLst/>
            </a:prstGeom>
            <a:noFill/>
          </p:spPr>
          <p:txBody>
            <a:bodyPr wrap="square" rtlCol="0">
              <a:spAutoFit/>
            </a:bodyPr>
            <a:lstStyle/>
            <a:p>
              <a:pPr>
                <a:lnSpc>
                  <a:spcPts val="3300"/>
                </a:lnSpc>
              </a:pPr>
              <a:r>
                <a:rPr lang="en-US"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rPr>
                <a:t>Company</a:t>
              </a:r>
            </a:p>
            <a:p>
              <a:pPr>
                <a:lnSpc>
                  <a:spcPts val="3300"/>
                </a:lnSpc>
              </a:pPr>
              <a:r>
                <a:rPr lang="en-US" sz="3300" b="1" spc="100" dirty="0">
                  <a:solidFill>
                    <a:schemeClr val="accent6"/>
                  </a:solidFill>
                  <a:latin typeface="PT Sans" panose="020B0503020203020204" pitchFamily="34" charset="0"/>
                  <a:ea typeface="PT Sans" panose="020B0503020203020204" pitchFamily="34" charset="0"/>
                  <a:cs typeface="Open Sans Condensed" panose="020B0806030504020204" pitchFamily="34" charset="0"/>
                </a:rPr>
                <a:t>History</a:t>
              </a:r>
            </a:p>
          </p:txBody>
        </p:sp>
      </p:grpSp>
      <p:sp>
        <p:nvSpPr>
          <p:cNvPr id="15" name="Rectangle 9"/>
          <p:cNvSpPr>
            <a:spLocks/>
          </p:cNvSpPr>
          <p:nvPr/>
        </p:nvSpPr>
        <p:spPr bwMode="auto">
          <a:xfrm>
            <a:off x="1584959" y="3057929"/>
            <a:ext cx="9022080" cy="6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17" name="Rectangle 16"/>
          <p:cNvSpPr/>
          <p:nvPr/>
        </p:nvSpPr>
        <p:spPr>
          <a:xfrm>
            <a:off x="1587863" y="4040729"/>
            <a:ext cx="747969" cy="1952766"/>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335832" y="4040729"/>
            <a:ext cx="747969" cy="1952766"/>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083802" y="4040729"/>
            <a:ext cx="747969" cy="1952766"/>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3831770" y="4040729"/>
            <a:ext cx="747969" cy="1952766"/>
          </a:xfrm>
          <a:prstGeom prst="rect">
            <a:avLst/>
          </a:prstGeom>
          <a:solidFill>
            <a:srgbClr val="37CA9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579739" y="4040729"/>
            <a:ext cx="747969" cy="195276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FFAD665-B15E-4183-A457-62458B15A9EB}"/>
              </a:ext>
            </a:extLst>
          </p:cNvPr>
          <p:cNvSpPr>
            <a:spLocks noGrp="1"/>
          </p:cNvSpPr>
          <p:nvPr>
            <p:ph type="pic" sz="quarter" idx="20"/>
          </p:nvPr>
        </p:nvSpPr>
        <p:spPr/>
      </p:sp>
    </p:spTree>
    <p:extLst>
      <p:ext uri="{BB962C8B-B14F-4D97-AF65-F5344CB8AC3E}">
        <p14:creationId xmlns:p14="http://schemas.microsoft.com/office/powerpoint/2010/main" val="766062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a:t>
            </a:fld>
            <a:endParaRPr lang="en-US" dirty="0"/>
          </a:p>
        </p:txBody>
      </p:sp>
      <p:sp>
        <p:nvSpPr>
          <p:cNvPr id="2" name="Rectangle 1"/>
          <p:cNvSpPr/>
          <p:nvPr/>
        </p:nvSpPr>
        <p:spPr>
          <a:xfrm>
            <a:off x="0" y="0"/>
            <a:ext cx="12192000" cy="4441371"/>
          </a:xfrm>
          <a:prstGeom prst="rect">
            <a:avLst/>
          </a:prstGeom>
          <a:solidFill>
            <a:srgbClr val="0D0D0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grpSp>
        <p:nvGrpSpPr>
          <p:cNvPr id="41" name="Group 40"/>
          <p:cNvGrpSpPr/>
          <p:nvPr/>
        </p:nvGrpSpPr>
        <p:grpSpPr>
          <a:xfrm>
            <a:off x="1394752" y="862081"/>
            <a:ext cx="9402496" cy="4918467"/>
            <a:chOff x="1617487" y="862081"/>
            <a:chExt cx="9402496" cy="4918467"/>
          </a:xfrm>
        </p:grpSpPr>
        <p:grpSp>
          <p:nvGrpSpPr>
            <p:cNvPr id="40" name="Group 39"/>
            <p:cNvGrpSpPr/>
            <p:nvPr/>
          </p:nvGrpSpPr>
          <p:grpSpPr>
            <a:xfrm>
              <a:off x="1617487" y="862081"/>
              <a:ext cx="3999542" cy="2717208"/>
              <a:chOff x="2096458" y="913370"/>
              <a:chExt cx="3999542" cy="2717208"/>
            </a:xfrm>
          </p:grpSpPr>
          <p:sp>
            <p:nvSpPr>
              <p:cNvPr id="33" name="TextBox 32"/>
              <p:cNvSpPr txBox="1"/>
              <p:nvPr/>
            </p:nvSpPr>
            <p:spPr>
              <a:xfrm>
                <a:off x="2096458" y="913370"/>
                <a:ext cx="3999542" cy="1563761"/>
              </a:xfrm>
              <a:prstGeom prst="rect">
                <a:avLst/>
              </a:prstGeom>
              <a:noFill/>
            </p:spPr>
            <p:txBody>
              <a:bodyPr wrap="square" rtlCol="0">
                <a:spAutoFit/>
              </a:bodyPr>
              <a:lstStyle/>
              <a:p>
                <a:pPr>
                  <a:lnSpc>
                    <a:spcPts val="3800"/>
                  </a:lnSpc>
                </a:pPr>
                <a:r>
                  <a:rPr lang="en-US" sz="4000" dirty="0">
                    <a:solidFill>
                      <a:schemeClr val="bg1"/>
                    </a:solidFill>
                    <a:latin typeface="PT Sans" panose="020B0503020203020204" pitchFamily="34" charset="0"/>
                    <a:ea typeface="PT Sans" panose="020B0503020203020204" pitchFamily="34" charset="0"/>
                  </a:rPr>
                  <a:t>HELLO!</a:t>
                </a:r>
              </a:p>
              <a:p>
                <a:pPr>
                  <a:lnSpc>
                    <a:spcPts val="3800"/>
                  </a:lnSpc>
                </a:pPr>
                <a:r>
                  <a:rPr lang="en-US" sz="4000" b="1" dirty="0">
                    <a:solidFill>
                      <a:schemeClr val="accent3"/>
                    </a:solidFill>
                    <a:latin typeface="PT Sans" panose="020B0503020203020204" pitchFamily="34" charset="0"/>
                    <a:ea typeface="PT Sans" panose="020B0503020203020204" pitchFamily="34" charset="0"/>
                  </a:rPr>
                  <a:t>YOUR AWESOME</a:t>
                </a:r>
              </a:p>
              <a:p>
                <a:pPr>
                  <a:lnSpc>
                    <a:spcPts val="3800"/>
                  </a:lnSpc>
                </a:pPr>
                <a:r>
                  <a:rPr lang="en-US" sz="4000" dirty="0">
                    <a:solidFill>
                      <a:schemeClr val="bg1"/>
                    </a:solidFill>
                    <a:latin typeface="PT Sans" panose="020B0503020203020204" pitchFamily="34" charset="0"/>
                    <a:ea typeface="PT Sans" panose="020B0503020203020204" pitchFamily="34" charset="0"/>
                  </a:rPr>
                  <a:t>BUSINESS PLAN</a:t>
                </a:r>
              </a:p>
            </p:txBody>
          </p:sp>
          <p:sp>
            <p:nvSpPr>
              <p:cNvPr id="34" name="Rectangle 9"/>
              <p:cNvSpPr>
                <a:spLocks/>
              </p:cNvSpPr>
              <p:nvPr/>
            </p:nvSpPr>
            <p:spPr bwMode="auto">
              <a:xfrm>
                <a:off x="2195518" y="2445086"/>
                <a:ext cx="3683851" cy="5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300" i="1"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alignments we have created a very of the layout design</a:t>
                </a:r>
              </a:p>
            </p:txBody>
          </p:sp>
          <p:grpSp>
            <p:nvGrpSpPr>
              <p:cNvPr id="37" name="Group 36"/>
              <p:cNvGrpSpPr/>
              <p:nvPr/>
            </p:nvGrpSpPr>
            <p:grpSpPr>
              <a:xfrm>
                <a:off x="2213122" y="3235289"/>
                <a:ext cx="1555921" cy="395289"/>
                <a:chOff x="2676496" y="3508510"/>
                <a:chExt cx="1555921" cy="395289"/>
              </a:xfrm>
            </p:grpSpPr>
            <p:sp>
              <p:nvSpPr>
                <p:cNvPr id="35" name="Rectangle 34"/>
                <p:cNvSpPr/>
                <p:nvPr/>
              </p:nvSpPr>
              <p:spPr>
                <a:xfrm>
                  <a:off x="2676496" y="3508510"/>
                  <a:ext cx="1555921" cy="3952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2930637" y="3583044"/>
                  <a:ext cx="1047638"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grpSp>
        <p:sp>
          <p:nvSpPr>
            <p:cNvPr id="39" name="Rectangle 9"/>
            <p:cNvSpPr>
              <a:spLocks/>
            </p:cNvSpPr>
            <p:nvPr/>
          </p:nvSpPr>
          <p:spPr bwMode="auto">
            <a:xfrm>
              <a:off x="1716547" y="5017172"/>
              <a:ext cx="9303436" cy="76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300" dirty="0" err="1">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sp>
        <p:nvSpPr>
          <p:cNvPr id="4" name="Picture Placeholder 3">
            <a:extLst>
              <a:ext uri="{FF2B5EF4-FFF2-40B4-BE49-F238E27FC236}">
                <a16:creationId xmlns:a16="http://schemas.microsoft.com/office/drawing/2014/main" id="{26CD1EBE-4A8C-4E95-B770-2095D5DE9D04}"/>
              </a:ext>
            </a:extLst>
          </p:cNvPr>
          <p:cNvSpPr>
            <a:spLocks noGrp="1"/>
          </p:cNvSpPr>
          <p:nvPr>
            <p:ph type="pic" sz="quarter" idx="13"/>
          </p:nvPr>
        </p:nvSpPr>
        <p:spPr/>
      </p:sp>
    </p:spTree>
    <p:extLst>
      <p:ext uri="{BB962C8B-B14F-4D97-AF65-F5344CB8AC3E}">
        <p14:creationId xmlns:p14="http://schemas.microsoft.com/office/powerpoint/2010/main" val="34026408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20</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19" name="Rectangle 18"/>
          <p:cNvSpPr/>
          <p:nvPr/>
        </p:nvSpPr>
        <p:spPr>
          <a:xfrm>
            <a:off x="1" y="1"/>
            <a:ext cx="1235165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p:cNvSpPr>
            <a:spLocks noGrp="1"/>
          </p:cNvSpPr>
          <p:nvPr>
            <p:ph type="title"/>
          </p:nvPr>
        </p:nvSpPr>
        <p:spPr/>
        <p:txBody>
          <a:bodyPr/>
          <a:lstStyle/>
          <a:p>
            <a:r>
              <a:rPr lang="en-US" b="1" dirty="0">
                <a:solidFill>
                  <a:schemeClr val="tx1">
                    <a:lumMod val="75000"/>
                    <a:lumOff val="25000"/>
                  </a:schemeClr>
                </a:solidFill>
              </a:rPr>
              <a:t>Company History</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12" name="Group 11"/>
          <p:cNvGrpSpPr/>
          <p:nvPr/>
        </p:nvGrpSpPr>
        <p:grpSpPr>
          <a:xfrm>
            <a:off x="1584959" y="2008058"/>
            <a:ext cx="2246811" cy="969904"/>
            <a:chOff x="1512801" y="1852288"/>
            <a:chExt cx="2246811" cy="969904"/>
          </a:xfrm>
        </p:grpSpPr>
        <p:sp>
          <p:nvSpPr>
            <p:cNvPr id="13" name="Freeform 6"/>
            <p:cNvSpPr>
              <a:spLocks noEditPoints="1"/>
            </p:cNvSpPr>
            <p:nvPr/>
          </p:nvSpPr>
          <p:spPr bwMode="auto">
            <a:xfrm>
              <a:off x="1512801" y="2050666"/>
              <a:ext cx="597934" cy="771526"/>
            </a:xfrm>
            <a:custGeom>
              <a:avLst/>
              <a:gdLst>
                <a:gd name="T0" fmla="*/ 90 w 190"/>
                <a:gd name="T1" fmla="*/ 0 h 245"/>
                <a:gd name="T2" fmla="*/ 173 w 190"/>
                <a:gd name="T3" fmla="*/ 74 h 245"/>
                <a:gd name="T4" fmla="*/ 171 w 190"/>
                <a:gd name="T5" fmla="*/ 91 h 245"/>
                <a:gd name="T6" fmla="*/ 90 w 190"/>
                <a:gd name="T7" fmla="*/ 20 h 245"/>
                <a:gd name="T8" fmla="*/ 56 w 190"/>
                <a:gd name="T9" fmla="*/ 153 h 245"/>
                <a:gd name="T10" fmla="*/ 0 w 190"/>
                <a:gd name="T11" fmla="*/ 91 h 245"/>
                <a:gd name="T12" fmla="*/ 81 w 190"/>
                <a:gd name="T13" fmla="*/ 44 h 245"/>
                <a:gd name="T14" fmla="*/ 90 w 190"/>
                <a:gd name="T15" fmla="*/ 100 h 245"/>
                <a:gd name="T16" fmla="*/ 154 w 190"/>
                <a:gd name="T17" fmla="*/ 91 h 245"/>
                <a:gd name="T18" fmla="*/ 100 w 190"/>
                <a:gd name="T19" fmla="*/ 81 h 245"/>
                <a:gd name="T20" fmla="*/ 90 w 190"/>
                <a:gd name="T21" fmla="*/ 34 h 245"/>
                <a:gd name="T22" fmla="*/ 186 w 190"/>
                <a:gd name="T23" fmla="*/ 72 h 245"/>
                <a:gd name="T24" fmla="*/ 180 w 190"/>
                <a:gd name="T25" fmla="*/ 84 h 245"/>
                <a:gd name="T26" fmla="*/ 175 w 190"/>
                <a:gd name="T27" fmla="*/ 104 h 245"/>
                <a:gd name="T28" fmla="*/ 170 w 190"/>
                <a:gd name="T29" fmla="*/ 117 h 245"/>
                <a:gd name="T30" fmla="*/ 163 w 190"/>
                <a:gd name="T31" fmla="*/ 130 h 245"/>
                <a:gd name="T32" fmla="*/ 153 w 190"/>
                <a:gd name="T33" fmla="*/ 143 h 245"/>
                <a:gd name="T34" fmla="*/ 141 w 190"/>
                <a:gd name="T35" fmla="*/ 154 h 245"/>
                <a:gd name="T36" fmla="*/ 128 w 190"/>
                <a:gd name="T37" fmla="*/ 164 h 245"/>
                <a:gd name="T38" fmla="*/ 115 w 190"/>
                <a:gd name="T39" fmla="*/ 171 h 245"/>
                <a:gd name="T40" fmla="*/ 101 w 190"/>
                <a:gd name="T41" fmla="*/ 176 h 245"/>
                <a:gd name="T42" fmla="*/ 89 w 190"/>
                <a:gd name="T43" fmla="*/ 178 h 245"/>
                <a:gd name="T44" fmla="*/ 75 w 190"/>
                <a:gd name="T45" fmla="*/ 180 h 245"/>
                <a:gd name="T46" fmla="*/ 74 w 190"/>
                <a:gd name="T47" fmla="*/ 157 h 245"/>
                <a:gd name="T48" fmla="*/ 66 w 190"/>
                <a:gd name="T49" fmla="*/ 154 h 245"/>
                <a:gd name="T50" fmla="*/ 24 w 190"/>
                <a:gd name="T51" fmla="*/ 199 h 245"/>
                <a:gd name="T52" fmla="*/ 66 w 190"/>
                <a:gd name="T53" fmla="*/ 243 h 245"/>
                <a:gd name="T54" fmla="*/ 71 w 190"/>
                <a:gd name="T55" fmla="*/ 244 h 245"/>
                <a:gd name="T56" fmla="*/ 74 w 190"/>
                <a:gd name="T57" fmla="*/ 216 h 245"/>
                <a:gd name="T58" fmla="*/ 97 w 190"/>
                <a:gd name="T59" fmla="*/ 211 h 245"/>
                <a:gd name="T60" fmla="*/ 112 w 190"/>
                <a:gd name="T61" fmla="*/ 205 h 245"/>
                <a:gd name="T62" fmla="*/ 128 w 190"/>
                <a:gd name="T63" fmla="*/ 197 h 245"/>
                <a:gd name="T64" fmla="*/ 133 w 190"/>
                <a:gd name="T65" fmla="*/ 194 h 245"/>
                <a:gd name="T66" fmla="*/ 155 w 190"/>
                <a:gd name="T67" fmla="*/ 174 h 245"/>
                <a:gd name="T68" fmla="*/ 158 w 190"/>
                <a:gd name="T69" fmla="*/ 171 h 245"/>
                <a:gd name="T70" fmla="*/ 170 w 190"/>
                <a:gd name="T71" fmla="*/ 155 h 245"/>
                <a:gd name="T72" fmla="*/ 179 w 190"/>
                <a:gd name="T73" fmla="*/ 139 h 245"/>
                <a:gd name="T74" fmla="*/ 181 w 190"/>
                <a:gd name="T75" fmla="*/ 134 h 245"/>
                <a:gd name="T76" fmla="*/ 187 w 190"/>
                <a:gd name="T77" fmla="*/ 115 h 245"/>
                <a:gd name="T78" fmla="*/ 190 w 190"/>
                <a:gd name="T79" fmla="*/ 95 h 245"/>
                <a:gd name="T80" fmla="*/ 190 w 190"/>
                <a:gd name="T81" fmla="*/ 76 h 245"/>
                <a:gd name="T82" fmla="*/ 190 w 190"/>
                <a:gd name="T83" fmla="*/ 7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0" h="245">
                  <a:moveTo>
                    <a:pt x="0" y="91"/>
                  </a:moveTo>
                  <a:cubicBezTo>
                    <a:pt x="0" y="41"/>
                    <a:pt x="40" y="0"/>
                    <a:pt x="90" y="0"/>
                  </a:cubicBezTo>
                  <a:cubicBezTo>
                    <a:pt x="132" y="0"/>
                    <a:pt x="166" y="28"/>
                    <a:pt x="177" y="66"/>
                  </a:cubicBezTo>
                  <a:cubicBezTo>
                    <a:pt x="175" y="68"/>
                    <a:pt x="174" y="71"/>
                    <a:pt x="173" y="74"/>
                  </a:cubicBezTo>
                  <a:cubicBezTo>
                    <a:pt x="172" y="82"/>
                    <a:pt x="172" y="82"/>
                    <a:pt x="172" y="82"/>
                  </a:cubicBezTo>
                  <a:cubicBezTo>
                    <a:pt x="171" y="91"/>
                    <a:pt x="171" y="91"/>
                    <a:pt x="171" y="91"/>
                  </a:cubicBezTo>
                  <a:cubicBezTo>
                    <a:pt x="162" y="91"/>
                    <a:pt x="162" y="91"/>
                    <a:pt x="162" y="91"/>
                  </a:cubicBezTo>
                  <a:cubicBezTo>
                    <a:pt x="162" y="52"/>
                    <a:pt x="130" y="20"/>
                    <a:pt x="90" y="20"/>
                  </a:cubicBezTo>
                  <a:cubicBezTo>
                    <a:pt x="51" y="20"/>
                    <a:pt x="19" y="52"/>
                    <a:pt x="19" y="91"/>
                  </a:cubicBezTo>
                  <a:cubicBezTo>
                    <a:pt x="19" y="117"/>
                    <a:pt x="34" y="141"/>
                    <a:pt x="56" y="153"/>
                  </a:cubicBezTo>
                  <a:cubicBezTo>
                    <a:pt x="42" y="167"/>
                    <a:pt x="42" y="167"/>
                    <a:pt x="42" y="167"/>
                  </a:cubicBezTo>
                  <a:cubicBezTo>
                    <a:pt x="17" y="151"/>
                    <a:pt x="0" y="123"/>
                    <a:pt x="0" y="91"/>
                  </a:cubicBezTo>
                  <a:close/>
                  <a:moveTo>
                    <a:pt x="90" y="34"/>
                  </a:moveTo>
                  <a:cubicBezTo>
                    <a:pt x="85" y="34"/>
                    <a:pt x="81" y="38"/>
                    <a:pt x="81" y="44"/>
                  </a:cubicBezTo>
                  <a:cubicBezTo>
                    <a:pt x="81" y="91"/>
                    <a:pt x="81" y="91"/>
                    <a:pt x="81" y="91"/>
                  </a:cubicBezTo>
                  <a:cubicBezTo>
                    <a:pt x="81" y="96"/>
                    <a:pt x="85" y="100"/>
                    <a:pt x="90" y="100"/>
                  </a:cubicBezTo>
                  <a:cubicBezTo>
                    <a:pt x="145" y="100"/>
                    <a:pt x="145" y="100"/>
                    <a:pt x="145" y="100"/>
                  </a:cubicBezTo>
                  <a:cubicBezTo>
                    <a:pt x="150" y="100"/>
                    <a:pt x="154" y="96"/>
                    <a:pt x="154" y="91"/>
                  </a:cubicBezTo>
                  <a:cubicBezTo>
                    <a:pt x="154" y="86"/>
                    <a:pt x="150" y="81"/>
                    <a:pt x="145" y="81"/>
                  </a:cubicBezTo>
                  <a:cubicBezTo>
                    <a:pt x="100" y="81"/>
                    <a:pt x="100" y="81"/>
                    <a:pt x="100" y="81"/>
                  </a:cubicBezTo>
                  <a:cubicBezTo>
                    <a:pt x="100" y="44"/>
                    <a:pt x="100" y="44"/>
                    <a:pt x="100" y="44"/>
                  </a:cubicBezTo>
                  <a:cubicBezTo>
                    <a:pt x="100" y="38"/>
                    <a:pt x="96" y="34"/>
                    <a:pt x="90" y="34"/>
                  </a:cubicBezTo>
                  <a:close/>
                  <a:moveTo>
                    <a:pt x="190" y="76"/>
                  </a:moveTo>
                  <a:cubicBezTo>
                    <a:pt x="190" y="74"/>
                    <a:pt x="188" y="72"/>
                    <a:pt x="186" y="72"/>
                  </a:cubicBezTo>
                  <a:cubicBezTo>
                    <a:pt x="183" y="72"/>
                    <a:pt x="181" y="73"/>
                    <a:pt x="181" y="76"/>
                  </a:cubicBezTo>
                  <a:cubicBezTo>
                    <a:pt x="180" y="84"/>
                    <a:pt x="180" y="84"/>
                    <a:pt x="180" y="84"/>
                  </a:cubicBezTo>
                  <a:cubicBezTo>
                    <a:pt x="178" y="94"/>
                    <a:pt x="178" y="94"/>
                    <a:pt x="178" y="94"/>
                  </a:cubicBezTo>
                  <a:cubicBezTo>
                    <a:pt x="177" y="97"/>
                    <a:pt x="176" y="100"/>
                    <a:pt x="175" y="104"/>
                  </a:cubicBezTo>
                  <a:cubicBezTo>
                    <a:pt x="173" y="110"/>
                    <a:pt x="173" y="110"/>
                    <a:pt x="173" y="110"/>
                  </a:cubicBezTo>
                  <a:cubicBezTo>
                    <a:pt x="170" y="117"/>
                    <a:pt x="170" y="117"/>
                    <a:pt x="170" y="117"/>
                  </a:cubicBezTo>
                  <a:cubicBezTo>
                    <a:pt x="169" y="120"/>
                    <a:pt x="167" y="122"/>
                    <a:pt x="165" y="125"/>
                  </a:cubicBezTo>
                  <a:cubicBezTo>
                    <a:pt x="164" y="127"/>
                    <a:pt x="163" y="128"/>
                    <a:pt x="163" y="130"/>
                  </a:cubicBezTo>
                  <a:cubicBezTo>
                    <a:pt x="162" y="131"/>
                    <a:pt x="161" y="132"/>
                    <a:pt x="160" y="134"/>
                  </a:cubicBezTo>
                  <a:cubicBezTo>
                    <a:pt x="158" y="137"/>
                    <a:pt x="156" y="140"/>
                    <a:pt x="153" y="143"/>
                  </a:cubicBezTo>
                  <a:cubicBezTo>
                    <a:pt x="150" y="146"/>
                    <a:pt x="147" y="149"/>
                    <a:pt x="144" y="152"/>
                  </a:cubicBezTo>
                  <a:cubicBezTo>
                    <a:pt x="143" y="152"/>
                    <a:pt x="142" y="153"/>
                    <a:pt x="141" y="154"/>
                  </a:cubicBezTo>
                  <a:cubicBezTo>
                    <a:pt x="140" y="155"/>
                    <a:pt x="139" y="156"/>
                    <a:pt x="138" y="156"/>
                  </a:cubicBezTo>
                  <a:cubicBezTo>
                    <a:pt x="135" y="159"/>
                    <a:pt x="132" y="161"/>
                    <a:pt x="128" y="164"/>
                  </a:cubicBezTo>
                  <a:cubicBezTo>
                    <a:pt x="125" y="166"/>
                    <a:pt x="122" y="167"/>
                    <a:pt x="119" y="169"/>
                  </a:cubicBezTo>
                  <a:cubicBezTo>
                    <a:pt x="117" y="169"/>
                    <a:pt x="116" y="170"/>
                    <a:pt x="115" y="171"/>
                  </a:cubicBezTo>
                  <a:cubicBezTo>
                    <a:pt x="113" y="171"/>
                    <a:pt x="112" y="172"/>
                    <a:pt x="110" y="173"/>
                  </a:cubicBezTo>
                  <a:cubicBezTo>
                    <a:pt x="107" y="174"/>
                    <a:pt x="104" y="175"/>
                    <a:pt x="101" y="176"/>
                  </a:cubicBezTo>
                  <a:cubicBezTo>
                    <a:pt x="95" y="177"/>
                    <a:pt x="95" y="177"/>
                    <a:pt x="95" y="177"/>
                  </a:cubicBezTo>
                  <a:cubicBezTo>
                    <a:pt x="89" y="178"/>
                    <a:pt x="89" y="178"/>
                    <a:pt x="89" y="178"/>
                  </a:cubicBezTo>
                  <a:cubicBezTo>
                    <a:pt x="86" y="179"/>
                    <a:pt x="83" y="179"/>
                    <a:pt x="80" y="179"/>
                  </a:cubicBezTo>
                  <a:cubicBezTo>
                    <a:pt x="75" y="180"/>
                    <a:pt x="75" y="180"/>
                    <a:pt x="75" y="180"/>
                  </a:cubicBezTo>
                  <a:cubicBezTo>
                    <a:pt x="74" y="180"/>
                    <a:pt x="74" y="180"/>
                    <a:pt x="74" y="180"/>
                  </a:cubicBezTo>
                  <a:cubicBezTo>
                    <a:pt x="74" y="157"/>
                    <a:pt x="74" y="157"/>
                    <a:pt x="74" y="157"/>
                  </a:cubicBezTo>
                  <a:cubicBezTo>
                    <a:pt x="74" y="155"/>
                    <a:pt x="73" y="154"/>
                    <a:pt x="71" y="153"/>
                  </a:cubicBezTo>
                  <a:cubicBezTo>
                    <a:pt x="70" y="152"/>
                    <a:pt x="68" y="153"/>
                    <a:pt x="66" y="154"/>
                  </a:cubicBezTo>
                  <a:cubicBezTo>
                    <a:pt x="25" y="195"/>
                    <a:pt x="25" y="195"/>
                    <a:pt x="25" y="195"/>
                  </a:cubicBezTo>
                  <a:cubicBezTo>
                    <a:pt x="24" y="196"/>
                    <a:pt x="24" y="197"/>
                    <a:pt x="24" y="199"/>
                  </a:cubicBezTo>
                  <a:cubicBezTo>
                    <a:pt x="24" y="200"/>
                    <a:pt x="24" y="201"/>
                    <a:pt x="25" y="202"/>
                  </a:cubicBezTo>
                  <a:cubicBezTo>
                    <a:pt x="66" y="243"/>
                    <a:pt x="66" y="243"/>
                    <a:pt x="66" y="243"/>
                  </a:cubicBezTo>
                  <a:cubicBezTo>
                    <a:pt x="67" y="244"/>
                    <a:pt x="68" y="245"/>
                    <a:pt x="70" y="245"/>
                  </a:cubicBezTo>
                  <a:cubicBezTo>
                    <a:pt x="70" y="245"/>
                    <a:pt x="71" y="244"/>
                    <a:pt x="71" y="244"/>
                  </a:cubicBezTo>
                  <a:cubicBezTo>
                    <a:pt x="73" y="243"/>
                    <a:pt x="74" y="242"/>
                    <a:pt x="74" y="240"/>
                  </a:cubicBezTo>
                  <a:cubicBezTo>
                    <a:pt x="74" y="216"/>
                    <a:pt x="74" y="216"/>
                    <a:pt x="74" y="216"/>
                  </a:cubicBezTo>
                  <a:cubicBezTo>
                    <a:pt x="83" y="215"/>
                    <a:pt x="83" y="215"/>
                    <a:pt x="83" y="215"/>
                  </a:cubicBezTo>
                  <a:cubicBezTo>
                    <a:pt x="87" y="214"/>
                    <a:pt x="92" y="213"/>
                    <a:pt x="97" y="211"/>
                  </a:cubicBezTo>
                  <a:cubicBezTo>
                    <a:pt x="103" y="209"/>
                    <a:pt x="103" y="209"/>
                    <a:pt x="103" y="209"/>
                  </a:cubicBezTo>
                  <a:cubicBezTo>
                    <a:pt x="112" y="205"/>
                    <a:pt x="112" y="205"/>
                    <a:pt x="112" y="205"/>
                  </a:cubicBezTo>
                  <a:cubicBezTo>
                    <a:pt x="116" y="204"/>
                    <a:pt x="120" y="201"/>
                    <a:pt x="124" y="199"/>
                  </a:cubicBezTo>
                  <a:cubicBezTo>
                    <a:pt x="125" y="198"/>
                    <a:pt x="127" y="198"/>
                    <a:pt x="128" y="197"/>
                  </a:cubicBezTo>
                  <a:cubicBezTo>
                    <a:pt x="129" y="197"/>
                    <a:pt x="129" y="196"/>
                    <a:pt x="129" y="196"/>
                  </a:cubicBezTo>
                  <a:cubicBezTo>
                    <a:pt x="130" y="195"/>
                    <a:pt x="131" y="195"/>
                    <a:pt x="133" y="194"/>
                  </a:cubicBezTo>
                  <a:cubicBezTo>
                    <a:pt x="137" y="191"/>
                    <a:pt x="141" y="188"/>
                    <a:pt x="144" y="185"/>
                  </a:cubicBezTo>
                  <a:cubicBezTo>
                    <a:pt x="148" y="182"/>
                    <a:pt x="152" y="178"/>
                    <a:pt x="155" y="174"/>
                  </a:cubicBezTo>
                  <a:cubicBezTo>
                    <a:pt x="158" y="171"/>
                    <a:pt x="158" y="171"/>
                    <a:pt x="158" y="171"/>
                  </a:cubicBezTo>
                  <a:cubicBezTo>
                    <a:pt x="158" y="171"/>
                    <a:pt x="158" y="171"/>
                    <a:pt x="158" y="171"/>
                  </a:cubicBezTo>
                  <a:cubicBezTo>
                    <a:pt x="161" y="168"/>
                    <a:pt x="161" y="168"/>
                    <a:pt x="161" y="168"/>
                  </a:cubicBezTo>
                  <a:cubicBezTo>
                    <a:pt x="164" y="164"/>
                    <a:pt x="167" y="160"/>
                    <a:pt x="170" y="155"/>
                  </a:cubicBezTo>
                  <a:cubicBezTo>
                    <a:pt x="173" y="151"/>
                    <a:pt x="175" y="147"/>
                    <a:pt x="177" y="143"/>
                  </a:cubicBezTo>
                  <a:cubicBezTo>
                    <a:pt x="177" y="142"/>
                    <a:pt x="178" y="140"/>
                    <a:pt x="179" y="139"/>
                  </a:cubicBezTo>
                  <a:cubicBezTo>
                    <a:pt x="179" y="139"/>
                    <a:pt x="179" y="139"/>
                    <a:pt x="179" y="139"/>
                  </a:cubicBezTo>
                  <a:cubicBezTo>
                    <a:pt x="180" y="137"/>
                    <a:pt x="180" y="135"/>
                    <a:pt x="181" y="134"/>
                  </a:cubicBezTo>
                  <a:cubicBezTo>
                    <a:pt x="183" y="130"/>
                    <a:pt x="184" y="126"/>
                    <a:pt x="185" y="122"/>
                  </a:cubicBezTo>
                  <a:cubicBezTo>
                    <a:pt x="187" y="115"/>
                    <a:pt x="187" y="115"/>
                    <a:pt x="187" y="115"/>
                  </a:cubicBezTo>
                  <a:cubicBezTo>
                    <a:pt x="188" y="108"/>
                    <a:pt x="188" y="108"/>
                    <a:pt x="188" y="108"/>
                  </a:cubicBezTo>
                  <a:cubicBezTo>
                    <a:pt x="189" y="103"/>
                    <a:pt x="190" y="99"/>
                    <a:pt x="190" y="95"/>
                  </a:cubicBezTo>
                  <a:cubicBezTo>
                    <a:pt x="190" y="89"/>
                    <a:pt x="190" y="89"/>
                    <a:pt x="190" y="89"/>
                  </a:cubicBezTo>
                  <a:lnTo>
                    <a:pt x="190" y="76"/>
                  </a:lnTo>
                  <a:close/>
                  <a:moveTo>
                    <a:pt x="190" y="76"/>
                  </a:moveTo>
                  <a:cubicBezTo>
                    <a:pt x="190" y="76"/>
                    <a:pt x="190" y="76"/>
                    <a:pt x="190" y="7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TextBox 13"/>
            <p:cNvSpPr txBox="1"/>
            <p:nvPr/>
          </p:nvSpPr>
          <p:spPr>
            <a:xfrm>
              <a:off x="2179430" y="1852288"/>
              <a:ext cx="1580182" cy="938719"/>
            </a:xfrm>
            <a:prstGeom prst="rect">
              <a:avLst/>
            </a:prstGeom>
            <a:noFill/>
          </p:spPr>
          <p:txBody>
            <a:bodyPr wrap="square" rtlCol="0">
              <a:spAutoFit/>
            </a:bodyPr>
            <a:lstStyle/>
            <a:p>
              <a:pPr>
                <a:lnSpc>
                  <a:spcPts val="3300"/>
                </a:lnSpc>
              </a:pPr>
              <a:r>
                <a:rPr lang="en-US"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rPr>
                <a:t>Company</a:t>
              </a:r>
            </a:p>
            <a:p>
              <a:pPr>
                <a:lnSpc>
                  <a:spcPts val="3300"/>
                </a:lnSpc>
              </a:pPr>
              <a:r>
                <a:rPr lang="en-US" sz="3300" b="1" spc="100" dirty="0">
                  <a:solidFill>
                    <a:schemeClr val="accent6"/>
                  </a:solidFill>
                  <a:latin typeface="PT Sans" panose="020B0503020203020204" pitchFamily="34" charset="0"/>
                  <a:ea typeface="PT Sans" panose="020B0503020203020204" pitchFamily="34" charset="0"/>
                  <a:cs typeface="Open Sans Condensed" panose="020B0806030504020204" pitchFamily="34" charset="0"/>
                </a:rPr>
                <a:t>History</a:t>
              </a:r>
            </a:p>
          </p:txBody>
        </p:sp>
      </p:grpSp>
      <p:sp>
        <p:nvSpPr>
          <p:cNvPr id="15" name="Rectangle 9"/>
          <p:cNvSpPr>
            <a:spLocks/>
          </p:cNvSpPr>
          <p:nvPr/>
        </p:nvSpPr>
        <p:spPr bwMode="auto">
          <a:xfrm>
            <a:off x="1584959" y="3057929"/>
            <a:ext cx="9022080" cy="6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nvGrpSpPr>
          <p:cNvPr id="22" name="Group 21"/>
          <p:cNvGrpSpPr/>
          <p:nvPr/>
        </p:nvGrpSpPr>
        <p:grpSpPr>
          <a:xfrm>
            <a:off x="5690902" y="4040728"/>
            <a:ext cx="4916137" cy="2133600"/>
            <a:chOff x="5332763" y="2352936"/>
            <a:chExt cx="6273028" cy="2133600"/>
          </a:xfrm>
        </p:grpSpPr>
        <p:sp>
          <p:nvSpPr>
            <p:cNvPr id="23" name="Rectangle 4"/>
            <p:cNvSpPr>
              <a:spLocks/>
            </p:cNvSpPr>
            <p:nvPr/>
          </p:nvSpPr>
          <p:spPr bwMode="auto">
            <a:xfrm>
              <a:off x="5332763" y="3893615"/>
              <a:ext cx="6273028" cy="592921"/>
            </a:xfrm>
            <a:prstGeom prst="rect">
              <a:avLst/>
            </a:prstGeom>
            <a:solidFill>
              <a:schemeClr val="bg1">
                <a:lumMod val="85000"/>
              </a:schemeClr>
            </a:solidFill>
            <a:ln>
              <a:noFill/>
            </a:ln>
            <a:extLst/>
          </p:spPr>
          <p:txBody>
            <a:bodyPr lIns="0" tIns="0" rIns="0" bIns="0"/>
            <a:lstStyle/>
            <a:p>
              <a:endParaRPr lang="en-US">
                <a:solidFill>
                  <a:schemeClr val="bg1"/>
                </a:solidFill>
              </a:endParaRPr>
            </a:p>
          </p:txBody>
        </p:sp>
        <p:sp>
          <p:nvSpPr>
            <p:cNvPr id="24" name="Rectangle 4"/>
            <p:cNvSpPr>
              <a:spLocks/>
            </p:cNvSpPr>
            <p:nvPr/>
          </p:nvSpPr>
          <p:spPr bwMode="auto">
            <a:xfrm>
              <a:off x="5332763" y="2722091"/>
              <a:ext cx="6273028" cy="592921"/>
            </a:xfrm>
            <a:prstGeom prst="rect">
              <a:avLst/>
            </a:prstGeom>
            <a:solidFill>
              <a:schemeClr val="bg1">
                <a:lumMod val="95000"/>
              </a:schemeClr>
            </a:solidFill>
            <a:ln>
              <a:noFill/>
            </a:ln>
            <a:extLst/>
          </p:spPr>
          <p:txBody>
            <a:bodyPr lIns="0" tIns="0" rIns="0" bIns="0"/>
            <a:lstStyle/>
            <a:p>
              <a:endParaRPr lang="en-US" dirty="0">
                <a:solidFill>
                  <a:schemeClr val="bg1"/>
                </a:solidFill>
              </a:endParaRPr>
            </a:p>
          </p:txBody>
        </p:sp>
        <p:sp>
          <p:nvSpPr>
            <p:cNvPr id="25" name="Rectangle 17"/>
            <p:cNvSpPr>
              <a:spLocks/>
            </p:cNvSpPr>
            <p:nvPr/>
          </p:nvSpPr>
          <p:spPr bwMode="auto">
            <a:xfrm>
              <a:off x="5527846" y="2358929"/>
              <a:ext cx="1609512" cy="32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LOREM IPSUM</a:t>
              </a:r>
            </a:p>
          </p:txBody>
        </p:sp>
        <p:sp>
          <p:nvSpPr>
            <p:cNvPr id="26" name="Rectangle 17"/>
            <p:cNvSpPr>
              <a:spLocks/>
            </p:cNvSpPr>
            <p:nvPr/>
          </p:nvSpPr>
          <p:spPr bwMode="auto">
            <a:xfrm>
              <a:off x="7521484" y="2352936"/>
              <a:ext cx="2011318" cy="33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DOLOR SIT AMET</a:t>
              </a:r>
            </a:p>
          </p:txBody>
        </p:sp>
        <p:grpSp>
          <p:nvGrpSpPr>
            <p:cNvPr id="30" name="Group 29"/>
            <p:cNvGrpSpPr/>
            <p:nvPr/>
          </p:nvGrpSpPr>
          <p:grpSpPr>
            <a:xfrm>
              <a:off x="7251077" y="2393160"/>
              <a:ext cx="2436399" cy="2093376"/>
              <a:chOff x="2810345" y="2717640"/>
              <a:chExt cx="1468374" cy="1261640"/>
            </a:xfrm>
          </p:grpSpPr>
          <p:cxnSp>
            <p:nvCxnSpPr>
              <p:cNvPr id="35" name="Straight Connector 34"/>
              <p:cNvCxnSpPr/>
              <p:nvPr/>
            </p:nvCxnSpPr>
            <p:spPr bwMode="auto">
              <a:xfrm>
                <a:off x="2810345"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6" name="Straight Connector 35"/>
              <p:cNvCxnSpPr/>
              <p:nvPr/>
            </p:nvCxnSpPr>
            <p:spPr bwMode="auto">
              <a:xfrm>
                <a:off x="4278719"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31" name="Rectangle 17"/>
            <p:cNvSpPr>
              <a:spLocks/>
            </p:cNvSpPr>
            <p:nvPr/>
          </p:nvSpPr>
          <p:spPr bwMode="auto">
            <a:xfrm>
              <a:off x="10055239" y="2381409"/>
              <a:ext cx="957148" cy="28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AMOUNT</a:t>
              </a:r>
            </a:p>
          </p:txBody>
        </p:sp>
        <p:sp>
          <p:nvSpPr>
            <p:cNvPr id="32" name="Rectangle 12"/>
            <p:cNvSpPr>
              <a:spLocks/>
            </p:cNvSpPr>
            <p:nvPr/>
          </p:nvSpPr>
          <p:spPr bwMode="auto">
            <a:xfrm>
              <a:off x="5533929" y="2709701"/>
              <a:ext cx="1555927" cy="160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sp>
          <p:nvSpPr>
            <p:cNvPr id="33" name="Rectangle 12"/>
            <p:cNvSpPr>
              <a:spLocks/>
            </p:cNvSpPr>
            <p:nvPr/>
          </p:nvSpPr>
          <p:spPr bwMode="auto">
            <a:xfrm>
              <a:off x="7521483" y="2662367"/>
              <a:ext cx="1753165" cy="172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sp>
          <p:nvSpPr>
            <p:cNvPr id="34" name="Rectangle 12"/>
            <p:cNvSpPr>
              <a:spLocks/>
            </p:cNvSpPr>
            <p:nvPr/>
          </p:nvSpPr>
          <p:spPr bwMode="auto">
            <a:xfrm>
              <a:off x="10055239" y="2662367"/>
              <a:ext cx="1389032" cy="172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651,501</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10,240</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10,0000</a:t>
              </a:r>
            </a:p>
          </p:txBody>
        </p:sp>
      </p:grpSp>
      <p:sp>
        <p:nvSpPr>
          <p:cNvPr id="3" name="Picture Placeholder 2">
            <a:extLst>
              <a:ext uri="{FF2B5EF4-FFF2-40B4-BE49-F238E27FC236}">
                <a16:creationId xmlns:a16="http://schemas.microsoft.com/office/drawing/2014/main" id="{5F7949B1-4F24-4A4B-B025-AFE3851C9A3A}"/>
              </a:ext>
            </a:extLst>
          </p:cNvPr>
          <p:cNvSpPr>
            <a:spLocks noGrp="1"/>
          </p:cNvSpPr>
          <p:nvPr>
            <p:ph type="pic" sz="quarter" idx="20"/>
          </p:nvPr>
        </p:nvSpPr>
        <p:spPr/>
      </p:sp>
    </p:spTree>
    <p:extLst>
      <p:ext uri="{BB962C8B-B14F-4D97-AF65-F5344CB8AC3E}">
        <p14:creationId xmlns:p14="http://schemas.microsoft.com/office/powerpoint/2010/main" val="1561036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5862943" y="2409370"/>
            <a:ext cx="5177781" cy="3460478"/>
          </a:xfrm>
          <a:prstGeom prst="rect">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5"/>
          <p:cNvSpPr>
            <a:spLocks noGrp="1"/>
          </p:cNvSpPr>
          <p:nvPr>
            <p:ph type="sldNum" sz="quarter" idx="11"/>
          </p:nvPr>
        </p:nvSpPr>
        <p:spPr/>
        <p:txBody>
          <a:bodyPr/>
          <a:lstStyle/>
          <a:p>
            <a:fld id="{21551D4C-8DCD-481E-AE96-1D8DBA4948C1}" type="slidenum">
              <a:rPr lang="en-US" smtClean="0"/>
              <a:pPr/>
              <a:t>21</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a:t>Company History</a:t>
            </a:r>
            <a:endParaRPr lang="en-US" dirty="0"/>
          </a:p>
        </p:txBody>
      </p:sp>
      <p:sp>
        <p:nvSpPr>
          <p:cNvPr id="10" name="Text Placeholder 9"/>
          <p:cNvSpPr>
            <a:spLocks noGrp="1"/>
          </p:cNvSpPr>
          <p:nvPr>
            <p:ph type="body" sz="quarter" idx="13"/>
          </p:nvPr>
        </p:nvSpPr>
        <p:spPr/>
        <p:txBody>
          <a:bodyPr/>
          <a:lstStyle/>
          <a:p>
            <a:r>
              <a:rPr lang="en-US"/>
              <a:t>Lorem ipsum dolor sit amet agam facer modo data lorem ipsum dolor sit amet agam facer modo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7" name="Group 6"/>
          <p:cNvGrpSpPr/>
          <p:nvPr/>
        </p:nvGrpSpPr>
        <p:grpSpPr>
          <a:xfrm>
            <a:off x="1151276" y="2409370"/>
            <a:ext cx="4327435" cy="3457073"/>
            <a:chOff x="2018690" y="2631498"/>
            <a:chExt cx="3590377" cy="2868257"/>
          </a:xfrm>
        </p:grpSpPr>
        <p:sp>
          <p:nvSpPr>
            <p:cNvPr id="55" name="Rectangle 17"/>
            <p:cNvSpPr>
              <a:spLocks/>
            </p:cNvSpPr>
            <p:nvPr/>
          </p:nvSpPr>
          <p:spPr bwMode="auto">
            <a:xfrm>
              <a:off x="2018691" y="2631498"/>
              <a:ext cx="3299456" cy="957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400"/>
                </a:lnSpc>
              </a:pPr>
              <a:r>
                <a:rPr lang="en-US" sz="2000" dirty="0">
                  <a:solidFill>
                    <a:schemeClr val="accent6"/>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a:t>
              </a:r>
              <a:r>
                <a:rPr lang="en-US" sz="2000" dirty="0" err="1">
                  <a:solidFill>
                    <a:schemeClr val="accent6"/>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letterheaddesign</a:t>
              </a:r>
              <a:r>
                <a:rPr lang="en-US" sz="2000" dirty="0">
                  <a:solidFill>
                    <a:schemeClr val="accent6"/>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is meant to </a:t>
              </a:r>
              <a:r>
                <a:rPr lang="en-US" sz="2000" dirty="0">
                  <a:solidFill>
                    <a:schemeClr val="tx2"/>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 of professionalism and reliability. By using simple alignments aesthetics of the layout. </a:t>
              </a:r>
            </a:p>
          </p:txBody>
        </p:sp>
        <p:grpSp>
          <p:nvGrpSpPr>
            <p:cNvPr id="5" name="Group 4"/>
            <p:cNvGrpSpPr/>
            <p:nvPr/>
          </p:nvGrpSpPr>
          <p:grpSpPr>
            <a:xfrm>
              <a:off x="2018690" y="4219596"/>
              <a:ext cx="3590377" cy="1280159"/>
              <a:chOff x="2004351" y="4292271"/>
              <a:chExt cx="3590377" cy="1280159"/>
            </a:xfrm>
          </p:grpSpPr>
          <p:grpSp>
            <p:nvGrpSpPr>
              <p:cNvPr id="56" name="Group 55"/>
              <p:cNvGrpSpPr/>
              <p:nvPr/>
            </p:nvGrpSpPr>
            <p:grpSpPr>
              <a:xfrm>
                <a:off x="2004351" y="4364946"/>
                <a:ext cx="366713" cy="366713"/>
                <a:chOff x="2166013" y="4015892"/>
                <a:chExt cx="366713" cy="366713"/>
              </a:xfrm>
            </p:grpSpPr>
            <p:sp>
              <p:nvSpPr>
                <p:cNvPr id="62" name="Rectangle 61"/>
                <p:cNvSpPr/>
                <p:nvPr/>
              </p:nvSpPr>
              <p:spPr>
                <a:xfrm>
                  <a:off x="2166013" y="4015892"/>
                  <a:ext cx="366713" cy="3667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17"/>
                <p:cNvSpPr>
                  <a:spLocks/>
                </p:cNvSpPr>
                <p:nvPr/>
              </p:nvSpPr>
              <p:spPr bwMode="auto">
                <a:xfrm>
                  <a:off x="2186397" y="4073073"/>
                  <a:ext cx="305586" cy="252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500" dirty="0">
                      <a:solidFill>
                        <a:srgbClr val="FFFFFF"/>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a:t>
                  </a:r>
                </a:p>
              </p:txBody>
            </p:sp>
          </p:grpSp>
          <p:sp>
            <p:nvSpPr>
              <p:cNvPr id="57" name="Rectangle 17"/>
              <p:cNvSpPr>
                <a:spLocks/>
              </p:cNvSpPr>
              <p:nvPr/>
            </p:nvSpPr>
            <p:spPr bwMode="auto">
              <a:xfrm>
                <a:off x="2513200" y="4292271"/>
                <a:ext cx="3081528"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created a very spacious feeling. </a:t>
                </a:r>
              </a:p>
            </p:txBody>
          </p:sp>
          <p:grpSp>
            <p:nvGrpSpPr>
              <p:cNvPr id="58" name="Group 57"/>
              <p:cNvGrpSpPr/>
              <p:nvPr/>
            </p:nvGrpSpPr>
            <p:grpSpPr>
              <a:xfrm>
                <a:off x="2004351" y="5133042"/>
                <a:ext cx="366713" cy="366713"/>
                <a:chOff x="2166013" y="4798688"/>
                <a:chExt cx="366713" cy="366713"/>
              </a:xfrm>
            </p:grpSpPr>
            <p:sp>
              <p:nvSpPr>
                <p:cNvPr id="60" name="Rectangle 59"/>
                <p:cNvSpPr/>
                <p:nvPr/>
              </p:nvSpPr>
              <p:spPr>
                <a:xfrm>
                  <a:off x="2166013" y="4798688"/>
                  <a:ext cx="366713" cy="3667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17"/>
                <p:cNvSpPr>
                  <a:spLocks/>
                </p:cNvSpPr>
                <p:nvPr/>
              </p:nvSpPr>
              <p:spPr bwMode="auto">
                <a:xfrm>
                  <a:off x="2186397" y="4841169"/>
                  <a:ext cx="305586" cy="252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500" dirty="0">
                      <a:solidFill>
                        <a:srgbClr val="FFFFFF"/>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2</a:t>
                  </a:r>
                </a:p>
              </p:txBody>
            </p:sp>
          </p:grpSp>
          <p:sp>
            <p:nvSpPr>
              <p:cNvPr id="59" name="Rectangle 17"/>
              <p:cNvSpPr>
                <a:spLocks/>
              </p:cNvSpPr>
              <p:nvPr/>
            </p:nvSpPr>
            <p:spPr bwMode="auto">
              <a:xfrm>
                <a:off x="2513200" y="5060367"/>
                <a:ext cx="3081528"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created a very spacious feeling. </a:t>
                </a:r>
              </a:p>
            </p:txBody>
          </p:sp>
        </p:grpSp>
      </p:grpSp>
      <p:grpSp>
        <p:nvGrpSpPr>
          <p:cNvPr id="17" name="Group 16"/>
          <p:cNvGrpSpPr/>
          <p:nvPr/>
        </p:nvGrpSpPr>
        <p:grpSpPr>
          <a:xfrm>
            <a:off x="6390879" y="2835070"/>
            <a:ext cx="4121908" cy="2725191"/>
            <a:chOff x="6390879" y="2881644"/>
            <a:chExt cx="4121908" cy="2725191"/>
          </a:xfrm>
        </p:grpSpPr>
        <p:grpSp>
          <p:nvGrpSpPr>
            <p:cNvPr id="16" name="Group 15"/>
            <p:cNvGrpSpPr/>
            <p:nvPr/>
          </p:nvGrpSpPr>
          <p:grpSpPr>
            <a:xfrm>
              <a:off x="6390879" y="2881644"/>
              <a:ext cx="4121908" cy="356179"/>
              <a:chOff x="6390879" y="2748030"/>
              <a:chExt cx="4121908" cy="356179"/>
            </a:xfrm>
          </p:grpSpPr>
          <p:sp>
            <p:nvSpPr>
              <p:cNvPr id="41" name="Rectangle 4"/>
              <p:cNvSpPr>
                <a:spLocks/>
              </p:cNvSpPr>
              <p:nvPr/>
            </p:nvSpPr>
            <p:spPr bwMode="auto">
              <a:xfrm>
                <a:off x="6390879" y="2748030"/>
                <a:ext cx="4121908" cy="356179"/>
              </a:xfrm>
              <a:prstGeom prst="rect">
                <a:avLst/>
              </a:prstGeom>
              <a:solidFill>
                <a:schemeClr val="accent4"/>
              </a:solidFill>
              <a:ln>
                <a:noFill/>
              </a:ln>
              <a:extLst/>
            </p:spPr>
            <p:txBody>
              <a:bodyPr lIns="0" tIns="0" rIns="0" bIns="0"/>
              <a:lstStyle/>
              <a:p>
                <a:endParaRPr lang="en-US" dirty="0"/>
              </a:p>
            </p:txBody>
          </p:sp>
          <p:sp>
            <p:nvSpPr>
              <p:cNvPr id="45" name="Rectangle 17"/>
              <p:cNvSpPr>
                <a:spLocks/>
              </p:cNvSpPr>
              <p:nvPr/>
            </p:nvSpPr>
            <p:spPr bwMode="auto">
              <a:xfrm>
                <a:off x="6569575" y="2787791"/>
                <a:ext cx="1198947" cy="276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300"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LOREM IPSUM</a:t>
                </a:r>
              </a:p>
            </p:txBody>
          </p:sp>
          <p:sp>
            <p:nvSpPr>
              <p:cNvPr id="46" name="Rectangle 17"/>
              <p:cNvSpPr>
                <a:spLocks/>
              </p:cNvSpPr>
              <p:nvPr/>
            </p:nvSpPr>
            <p:spPr bwMode="auto">
              <a:xfrm>
                <a:off x="9031333" y="2779877"/>
                <a:ext cx="1360221" cy="292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300"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DOLOR SIT AMET</a:t>
                </a:r>
              </a:p>
            </p:txBody>
          </p:sp>
        </p:grpSp>
        <p:grpSp>
          <p:nvGrpSpPr>
            <p:cNvPr id="11" name="Group 10"/>
            <p:cNvGrpSpPr/>
            <p:nvPr/>
          </p:nvGrpSpPr>
          <p:grpSpPr>
            <a:xfrm>
              <a:off x="6390879" y="3367221"/>
              <a:ext cx="4079144" cy="2239614"/>
              <a:chOff x="6415669" y="3148442"/>
              <a:chExt cx="4079144" cy="2382746"/>
            </a:xfrm>
          </p:grpSpPr>
          <p:cxnSp>
            <p:nvCxnSpPr>
              <p:cNvPr id="42" name="Straight Connector 41"/>
              <p:cNvCxnSpPr/>
              <p:nvPr/>
            </p:nvCxnSpPr>
            <p:spPr bwMode="auto">
              <a:xfrm>
                <a:off x="6415669" y="3720669"/>
                <a:ext cx="4079144" cy="0"/>
              </a:xfrm>
              <a:prstGeom prst="line">
                <a:avLst/>
              </a:prstGeom>
              <a:blipFill dpi="0" rotWithShape="0">
                <a:blip r:embed="rId3"/>
                <a:srcRect/>
                <a:tile tx="0" ty="0" sx="100000" sy="100000" flip="none" algn="tl"/>
              </a:blipFill>
              <a:ln w="12700" cap="flat" cmpd="sng" algn="ctr">
                <a:solidFill>
                  <a:schemeClr val="bg1">
                    <a:lumMod val="95000"/>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 name="Straight Connector 42"/>
              <p:cNvCxnSpPr/>
              <p:nvPr/>
            </p:nvCxnSpPr>
            <p:spPr bwMode="auto">
              <a:xfrm>
                <a:off x="6415669" y="4337129"/>
                <a:ext cx="4079144" cy="0"/>
              </a:xfrm>
              <a:prstGeom prst="line">
                <a:avLst/>
              </a:prstGeom>
              <a:blipFill dpi="0" rotWithShape="0">
                <a:blip r:embed="rId3"/>
                <a:srcRect/>
                <a:tile tx="0" ty="0" sx="100000" sy="100000" flip="none" algn="tl"/>
              </a:blipFill>
              <a:ln w="12700" cap="flat" cmpd="sng" algn="ctr">
                <a:solidFill>
                  <a:schemeClr val="bg1">
                    <a:lumMod val="95000"/>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4" name="Straight Connector 43"/>
              <p:cNvCxnSpPr/>
              <p:nvPr/>
            </p:nvCxnSpPr>
            <p:spPr bwMode="auto">
              <a:xfrm>
                <a:off x="6415669" y="4953590"/>
                <a:ext cx="4079144" cy="0"/>
              </a:xfrm>
              <a:prstGeom prst="line">
                <a:avLst/>
              </a:prstGeom>
              <a:blipFill dpi="0" rotWithShape="0">
                <a:blip r:embed="rId3"/>
                <a:srcRect/>
                <a:tile tx="0" ty="0" sx="100000" sy="100000" flip="none" algn="tl"/>
              </a:blipFill>
              <a:ln w="12700" cap="flat" cmpd="sng" algn="ctr">
                <a:solidFill>
                  <a:schemeClr val="bg1">
                    <a:lumMod val="95000"/>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7" name="Rectangle 17"/>
              <p:cNvSpPr>
                <a:spLocks/>
              </p:cNvSpPr>
              <p:nvPr/>
            </p:nvSpPr>
            <p:spPr bwMode="auto">
              <a:xfrm>
                <a:off x="6417371" y="3148442"/>
                <a:ext cx="2343054" cy="53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a:t>
                </a:r>
              </a:p>
            </p:txBody>
          </p:sp>
          <p:sp>
            <p:nvSpPr>
              <p:cNvPr id="48" name="Rectangle 17"/>
              <p:cNvSpPr>
                <a:spLocks/>
              </p:cNvSpPr>
              <p:nvPr/>
            </p:nvSpPr>
            <p:spPr bwMode="auto">
              <a:xfrm>
                <a:off x="9031333" y="3251478"/>
                <a:ext cx="1360221" cy="292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2017</a:t>
                </a:r>
              </a:p>
            </p:txBody>
          </p:sp>
          <p:sp>
            <p:nvSpPr>
              <p:cNvPr id="49" name="Rectangle 17"/>
              <p:cNvSpPr>
                <a:spLocks/>
              </p:cNvSpPr>
              <p:nvPr/>
            </p:nvSpPr>
            <p:spPr bwMode="auto">
              <a:xfrm>
                <a:off x="6417371" y="3763136"/>
                <a:ext cx="2343054" cy="53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a:t>
                </a:r>
              </a:p>
            </p:txBody>
          </p:sp>
          <p:sp>
            <p:nvSpPr>
              <p:cNvPr id="50" name="Rectangle 17"/>
              <p:cNvSpPr>
                <a:spLocks/>
              </p:cNvSpPr>
              <p:nvPr/>
            </p:nvSpPr>
            <p:spPr bwMode="auto">
              <a:xfrm>
                <a:off x="9031333" y="3866171"/>
                <a:ext cx="1360221" cy="292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2014</a:t>
                </a:r>
              </a:p>
            </p:txBody>
          </p:sp>
          <p:sp>
            <p:nvSpPr>
              <p:cNvPr id="51" name="Rectangle 17"/>
              <p:cNvSpPr>
                <a:spLocks/>
              </p:cNvSpPr>
              <p:nvPr/>
            </p:nvSpPr>
            <p:spPr bwMode="auto">
              <a:xfrm>
                <a:off x="6417371" y="4377830"/>
                <a:ext cx="2343054" cy="53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a:t>
                </a:r>
                <a:r>
                  <a:rPr lang="en-US" sz="100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of professionalism.</a:t>
                </a:r>
                <a:endPar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p:txBody>
          </p:sp>
          <p:sp>
            <p:nvSpPr>
              <p:cNvPr id="52" name="Rectangle 17"/>
              <p:cNvSpPr>
                <a:spLocks/>
              </p:cNvSpPr>
              <p:nvPr/>
            </p:nvSpPr>
            <p:spPr bwMode="auto">
              <a:xfrm>
                <a:off x="9031333" y="4480865"/>
                <a:ext cx="1360221" cy="292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2005</a:t>
                </a:r>
              </a:p>
            </p:txBody>
          </p:sp>
          <p:sp>
            <p:nvSpPr>
              <p:cNvPr id="53" name="Rectangle 17"/>
              <p:cNvSpPr>
                <a:spLocks/>
              </p:cNvSpPr>
              <p:nvPr/>
            </p:nvSpPr>
            <p:spPr bwMode="auto">
              <a:xfrm>
                <a:off x="6417371" y="4992523"/>
                <a:ext cx="2343054" cy="53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a:t>
                </a:r>
              </a:p>
            </p:txBody>
          </p:sp>
          <p:sp>
            <p:nvSpPr>
              <p:cNvPr id="54" name="Rectangle 17"/>
              <p:cNvSpPr>
                <a:spLocks/>
              </p:cNvSpPr>
              <p:nvPr/>
            </p:nvSpPr>
            <p:spPr bwMode="auto">
              <a:xfrm>
                <a:off x="9031333" y="5095559"/>
                <a:ext cx="1360221" cy="292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2003</a:t>
                </a:r>
              </a:p>
            </p:txBody>
          </p:sp>
        </p:grpSp>
      </p:grpSp>
      <p:sp>
        <p:nvSpPr>
          <p:cNvPr id="3" name="Picture Placeholder 2">
            <a:extLst>
              <a:ext uri="{FF2B5EF4-FFF2-40B4-BE49-F238E27FC236}">
                <a16:creationId xmlns:a16="http://schemas.microsoft.com/office/drawing/2014/main" id="{4E60C162-FCE7-4EB3-A2F9-AE8E5C4FF9E2}"/>
              </a:ext>
            </a:extLst>
          </p:cNvPr>
          <p:cNvSpPr>
            <a:spLocks noGrp="1"/>
          </p:cNvSpPr>
          <p:nvPr>
            <p:ph type="pic" sz="quarter" idx="20"/>
          </p:nvPr>
        </p:nvSpPr>
        <p:spPr/>
      </p:sp>
    </p:spTree>
    <p:extLst>
      <p:ext uri="{BB962C8B-B14F-4D97-AF65-F5344CB8AC3E}">
        <p14:creationId xmlns:p14="http://schemas.microsoft.com/office/powerpoint/2010/main" val="802078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22</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Company </a:t>
            </a:r>
            <a:r>
              <a:rPr lang="en-US" dirty="0">
                <a:solidFill>
                  <a:schemeClr val="accent6"/>
                </a:solidFill>
              </a:rPr>
              <a:t>Timeline</a:t>
            </a:r>
          </a:p>
        </p:txBody>
      </p:sp>
      <p:sp>
        <p:nvSpPr>
          <p:cNvPr id="10" name="Text Placeholder 9"/>
          <p:cNvSpPr>
            <a:spLocks noGrp="1"/>
          </p:cNvSpPr>
          <p:nvPr>
            <p:ph type="body" sz="quarter" idx="13"/>
          </p:nvPr>
        </p:nvSpPr>
        <p:spPr/>
        <p:txBody>
          <a:bodyPr/>
          <a:lstStyle/>
          <a:p>
            <a:r>
              <a:rPr lang="en-US"/>
              <a:t>Lorem ipsum dolor sit amet agam facer modo data lorem ipsum dolor sit amet agam facer modo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cxnSp>
        <p:nvCxnSpPr>
          <p:cNvPr id="40" name="Straight Connector 39"/>
          <p:cNvCxnSpPr>
            <a:cxnSpLocks/>
          </p:cNvCxnSpPr>
          <p:nvPr/>
        </p:nvCxnSpPr>
        <p:spPr>
          <a:xfrm>
            <a:off x="6096000" y="3947886"/>
            <a:ext cx="762" cy="2910114"/>
          </a:xfrm>
          <a:prstGeom prst="line">
            <a:avLst/>
          </a:prstGeom>
          <a:ln w="285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5630621" y="4937565"/>
            <a:ext cx="930757" cy="930757"/>
            <a:chOff x="5630621" y="4891196"/>
            <a:chExt cx="930757" cy="930757"/>
          </a:xfrm>
        </p:grpSpPr>
        <p:sp>
          <p:nvSpPr>
            <p:cNvPr id="74" name="Rectangle: Rounded Corners 73"/>
            <p:cNvSpPr/>
            <p:nvPr/>
          </p:nvSpPr>
          <p:spPr>
            <a:xfrm>
              <a:off x="5630621" y="4891196"/>
              <a:ext cx="930757" cy="930757"/>
            </a:xfrm>
            <a:prstGeom prst="roundRect">
              <a:avLst/>
            </a:prstGeom>
            <a:solidFill>
              <a:schemeClr val="bg1"/>
            </a:solidFill>
            <a:ln w="285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5630621" y="4891196"/>
              <a:ext cx="930757" cy="930757"/>
              <a:chOff x="7114159" y="4747064"/>
              <a:chExt cx="930757" cy="930757"/>
            </a:xfrm>
          </p:grpSpPr>
          <p:sp>
            <p:nvSpPr>
              <p:cNvPr id="70" name="AutoShape 49"/>
              <p:cNvSpPr>
                <a:spLocks/>
              </p:cNvSpPr>
              <p:nvPr/>
            </p:nvSpPr>
            <p:spPr bwMode="auto">
              <a:xfrm>
                <a:off x="7340100" y="4950705"/>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solidFill>
              <a:ln>
                <a:noFill/>
              </a:ln>
            </p:spPr>
            <p:txBody>
              <a:bodyPr lIns="0" tIns="0" rIns="0" bIns="0"/>
              <a:lstStyle/>
              <a:p>
                <a:endParaRPr lang="en-US" dirty="0"/>
              </a:p>
            </p:txBody>
          </p:sp>
          <p:sp>
            <p:nvSpPr>
              <p:cNvPr id="71" name="Rectangle: Rounded Corners 70"/>
              <p:cNvSpPr/>
              <p:nvPr/>
            </p:nvSpPr>
            <p:spPr>
              <a:xfrm>
                <a:off x="7114159" y="4747064"/>
                <a:ext cx="930757" cy="930757"/>
              </a:xfrm>
              <a:prstGeom prst="roundRect">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68" name="Rectangle 9"/>
          <p:cNvSpPr>
            <a:spLocks/>
          </p:cNvSpPr>
          <p:nvPr/>
        </p:nvSpPr>
        <p:spPr bwMode="auto">
          <a:xfrm>
            <a:off x="6845884" y="4937565"/>
            <a:ext cx="2566809" cy="93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fors</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image of  to &amp;  professionalism and for text an reliability By using you simple lorem yours</a:t>
            </a:r>
          </a:p>
        </p:txBody>
      </p:sp>
      <p:sp>
        <p:nvSpPr>
          <p:cNvPr id="23" name="TextBox 22"/>
          <p:cNvSpPr txBox="1"/>
          <p:nvPr/>
        </p:nvSpPr>
        <p:spPr>
          <a:xfrm>
            <a:off x="3639368" y="4906589"/>
            <a:ext cx="1596571" cy="992708"/>
          </a:xfrm>
          <a:prstGeom prst="rect">
            <a:avLst/>
          </a:prstGeom>
          <a:noFill/>
        </p:spPr>
        <p:txBody>
          <a:bodyPr wrap="square" rtlCol="0">
            <a:spAutoFit/>
          </a:bodyPr>
          <a:lstStyle/>
          <a:p>
            <a:pPr>
              <a:lnSpc>
                <a:spcPts val="3500"/>
              </a:lnSpc>
            </a:pPr>
            <a:r>
              <a:rPr lang="en-US" sz="2500" dirty="0">
                <a:solidFill>
                  <a:schemeClr val="tx1">
                    <a:lumMod val="50000"/>
                    <a:lumOff val="50000"/>
                  </a:schemeClr>
                </a:solidFill>
                <a:latin typeface="PT Sans" panose="020B0503020203020204" pitchFamily="34" charset="0"/>
                <a:ea typeface="PT Sans" panose="020B0503020203020204" pitchFamily="34" charset="0"/>
              </a:rPr>
              <a:t>START</a:t>
            </a:r>
          </a:p>
          <a:p>
            <a:pPr>
              <a:lnSpc>
                <a:spcPts val="3500"/>
              </a:lnSpc>
            </a:pPr>
            <a:r>
              <a:rPr lang="en-US" sz="4000" b="1" dirty="0">
                <a:solidFill>
                  <a:schemeClr val="accent6"/>
                </a:solidFill>
                <a:latin typeface="PT Sans" panose="020B0503020203020204" pitchFamily="34" charset="0"/>
                <a:ea typeface="PT Sans" panose="020B0503020203020204" pitchFamily="34" charset="0"/>
              </a:rPr>
              <a:t>STAPE</a:t>
            </a:r>
          </a:p>
        </p:txBody>
      </p:sp>
      <p:sp>
        <p:nvSpPr>
          <p:cNvPr id="3" name="Picture Placeholder 2">
            <a:extLst>
              <a:ext uri="{FF2B5EF4-FFF2-40B4-BE49-F238E27FC236}">
                <a16:creationId xmlns:a16="http://schemas.microsoft.com/office/drawing/2014/main" id="{E283F820-6BCC-4492-A099-3B64B71A8626}"/>
              </a:ext>
            </a:extLst>
          </p:cNvPr>
          <p:cNvSpPr>
            <a:spLocks noGrp="1"/>
          </p:cNvSpPr>
          <p:nvPr>
            <p:ph type="pic" sz="quarter" idx="23"/>
          </p:nvPr>
        </p:nvSpPr>
        <p:spPr/>
      </p:sp>
    </p:spTree>
    <p:extLst>
      <p:ext uri="{BB962C8B-B14F-4D97-AF65-F5344CB8AC3E}">
        <p14:creationId xmlns:p14="http://schemas.microsoft.com/office/powerpoint/2010/main" val="9926284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23</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cxnSp>
        <p:nvCxnSpPr>
          <p:cNvPr id="40" name="Straight Connector 39"/>
          <p:cNvCxnSpPr>
            <a:cxnSpLocks/>
          </p:cNvCxnSpPr>
          <p:nvPr/>
        </p:nvCxnSpPr>
        <p:spPr>
          <a:xfrm>
            <a:off x="6096762" y="0"/>
            <a:ext cx="0" cy="6858000"/>
          </a:xfrm>
          <a:prstGeom prst="line">
            <a:avLst/>
          </a:prstGeom>
          <a:ln w="285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74" name="Rectangle: Rounded Corners 73"/>
          <p:cNvSpPr/>
          <p:nvPr/>
        </p:nvSpPr>
        <p:spPr>
          <a:xfrm>
            <a:off x="5630621" y="1241865"/>
            <a:ext cx="930757" cy="930757"/>
          </a:xfrm>
          <a:prstGeom prst="roundRect">
            <a:avLst/>
          </a:prstGeom>
          <a:solidFill>
            <a:schemeClr val="bg1"/>
          </a:solidFill>
          <a:ln w="285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p:cNvSpPr/>
          <p:nvPr/>
        </p:nvSpPr>
        <p:spPr>
          <a:xfrm>
            <a:off x="5630621" y="1241865"/>
            <a:ext cx="930757" cy="930757"/>
          </a:xfrm>
          <a:prstGeom prst="roundRect">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9"/>
          <p:cNvSpPr>
            <a:spLocks/>
          </p:cNvSpPr>
          <p:nvPr/>
        </p:nvSpPr>
        <p:spPr bwMode="auto">
          <a:xfrm>
            <a:off x="6845884" y="1241865"/>
            <a:ext cx="2566809" cy="93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text projects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fors</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image of  to &amp; text see professionalism and for text an This letterhead design is meant text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text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This letterhead design </a:t>
            </a:r>
          </a:p>
        </p:txBody>
      </p:sp>
      <p:sp>
        <p:nvSpPr>
          <p:cNvPr id="27" name="Rectangle: Rounded Corners 26"/>
          <p:cNvSpPr/>
          <p:nvPr/>
        </p:nvSpPr>
        <p:spPr>
          <a:xfrm>
            <a:off x="5630621" y="4651815"/>
            <a:ext cx="930757" cy="930757"/>
          </a:xfrm>
          <a:prstGeom prst="roundRect">
            <a:avLst/>
          </a:prstGeom>
          <a:solidFill>
            <a:schemeClr val="bg1"/>
          </a:solidFill>
          <a:ln w="285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p:cNvSpPr/>
          <p:nvPr/>
        </p:nvSpPr>
        <p:spPr>
          <a:xfrm>
            <a:off x="5630621" y="4651815"/>
            <a:ext cx="930757" cy="930757"/>
          </a:xfrm>
          <a:prstGeom prst="roundRect">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p:cNvSpPr/>
          <p:nvPr/>
        </p:nvSpPr>
        <p:spPr>
          <a:xfrm>
            <a:off x="5630621" y="2946840"/>
            <a:ext cx="930757" cy="930757"/>
          </a:xfrm>
          <a:prstGeom prst="roundRect">
            <a:avLst/>
          </a:prstGeom>
          <a:solidFill>
            <a:schemeClr val="bg1"/>
          </a:solidFill>
          <a:ln w="285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p:cNvSpPr/>
          <p:nvPr/>
        </p:nvSpPr>
        <p:spPr>
          <a:xfrm>
            <a:off x="5630621" y="2946840"/>
            <a:ext cx="930757" cy="930757"/>
          </a:xfrm>
          <a:prstGeom prst="roundRect">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utoShape 62"/>
          <p:cNvSpPr>
            <a:spLocks/>
          </p:cNvSpPr>
          <p:nvPr/>
        </p:nvSpPr>
        <p:spPr bwMode="auto">
          <a:xfrm>
            <a:off x="5829100" y="1440344"/>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sp>
        <p:nvSpPr>
          <p:cNvPr id="47" name="AutoShape 9"/>
          <p:cNvSpPr>
            <a:spLocks/>
          </p:cNvSpPr>
          <p:nvPr/>
        </p:nvSpPr>
        <p:spPr bwMode="auto">
          <a:xfrm>
            <a:off x="5825658" y="313230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endParaRPr lang="en-US" dirty="0"/>
          </a:p>
        </p:txBody>
      </p:sp>
      <p:sp>
        <p:nvSpPr>
          <p:cNvPr id="48" name="AutoShape 51"/>
          <p:cNvSpPr>
            <a:spLocks/>
          </p:cNvSpPr>
          <p:nvPr/>
        </p:nvSpPr>
        <p:spPr bwMode="auto">
          <a:xfrm>
            <a:off x="5836654" y="4857848"/>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a:noFill/>
          </a:ln>
        </p:spPr>
        <p:txBody>
          <a:bodyPr lIns="0" tIns="0" rIns="0" bIns="0"/>
          <a:lstStyle/>
          <a:p>
            <a:endParaRPr lang="en-US" dirty="0"/>
          </a:p>
        </p:txBody>
      </p:sp>
      <p:sp>
        <p:nvSpPr>
          <p:cNvPr id="17" name="Rectangle 9"/>
          <p:cNvSpPr>
            <a:spLocks/>
          </p:cNvSpPr>
          <p:nvPr/>
        </p:nvSpPr>
        <p:spPr bwMode="auto">
          <a:xfrm>
            <a:off x="6845884" y="4651814"/>
            <a:ext cx="2566809" cy="93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text projects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fors</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image of  to &amp; text see professionalism and for text an This letterhead design is meant text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text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This letterhead design </a:t>
            </a:r>
          </a:p>
        </p:txBody>
      </p:sp>
      <p:sp>
        <p:nvSpPr>
          <p:cNvPr id="20" name="Rectangle 9"/>
          <p:cNvSpPr>
            <a:spLocks/>
          </p:cNvSpPr>
          <p:nvPr/>
        </p:nvSpPr>
        <p:spPr bwMode="auto">
          <a:xfrm>
            <a:off x="2779306" y="2946839"/>
            <a:ext cx="2566809" cy="93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text projects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fors</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image of  to &amp; text see professionalism and for text an This letterhead design is meant text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text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This letterhead design </a:t>
            </a:r>
          </a:p>
        </p:txBody>
      </p:sp>
    </p:spTree>
    <p:extLst>
      <p:ext uri="{BB962C8B-B14F-4D97-AF65-F5344CB8AC3E}">
        <p14:creationId xmlns:p14="http://schemas.microsoft.com/office/powerpoint/2010/main" val="2660045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24</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cxnSp>
        <p:nvCxnSpPr>
          <p:cNvPr id="40" name="Straight Connector 39"/>
          <p:cNvCxnSpPr>
            <a:cxnSpLocks/>
          </p:cNvCxnSpPr>
          <p:nvPr/>
        </p:nvCxnSpPr>
        <p:spPr>
          <a:xfrm>
            <a:off x="6096762" y="0"/>
            <a:ext cx="0" cy="5092505"/>
          </a:xfrm>
          <a:prstGeom prst="line">
            <a:avLst/>
          </a:prstGeom>
          <a:ln w="285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74" name="Rectangle: Rounded Corners 73"/>
          <p:cNvSpPr/>
          <p:nvPr/>
        </p:nvSpPr>
        <p:spPr>
          <a:xfrm>
            <a:off x="5630621" y="1241865"/>
            <a:ext cx="930757" cy="930757"/>
          </a:xfrm>
          <a:prstGeom prst="roundRect">
            <a:avLst/>
          </a:prstGeom>
          <a:solidFill>
            <a:schemeClr val="bg1"/>
          </a:solidFill>
          <a:ln w="285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p:cNvSpPr/>
          <p:nvPr/>
        </p:nvSpPr>
        <p:spPr>
          <a:xfrm>
            <a:off x="5630621" y="1241865"/>
            <a:ext cx="930757" cy="930757"/>
          </a:xfrm>
          <a:prstGeom prst="roundRect">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9"/>
          <p:cNvSpPr>
            <a:spLocks/>
          </p:cNvSpPr>
          <p:nvPr/>
        </p:nvSpPr>
        <p:spPr bwMode="auto">
          <a:xfrm>
            <a:off x="6845884" y="1241865"/>
            <a:ext cx="2566809" cy="93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text projects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fors</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image of  to &amp; text see professionalism and for text an This letterhead design is meant text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text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This letterhead design </a:t>
            </a:r>
          </a:p>
        </p:txBody>
      </p:sp>
      <p:sp>
        <p:nvSpPr>
          <p:cNvPr id="41" name="Rectangle: Rounded Corners 40"/>
          <p:cNvSpPr/>
          <p:nvPr/>
        </p:nvSpPr>
        <p:spPr>
          <a:xfrm>
            <a:off x="5630621" y="2946840"/>
            <a:ext cx="930757" cy="930757"/>
          </a:xfrm>
          <a:prstGeom prst="roundRect">
            <a:avLst/>
          </a:prstGeom>
          <a:solidFill>
            <a:schemeClr val="bg1"/>
          </a:solidFill>
          <a:ln w="285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p:cNvSpPr/>
          <p:nvPr/>
        </p:nvSpPr>
        <p:spPr>
          <a:xfrm>
            <a:off x="5630621" y="2946840"/>
            <a:ext cx="930757" cy="930757"/>
          </a:xfrm>
          <a:prstGeom prst="roundRect">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9"/>
          <p:cNvSpPr>
            <a:spLocks/>
          </p:cNvSpPr>
          <p:nvPr/>
        </p:nvSpPr>
        <p:spPr bwMode="auto">
          <a:xfrm>
            <a:off x="2779306" y="2946839"/>
            <a:ext cx="2566809" cy="93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text projects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fors</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image of  to &amp; text see professionalism and for text an This letterhead design is meant text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text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This letterhead design </a:t>
            </a:r>
          </a:p>
        </p:txBody>
      </p:sp>
      <p:sp>
        <p:nvSpPr>
          <p:cNvPr id="19" name="AutoShape 17"/>
          <p:cNvSpPr>
            <a:spLocks/>
          </p:cNvSpPr>
          <p:nvPr/>
        </p:nvSpPr>
        <p:spPr bwMode="auto">
          <a:xfrm>
            <a:off x="5775815" y="1526838"/>
            <a:ext cx="636926" cy="360810"/>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accent6"/>
          </a:solidFill>
          <a:ln>
            <a:noFill/>
          </a:ln>
        </p:spPr>
        <p:txBody>
          <a:bodyPr lIns="0" tIns="0" rIns="0" bIns="0"/>
          <a:lstStyle/>
          <a:p>
            <a:endParaRPr lang="en-US" dirty="0"/>
          </a:p>
        </p:txBody>
      </p:sp>
      <p:sp>
        <p:nvSpPr>
          <p:cNvPr id="21" name="AutoShape 23"/>
          <p:cNvSpPr>
            <a:spLocks/>
          </p:cNvSpPr>
          <p:nvPr/>
        </p:nvSpPr>
        <p:spPr bwMode="auto">
          <a:xfrm>
            <a:off x="5848632" y="3124055"/>
            <a:ext cx="496260" cy="576324"/>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3"/>
          </a:solidFill>
          <a:ln>
            <a:noFill/>
          </a:ln>
        </p:spPr>
        <p:txBody>
          <a:bodyPr lIns="0" tIns="0" rIns="0" bIns="0"/>
          <a:lstStyle/>
          <a:p>
            <a:endParaRPr lang="en-US"/>
          </a:p>
        </p:txBody>
      </p:sp>
      <p:grpSp>
        <p:nvGrpSpPr>
          <p:cNvPr id="7" name="Group 6"/>
          <p:cNvGrpSpPr/>
          <p:nvPr/>
        </p:nvGrpSpPr>
        <p:grpSpPr>
          <a:xfrm>
            <a:off x="5448268" y="5073410"/>
            <a:ext cx="1289324" cy="323165"/>
            <a:chOff x="5449615" y="5145380"/>
            <a:chExt cx="1289324" cy="323165"/>
          </a:xfrm>
        </p:grpSpPr>
        <p:sp>
          <p:nvSpPr>
            <p:cNvPr id="4" name="Rectangle 3"/>
            <p:cNvSpPr/>
            <p:nvPr/>
          </p:nvSpPr>
          <p:spPr>
            <a:xfrm>
              <a:off x="5570303" y="5160485"/>
              <a:ext cx="1047948" cy="2929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449615" y="5145380"/>
              <a:ext cx="1289324" cy="323165"/>
            </a:xfrm>
            <a:prstGeom prst="rect">
              <a:avLst/>
            </a:prstGeom>
            <a:noFill/>
          </p:spPr>
          <p:txBody>
            <a:bodyPr wrap="square" rtlCol="0">
              <a:spAutoFit/>
            </a:bodyPr>
            <a:lstStyle/>
            <a:p>
              <a:pPr algn="ctr"/>
              <a:r>
                <a:rPr lang="en-US" sz="1500" b="1" dirty="0">
                  <a:solidFill>
                    <a:schemeClr val="bg1"/>
                  </a:solidFill>
                  <a:latin typeface="PT Sans" panose="020B0503020203020204" pitchFamily="34" charset="0"/>
                  <a:ea typeface="PT Sans" panose="020B0503020203020204" pitchFamily="34" charset="0"/>
                </a:rPr>
                <a:t>THE END</a:t>
              </a:r>
            </a:p>
          </p:txBody>
        </p:sp>
      </p:grpSp>
    </p:spTree>
    <p:extLst>
      <p:ext uri="{BB962C8B-B14F-4D97-AF65-F5344CB8AC3E}">
        <p14:creationId xmlns:p14="http://schemas.microsoft.com/office/powerpoint/2010/main" val="13914906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25</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Company </a:t>
            </a:r>
            <a:r>
              <a:rPr lang="en-US" dirty="0">
                <a:solidFill>
                  <a:schemeClr val="accent6"/>
                </a:solidFill>
              </a:rPr>
              <a:t>Infographic</a:t>
            </a:r>
          </a:p>
        </p:txBody>
      </p:sp>
      <p:sp>
        <p:nvSpPr>
          <p:cNvPr id="10" name="Text Placeholder 9"/>
          <p:cNvSpPr>
            <a:spLocks noGrp="1"/>
          </p:cNvSpPr>
          <p:nvPr>
            <p:ph type="body" sz="quarter" idx="13"/>
          </p:nvPr>
        </p:nvSpPr>
        <p:spPr/>
        <p:txBody>
          <a:bodyPr/>
          <a:lstStyle/>
          <a:p>
            <a:r>
              <a:rPr lang="en-US"/>
              <a:t>Lorem ipsum dolor sit amet agam facer modo data lorem ipsum dolor sit amet agam facer modo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11" name="Group 10"/>
          <p:cNvGrpSpPr/>
          <p:nvPr/>
        </p:nvGrpSpPr>
        <p:grpSpPr>
          <a:xfrm>
            <a:off x="1632365" y="2435357"/>
            <a:ext cx="8927272" cy="3207658"/>
            <a:chOff x="1609270" y="2307771"/>
            <a:chExt cx="8927272" cy="3207658"/>
          </a:xfrm>
        </p:grpSpPr>
        <p:sp>
          <p:nvSpPr>
            <p:cNvPr id="16" name="Rectangle 15"/>
            <p:cNvSpPr/>
            <p:nvPr/>
          </p:nvSpPr>
          <p:spPr>
            <a:xfrm>
              <a:off x="1611966" y="5181605"/>
              <a:ext cx="711200" cy="33382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9174892" y="2307771"/>
              <a:ext cx="1361650" cy="32076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10800000" flipV="1">
              <a:off x="7813245" y="2786742"/>
              <a:ext cx="1361646" cy="27286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10800000" flipV="1">
              <a:off x="6444146" y="3265715"/>
              <a:ext cx="1369094" cy="22497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rot="10800000" flipV="1">
              <a:off x="5089949" y="3744686"/>
              <a:ext cx="1354195" cy="17707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rot="10800000" flipV="1">
              <a:off x="3728303" y="4223658"/>
              <a:ext cx="1361644" cy="12917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rot="10800000" flipV="1">
              <a:off x="2317619" y="4702631"/>
              <a:ext cx="1410683" cy="81279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a:spLocks/>
            </p:cNvSpPr>
            <p:nvPr/>
          </p:nvSpPr>
          <p:spPr bwMode="auto">
            <a:xfrm>
              <a:off x="2775717" y="4921899"/>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10%</a:t>
              </a:r>
            </a:p>
          </p:txBody>
        </p:sp>
        <p:sp>
          <p:nvSpPr>
            <p:cNvPr id="35" name="Rectangle 34"/>
            <p:cNvSpPr>
              <a:spLocks/>
            </p:cNvSpPr>
            <p:nvPr/>
          </p:nvSpPr>
          <p:spPr bwMode="auto">
            <a:xfrm>
              <a:off x="4161883" y="4682413"/>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20%</a:t>
              </a:r>
            </a:p>
          </p:txBody>
        </p:sp>
        <p:sp>
          <p:nvSpPr>
            <p:cNvPr id="36" name="Rectangle 35"/>
            <p:cNvSpPr>
              <a:spLocks/>
            </p:cNvSpPr>
            <p:nvPr/>
          </p:nvSpPr>
          <p:spPr bwMode="auto">
            <a:xfrm>
              <a:off x="5523529" y="4442927"/>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30%</a:t>
              </a:r>
            </a:p>
          </p:txBody>
        </p:sp>
        <p:sp>
          <p:nvSpPr>
            <p:cNvPr id="37" name="Rectangle 36"/>
            <p:cNvSpPr>
              <a:spLocks/>
            </p:cNvSpPr>
            <p:nvPr/>
          </p:nvSpPr>
          <p:spPr bwMode="auto">
            <a:xfrm>
              <a:off x="6881452" y="4203442"/>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40%</a:t>
              </a:r>
            </a:p>
          </p:txBody>
        </p:sp>
        <p:sp>
          <p:nvSpPr>
            <p:cNvPr id="38" name="Rectangle 37"/>
            <p:cNvSpPr>
              <a:spLocks/>
            </p:cNvSpPr>
            <p:nvPr/>
          </p:nvSpPr>
          <p:spPr bwMode="auto">
            <a:xfrm>
              <a:off x="8246823" y="3963955"/>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50%</a:t>
              </a:r>
            </a:p>
          </p:txBody>
        </p:sp>
        <p:sp>
          <p:nvSpPr>
            <p:cNvPr id="39" name="Rectangle 38"/>
            <p:cNvSpPr>
              <a:spLocks/>
            </p:cNvSpPr>
            <p:nvPr/>
          </p:nvSpPr>
          <p:spPr bwMode="auto">
            <a:xfrm>
              <a:off x="9608470" y="3724470"/>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75%</a:t>
              </a:r>
            </a:p>
          </p:txBody>
        </p:sp>
        <p:sp>
          <p:nvSpPr>
            <p:cNvPr id="41" name="Freeform 5"/>
            <p:cNvSpPr>
              <a:spLocks noEditPoints="1"/>
            </p:cNvSpPr>
            <p:nvPr/>
          </p:nvSpPr>
          <p:spPr bwMode="auto">
            <a:xfrm>
              <a:off x="3895947" y="3215305"/>
              <a:ext cx="647918" cy="935780"/>
            </a:xfrm>
            <a:custGeom>
              <a:avLst/>
              <a:gdLst>
                <a:gd name="T0" fmla="*/ 1656 w 2157"/>
                <a:gd name="T1" fmla="*/ 1213 h 2560"/>
                <a:gd name="T2" fmla="*/ 1518 w 2157"/>
                <a:gd name="T3" fmla="*/ 1108 h 2560"/>
                <a:gd name="T4" fmla="*/ 1499 w 2157"/>
                <a:gd name="T5" fmla="*/ 1439 h 2560"/>
                <a:gd name="T6" fmla="*/ 1541 w 2157"/>
                <a:gd name="T7" fmla="*/ 1531 h 2560"/>
                <a:gd name="T8" fmla="*/ 1684 w 2157"/>
                <a:gd name="T9" fmla="*/ 1750 h 2560"/>
                <a:gd name="T10" fmla="*/ 1753 w 2157"/>
                <a:gd name="T11" fmla="*/ 2112 h 2560"/>
                <a:gd name="T12" fmla="*/ 1733 w 2157"/>
                <a:gd name="T13" fmla="*/ 2443 h 2560"/>
                <a:gd name="T14" fmla="*/ 1603 w 2157"/>
                <a:gd name="T15" fmla="*/ 2560 h 2560"/>
                <a:gd name="T16" fmla="*/ 1505 w 2157"/>
                <a:gd name="T17" fmla="*/ 2154 h 2560"/>
                <a:gd name="T18" fmla="*/ 1516 w 2157"/>
                <a:gd name="T19" fmla="*/ 1981 h 2560"/>
                <a:gd name="T20" fmla="*/ 1427 w 2157"/>
                <a:gd name="T21" fmla="*/ 1810 h 2560"/>
                <a:gd name="T22" fmla="*/ 1292 w 2157"/>
                <a:gd name="T23" fmla="*/ 1591 h 2560"/>
                <a:gd name="T24" fmla="*/ 1229 w 2157"/>
                <a:gd name="T25" fmla="*/ 1587 h 2560"/>
                <a:gd name="T26" fmla="*/ 1164 w 2157"/>
                <a:gd name="T27" fmla="*/ 2123 h 2560"/>
                <a:gd name="T28" fmla="*/ 935 w 2157"/>
                <a:gd name="T29" fmla="*/ 2500 h 2560"/>
                <a:gd name="T30" fmla="*/ 766 w 2157"/>
                <a:gd name="T31" fmla="*/ 2542 h 2560"/>
                <a:gd name="T32" fmla="*/ 938 w 2157"/>
                <a:gd name="T33" fmla="*/ 2018 h 2560"/>
                <a:gd name="T34" fmla="*/ 985 w 2157"/>
                <a:gd name="T35" fmla="*/ 1941 h 2560"/>
                <a:gd name="T36" fmla="*/ 1011 w 2157"/>
                <a:gd name="T37" fmla="*/ 812 h 2560"/>
                <a:gd name="T38" fmla="*/ 694 w 2157"/>
                <a:gd name="T39" fmla="*/ 1355 h 2560"/>
                <a:gd name="T40" fmla="*/ 595 w 2157"/>
                <a:gd name="T41" fmla="*/ 1447 h 2560"/>
                <a:gd name="T42" fmla="*/ 746 w 2157"/>
                <a:gd name="T43" fmla="*/ 751 h 2560"/>
                <a:gd name="T44" fmla="*/ 1248 w 2157"/>
                <a:gd name="T45" fmla="*/ 570 h 2560"/>
                <a:gd name="T46" fmla="*/ 1696 w 2157"/>
                <a:gd name="T47" fmla="*/ 1016 h 2560"/>
                <a:gd name="T48" fmla="*/ 2130 w 2157"/>
                <a:gd name="T49" fmla="*/ 920 h 2560"/>
                <a:gd name="T50" fmla="*/ 1236 w 2157"/>
                <a:gd name="T51" fmla="*/ 544 h 2560"/>
                <a:gd name="T52" fmla="*/ 1236 w 2157"/>
                <a:gd name="T53" fmla="*/ 0 h 2560"/>
                <a:gd name="T54" fmla="*/ 1236 w 2157"/>
                <a:gd name="T55" fmla="*/ 544 h 2560"/>
                <a:gd name="T56" fmla="*/ 814 w 2157"/>
                <a:gd name="T57" fmla="*/ 1649 h 2560"/>
                <a:gd name="T58" fmla="*/ 0 w 2157"/>
                <a:gd name="T59" fmla="*/ 1820 h 2560"/>
                <a:gd name="T60" fmla="*/ 323 w 2157"/>
                <a:gd name="T61" fmla="*/ 1428 h 2560"/>
                <a:gd name="T62" fmla="*/ 526 w 2157"/>
                <a:gd name="T63" fmla="*/ 1337 h 2560"/>
                <a:gd name="T64" fmla="*/ 751 w 2157"/>
                <a:gd name="T65" fmla="*/ 1438 h 2560"/>
                <a:gd name="T66" fmla="*/ 611 w 2157"/>
                <a:gd name="T67" fmla="*/ 1492 h 2560"/>
                <a:gd name="T68" fmla="*/ 423 w 2157"/>
                <a:gd name="T69" fmla="*/ 1465 h 2560"/>
                <a:gd name="T70" fmla="*/ 611 w 2157"/>
                <a:gd name="T71" fmla="*/ 1492 h 2560"/>
                <a:gd name="T72" fmla="*/ 611 w 2157"/>
                <a:gd name="T73" fmla="*/ 1492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57" h="2560">
                  <a:moveTo>
                    <a:pt x="2099" y="1052"/>
                  </a:moveTo>
                  <a:cubicBezTo>
                    <a:pt x="2049" y="1084"/>
                    <a:pt x="1808" y="1213"/>
                    <a:pt x="1656" y="1213"/>
                  </a:cubicBezTo>
                  <a:cubicBezTo>
                    <a:pt x="1629" y="1213"/>
                    <a:pt x="1604" y="1209"/>
                    <a:pt x="1584" y="1199"/>
                  </a:cubicBezTo>
                  <a:cubicBezTo>
                    <a:pt x="1547" y="1181"/>
                    <a:pt x="1523" y="1148"/>
                    <a:pt x="1518" y="1108"/>
                  </a:cubicBezTo>
                  <a:cubicBezTo>
                    <a:pt x="1508" y="1025"/>
                    <a:pt x="1491" y="956"/>
                    <a:pt x="1467" y="903"/>
                  </a:cubicBezTo>
                  <a:cubicBezTo>
                    <a:pt x="1478" y="1048"/>
                    <a:pt x="1496" y="1294"/>
                    <a:pt x="1499" y="1439"/>
                  </a:cubicBezTo>
                  <a:cubicBezTo>
                    <a:pt x="1499" y="1445"/>
                    <a:pt x="1509" y="1474"/>
                    <a:pt x="1509" y="1474"/>
                  </a:cubicBezTo>
                  <a:cubicBezTo>
                    <a:pt x="1541" y="1531"/>
                    <a:pt x="1541" y="1531"/>
                    <a:pt x="1541" y="1531"/>
                  </a:cubicBezTo>
                  <a:cubicBezTo>
                    <a:pt x="1567" y="1577"/>
                    <a:pt x="1597" y="1621"/>
                    <a:pt x="1629" y="1668"/>
                  </a:cubicBezTo>
                  <a:cubicBezTo>
                    <a:pt x="1648" y="1695"/>
                    <a:pt x="1666" y="1722"/>
                    <a:pt x="1684" y="1750"/>
                  </a:cubicBezTo>
                  <a:cubicBezTo>
                    <a:pt x="1723" y="1810"/>
                    <a:pt x="1772" y="1902"/>
                    <a:pt x="1760" y="2010"/>
                  </a:cubicBezTo>
                  <a:cubicBezTo>
                    <a:pt x="1756" y="2044"/>
                    <a:pt x="1754" y="2078"/>
                    <a:pt x="1753" y="2112"/>
                  </a:cubicBezTo>
                  <a:cubicBezTo>
                    <a:pt x="1752" y="2131"/>
                    <a:pt x="1751" y="2150"/>
                    <a:pt x="1750" y="2169"/>
                  </a:cubicBezTo>
                  <a:cubicBezTo>
                    <a:pt x="1733" y="2443"/>
                    <a:pt x="1733" y="2443"/>
                    <a:pt x="1733" y="2443"/>
                  </a:cubicBezTo>
                  <a:cubicBezTo>
                    <a:pt x="1729" y="2509"/>
                    <a:pt x="1675" y="2560"/>
                    <a:pt x="1611" y="2560"/>
                  </a:cubicBezTo>
                  <a:cubicBezTo>
                    <a:pt x="1608" y="2560"/>
                    <a:pt x="1606" y="2560"/>
                    <a:pt x="1603" y="2560"/>
                  </a:cubicBezTo>
                  <a:cubicBezTo>
                    <a:pt x="1536" y="2556"/>
                    <a:pt x="1484" y="2496"/>
                    <a:pt x="1488" y="2427"/>
                  </a:cubicBezTo>
                  <a:cubicBezTo>
                    <a:pt x="1505" y="2154"/>
                    <a:pt x="1505" y="2154"/>
                    <a:pt x="1505" y="2154"/>
                  </a:cubicBezTo>
                  <a:cubicBezTo>
                    <a:pt x="1506" y="2136"/>
                    <a:pt x="1507" y="2119"/>
                    <a:pt x="1508" y="2101"/>
                  </a:cubicBezTo>
                  <a:cubicBezTo>
                    <a:pt x="1509" y="2061"/>
                    <a:pt x="1511" y="2020"/>
                    <a:pt x="1516" y="1981"/>
                  </a:cubicBezTo>
                  <a:cubicBezTo>
                    <a:pt x="1518" y="1961"/>
                    <a:pt x="1506" y="1929"/>
                    <a:pt x="1478" y="1887"/>
                  </a:cubicBezTo>
                  <a:cubicBezTo>
                    <a:pt x="1462" y="1861"/>
                    <a:pt x="1444" y="1835"/>
                    <a:pt x="1427" y="1810"/>
                  </a:cubicBezTo>
                  <a:cubicBezTo>
                    <a:pt x="1394" y="1761"/>
                    <a:pt x="1359" y="1710"/>
                    <a:pt x="1328" y="1655"/>
                  </a:cubicBezTo>
                  <a:cubicBezTo>
                    <a:pt x="1292" y="1591"/>
                    <a:pt x="1292" y="1591"/>
                    <a:pt x="1292" y="1591"/>
                  </a:cubicBezTo>
                  <a:cubicBezTo>
                    <a:pt x="1275" y="1588"/>
                    <a:pt x="1258" y="1585"/>
                    <a:pt x="1239" y="1585"/>
                  </a:cubicBezTo>
                  <a:cubicBezTo>
                    <a:pt x="1236" y="1585"/>
                    <a:pt x="1233" y="1586"/>
                    <a:pt x="1229" y="1587"/>
                  </a:cubicBezTo>
                  <a:cubicBezTo>
                    <a:pt x="1230" y="1706"/>
                    <a:pt x="1231" y="1824"/>
                    <a:pt x="1231" y="1943"/>
                  </a:cubicBezTo>
                  <a:cubicBezTo>
                    <a:pt x="1230" y="2024"/>
                    <a:pt x="1192" y="2082"/>
                    <a:pt x="1164" y="2123"/>
                  </a:cubicBezTo>
                  <a:cubicBezTo>
                    <a:pt x="1158" y="2132"/>
                    <a:pt x="1153" y="2140"/>
                    <a:pt x="1148" y="2148"/>
                  </a:cubicBezTo>
                  <a:cubicBezTo>
                    <a:pt x="935" y="2500"/>
                    <a:pt x="935" y="2500"/>
                    <a:pt x="935" y="2500"/>
                  </a:cubicBezTo>
                  <a:cubicBezTo>
                    <a:pt x="912" y="2539"/>
                    <a:pt x="872" y="2560"/>
                    <a:pt x="830" y="2560"/>
                  </a:cubicBezTo>
                  <a:cubicBezTo>
                    <a:pt x="808" y="2560"/>
                    <a:pt x="786" y="2554"/>
                    <a:pt x="766" y="2542"/>
                  </a:cubicBezTo>
                  <a:cubicBezTo>
                    <a:pt x="709" y="2505"/>
                    <a:pt x="690" y="2429"/>
                    <a:pt x="726" y="2370"/>
                  </a:cubicBezTo>
                  <a:cubicBezTo>
                    <a:pt x="938" y="2018"/>
                    <a:pt x="938" y="2018"/>
                    <a:pt x="938" y="2018"/>
                  </a:cubicBezTo>
                  <a:cubicBezTo>
                    <a:pt x="945" y="2006"/>
                    <a:pt x="953" y="1994"/>
                    <a:pt x="961" y="1983"/>
                  </a:cubicBezTo>
                  <a:cubicBezTo>
                    <a:pt x="970" y="1969"/>
                    <a:pt x="984" y="1949"/>
                    <a:pt x="985" y="1941"/>
                  </a:cubicBezTo>
                  <a:cubicBezTo>
                    <a:pt x="986" y="1810"/>
                    <a:pt x="985" y="1678"/>
                    <a:pt x="984" y="1546"/>
                  </a:cubicBezTo>
                  <a:cubicBezTo>
                    <a:pt x="984" y="1546"/>
                    <a:pt x="1008" y="863"/>
                    <a:pt x="1011" y="812"/>
                  </a:cubicBezTo>
                  <a:cubicBezTo>
                    <a:pt x="963" y="831"/>
                    <a:pt x="915" y="857"/>
                    <a:pt x="872" y="896"/>
                  </a:cubicBezTo>
                  <a:cubicBezTo>
                    <a:pt x="764" y="993"/>
                    <a:pt x="704" y="1147"/>
                    <a:pt x="694" y="1355"/>
                  </a:cubicBezTo>
                  <a:cubicBezTo>
                    <a:pt x="692" y="1407"/>
                    <a:pt x="650" y="1447"/>
                    <a:pt x="600" y="1447"/>
                  </a:cubicBezTo>
                  <a:cubicBezTo>
                    <a:pt x="598" y="1447"/>
                    <a:pt x="596" y="1447"/>
                    <a:pt x="595" y="1447"/>
                  </a:cubicBezTo>
                  <a:cubicBezTo>
                    <a:pt x="542" y="1444"/>
                    <a:pt x="502" y="1399"/>
                    <a:pt x="505" y="1346"/>
                  </a:cubicBezTo>
                  <a:cubicBezTo>
                    <a:pt x="518" y="1084"/>
                    <a:pt x="599" y="884"/>
                    <a:pt x="746" y="751"/>
                  </a:cubicBezTo>
                  <a:cubicBezTo>
                    <a:pt x="856" y="652"/>
                    <a:pt x="1000" y="601"/>
                    <a:pt x="1143" y="577"/>
                  </a:cubicBezTo>
                  <a:cubicBezTo>
                    <a:pt x="1178" y="571"/>
                    <a:pt x="1213" y="569"/>
                    <a:pt x="1248" y="570"/>
                  </a:cubicBezTo>
                  <a:cubicBezTo>
                    <a:pt x="1327" y="573"/>
                    <a:pt x="1411" y="586"/>
                    <a:pt x="1480" y="629"/>
                  </a:cubicBezTo>
                  <a:cubicBezTo>
                    <a:pt x="1589" y="697"/>
                    <a:pt x="1662" y="827"/>
                    <a:pt x="1696" y="1016"/>
                  </a:cubicBezTo>
                  <a:cubicBezTo>
                    <a:pt x="1770" y="999"/>
                    <a:pt x="1905" y="948"/>
                    <a:pt x="2000" y="889"/>
                  </a:cubicBezTo>
                  <a:cubicBezTo>
                    <a:pt x="2044" y="861"/>
                    <a:pt x="2102" y="875"/>
                    <a:pt x="2130" y="920"/>
                  </a:cubicBezTo>
                  <a:cubicBezTo>
                    <a:pt x="2157" y="965"/>
                    <a:pt x="2144" y="1025"/>
                    <a:pt x="2099" y="1052"/>
                  </a:cubicBezTo>
                  <a:close/>
                  <a:moveTo>
                    <a:pt x="1236" y="544"/>
                  </a:moveTo>
                  <a:cubicBezTo>
                    <a:pt x="1384" y="544"/>
                    <a:pt x="1503" y="422"/>
                    <a:pt x="1503" y="272"/>
                  </a:cubicBezTo>
                  <a:cubicBezTo>
                    <a:pt x="1503" y="122"/>
                    <a:pt x="1384" y="0"/>
                    <a:pt x="1236" y="0"/>
                  </a:cubicBezTo>
                  <a:cubicBezTo>
                    <a:pt x="1088" y="0"/>
                    <a:pt x="969" y="122"/>
                    <a:pt x="969" y="272"/>
                  </a:cubicBezTo>
                  <a:cubicBezTo>
                    <a:pt x="969" y="422"/>
                    <a:pt x="1088" y="544"/>
                    <a:pt x="1236" y="544"/>
                  </a:cubicBezTo>
                  <a:close/>
                  <a:moveTo>
                    <a:pt x="684" y="1590"/>
                  </a:moveTo>
                  <a:cubicBezTo>
                    <a:pt x="814" y="1649"/>
                    <a:pt x="814" y="1649"/>
                    <a:pt x="814" y="1649"/>
                  </a:cubicBezTo>
                  <a:cubicBezTo>
                    <a:pt x="615" y="2096"/>
                    <a:pt x="615" y="2096"/>
                    <a:pt x="615" y="2096"/>
                  </a:cubicBezTo>
                  <a:cubicBezTo>
                    <a:pt x="0" y="1820"/>
                    <a:pt x="0" y="1820"/>
                    <a:pt x="0" y="1820"/>
                  </a:cubicBezTo>
                  <a:cubicBezTo>
                    <a:pt x="199" y="1372"/>
                    <a:pt x="199" y="1372"/>
                    <a:pt x="199" y="1372"/>
                  </a:cubicBezTo>
                  <a:cubicBezTo>
                    <a:pt x="323" y="1428"/>
                    <a:pt x="323" y="1428"/>
                    <a:pt x="323" y="1428"/>
                  </a:cubicBezTo>
                  <a:cubicBezTo>
                    <a:pt x="391" y="1276"/>
                    <a:pt x="391" y="1276"/>
                    <a:pt x="391" y="1276"/>
                  </a:cubicBezTo>
                  <a:cubicBezTo>
                    <a:pt x="526" y="1337"/>
                    <a:pt x="526" y="1337"/>
                    <a:pt x="526" y="1337"/>
                  </a:cubicBezTo>
                  <a:cubicBezTo>
                    <a:pt x="525" y="1327"/>
                    <a:pt x="640" y="1387"/>
                    <a:pt x="693" y="1412"/>
                  </a:cubicBezTo>
                  <a:cubicBezTo>
                    <a:pt x="751" y="1438"/>
                    <a:pt x="751" y="1438"/>
                    <a:pt x="751" y="1438"/>
                  </a:cubicBezTo>
                  <a:lnTo>
                    <a:pt x="684" y="1590"/>
                  </a:lnTo>
                  <a:close/>
                  <a:moveTo>
                    <a:pt x="611" y="1492"/>
                  </a:moveTo>
                  <a:cubicBezTo>
                    <a:pt x="444" y="1417"/>
                    <a:pt x="444" y="1417"/>
                    <a:pt x="444" y="1417"/>
                  </a:cubicBezTo>
                  <a:cubicBezTo>
                    <a:pt x="423" y="1465"/>
                    <a:pt x="423" y="1465"/>
                    <a:pt x="423" y="1465"/>
                  </a:cubicBezTo>
                  <a:cubicBezTo>
                    <a:pt x="589" y="1540"/>
                    <a:pt x="589" y="1540"/>
                    <a:pt x="589" y="1540"/>
                  </a:cubicBezTo>
                  <a:lnTo>
                    <a:pt x="611" y="1492"/>
                  </a:lnTo>
                  <a:close/>
                  <a:moveTo>
                    <a:pt x="611" y="1492"/>
                  </a:moveTo>
                  <a:cubicBezTo>
                    <a:pt x="611" y="1492"/>
                    <a:pt x="611" y="1492"/>
                    <a:pt x="611" y="149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9"/>
            <p:cNvSpPr>
              <a:spLocks/>
            </p:cNvSpPr>
            <p:nvPr/>
          </p:nvSpPr>
          <p:spPr bwMode="auto">
            <a:xfrm>
              <a:off x="1609270" y="2307771"/>
              <a:ext cx="3888949" cy="546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a:t>
              </a:r>
              <a:r>
                <a:rPr lang="en-US" sz="1300" dirty="0">
                  <a:solidFill>
                    <a:schemeClr val="accent6"/>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yours have created a very spacious</a:t>
              </a:r>
            </a:p>
          </p:txBody>
        </p:sp>
      </p:grpSp>
      <p:cxnSp>
        <p:nvCxnSpPr>
          <p:cNvPr id="44" name="Straight Arrow Connector 43"/>
          <p:cNvCxnSpPr>
            <a:cxnSpLocks/>
          </p:cNvCxnSpPr>
          <p:nvPr/>
        </p:nvCxnSpPr>
        <p:spPr>
          <a:xfrm flipV="1">
            <a:off x="4679468" y="2699657"/>
            <a:ext cx="2563161" cy="914400"/>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04083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26</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Company </a:t>
            </a:r>
            <a:r>
              <a:rPr lang="en-US" dirty="0">
                <a:solidFill>
                  <a:schemeClr val="accent6"/>
                </a:solidFill>
              </a:rPr>
              <a:t>Infographic</a:t>
            </a:r>
          </a:p>
        </p:txBody>
      </p:sp>
      <p:sp>
        <p:nvSpPr>
          <p:cNvPr id="10" name="Text Placeholder 9"/>
          <p:cNvSpPr>
            <a:spLocks noGrp="1"/>
          </p:cNvSpPr>
          <p:nvPr>
            <p:ph type="body" sz="quarter" idx="13"/>
          </p:nvPr>
        </p:nvSpPr>
        <p:spPr/>
        <p:txBody>
          <a:bodyPr/>
          <a:lstStyle/>
          <a:p>
            <a:r>
              <a:rPr lang="en-US"/>
              <a:t>Lorem ipsum dolor sit amet agam facer modo data lorem ipsum dolor sit amet agam facer modo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5" name="Group 4"/>
          <p:cNvGrpSpPr/>
          <p:nvPr/>
        </p:nvGrpSpPr>
        <p:grpSpPr>
          <a:xfrm>
            <a:off x="2190336" y="2218012"/>
            <a:ext cx="7811327" cy="3541985"/>
            <a:chOff x="2190336" y="2218012"/>
            <a:chExt cx="7811327" cy="3541985"/>
          </a:xfrm>
        </p:grpSpPr>
        <p:graphicFrame>
          <p:nvGraphicFramePr>
            <p:cNvPr id="4" name="Chart 3"/>
            <p:cNvGraphicFramePr/>
            <p:nvPr>
              <p:extLst>
                <p:ext uri="{D42A27DB-BD31-4B8C-83A1-F6EECF244321}">
                  <p14:modId xmlns:p14="http://schemas.microsoft.com/office/powerpoint/2010/main" val="1479542240"/>
                </p:ext>
              </p:extLst>
            </p:nvPr>
          </p:nvGraphicFramePr>
          <p:xfrm>
            <a:off x="2190336" y="2218012"/>
            <a:ext cx="7811326" cy="2478767"/>
          </p:xfrm>
          <a:graphic>
            <a:graphicData uri="http://schemas.openxmlformats.org/drawingml/2006/chart">
              <c:chart xmlns:c="http://schemas.openxmlformats.org/drawingml/2006/chart" xmlns:r="http://schemas.openxmlformats.org/officeDocument/2006/relationships" r:id="rId3"/>
            </a:graphicData>
          </a:graphic>
        </p:graphicFrame>
        <p:sp>
          <p:nvSpPr>
            <p:cNvPr id="40" name="Rectangle 9"/>
            <p:cNvSpPr>
              <a:spLocks/>
            </p:cNvSpPr>
            <p:nvPr/>
          </p:nvSpPr>
          <p:spPr bwMode="auto">
            <a:xfrm>
              <a:off x="2190336" y="5113751"/>
              <a:ext cx="7811327" cy="6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spTree>
    <p:extLst>
      <p:ext uri="{BB962C8B-B14F-4D97-AF65-F5344CB8AC3E}">
        <p14:creationId xmlns:p14="http://schemas.microsoft.com/office/powerpoint/2010/main" val="23056108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27</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Company </a:t>
            </a:r>
            <a:r>
              <a:rPr lang="en-US" dirty="0">
                <a:solidFill>
                  <a:schemeClr val="accent6"/>
                </a:solidFill>
              </a:rPr>
              <a:t>Infographic</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33" name="Freeform: Shape 32"/>
          <p:cNvSpPr/>
          <p:nvPr/>
        </p:nvSpPr>
        <p:spPr>
          <a:xfrm>
            <a:off x="4144215" y="3426039"/>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accent5"/>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305774" tIns="337232" rIns="305775" bIns="337231" numCol="1" spcCol="1270" anchor="ctr" anchorCtr="0">
            <a:noAutofit/>
          </a:bodyPr>
          <a:lstStyle/>
          <a:p>
            <a:pPr marL="0" lvl="0" indent="0" algn="ctr" defTabSz="1111250">
              <a:lnSpc>
                <a:spcPct val="90000"/>
              </a:lnSpc>
              <a:spcBef>
                <a:spcPct val="0"/>
              </a:spcBef>
              <a:spcAft>
                <a:spcPct val="35000"/>
              </a:spcAft>
              <a:buNone/>
            </a:pPr>
            <a:endParaRPr lang="en-US" sz="2500" kern="1200"/>
          </a:p>
        </p:txBody>
      </p:sp>
      <p:sp>
        <p:nvSpPr>
          <p:cNvPr id="34" name="Freeform: Shape 33"/>
          <p:cNvSpPr/>
          <p:nvPr/>
        </p:nvSpPr>
        <p:spPr>
          <a:xfrm>
            <a:off x="5487258" y="3426039"/>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accent3"/>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10524" tIns="241982" rIns="210525" bIns="241981" numCol="1" spcCol="1270" anchor="ctr" anchorCtr="0">
            <a:noAutofit/>
          </a:bodyPr>
          <a:lstStyle/>
          <a:p>
            <a:pPr marL="0" lvl="0" indent="0" algn="ctr" defTabSz="1600200">
              <a:lnSpc>
                <a:spcPct val="90000"/>
              </a:lnSpc>
              <a:spcBef>
                <a:spcPct val="0"/>
              </a:spcBef>
              <a:spcAft>
                <a:spcPct val="35000"/>
              </a:spcAft>
              <a:buNone/>
            </a:pPr>
            <a:endParaRPr lang="en-US" sz="3600" kern="1200"/>
          </a:p>
        </p:txBody>
      </p:sp>
      <p:sp>
        <p:nvSpPr>
          <p:cNvPr id="37" name="Freeform: Shape 36"/>
          <p:cNvSpPr/>
          <p:nvPr/>
        </p:nvSpPr>
        <p:spPr>
          <a:xfrm>
            <a:off x="4813919" y="4631391"/>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bg1">
              <a:lumMod val="85000"/>
            </a:schemeClr>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305774" tIns="337232" rIns="305775" bIns="337231" numCol="1" spcCol="1270" anchor="ctr" anchorCtr="0">
            <a:noAutofit/>
          </a:bodyPr>
          <a:lstStyle/>
          <a:p>
            <a:pPr marL="0" lvl="0" indent="0" algn="ctr" defTabSz="1111250">
              <a:lnSpc>
                <a:spcPct val="90000"/>
              </a:lnSpc>
              <a:spcBef>
                <a:spcPct val="0"/>
              </a:spcBef>
              <a:spcAft>
                <a:spcPct val="35000"/>
              </a:spcAft>
              <a:buNone/>
            </a:pPr>
            <a:endParaRPr lang="en-US" sz="2500" kern="1200"/>
          </a:p>
        </p:txBody>
      </p:sp>
      <p:sp>
        <p:nvSpPr>
          <p:cNvPr id="41" name="Freeform: Shape 40"/>
          <p:cNvSpPr/>
          <p:nvPr/>
        </p:nvSpPr>
        <p:spPr>
          <a:xfrm>
            <a:off x="7482507" y="2220686"/>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tx2"/>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10524" tIns="241982" rIns="210525" bIns="241981" numCol="1" spcCol="1270" anchor="ctr" anchorCtr="0">
            <a:noAutofit/>
          </a:bodyPr>
          <a:lstStyle/>
          <a:p>
            <a:pPr marL="0" lvl="0" indent="0" algn="ctr" defTabSz="1600200">
              <a:lnSpc>
                <a:spcPct val="90000"/>
              </a:lnSpc>
              <a:spcBef>
                <a:spcPct val="0"/>
              </a:spcBef>
              <a:spcAft>
                <a:spcPct val="35000"/>
              </a:spcAft>
              <a:buNone/>
            </a:pPr>
            <a:endParaRPr lang="en-US" sz="3600" kern="1200"/>
          </a:p>
        </p:txBody>
      </p:sp>
      <p:sp>
        <p:nvSpPr>
          <p:cNvPr id="42" name="Freeform: Shape 41"/>
          <p:cNvSpPr/>
          <p:nvPr/>
        </p:nvSpPr>
        <p:spPr>
          <a:xfrm>
            <a:off x="3474512" y="2220686"/>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tx2"/>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10524" tIns="241982" rIns="210525" bIns="241981" numCol="1" spcCol="1270" anchor="ctr" anchorCtr="0">
            <a:noAutofit/>
          </a:bodyPr>
          <a:lstStyle/>
          <a:p>
            <a:pPr marL="0" lvl="0" indent="0" algn="ctr" defTabSz="1600200">
              <a:lnSpc>
                <a:spcPct val="90000"/>
              </a:lnSpc>
              <a:spcBef>
                <a:spcPct val="0"/>
              </a:spcBef>
              <a:spcAft>
                <a:spcPct val="35000"/>
              </a:spcAft>
              <a:buNone/>
            </a:pPr>
            <a:endParaRPr lang="en-US" sz="3600" kern="1200"/>
          </a:p>
        </p:txBody>
      </p:sp>
      <p:sp>
        <p:nvSpPr>
          <p:cNvPr id="43" name="Freeform: Shape 42"/>
          <p:cNvSpPr/>
          <p:nvPr/>
        </p:nvSpPr>
        <p:spPr>
          <a:xfrm>
            <a:off x="2804808" y="3426039"/>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accent4"/>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305774" tIns="337232" rIns="305775" bIns="337231" numCol="1" spcCol="1270" anchor="ctr" anchorCtr="0">
            <a:noAutofit/>
          </a:bodyPr>
          <a:lstStyle/>
          <a:p>
            <a:pPr marL="0" lvl="0" indent="0" algn="ctr" defTabSz="1111250">
              <a:lnSpc>
                <a:spcPct val="90000"/>
              </a:lnSpc>
              <a:spcBef>
                <a:spcPct val="0"/>
              </a:spcBef>
              <a:spcAft>
                <a:spcPct val="35000"/>
              </a:spcAft>
              <a:buNone/>
            </a:pPr>
            <a:endParaRPr lang="en-US" sz="2500" kern="1200" dirty="0"/>
          </a:p>
        </p:txBody>
      </p:sp>
      <p:sp>
        <p:nvSpPr>
          <p:cNvPr id="44" name="Freeform: Shape 43"/>
          <p:cNvSpPr/>
          <p:nvPr/>
        </p:nvSpPr>
        <p:spPr>
          <a:xfrm>
            <a:off x="6823030" y="3426039"/>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accent6"/>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305774" tIns="337232" rIns="305775" bIns="337231" numCol="1" spcCol="1270" anchor="ctr" anchorCtr="0">
            <a:noAutofit/>
          </a:bodyPr>
          <a:lstStyle/>
          <a:p>
            <a:pPr marL="0" lvl="0" indent="0" algn="ctr" defTabSz="1111250">
              <a:lnSpc>
                <a:spcPct val="90000"/>
              </a:lnSpc>
              <a:spcBef>
                <a:spcPct val="0"/>
              </a:spcBef>
              <a:spcAft>
                <a:spcPct val="35000"/>
              </a:spcAft>
              <a:buNone/>
            </a:pPr>
            <a:endParaRPr lang="en-US" sz="2500" kern="1200"/>
          </a:p>
        </p:txBody>
      </p:sp>
      <p:sp>
        <p:nvSpPr>
          <p:cNvPr id="45" name="Freeform: Shape 44"/>
          <p:cNvSpPr/>
          <p:nvPr/>
        </p:nvSpPr>
        <p:spPr>
          <a:xfrm>
            <a:off x="8157324" y="3426039"/>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chemeClr val="accent2"/>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305774" tIns="337232" rIns="305775" bIns="337231" numCol="1" spcCol="1270" anchor="ctr" anchorCtr="0">
            <a:noAutofit/>
          </a:bodyPr>
          <a:lstStyle/>
          <a:p>
            <a:pPr marL="0" lvl="0" indent="0" algn="ctr" defTabSz="1111250">
              <a:lnSpc>
                <a:spcPct val="90000"/>
              </a:lnSpc>
              <a:spcBef>
                <a:spcPct val="0"/>
              </a:spcBef>
              <a:spcAft>
                <a:spcPct val="35000"/>
              </a:spcAft>
              <a:buNone/>
            </a:pPr>
            <a:endParaRPr lang="en-US" sz="2500" kern="1200"/>
          </a:p>
        </p:txBody>
      </p:sp>
      <p:sp>
        <p:nvSpPr>
          <p:cNvPr id="46" name="Freeform: Shape 45"/>
          <p:cNvSpPr/>
          <p:nvPr/>
        </p:nvSpPr>
        <p:spPr>
          <a:xfrm>
            <a:off x="6145657" y="4631391"/>
            <a:ext cx="1235458" cy="1420067"/>
          </a:xfrm>
          <a:custGeom>
            <a:avLst/>
            <a:gdLst>
              <a:gd name="connsiteX0" fmla="*/ 0 w 1552821"/>
              <a:gd name="connsiteY0" fmla="*/ 675477 h 1350954"/>
              <a:gd name="connsiteX1" fmla="*/ 337739 w 1552821"/>
              <a:gd name="connsiteY1" fmla="*/ 0 h 1350954"/>
              <a:gd name="connsiteX2" fmla="*/ 1215083 w 1552821"/>
              <a:gd name="connsiteY2" fmla="*/ 0 h 1350954"/>
              <a:gd name="connsiteX3" fmla="*/ 1552821 w 1552821"/>
              <a:gd name="connsiteY3" fmla="*/ 675477 h 1350954"/>
              <a:gd name="connsiteX4" fmla="*/ 1215083 w 1552821"/>
              <a:gd name="connsiteY4" fmla="*/ 1350954 h 1350954"/>
              <a:gd name="connsiteX5" fmla="*/ 337739 w 1552821"/>
              <a:gd name="connsiteY5" fmla="*/ 1350954 h 1350954"/>
              <a:gd name="connsiteX6" fmla="*/ 0 w 1552821"/>
              <a:gd name="connsiteY6" fmla="*/ 675477 h 13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821" h="1350954">
                <a:moveTo>
                  <a:pt x="776411" y="0"/>
                </a:moveTo>
                <a:lnTo>
                  <a:pt x="1552820" y="293833"/>
                </a:lnTo>
                <a:lnTo>
                  <a:pt x="1552820" y="1057122"/>
                </a:lnTo>
                <a:lnTo>
                  <a:pt x="776411" y="1350954"/>
                </a:lnTo>
                <a:lnTo>
                  <a:pt x="1" y="1057122"/>
                </a:lnTo>
                <a:lnTo>
                  <a:pt x="1" y="293833"/>
                </a:lnTo>
                <a:lnTo>
                  <a:pt x="776411" y="0"/>
                </a:lnTo>
                <a:close/>
              </a:path>
            </a:pathLst>
          </a:custGeom>
          <a:solidFill>
            <a:srgbClr val="FFFF00"/>
          </a:solidFill>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305774" tIns="337232" rIns="305775" bIns="337231" numCol="1" spcCol="1270" anchor="ctr" anchorCtr="0">
            <a:noAutofit/>
          </a:bodyPr>
          <a:lstStyle/>
          <a:p>
            <a:pPr marL="0" lvl="0" indent="0" algn="ctr" defTabSz="1111250">
              <a:lnSpc>
                <a:spcPct val="90000"/>
              </a:lnSpc>
              <a:spcBef>
                <a:spcPct val="0"/>
              </a:spcBef>
              <a:spcAft>
                <a:spcPct val="35000"/>
              </a:spcAft>
              <a:buNone/>
            </a:pPr>
            <a:endParaRPr lang="en-US" sz="2500" kern="1200"/>
          </a:p>
        </p:txBody>
      </p:sp>
      <p:sp>
        <p:nvSpPr>
          <p:cNvPr id="48" name="Freeform 6"/>
          <p:cNvSpPr>
            <a:spLocks noEditPoints="1"/>
          </p:cNvSpPr>
          <p:nvPr/>
        </p:nvSpPr>
        <p:spPr bwMode="auto">
          <a:xfrm>
            <a:off x="4476503" y="3928745"/>
            <a:ext cx="570882" cy="414653"/>
          </a:xfrm>
          <a:custGeom>
            <a:avLst/>
            <a:gdLst>
              <a:gd name="T0" fmla="*/ 195 w 211"/>
              <a:gd name="T1" fmla="*/ 27 h 155"/>
              <a:gd name="T2" fmla="*/ 201 w 211"/>
              <a:gd name="T3" fmla="*/ 21 h 155"/>
              <a:gd name="T4" fmla="*/ 24 w 211"/>
              <a:gd name="T5" fmla="*/ 16 h 155"/>
              <a:gd name="T6" fmla="*/ 19 w 211"/>
              <a:gd name="T7" fmla="*/ 55 h 155"/>
              <a:gd name="T8" fmla="*/ 15 w 211"/>
              <a:gd name="T9" fmla="*/ 64 h 155"/>
              <a:gd name="T10" fmla="*/ 20 w 211"/>
              <a:gd name="T11" fmla="*/ 84 h 155"/>
              <a:gd name="T12" fmla="*/ 12 w 211"/>
              <a:gd name="T13" fmla="*/ 93 h 155"/>
              <a:gd name="T14" fmla="*/ 18 w 211"/>
              <a:gd name="T15" fmla="*/ 132 h 155"/>
              <a:gd name="T16" fmla="*/ 198 w 211"/>
              <a:gd name="T17" fmla="*/ 129 h 155"/>
              <a:gd name="T18" fmla="*/ 189 w 211"/>
              <a:gd name="T19" fmla="*/ 102 h 155"/>
              <a:gd name="T20" fmla="*/ 195 w 211"/>
              <a:gd name="T21" fmla="*/ 95 h 155"/>
              <a:gd name="T22" fmla="*/ 199 w 211"/>
              <a:gd name="T23" fmla="*/ 74 h 155"/>
              <a:gd name="T24" fmla="*/ 204 w 211"/>
              <a:gd name="T25" fmla="*/ 55 h 155"/>
              <a:gd name="T26" fmla="*/ 100 w 211"/>
              <a:gd name="T27" fmla="*/ 47 h 155"/>
              <a:gd name="T28" fmla="*/ 180 w 211"/>
              <a:gd name="T29" fmla="*/ 31 h 155"/>
              <a:gd name="T30" fmla="*/ 187 w 211"/>
              <a:gd name="T31" fmla="*/ 46 h 155"/>
              <a:gd name="T32" fmla="*/ 177 w 211"/>
              <a:gd name="T33" fmla="*/ 51 h 155"/>
              <a:gd name="T34" fmla="*/ 100 w 211"/>
              <a:gd name="T35" fmla="*/ 47 h 155"/>
              <a:gd name="T36" fmla="*/ 31 w 211"/>
              <a:gd name="T37" fmla="*/ 68 h 155"/>
              <a:gd name="T38" fmla="*/ 95 w 211"/>
              <a:gd name="T39" fmla="*/ 81 h 155"/>
              <a:gd name="T40" fmla="*/ 112 w 211"/>
              <a:gd name="T41" fmla="*/ 108 h 155"/>
              <a:gd name="T42" fmla="*/ 24 w 211"/>
              <a:gd name="T43" fmla="*/ 86 h 155"/>
              <a:gd name="T44" fmla="*/ 22 w 211"/>
              <a:gd name="T45" fmla="*/ 66 h 155"/>
              <a:gd name="T46" fmla="*/ 21 w 211"/>
              <a:gd name="T47" fmla="*/ 25 h 155"/>
              <a:gd name="T48" fmla="*/ 26 w 211"/>
              <a:gd name="T49" fmla="*/ 24 h 155"/>
              <a:gd name="T50" fmla="*/ 96 w 211"/>
              <a:gd name="T51" fmla="*/ 47 h 155"/>
              <a:gd name="T52" fmla="*/ 30 w 211"/>
              <a:gd name="T53" fmla="*/ 52 h 155"/>
              <a:gd name="T54" fmla="*/ 26 w 211"/>
              <a:gd name="T55" fmla="*/ 51 h 155"/>
              <a:gd name="T56" fmla="*/ 90 w 211"/>
              <a:gd name="T57" fmla="*/ 145 h 155"/>
              <a:gd name="T58" fmla="*/ 20 w 211"/>
              <a:gd name="T59" fmla="*/ 126 h 155"/>
              <a:gd name="T60" fmla="*/ 15 w 211"/>
              <a:gd name="T61" fmla="*/ 100 h 155"/>
              <a:gd name="T62" fmla="*/ 20 w 211"/>
              <a:gd name="T63" fmla="*/ 98 h 155"/>
              <a:gd name="T64" fmla="*/ 90 w 211"/>
              <a:gd name="T65" fmla="*/ 121 h 155"/>
              <a:gd name="T66" fmla="*/ 181 w 211"/>
              <a:gd name="T67" fmla="*/ 121 h 155"/>
              <a:gd name="T68" fmla="*/ 93 w 211"/>
              <a:gd name="T69" fmla="*/ 145 h 155"/>
              <a:gd name="T70" fmla="*/ 113 w 211"/>
              <a:gd name="T71" fmla="*/ 118 h 155"/>
              <a:gd name="T72" fmla="*/ 126 w 211"/>
              <a:gd name="T73" fmla="*/ 115 h 155"/>
              <a:gd name="T74" fmla="*/ 183 w 211"/>
              <a:gd name="T75" fmla="*/ 103 h 155"/>
              <a:gd name="T76" fmla="*/ 185 w 211"/>
              <a:gd name="T77" fmla="*/ 88 h 155"/>
              <a:gd name="T78" fmla="*/ 178 w 211"/>
              <a:gd name="T79" fmla="*/ 90 h 155"/>
              <a:gd name="T80" fmla="*/ 115 w 211"/>
              <a:gd name="T81" fmla="*/ 84 h 155"/>
              <a:gd name="T82" fmla="*/ 185 w 211"/>
              <a:gd name="T83" fmla="*/ 61 h 155"/>
              <a:gd name="T84" fmla="*/ 193 w 211"/>
              <a:gd name="T85" fmla="*/ 73 h 155"/>
              <a:gd name="T86" fmla="*/ 185 w 211"/>
              <a:gd name="T87" fmla="*/ 8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 h="155">
                <a:moveTo>
                  <a:pt x="191" y="47"/>
                </a:moveTo>
                <a:cubicBezTo>
                  <a:pt x="190" y="41"/>
                  <a:pt x="190" y="31"/>
                  <a:pt x="195" y="27"/>
                </a:cubicBezTo>
                <a:cubicBezTo>
                  <a:pt x="195" y="27"/>
                  <a:pt x="196" y="27"/>
                  <a:pt x="196" y="27"/>
                </a:cubicBezTo>
                <a:cubicBezTo>
                  <a:pt x="200" y="26"/>
                  <a:pt x="203" y="24"/>
                  <a:pt x="201" y="21"/>
                </a:cubicBezTo>
                <a:cubicBezTo>
                  <a:pt x="133" y="0"/>
                  <a:pt x="133" y="0"/>
                  <a:pt x="133" y="0"/>
                </a:cubicBezTo>
                <a:cubicBezTo>
                  <a:pt x="24" y="16"/>
                  <a:pt x="24" y="16"/>
                  <a:pt x="24" y="16"/>
                </a:cubicBezTo>
                <a:cubicBezTo>
                  <a:pt x="24" y="16"/>
                  <a:pt x="11" y="17"/>
                  <a:pt x="12" y="37"/>
                </a:cubicBezTo>
                <a:cubicBezTo>
                  <a:pt x="13" y="48"/>
                  <a:pt x="16" y="53"/>
                  <a:pt x="19" y="55"/>
                </a:cubicBezTo>
                <a:cubicBezTo>
                  <a:pt x="10" y="58"/>
                  <a:pt x="10" y="58"/>
                  <a:pt x="10" y="58"/>
                </a:cubicBezTo>
                <a:cubicBezTo>
                  <a:pt x="8" y="61"/>
                  <a:pt x="11" y="63"/>
                  <a:pt x="15" y="64"/>
                </a:cubicBezTo>
                <a:cubicBezTo>
                  <a:pt x="16" y="64"/>
                  <a:pt x="16" y="64"/>
                  <a:pt x="16" y="65"/>
                </a:cubicBezTo>
                <a:cubicBezTo>
                  <a:pt x="21" y="68"/>
                  <a:pt x="21" y="78"/>
                  <a:pt x="20" y="84"/>
                </a:cubicBezTo>
                <a:cubicBezTo>
                  <a:pt x="0" y="90"/>
                  <a:pt x="8" y="92"/>
                  <a:pt x="8" y="92"/>
                </a:cubicBezTo>
                <a:cubicBezTo>
                  <a:pt x="12" y="93"/>
                  <a:pt x="12" y="93"/>
                  <a:pt x="12" y="93"/>
                </a:cubicBezTo>
                <a:cubicBezTo>
                  <a:pt x="9" y="96"/>
                  <a:pt x="6" y="101"/>
                  <a:pt x="6" y="111"/>
                </a:cubicBezTo>
                <a:cubicBezTo>
                  <a:pt x="7" y="131"/>
                  <a:pt x="18" y="132"/>
                  <a:pt x="18" y="132"/>
                </a:cubicBezTo>
                <a:cubicBezTo>
                  <a:pt x="89" y="155"/>
                  <a:pt x="89" y="155"/>
                  <a:pt x="89" y="155"/>
                </a:cubicBezTo>
                <a:cubicBezTo>
                  <a:pt x="198" y="129"/>
                  <a:pt x="198" y="129"/>
                  <a:pt x="198" y="129"/>
                </a:cubicBezTo>
                <a:cubicBezTo>
                  <a:pt x="198" y="129"/>
                  <a:pt x="205" y="127"/>
                  <a:pt x="185" y="122"/>
                </a:cubicBezTo>
                <a:cubicBezTo>
                  <a:pt x="184" y="116"/>
                  <a:pt x="184" y="105"/>
                  <a:pt x="189" y="102"/>
                </a:cubicBezTo>
                <a:cubicBezTo>
                  <a:pt x="189" y="102"/>
                  <a:pt x="190" y="102"/>
                  <a:pt x="190" y="101"/>
                </a:cubicBezTo>
                <a:cubicBezTo>
                  <a:pt x="194" y="100"/>
                  <a:pt x="197" y="98"/>
                  <a:pt x="195" y="95"/>
                </a:cubicBezTo>
                <a:cubicBezTo>
                  <a:pt x="190" y="94"/>
                  <a:pt x="190" y="94"/>
                  <a:pt x="190" y="94"/>
                </a:cubicBezTo>
                <a:cubicBezTo>
                  <a:pt x="193" y="92"/>
                  <a:pt x="198" y="87"/>
                  <a:pt x="199" y="74"/>
                </a:cubicBezTo>
                <a:cubicBezTo>
                  <a:pt x="199" y="65"/>
                  <a:pt x="197" y="60"/>
                  <a:pt x="194" y="57"/>
                </a:cubicBezTo>
                <a:cubicBezTo>
                  <a:pt x="204" y="55"/>
                  <a:pt x="204" y="55"/>
                  <a:pt x="204" y="55"/>
                </a:cubicBezTo>
                <a:cubicBezTo>
                  <a:pt x="204" y="55"/>
                  <a:pt x="211" y="53"/>
                  <a:pt x="191" y="47"/>
                </a:cubicBezTo>
                <a:close/>
                <a:moveTo>
                  <a:pt x="100" y="47"/>
                </a:moveTo>
                <a:cubicBezTo>
                  <a:pt x="118" y="43"/>
                  <a:pt x="118" y="43"/>
                  <a:pt x="118" y="43"/>
                </a:cubicBezTo>
                <a:cubicBezTo>
                  <a:pt x="180" y="31"/>
                  <a:pt x="180" y="31"/>
                  <a:pt x="180" y="31"/>
                </a:cubicBezTo>
                <a:cubicBezTo>
                  <a:pt x="189" y="29"/>
                  <a:pt x="189" y="29"/>
                  <a:pt x="189" y="29"/>
                </a:cubicBezTo>
                <a:cubicBezTo>
                  <a:pt x="186" y="34"/>
                  <a:pt x="186" y="41"/>
                  <a:pt x="187" y="46"/>
                </a:cubicBezTo>
                <a:cubicBezTo>
                  <a:pt x="187" y="47"/>
                  <a:pt x="187" y="48"/>
                  <a:pt x="187" y="49"/>
                </a:cubicBezTo>
                <a:cubicBezTo>
                  <a:pt x="177" y="51"/>
                  <a:pt x="177" y="51"/>
                  <a:pt x="177" y="51"/>
                </a:cubicBezTo>
                <a:cubicBezTo>
                  <a:pt x="99" y="71"/>
                  <a:pt x="99" y="71"/>
                  <a:pt x="99" y="71"/>
                </a:cubicBezTo>
                <a:lnTo>
                  <a:pt x="100" y="47"/>
                </a:lnTo>
                <a:close/>
                <a:moveTo>
                  <a:pt x="22" y="66"/>
                </a:moveTo>
                <a:cubicBezTo>
                  <a:pt x="31" y="68"/>
                  <a:pt x="31" y="68"/>
                  <a:pt x="31" y="68"/>
                </a:cubicBezTo>
                <a:cubicBezTo>
                  <a:pt x="90" y="80"/>
                  <a:pt x="90" y="80"/>
                  <a:pt x="90" y="80"/>
                </a:cubicBezTo>
                <a:cubicBezTo>
                  <a:pt x="95" y="81"/>
                  <a:pt x="95" y="81"/>
                  <a:pt x="95" y="81"/>
                </a:cubicBezTo>
                <a:cubicBezTo>
                  <a:pt x="111" y="84"/>
                  <a:pt x="111" y="84"/>
                  <a:pt x="111" y="84"/>
                </a:cubicBezTo>
                <a:cubicBezTo>
                  <a:pt x="112" y="108"/>
                  <a:pt x="112" y="108"/>
                  <a:pt x="112" y="108"/>
                </a:cubicBezTo>
                <a:cubicBezTo>
                  <a:pt x="32" y="88"/>
                  <a:pt x="32" y="88"/>
                  <a:pt x="32" y="88"/>
                </a:cubicBezTo>
                <a:cubicBezTo>
                  <a:pt x="24" y="86"/>
                  <a:pt x="24" y="86"/>
                  <a:pt x="24" y="86"/>
                </a:cubicBezTo>
                <a:cubicBezTo>
                  <a:pt x="24" y="85"/>
                  <a:pt x="24" y="84"/>
                  <a:pt x="24" y="83"/>
                </a:cubicBezTo>
                <a:cubicBezTo>
                  <a:pt x="25" y="79"/>
                  <a:pt x="25" y="71"/>
                  <a:pt x="22" y="66"/>
                </a:cubicBezTo>
                <a:close/>
                <a:moveTo>
                  <a:pt x="19" y="36"/>
                </a:moveTo>
                <a:cubicBezTo>
                  <a:pt x="18" y="31"/>
                  <a:pt x="19" y="27"/>
                  <a:pt x="21" y="25"/>
                </a:cubicBezTo>
                <a:cubicBezTo>
                  <a:pt x="22" y="24"/>
                  <a:pt x="24" y="24"/>
                  <a:pt x="25" y="24"/>
                </a:cubicBezTo>
                <a:cubicBezTo>
                  <a:pt x="25" y="24"/>
                  <a:pt x="26" y="24"/>
                  <a:pt x="26" y="24"/>
                </a:cubicBezTo>
                <a:cubicBezTo>
                  <a:pt x="73" y="39"/>
                  <a:pt x="73" y="39"/>
                  <a:pt x="73" y="39"/>
                </a:cubicBezTo>
                <a:cubicBezTo>
                  <a:pt x="96" y="47"/>
                  <a:pt x="96" y="47"/>
                  <a:pt x="96" y="47"/>
                </a:cubicBezTo>
                <a:cubicBezTo>
                  <a:pt x="96" y="71"/>
                  <a:pt x="96" y="71"/>
                  <a:pt x="96" y="71"/>
                </a:cubicBezTo>
                <a:cubicBezTo>
                  <a:pt x="30" y="52"/>
                  <a:pt x="30" y="52"/>
                  <a:pt x="30" y="52"/>
                </a:cubicBezTo>
                <a:cubicBezTo>
                  <a:pt x="26" y="51"/>
                  <a:pt x="26" y="51"/>
                  <a:pt x="26" y="51"/>
                </a:cubicBezTo>
                <a:cubicBezTo>
                  <a:pt x="26" y="51"/>
                  <a:pt x="26" y="51"/>
                  <a:pt x="26" y="51"/>
                </a:cubicBezTo>
                <a:cubicBezTo>
                  <a:pt x="25" y="51"/>
                  <a:pt x="19" y="50"/>
                  <a:pt x="19" y="36"/>
                </a:cubicBezTo>
                <a:close/>
                <a:moveTo>
                  <a:pt x="90" y="145"/>
                </a:moveTo>
                <a:cubicBezTo>
                  <a:pt x="20" y="126"/>
                  <a:pt x="20" y="126"/>
                  <a:pt x="20" y="126"/>
                </a:cubicBezTo>
                <a:cubicBezTo>
                  <a:pt x="20" y="126"/>
                  <a:pt x="20" y="126"/>
                  <a:pt x="20" y="126"/>
                </a:cubicBezTo>
                <a:cubicBezTo>
                  <a:pt x="19" y="125"/>
                  <a:pt x="13" y="125"/>
                  <a:pt x="13" y="110"/>
                </a:cubicBezTo>
                <a:cubicBezTo>
                  <a:pt x="12" y="105"/>
                  <a:pt x="13" y="101"/>
                  <a:pt x="15" y="100"/>
                </a:cubicBezTo>
                <a:cubicBezTo>
                  <a:pt x="16" y="98"/>
                  <a:pt x="18" y="98"/>
                  <a:pt x="19" y="98"/>
                </a:cubicBezTo>
                <a:cubicBezTo>
                  <a:pt x="19" y="98"/>
                  <a:pt x="20" y="98"/>
                  <a:pt x="20" y="98"/>
                </a:cubicBezTo>
                <a:cubicBezTo>
                  <a:pt x="20" y="98"/>
                  <a:pt x="20" y="98"/>
                  <a:pt x="20" y="98"/>
                </a:cubicBezTo>
                <a:cubicBezTo>
                  <a:pt x="90" y="121"/>
                  <a:pt x="90" y="121"/>
                  <a:pt x="90" y="121"/>
                </a:cubicBezTo>
                <a:lnTo>
                  <a:pt x="90" y="145"/>
                </a:lnTo>
                <a:close/>
                <a:moveTo>
                  <a:pt x="181" y="121"/>
                </a:moveTo>
                <a:cubicBezTo>
                  <a:pt x="181" y="122"/>
                  <a:pt x="181" y="123"/>
                  <a:pt x="181" y="123"/>
                </a:cubicBezTo>
                <a:cubicBezTo>
                  <a:pt x="93" y="145"/>
                  <a:pt x="93" y="145"/>
                  <a:pt x="93" y="145"/>
                </a:cubicBezTo>
                <a:cubicBezTo>
                  <a:pt x="94" y="121"/>
                  <a:pt x="94" y="121"/>
                  <a:pt x="94" y="121"/>
                </a:cubicBezTo>
                <a:cubicBezTo>
                  <a:pt x="113" y="118"/>
                  <a:pt x="113" y="118"/>
                  <a:pt x="113" y="118"/>
                </a:cubicBezTo>
                <a:cubicBezTo>
                  <a:pt x="116" y="118"/>
                  <a:pt x="116" y="118"/>
                  <a:pt x="116" y="118"/>
                </a:cubicBezTo>
                <a:cubicBezTo>
                  <a:pt x="126" y="115"/>
                  <a:pt x="126" y="115"/>
                  <a:pt x="126" y="115"/>
                </a:cubicBezTo>
                <a:cubicBezTo>
                  <a:pt x="174" y="105"/>
                  <a:pt x="174" y="105"/>
                  <a:pt x="174" y="105"/>
                </a:cubicBezTo>
                <a:cubicBezTo>
                  <a:pt x="183" y="103"/>
                  <a:pt x="183" y="103"/>
                  <a:pt x="183" y="103"/>
                </a:cubicBezTo>
                <a:cubicBezTo>
                  <a:pt x="180" y="108"/>
                  <a:pt x="180" y="116"/>
                  <a:pt x="181" y="121"/>
                </a:cubicBezTo>
                <a:close/>
                <a:moveTo>
                  <a:pt x="185" y="88"/>
                </a:moveTo>
                <a:cubicBezTo>
                  <a:pt x="185" y="88"/>
                  <a:pt x="185" y="88"/>
                  <a:pt x="185" y="88"/>
                </a:cubicBezTo>
                <a:cubicBezTo>
                  <a:pt x="178" y="90"/>
                  <a:pt x="178" y="90"/>
                  <a:pt x="178" y="90"/>
                </a:cubicBezTo>
                <a:cubicBezTo>
                  <a:pt x="116" y="108"/>
                  <a:pt x="116" y="108"/>
                  <a:pt x="116" y="108"/>
                </a:cubicBezTo>
                <a:cubicBezTo>
                  <a:pt x="115" y="84"/>
                  <a:pt x="115" y="84"/>
                  <a:pt x="115" y="84"/>
                </a:cubicBezTo>
                <a:cubicBezTo>
                  <a:pt x="135" y="77"/>
                  <a:pt x="135" y="77"/>
                  <a:pt x="135" y="77"/>
                </a:cubicBezTo>
                <a:cubicBezTo>
                  <a:pt x="185" y="61"/>
                  <a:pt x="185" y="61"/>
                  <a:pt x="185" y="61"/>
                </a:cubicBezTo>
                <a:cubicBezTo>
                  <a:pt x="185" y="61"/>
                  <a:pt x="188" y="60"/>
                  <a:pt x="190" y="62"/>
                </a:cubicBezTo>
                <a:cubicBezTo>
                  <a:pt x="192" y="64"/>
                  <a:pt x="193" y="68"/>
                  <a:pt x="193" y="73"/>
                </a:cubicBezTo>
                <a:cubicBezTo>
                  <a:pt x="192" y="88"/>
                  <a:pt x="186" y="88"/>
                  <a:pt x="185" y="88"/>
                </a:cubicBezTo>
                <a:close/>
                <a:moveTo>
                  <a:pt x="185" y="88"/>
                </a:moveTo>
                <a:cubicBezTo>
                  <a:pt x="185" y="88"/>
                  <a:pt x="185" y="88"/>
                  <a:pt x="185" y="8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7111426" y="3920970"/>
            <a:ext cx="658666" cy="430205"/>
            <a:chOff x="708025" y="2132013"/>
            <a:chExt cx="1135063" cy="741362"/>
          </a:xfrm>
          <a:solidFill>
            <a:schemeClr val="bg1"/>
          </a:solidFill>
        </p:grpSpPr>
        <p:sp>
          <p:nvSpPr>
            <p:cNvPr id="50" name="Freeform 21"/>
            <p:cNvSpPr>
              <a:spLocks noEditPoints="1"/>
            </p:cNvSpPr>
            <p:nvPr/>
          </p:nvSpPr>
          <p:spPr bwMode="auto">
            <a:xfrm>
              <a:off x="708025" y="2760663"/>
              <a:ext cx="1135063" cy="112712"/>
            </a:xfrm>
            <a:custGeom>
              <a:avLst/>
              <a:gdLst>
                <a:gd name="T0" fmla="*/ 311 w 312"/>
                <a:gd name="T1" fmla="*/ 1 h 31"/>
                <a:gd name="T2" fmla="*/ 310 w 312"/>
                <a:gd name="T3" fmla="*/ 0 h 31"/>
                <a:gd name="T4" fmla="*/ 2 w 312"/>
                <a:gd name="T5" fmla="*/ 0 h 31"/>
                <a:gd name="T6" fmla="*/ 0 w 312"/>
                <a:gd name="T7" fmla="*/ 1 h 31"/>
                <a:gd name="T8" fmla="*/ 0 w 312"/>
                <a:gd name="T9" fmla="*/ 2 h 31"/>
                <a:gd name="T10" fmla="*/ 41 w 312"/>
                <a:gd name="T11" fmla="*/ 31 h 31"/>
                <a:gd name="T12" fmla="*/ 271 w 312"/>
                <a:gd name="T13" fmla="*/ 31 h 31"/>
                <a:gd name="T14" fmla="*/ 312 w 312"/>
                <a:gd name="T15" fmla="*/ 2 h 31"/>
                <a:gd name="T16" fmla="*/ 311 w 312"/>
                <a:gd name="T17" fmla="*/ 1 h 31"/>
                <a:gd name="T18" fmla="*/ 179 w 312"/>
                <a:gd name="T19" fmla="*/ 21 h 31"/>
                <a:gd name="T20" fmla="*/ 133 w 312"/>
                <a:gd name="T21" fmla="*/ 21 h 31"/>
                <a:gd name="T22" fmla="*/ 133 w 312"/>
                <a:gd name="T23" fmla="*/ 10 h 31"/>
                <a:gd name="T24" fmla="*/ 179 w 312"/>
                <a:gd name="T25" fmla="*/ 10 h 31"/>
                <a:gd name="T26" fmla="*/ 179 w 312"/>
                <a:gd name="T27" fmla="*/ 21 h 31"/>
                <a:gd name="T28" fmla="*/ 179 w 312"/>
                <a:gd name="T29" fmla="*/ 21 h 31"/>
                <a:gd name="T30" fmla="*/ 179 w 312"/>
                <a:gd name="T31"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2" h="31">
                  <a:moveTo>
                    <a:pt x="311" y="1"/>
                  </a:moveTo>
                  <a:cubicBezTo>
                    <a:pt x="311" y="0"/>
                    <a:pt x="311" y="0"/>
                    <a:pt x="310" y="0"/>
                  </a:cubicBezTo>
                  <a:cubicBezTo>
                    <a:pt x="2" y="0"/>
                    <a:pt x="2" y="0"/>
                    <a:pt x="2" y="0"/>
                  </a:cubicBezTo>
                  <a:cubicBezTo>
                    <a:pt x="1" y="0"/>
                    <a:pt x="1" y="0"/>
                    <a:pt x="0" y="1"/>
                  </a:cubicBezTo>
                  <a:cubicBezTo>
                    <a:pt x="0" y="1"/>
                    <a:pt x="0" y="1"/>
                    <a:pt x="0" y="2"/>
                  </a:cubicBezTo>
                  <a:cubicBezTo>
                    <a:pt x="0" y="2"/>
                    <a:pt x="5" y="31"/>
                    <a:pt x="41" y="31"/>
                  </a:cubicBezTo>
                  <a:cubicBezTo>
                    <a:pt x="271" y="31"/>
                    <a:pt x="271" y="31"/>
                    <a:pt x="271" y="31"/>
                  </a:cubicBezTo>
                  <a:cubicBezTo>
                    <a:pt x="307" y="31"/>
                    <a:pt x="312" y="2"/>
                    <a:pt x="312" y="2"/>
                  </a:cubicBezTo>
                  <a:cubicBezTo>
                    <a:pt x="312" y="1"/>
                    <a:pt x="312" y="1"/>
                    <a:pt x="311" y="1"/>
                  </a:cubicBezTo>
                  <a:close/>
                  <a:moveTo>
                    <a:pt x="179" y="21"/>
                  </a:moveTo>
                  <a:cubicBezTo>
                    <a:pt x="133" y="21"/>
                    <a:pt x="133" y="21"/>
                    <a:pt x="133" y="21"/>
                  </a:cubicBezTo>
                  <a:cubicBezTo>
                    <a:pt x="133" y="10"/>
                    <a:pt x="133" y="10"/>
                    <a:pt x="133" y="10"/>
                  </a:cubicBezTo>
                  <a:cubicBezTo>
                    <a:pt x="179" y="10"/>
                    <a:pt x="179" y="10"/>
                    <a:pt x="179" y="10"/>
                  </a:cubicBezTo>
                  <a:lnTo>
                    <a:pt x="179" y="21"/>
                  </a:lnTo>
                  <a:close/>
                  <a:moveTo>
                    <a:pt x="179" y="21"/>
                  </a:moveTo>
                  <a:cubicBezTo>
                    <a:pt x="179" y="21"/>
                    <a:pt x="179" y="21"/>
                    <a:pt x="179"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noEditPoints="1"/>
            </p:cNvSpPr>
            <p:nvPr/>
          </p:nvSpPr>
          <p:spPr bwMode="auto">
            <a:xfrm>
              <a:off x="806450" y="2132013"/>
              <a:ext cx="935038" cy="588962"/>
            </a:xfrm>
            <a:custGeom>
              <a:avLst/>
              <a:gdLst>
                <a:gd name="T0" fmla="*/ 7 w 257"/>
                <a:gd name="T1" fmla="*/ 163 h 163"/>
                <a:gd name="T2" fmla="*/ 251 w 257"/>
                <a:gd name="T3" fmla="*/ 163 h 163"/>
                <a:gd name="T4" fmla="*/ 257 w 257"/>
                <a:gd name="T5" fmla="*/ 156 h 163"/>
                <a:gd name="T6" fmla="*/ 257 w 257"/>
                <a:gd name="T7" fmla="*/ 6 h 163"/>
                <a:gd name="T8" fmla="*/ 251 w 257"/>
                <a:gd name="T9" fmla="*/ 0 h 163"/>
                <a:gd name="T10" fmla="*/ 7 w 257"/>
                <a:gd name="T11" fmla="*/ 0 h 163"/>
                <a:gd name="T12" fmla="*/ 0 w 257"/>
                <a:gd name="T13" fmla="*/ 6 h 163"/>
                <a:gd name="T14" fmla="*/ 0 w 257"/>
                <a:gd name="T15" fmla="*/ 156 h 163"/>
                <a:gd name="T16" fmla="*/ 7 w 257"/>
                <a:gd name="T17" fmla="*/ 163 h 163"/>
                <a:gd name="T18" fmla="*/ 23 w 257"/>
                <a:gd name="T19" fmla="*/ 22 h 163"/>
                <a:gd name="T20" fmla="*/ 235 w 257"/>
                <a:gd name="T21" fmla="*/ 22 h 163"/>
                <a:gd name="T22" fmla="*/ 235 w 257"/>
                <a:gd name="T23" fmla="*/ 140 h 163"/>
                <a:gd name="T24" fmla="*/ 23 w 257"/>
                <a:gd name="T25" fmla="*/ 140 h 163"/>
                <a:gd name="T26" fmla="*/ 23 w 257"/>
                <a:gd name="T27" fmla="*/ 22 h 163"/>
                <a:gd name="T28" fmla="*/ 23 w 257"/>
                <a:gd name="T29" fmla="*/ 22 h 163"/>
                <a:gd name="T30" fmla="*/ 23 w 257"/>
                <a:gd name="T31" fmla="*/ 2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163">
                  <a:moveTo>
                    <a:pt x="7" y="163"/>
                  </a:moveTo>
                  <a:cubicBezTo>
                    <a:pt x="251" y="163"/>
                    <a:pt x="251" y="163"/>
                    <a:pt x="251" y="163"/>
                  </a:cubicBezTo>
                  <a:cubicBezTo>
                    <a:pt x="255" y="163"/>
                    <a:pt x="257" y="160"/>
                    <a:pt x="257" y="156"/>
                  </a:cubicBezTo>
                  <a:cubicBezTo>
                    <a:pt x="257" y="6"/>
                    <a:pt x="257" y="6"/>
                    <a:pt x="257" y="6"/>
                  </a:cubicBezTo>
                  <a:cubicBezTo>
                    <a:pt x="257" y="3"/>
                    <a:pt x="255" y="0"/>
                    <a:pt x="251" y="0"/>
                  </a:cubicBezTo>
                  <a:cubicBezTo>
                    <a:pt x="7" y="0"/>
                    <a:pt x="7" y="0"/>
                    <a:pt x="7" y="0"/>
                  </a:cubicBezTo>
                  <a:cubicBezTo>
                    <a:pt x="3" y="0"/>
                    <a:pt x="0" y="3"/>
                    <a:pt x="0" y="6"/>
                  </a:cubicBezTo>
                  <a:cubicBezTo>
                    <a:pt x="0" y="156"/>
                    <a:pt x="0" y="156"/>
                    <a:pt x="0" y="156"/>
                  </a:cubicBezTo>
                  <a:cubicBezTo>
                    <a:pt x="0" y="160"/>
                    <a:pt x="3" y="163"/>
                    <a:pt x="7" y="163"/>
                  </a:cubicBezTo>
                  <a:close/>
                  <a:moveTo>
                    <a:pt x="23" y="22"/>
                  </a:moveTo>
                  <a:cubicBezTo>
                    <a:pt x="235" y="22"/>
                    <a:pt x="235" y="22"/>
                    <a:pt x="235" y="22"/>
                  </a:cubicBezTo>
                  <a:cubicBezTo>
                    <a:pt x="235" y="140"/>
                    <a:pt x="235" y="140"/>
                    <a:pt x="235" y="140"/>
                  </a:cubicBezTo>
                  <a:cubicBezTo>
                    <a:pt x="23" y="140"/>
                    <a:pt x="23" y="140"/>
                    <a:pt x="23" y="140"/>
                  </a:cubicBezTo>
                  <a:lnTo>
                    <a:pt x="23" y="22"/>
                  </a:lnTo>
                  <a:close/>
                  <a:moveTo>
                    <a:pt x="23" y="22"/>
                  </a:moveTo>
                  <a:cubicBezTo>
                    <a:pt x="23" y="22"/>
                    <a:pt x="23" y="22"/>
                    <a:pt x="2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3165117" y="3878823"/>
            <a:ext cx="514840" cy="514497"/>
            <a:chOff x="-603250" y="1471613"/>
            <a:chExt cx="2382838" cy="2381250"/>
          </a:xfrm>
          <a:solidFill>
            <a:schemeClr val="bg1"/>
          </a:solidFill>
        </p:grpSpPr>
        <p:sp>
          <p:nvSpPr>
            <p:cNvPr id="53" name="Freeform 26"/>
            <p:cNvSpPr>
              <a:spLocks noEditPoints="1"/>
            </p:cNvSpPr>
            <p:nvPr/>
          </p:nvSpPr>
          <p:spPr bwMode="auto">
            <a:xfrm>
              <a:off x="841375" y="2914650"/>
              <a:ext cx="938213" cy="938213"/>
            </a:xfrm>
            <a:custGeom>
              <a:avLst/>
              <a:gdLst>
                <a:gd name="T0" fmla="*/ 236 w 260"/>
                <a:gd name="T1" fmla="*/ 150 h 260"/>
                <a:gd name="T2" fmla="*/ 86 w 260"/>
                <a:gd name="T3" fmla="*/ 0 h 260"/>
                <a:gd name="T4" fmla="*/ 0 w 260"/>
                <a:gd name="T5" fmla="*/ 86 h 260"/>
                <a:gd name="T6" fmla="*/ 150 w 260"/>
                <a:gd name="T7" fmla="*/ 236 h 260"/>
                <a:gd name="T8" fmla="*/ 236 w 260"/>
                <a:gd name="T9" fmla="*/ 236 h 260"/>
                <a:gd name="T10" fmla="*/ 236 w 260"/>
                <a:gd name="T11" fmla="*/ 150 h 260"/>
                <a:gd name="T12" fmla="*/ 236 w 260"/>
                <a:gd name="T13" fmla="*/ 150 h 260"/>
                <a:gd name="T14" fmla="*/ 236 w 260"/>
                <a:gd name="T15" fmla="*/ 15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260">
                  <a:moveTo>
                    <a:pt x="236" y="150"/>
                  </a:moveTo>
                  <a:cubicBezTo>
                    <a:pt x="86" y="0"/>
                    <a:pt x="86" y="0"/>
                    <a:pt x="86" y="0"/>
                  </a:cubicBezTo>
                  <a:cubicBezTo>
                    <a:pt x="64" y="34"/>
                    <a:pt x="34" y="64"/>
                    <a:pt x="0" y="86"/>
                  </a:cubicBezTo>
                  <a:cubicBezTo>
                    <a:pt x="150" y="236"/>
                    <a:pt x="150" y="236"/>
                    <a:pt x="150" y="236"/>
                  </a:cubicBezTo>
                  <a:cubicBezTo>
                    <a:pt x="174" y="260"/>
                    <a:pt x="212" y="260"/>
                    <a:pt x="236" y="236"/>
                  </a:cubicBezTo>
                  <a:cubicBezTo>
                    <a:pt x="260" y="212"/>
                    <a:pt x="260" y="174"/>
                    <a:pt x="236" y="150"/>
                  </a:cubicBezTo>
                  <a:close/>
                  <a:moveTo>
                    <a:pt x="236" y="150"/>
                  </a:moveTo>
                  <a:cubicBezTo>
                    <a:pt x="236" y="150"/>
                    <a:pt x="236" y="150"/>
                    <a:pt x="236" y="1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27"/>
            <p:cNvSpPr>
              <a:spLocks noEditPoints="1"/>
            </p:cNvSpPr>
            <p:nvPr/>
          </p:nvSpPr>
          <p:spPr bwMode="auto">
            <a:xfrm>
              <a:off x="-603250" y="1471613"/>
              <a:ext cx="1773238" cy="1771650"/>
            </a:xfrm>
            <a:custGeom>
              <a:avLst/>
              <a:gdLst>
                <a:gd name="T0" fmla="*/ 491 w 491"/>
                <a:gd name="T1" fmla="*/ 245 h 491"/>
                <a:gd name="T2" fmla="*/ 245 w 491"/>
                <a:gd name="T3" fmla="*/ 0 h 491"/>
                <a:gd name="T4" fmla="*/ 0 w 491"/>
                <a:gd name="T5" fmla="*/ 245 h 491"/>
                <a:gd name="T6" fmla="*/ 245 w 491"/>
                <a:gd name="T7" fmla="*/ 491 h 491"/>
                <a:gd name="T8" fmla="*/ 491 w 491"/>
                <a:gd name="T9" fmla="*/ 245 h 491"/>
                <a:gd name="T10" fmla="*/ 245 w 491"/>
                <a:gd name="T11" fmla="*/ 429 h 491"/>
                <a:gd name="T12" fmla="*/ 61 w 491"/>
                <a:gd name="T13" fmla="*/ 245 h 491"/>
                <a:gd name="T14" fmla="*/ 245 w 491"/>
                <a:gd name="T15" fmla="*/ 61 h 491"/>
                <a:gd name="T16" fmla="*/ 429 w 491"/>
                <a:gd name="T17" fmla="*/ 245 h 491"/>
                <a:gd name="T18" fmla="*/ 245 w 491"/>
                <a:gd name="T19" fmla="*/ 429 h 491"/>
                <a:gd name="T20" fmla="*/ 245 w 491"/>
                <a:gd name="T21" fmla="*/ 429 h 491"/>
                <a:gd name="T22" fmla="*/ 245 w 491"/>
                <a:gd name="T23" fmla="*/ 429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1" h="491">
                  <a:moveTo>
                    <a:pt x="491" y="245"/>
                  </a:moveTo>
                  <a:cubicBezTo>
                    <a:pt x="491" y="110"/>
                    <a:pt x="381" y="0"/>
                    <a:pt x="245" y="0"/>
                  </a:cubicBezTo>
                  <a:cubicBezTo>
                    <a:pt x="110" y="0"/>
                    <a:pt x="0" y="110"/>
                    <a:pt x="0" y="245"/>
                  </a:cubicBezTo>
                  <a:cubicBezTo>
                    <a:pt x="0" y="381"/>
                    <a:pt x="110" y="491"/>
                    <a:pt x="245" y="491"/>
                  </a:cubicBezTo>
                  <a:cubicBezTo>
                    <a:pt x="381" y="491"/>
                    <a:pt x="491" y="381"/>
                    <a:pt x="491" y="245"/>
                  </a:cubicBezTo>
                  <a:close/>
                  <a:moveTo>
                    <a:pt x="245" y="429"/>
                  </a:moveTo>
                  <a:cubicBezTo>
                    <a:pt x="144" y="429"/>
                    <a:pt x="61" y="347"/>
                    <a:pt x="61" y="245"/>
                  </a:cubicBezTo>
                  <a:cubicBezTo>
                    <a:pt x="61" y="144"/>
                    <a:pt x="144" y="61"/>
                    <a:pt x="245" y="61"/>
                  </a:cubicBezTo>
                  <a:cubicBezTo>
                    <a:pt x="347" y="61"/>
                    <a:pt x="429" y="144"/>
                    <a:pt x="429" y="245"/>
                  </a:cubicBezTo>
                  <a:cubicBezTo>
                    <a:pt x="429" y="347"/>
                    <a:pt x="347" y="429"/>
                    <a:pt x="245" y="429"/>
                  </a:cubicBezTo>
                  <a:close/>
                  <a:moveTo>
                    <a:pt x="245" y="429"/>
                  </a:moveTo>
                  <a:cubicBezTo>
                    <a:pt x="245" y="429"/>
                    <a:pt x="245" y="429"/>
                    <a:pt x="245"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28"/>
            <p:cNvSpPr>
              <a:spLocks noEditPoints="1"/>
            </p:cNvSpPr>
            <p:nvPr/>
          </p:nvSpPr>
          <p:spPr bwMode="auto">
            <a:xfrm>
              <a:off x="-234950" y="1839913"/>
              <a:ext cx="515938" cy="515938"/>
            </a:xfrm>
            <a:custGeom>
              <a:avLst/>
              <a:gdLst>
                <a:gd name="T0" fmla="*/ 0 w 143"/>
                <a:gd name="T1" fmla="*/ 143 h 143"/>
                <a:gd name="T2" fmla="*/ 41 w 143"/>
                <a:gd name="T3" fmla="*/ 143 h 143"/>
                <a:gd name="T4" fmla="*/ 143 w 143"/>
                <a:gd name="T5" fmla="*/ 41 h 143"/>
                <a:gd name="T6" fmla="*/ 143 w 143"/>
                <a:gd name="T7" fmla="*/ 0 h 143"/>
                <a:gd name="T8" fmla="*/ 0 w 143"/>
                <a:gd name="T9" fmla="*/ 143 h 143"/>
                <a:gd name="T10" fmla="*/ 0 w 143"/>
                <a:gd name="T11" fmla="*/ 143 h 143"/>
                <a:gd name="T12" fmla="*/ 0 w 143"/>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43" h="143">
                  <a:moveTo>
                    <a:pt x="0" y="143"/>
                  </a:moveTo>
                  <a:cubicBezTo>
                    <a:pt x="41" y="143"/>
                    <a:pt x="41" y="143"/>
                    <a:pt x="41" y="143"/>
                  </a:cubicBezTo>
                  <a:cubicBezTo>
                    <a:pt x="41" y="87"/>
                    <a:pt x="87" y="41"/>
                    <a:pt x="143" y="41"/>
                  </a:cubicBezTo>
                  <a:cubicBezTo>
                    <a:pt x="143" y="0"/>
                    <a:pt x="143" y="0"/>
                    <a:pt x="143" y="0"/>
                  </a:cubicBezTo>
                  <a:cubicBezTo>
                    <a:pt x="65" y="0"/>
                    <a:pt x="0" y="64"/>
                    <a:pt x="0" y="143"/>
                  </a:cubicBezTo>
                  <a:close/>
                  <a:moveTo>
                    <a:pt x="0" y="143"/>
                  </a:moveTo>
                  <a:cubicBezTo>
                    <a:pt x="0" y="143"/>
                    <a:pt x="0" y="143"/>
                    <a:pt x="0" y="1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6" name="Freeform 35"/>
          <p:cNvSpPr>
            <a:spLocks noEditPoints="1"/>
          </p:cNvSpPr>
          <p:nvPr/>
        </p:nvSpPr>
        <p:spPr bwMode="auto">
          <a:xfrm>
            <a:off x="8495114" y="3788651"/>
            <a:ext cx="559877" cy="694839"/>
          </a:xfrm>
          <a:custGeom>
            <a:avLst/>
            <a:gdLst>
              <a:gd name="T0" fmla="*/ 194 w 430"/>
              <a:gd name="T1" fmla="*/ 103 h 534"/>
              <a:gd name="T2" fmla="*/ 220 w 430"/>
              <a:gd name="T3" fmla="*/ 115 h 534"/>
              <a:gd name="T4" fmla="*/ 194 w 430"/>
              <a:gd name="T5" fmla="*/ 128 h 534"/>
              <a:gd name="T6" fmla="*/ 159 w 430"/>
              <a:gd name="T7" fmla="*/ 115 h 534"/>
              <a:gd name="T8" fmla="*/ 133 w 430"/>
              <a:gd name="T9" fmla="*/ 103 h 534"/>
              <a:gd name="T10" fmla="*/ 133 w 430"/>
              <a:gd name="T11" fmla="*/ 128 h 534"/>
              <a:gd name="T12" fmla="*/ 159 w 430"/>
              <a:gd name="T13" fmla="*/ 115 h 534"/>
              <a:gd name="T14" fmla="*/ 330 w 430"/>
              <a:gd name="T15" fmla="*/ 307 h 534"/>
              <a:gd name="T16" fmla="*/ 349 w 430"/>
              <a:gd name="T17" fmla="*/ 274 h 534"/>
              <a:gd name="T18" fmla="*/ 325 w 430"/>
              <a:gd name="T19" fmla="*/ 267 h 534"/>
              <a:gd name="T20" fmla="*/ 327 w 430"/>
              <a:gd name="T21" fmla="*/ 307 h 534"/>
              <a:gd name="T22" fmla="*/ 83 w 430"/>
              <a:gd name="T23" fmla="*/ 140 h 534"/>
              <a:gd name="T24" fmla="*/ 88 w 430"/>
              <a:gd name="T25" fmla="*/ 107 h 534"/>
              <a:gd name="T26" fmla="*/ 177 w 430"/>
              <a:gd name="T27" fmla="*/ 25 h 534"/>
              <a:gd name="T28" fmla="*/ 121 w 430"/>
              <a:gd name="T29" fmla="*/ 76 h 534"/>
              <a:gd name="T30" fmla="*/ 201 w 430"/>
              <a:gd name="T31" fmla="*/ 31 h 534"/>
              <a:gd name="T32" fmla="*/ 197 w 430"/>
              <a:gd name="T33" fmla="*/ 184 h 534"/>
              <a:gd name="T34" fmla="*/ 157 w 430"/>
              <a:gd name="T35" fmla="*/ 178 h 534"/>
              <a:gd name="T36" fmla="*/ 157 w 430"/>
              <a:gd name="T37" fmla="*/ 224 h 534"/>
              <a:gd name="T38" fmla="*/ 204 w 430"/>
              <a:gd name="T39" fmla="*/ 208 h 534"/>
              <a:gd name="T40" fmla="*/ 295 w 430"/>
              <a:gd name="T41" fmla="*/ 118 h 534"/>
              <a:gd name="T42" fmla="*/ 270 w 430"/>
              <a:gd name="T43" fmla="*/ 67 h 534"/>
              <a:gd name="T44" fmla="*/ 70 w 430"/>
              <a:gd name="T45" fmla="*/ 68 h 534"/>
              <a:gd name="T46" fmla="*/ 46 w 430"/>
              <a:gd name="T47" fmla="*/ 118 h 534"/>
              <a:gd name="T48" fmla="*/ 322 w 430"/>
              <a:gd name="T49" fmla="*/ 496 h 534"/>
              <a:gd name="T50" fmla="*/ 264 w 430"/>
              <a:gd name="T51" fmla="*/ 508 h 534"/>
              <a:gd name="T52" fmla="*/ 281 w 430"/>
              <a:gd name="T53" fmla="*/ 521 h 534"/>
              <a:gd name="T54" fmla="*/ 293 w 430"/>
              <a:gd name="T55" fmla="*/ 534 h 534"/>
              <a:gd name="T56" fmla="*/ 317 w 430"/>
              <a:gd name="T57" fmla="*/ 522 h 534"/>
              <a:gd name="T58" fmla="*/ 322 w 430"/>
              <a:gd name="T59" fmla="*/ 521 h 534"/>
              <a:gd name="T60" fmla="*/ 322 w 430"/>
              <a:gd name="T61" fmla="*/ 496 h 534"/>
              <a:gd name="T62" fmla="*/ 392 w 430"/>
              <a:gd name="T63" fmla="*/ 345 h 534"/>
              <a:gd name="T64" fmla="*/ 392 w 430"/>
              <a:gd name="T65" fmla="*/ 370 h 534"/>
              <a:gd name="T66" fmla="*/ 430 w 430"/>
              <a:gd name="T67" fmla="*/ 358 h 534"/>
              <a:gd name="T68" fmla="*/ 401 w 430"/>
              <a:gd name="T69" fmla="*/ 307 h 534"/>
              <a:gd name="T70" fmla="*/ 384 w 430"/>
              <a:gd name="T71" fmla="*/ 290 h 534"/>
              <a:gd name="T72" fmla="*/ 366 w 430"/>
              <a:gd name="T73" fmla="*/ 325 h 534"/>
              <a:gd name="T74" fmla="*/ 383 w 430"/>
              <a:gd name="T75" fmla="*/ 325 h 534"/>
              <a:gd name="T76" fmla="*/ 283 w 430"/>
              <a:gd name="T77" fmla="*/ 297 h 534"/>
              <a:gd name="T78" fmla="*/ 215 w 430"/>
              <a:gd name="T79" fmla="*/ 254 h 534"/>
              <a:gd name="T80" fmla="*/ 201 w 430"/>
              <a:gd name="T81" fmla="*/ 262 h 534"/>
              <a:gd name="T82" fmla="*/ 139 w 430"/>
              <a:gd name="T83" fmla="*/ 262 h 534"/>
              <a:gd name="T84" fmla="*/ 126 w 430"/>
              <a:gd name="T85" fmla="*/ 254 h 534"/>
              <a:gd name="T86" fmla="*/ 0 w 430"/>
              <a:gd name="T87" fmla="*/ 462 h 534"/>
              <a:gd name="T88" fmla="*/ 0 w 430"/>
              <a:gd name="T89" fmla="*/ 469 h 534"/>
              <a:gd name="T90" fmla="*/ 2 w 430"/>
              <a:gd name="T91" fmla="*/ 472 h 534"/>
              <a:gd name="T92" fmla="*/ 9 w 430"/>
              <a:gd name="T93" fmla="*/ 478 h 534"/>
              <a:gd name="T94" fmla="*/ 13 w 430"/>
              <a:gd name="T95" fmla="*/ 478 h 534"/>
              <a:gd name="T96" fmla="*/ 99 w 430"/>
              <a:gd name="T97" fmla="*/ 466 h 534"/>
              <a:gd name="T98" fmla="*/ 28 w 430"/>
              <a:gd name="T99" fmla="*/ 454 h 534"/>
              <a:gd name="T100" fmla="*/ 120 w 430"/>
              <a:gd name="T101" fmla="*/ 279 h 534"/>
              <a:gd name="T102" fmla="*/ 220 w 430"/>
              <a:gd name="T103" fmla="*/ 279 h 534"/>
              <a:gd name="T104" fmla="*/ 283 w 430"/>
              <a:gd name="T105" fmla="*/ 297 h 534"/>
              <a:gd name="T106" fmla="*/ 340 w 430"/>
              <a:gd name="T107" fmla="*/ 472 h 534"/>
              <a:gd name="T108" fmla="*/ 329 w 430"/>
              <a:gd name="T109" fmla="*/ 478 h 534"/>
              <a:gd name="T110" fmla="*/ 258 w 430"/>
              <a:gd name="T111" fmla="*/ 472 h 534"/>
              <a:gd name="T112" fmla="*/ 299 w 430"/>
              <a:gd name="T113" fmla="*/ 324 h 534"/>
              <a:gd name="T114" fmla="*/ 336 w 430"/>
              <a:gd name="T115" fmla="*/ 365 h 534"/>
              <a:gd name="T116" fmla="*/ 262 w 430"/>
              <a:gd name="T117" fmla="*/ 364 h 534"/>
              <a:gd name="T118" fmla="*/ 323 w 430"/>
              <a:gd name="T119" fmla="*/ 454 h 534"/>
              <a:gd name="T120" fmla="*/ 336 w 430"/>
              <a:gd name="T121" fmla="*/ 36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534">
                <a:moveTo>
                  <a:pt x="181" y="115"/>
                </a:moveTo>
                <a:cubicBezTo>
                  <a:pt x="181" y="109"/>
                  <a:pt x="187" y="103"/>
                  <a:pt x="194" y="103"/>
                </a:cubicBezTo>
                <a:cubicBezTo>
                  <a:pt x="207" y="103"/>
                  <a:pt x="207" y="103"/>
                  <a:pt x="207" y="103"/>
                </a:cubicBezTo>
                <a:cubicBezTo>
                  <a:pt x="214" y="103"/>
                  <a:pt x="220" y="109"/>
                  <a:pt x="220" y="115"/>
                </a:cubicBezTo>
                <a:cubicBezTo>
                  <a:pt x="220" y="122"/>
                  <a:pt x="214" y="128"/>
                  <a:pt x="207" y="128"/>
                </a:cubicBezTo>
                <a:cubicBezTo>
                  <a:pt x="194" y="128"/>
                  <a:pt x="194" y="128"/>
                  <a:pt x="194" y="128"/>
                </a:cubicBezTo>
                <a:cubicBezTo>
                  <a:pt x="187" y="128"/>
                  <a:pt x="181" y="122"/>
                  <a:pt x="181" y="115"/>
                </a:cubicBezTo>
                <a:close/>
                <a:moveTo>
                  <a:pt x="159" y="115"/>
                </a:moveTo>
                <a:cubicBezTo>
                  <a:pt x="159" y="109"/>
                  <a:pt x="154" y="103"/>
                  <a:pt x="147" y="103"/>
                </a:cubicBezTo>
                <a:cubicBezTo>
                  <a:pt x="133" y="103"/>
                  <a:pt x="133" y="103"/>
                  <a:pt x="133" y="103"/>
                </a:cubicBezTo>
                <a:cubicBezTo>
                  <a:pt x="126" y="103"/>
                  <a:pt x="121" y="109"/>
                  <a:pt x="121" y="115"/>
                </a:cubicBezTo>
                <a:cubicBezTo>
                  <a:pt x="121" y="122"/>
                  <a:pt x="126" y="128"/>
                  <a:pt x="133" y="128"/>
                </a:cubicBezTo>
                <a:cubicBezTo>
                  <a:pt x="147" y="128"/>
                  <a:pt x="147" y="128"/>
                  <a:pt x="147" y="128"/>
                </a:cubicBezTo>
                <a:cubicBezTo>
                  <a:pt x="153" y="128"/>
                  <a:pt x="159" y="122"/>
                  <a:pt x="159" y="115"/>
                </a:cubicBezTo>
                <a:close/>
                <a:moveTo>
                  <a:pt x="327" y="307"/>
                </a:moveTo>
                <a:cubicBezTo>
                  <a:pt x="328" y="307"/>
                  <a:pt x="329" y="307"/>
                  <a:pt x="330" y="307"/>
                </a:cubicBezTo>
                <a:cubicBezTo>
                  <a:pt x="336" y="307"/>
                  <a:pt x="341" y="304"/>
                  <a:pt x="342" y="298"/>
                </a:cubicBezTo>
                <a:cubicBezTo>
                  <a:pt x="349" y="274"/>
                  <a:pt x="349" y="274"/>
                  <a:pt x="349" y="274"/>
                </a:cubicBezTo>
                <a:cubicBezTo>
                  <a:pt x="350" y="267"/>
                  <a:pt x="346" y="260"/>
                  <a:pt x="340" y="259"/>
                </a:cubicBezTo>
                <a:cubicBezTo>
                  <a:pt x="333" y="257"/>
                  <a:pt x="327" y="261"/>
                  <a:pt x="325" y="267"/>
                </a:cubicBezTo>
                <a:cubicBezTo>
                  <a:pt x="318" y="292"/>
                  <a:pt x="318" y="292"/>
                  <a:pt x="318" y="292"/>
                </a:cubicBezTo>
                <a:cubicBezTo>
                  <a:pt x="316" y="298"/>
                  <a:pt x="320" y="305"/>
                  <a:pt x="327" y="307"/>
                </a:cubicBezTo>
                <a:close/>
                <a:moveTo>
                  <a:pt x="73" y="142"/>
                </a:moveTo>
                <a:cubicBezTo>
                  <a:pt x="77" y="143"/>
                  <a:pt x="81" y="142"/>
                  <a:pt x="83" y="140"/>
                </a:cubicBezTo>
                <a:cubicBezTo>
                  <a:pt x="86" y="137"/>
                  <a:pt x="88" y="134"/>
                  <a:pt x="88" y="130"/>
                </a:cubicBezTo>
                <a:cubicBezTo>
                  <a:pt x="88" y="107"/>
                  <a:pt x="88" y="107"/>
                  <a:pt x="88" y="107"/>
                </a:cubicBezTo>
                <a:cubicBezTo>
                  <a:pt x="88" y="61"/>
                  <a:pt x="125" y="24"/>
                  <a:pt x="170" y="24"/>
                </a:cubicBezTo>
                <a:cubicBezTo>
                  <a:pt x="172" y="24"/>
                  <a:pt x="174" y="25"/>
                  <a:pt x="177" y="25"/>
                </a:cubicBezTo>
                <a:cubicBezTo>
                  <a:pt x="165" y="42"/>
                  <a:pt x="148" y="55"/>
                  <a:pt x="130" y="60"/>
                </a:cubicBezTo>
                <a:cubicBezTo>
                  <a:pt x="123" y="62"/>
                  <a:pt x="119" y="69"/>
                  <a:pt x="121" y="76"/>
                </a:cubicBezTo>
                <a:cubicBezTo>
                  <a:pt x="123" y="82"/>
                  <a:pt x="130" y="86"/>
                  <a:pt x="136" y="84"/>
                </a:cubicBezTo>
                <a:cubicBezTo>
                  <a:pt x="163" y="77"/>
                  <a:pt x="187" y="57"/>
                  <a:pt x="201" y="31"/>
                </a:cubicBezTo>
                <a:cubicBezTo>
                  <a:pt x="231" y="43"/>
                  <a:pt x="252" y="73"/>
                  <a:pt x="252" y="107"/>
                </a:cubicBezTo>
                <a:cubicBezTo>
                  <a:pt x="252" y="142"/>
                  <a:pt x="230" y="172"/>
                  <a:pt x="197" y="184"/>
                </a:cubicBezTo>
                <a:cubicBezTo>
                  <a:pt x="193" y="181"/>
                  <a:pt x="188" y="178"/>
                  <a:pt x="183" y="178"/>
                </a:cubicBezTo>
                <a:cubicBezTo>
                  <a:pt x="157" y="178"/>
                  <a:pt x="157" y="178"/>
                  <a:pt x="157" y="178"/>
                </a:cubicBezTo>
                <a:cubicBezTo>
                  <a:pt x="144" y="178"/>
                  <a:pt x="134" y="189"/>
                  <a:pt x="134" y="201"/>
                </a:cubicBezTo>
                <a:cubicBezTo>
                  <a:pt x="134" y="213"/>
                  <a:pt x="144" y="224"/>
                  <a:pt x="157" y="224"/>
                </a:cubicBezTo>
                <a:cubicBezTo>
                  <a:pt x="183" y="224"/>
                  <a:pt x="183" y="224"/>
                  <a:pt x="183" y="224"/>
                </a:cubicBezTo>
                <a:cubicBezTo>
                  <a:pt x="193" y="224"/>
                  <a:pt x="201" y="217"/>
                  <a:pt x="204" y="208"/>
                </a:cubicBezTo>
                <a:cubicBezTo>
                  <a:pt x="236" y="197"/>
                  <a:pt x="261" y="172"/>
                  <a:pt x="271" y="142"/>
                </a:cubicBezTo>
                <a:cubicBezTo>
                  <a:pt x="286" y="138"/>
                  <a:pt x="295" y="129"/>
                  <a:pt x="295" y="118"/>
                </a:cubicBezTo>
                <a:cubicBezTo>
                  <a:pt x="295" y="91"/>
                  <a:pt x="295" y="91"/>
                  <a:pt x="295" y="91"/>
                </a:cubicBezTo>
                <a:cubicBezTo>
                  <a:pt x="295" y="80"/>
                  <a:pt x="285" y="71"/>
                  <a:pt x="270" y="67"/>
                </a:cubicBezTo>
                <a:cubicBezTo>
                  <a:pt x="254" y="28"/>
                  <a:pt x="215" y="0"/>
                  <a:pt x="170" y="0"/>
                </a:cubicBezTo>
                <a:cubicBezTo>
                  <a:pt x="125" y="0"/>
                  <a:pt x="86" y="28"/>
                  <a:pt x="70" y="68"/>
                </a:cubicBezTo>
                <a:cubicBezTo>
                  <a:pt x="55" y="71"/>
                  <a:pt x="46" y="80"/>
                  <a:pt x="46" y="91"/>
                </a:cubicBezTo>
                <a:cubicBezTo>
                  <a:pt x="46" y="118"/>
                  <a:pt x="46" y="118"/>
                  <a:pt x="46" y="118"/>
                </a:cubicBezTo>
                <a:cubicBezTo>
                  <a:pt x="46" y="130"/>
                  <a:pt x="57" y="140"/>
                  <a:pt x="73" y="142"/>
                </a:cubicBezTo>
                <a:close/>
                <a:moveTo>
                  <a:pt x="322" y="496"/>
                </a:moveTo>
                <a:cubicBezTo>
                  <a:pt x="276" y="496"/>
                  <a:pt x="276" y="496"/>
                  <a:pt x="276" y="496"/>
                </a:cubicBezTo>
                <a:cubicBezTo>
                  <a:pt x="270" y="496"/>
                  <a:pt x="264" y="502"/>
                  <a:pt x="264" y="508"/>
                </a:cubicBezTo>
                <a:cubicBezTo>
                  <a:pt x="264" y="515"/>
                  <a:pt x="270" y="521"/>
                  <a:pt x="276" y="521"/>
                </a:cubicBezTo>
                <a:cubicBezTo>
                  <a:pt x="281" y="521"/>
                  <a:pt x="281" y="521"/>
                  <a:pt x="281" y="521"/>
                </a:cubicBezTo>
                <a:cubicBezTo>
                  <a:pt x="281" y="521"/>
                  <a:pt x="281" y="522"/>
                  <a:pt x="281" y="522"/>
                </a:cubicBezTo>
                <a:cubicBezTo>
                  <a:pt x="281" y="529"/>
                  <a:pt x="287" y="534"/>
                  <a:pt x="293" y="534"/>
                </a:cubicBezTo>
                <a:cubicBezTo>
                  <a:pt x="305" y="534"/>
                  <a:pt x="305" y="534"/>
                  <a:pt x="305" y="534"/>
                </a:cubicBezTo>
                <a:cubicBezTo>
                  <a:pt x="312" y="534"/>
                  <a:pt x="317" y="529"/>
                  <a:pt x="317" y="522"/>
                </a:cubicBezTo>
                <a:cubicBezTo>
                  <a:pt x="317" y="522"/>
                  <a:pt x="317" y="521"/>
                  <a:pt x="317" y="521"/>
                </a:cubicBezTo>
                <a:cubicBezTo>
                  <a:pt x="322" y="521"/>
                  <a:pt x="322" y="521"/>
                  <a:pt x="322" y="521"/>
                </a:cubicBezTo>
                <a:cubicBezTo>
                  <a:pt x="328" y="521"/>
                  <a:pt x="334" y="515"/>
                  <a:pt x="334" y="508"/>
                </a:cubicBezTo>
                <a:cubicBezTo>
                  <a:pt x="334" y="502"/>
                  <a:pt x="328" y="496"/>
                  <a:pt x="322" y="496"/>
                </a:cubicBezTo>
                <a:close/>
                <a:moveTo>
                  <a:pt x="418" y="345"/>
                </a:moveTo>
                <a:cubicBezTo>
                  <a:pt x="392" y="345"/>
                  <a:pt x="392" y="345"/>
                  <a:pt x="392" y="345"/>
                </a:cubicBezTo>
                <a:cubicBezTo>
                  <a:pt x="386" y="345"/>
                  <a:pt x="380" y="351"/>
                  <a:pt x="380" y="358"/>
                </a:cubicBezTo>
                <a:cubicBezTo>
                  <a:pt x="380" y="365"/>
                  <a:pt x="386" y="370"/>
                  <a:pt x="392" y="370"/>
                </a:cubicBezTo>
                <a:cubicBezTo>
                  <a:pt x="418" y="370"/>
                  <a:pt x="418" y="370"/>
                  <a:pt x="418" y="370"/>
                </a:cubicBezTo>
                <a:cubicBezTo>
                  <a:pt x="425" y="370"/>
                  <a:pt x="430" y="365"/>
                  <a:pt x="430" y="358"/>
                </a:cubicBezTo>
                <a:cubicBezTo>
                  <a:pt x="430" y="351"/>
                  <a:pt x="425" y="345"/>
                  <a:pt x="418" y="345"/>
                </a:cubicBezTo>
                <a:close/>
                <a:moveTo>
                  <a:pt x="401" y="307"/>
                </a:moveTo>
                <a:cubicBezTo>
                  <a:pt x="406" y="302"/>
                  <a:pt x="406" y="295"/>
                  <a:pt x="401" y="290"/>
                </a:cubicBezTo>
                <a:cubicBezTo>
                  <a:pt x="396" y="285"/>
                  <a:pt x="389" y="285"/>
                  <a:pt x="384" y="290"/>
                </a:cubicBezTo>
                <a:cubicBezTo>
                  <a:pt x="366" y="308"/>
                  <a:pt x="366" y="308"/>
                  <a:pt x="366" y="308"/>
                </a:cubicBezTo>
                <a:cubicBezTo>
                  <a:pt x="361" y="313"/>
                  <a:pt x="361" y="320"/>
                  <a:pt x="366" y="325"/>
                </a:cubicBezTo>
                <a:cubicBezTo>
                  <a:pt x="368" y="328"/>
                  <a:pt x="371" y="329"/>
                  <a:pt x="375" y="329"/>
                </a:cubicBezTo>
                <a:cubicBezTo>
                  <a:pt x="378" y="329"/>
                  <a:pt x="381" y="328"/>
                  <a:pt x="383" y="325"/>
                </a:cubicBezTo>
                <a:lnTo>
                  <a:pt x="401" y="307"/>
                </a:lnTo>
                <a:close/>
                <a:moveTo>
                  <a:pt x="283" y="297"/>
                </a:moveTo>
                <a:cubicBezTo>
                  <a:pt x="288" y="292"/>
                  <a:pt x="288" y="284"/>
                  <a:pt x="282" y="280"/>
                </a:cubicBezTo>
                <a:cubicBezTo>
                  <a:pt x="265" y="264"/>
                  <a:pt x="239" y="254"/>
                  <a:pt x="215" y="254"/>
                </a:cubicBezTo>
                <a:cubicBezTo>
                  <a:pt x="213" y="254"/>
                  <a:pt x="213" y="254"/>
                  <a:pt x="213" y="254"/>
                </a:cubicBezTo>
                <a:cubicBezTo>
                  <a:pt x="208" y="254"/>
                  <a:pt x="203" y="257"/>
                  <a:pt x="201" y="262"/>
                </a:cubicBezTo>
                <a:cubicBezTo>
                  <a:pt x="198" y="271"/>
                  <a:pt x="187" y="279"/>
                  <a:pt x="170" y="279"/>
                </a:cubicBezTo>
                <a:cubicBezTo>
                  <a:pt x="154" y="279"/>
                  <a:pt x="142" y="271"/>
                  <a:pt x="139" y="262"/>
                </a:cubicBezTo>
                <a:cubicBezTo>
                  <a:pt x="137" y="257"/>
                  <a:pt x="133" y="254"/>
                  <a:pt x="127" y="254"/>
                </a:cubicBezTo>
                <a:cubicBezTo>
                  <a:pt x="126" y="254"/>
                  <a:pt x="126" y="254"/>
                  <a:pt x="126" y="254"/>
                </a:cubicBezTo>
                <a:cubicBezTo>
                  <a:pt x="84" y="254"/>
                  <a:pt x="45" y="280"/>
                  <a:pt x="37" y="313"/>
                </a:cubicBezTo>
                <a:cubicBezTo>
                  <a:pt x="0" y="462"/>
                  <a:pt x="0" y="462"/>
                  <a:pt x="0" y="462"/>
                </a:cubicBezTo>
                <a:cubicBezTo>
                  <a:pt x="0" y="463"/>
                  <a:pt x="0" y="464"/>
                  <a:pt x="0" y="464"/>
                </a:cubicBezTo>
                <a:cubicBezTo>
                  <a:pt x="0" y="466"/>
                  <a:pt x="0" y="468"/>
                  <a:pt x="0" y="469"/>
                </a:cubicBezTo>
                <a:cubicBezTo>
                  <a:pt x="1" y="470"/>
                  <a:pt x="1" y="471"/>
                  <a:pt x="2" y="472"/>
                </a:cubicBezTo>
                <a:cubicBezTo>
                  <a:pt x="2" y="472"/>
                  <a:pt x="2" y="472"/>
                  <a:pt x="2" y="472"/>
                </a:cubicBezTo>
                <a:cubicBezTo>
                  <a:pt x="2" y="472"/>
                  <a:pt x="2" y="472"/>
                  <a:pt x="2" y="472"/>
                </a:cubicBezTo>
                <a:cubicBezTo>
                  <a:pt x="3" y="475"/>
                  <a:pt x="6" y="477"/>
                  <a:pt x="9" y="478"/>
                </a:cubicBezTo>
                <a:cubicBezTo>
                  <a:pt x="10" y="478"/>
                  <a:pt x="11" y="478"/>
                  <a:pt x="12" y="478"/>
                </a:cubicBezTo>
                <a:cubicBezTo>
                  <a:pt x="12" y="478"/>
                  <a:pt x="13" y="478"/>
                  <a:pt x="13" y="478"/>
                </a:cubicBezTo>
                <a:cubicBezTo>
                  <a:pt x="87" y="478"/>
                  <a:pt x="87" y="478"/>
                  <a:pt x="87" y="478"/>
                </a:cubicBezTo>
                <a:cubicBezTo>
                  <a:pt x="93" y="478"/>
                  <a:pt x="99" y="473"/>
                  <a:pt x="99" y="466"/>
                </a:cubicBezTo>
                <a:cubicBezTo>
                  <a:pt x="99" y="459"/>
                  <a:pt x="93" y="454"/>
                  <a:pt x="87" y="454"/>
                </a:cubicBezTo>
                <a:cubicBezTo>
                  <a:pt x="28" y="454"/>
                  <a:pt x="28" y="454"/>
                  <a:pt x="28" y="454"/>
                </a:cubicBezTo>
                <a:cubicBezTo>
                  <a:pt x="61" y="320"/>
                  <a:pt x="61" y="320"/>
                  <a:pt x="61" y="320"/>
                </a:cubicBezTo>
                <a:cubicBezTo>
                  <a:pt x="66" y="299"/>
                  <a:pt x="92" y="281"/>
                  <a:pt x="120" y="279"/>
                </a:cubicBezTo>
                <a:cubicBezTo>
                  <a:pt x="129" y="294"/>
                  <a:pt x="149" y="304"/>
                  <a:pt x="170" y="304"/>
                </a:cubicBezTo>
                <a:cubicBezTo>
                  <a:pt x="192" y="304"/>
                  <a:pt x="211" y="294"/>
                  <a:pt x="220" y="279"/>
                </a:cubicBezTo>
                <a:cubicBezTo>
                  <a:pt x="237" y="280"/>
                  <a:pt x="254" y="287"/>
                  <a:pt x="266" y="298"/>
                </a:cubicBezTo>
                <a:cubicBezTo>
                  <a:pt x="271" y="303"/>
                  <a:pt x="279" y="302"/>
                  <a:pt x="283" y="297"/>
                </a:cubicBezTo>
                <a:close/>
                <a:moveTo>
                  <a:pt x="357" y="352"/>
                </a:moveTo>
                <a:cubicBezTo>
                  <a:pt x="378" y="388"/>
                  <a:pt x="357" y="444"/>
                  <a:pt x="340" y="472"/>
                </a:cubicBezTo>
                <a:cubicBezTo>
                  <a:pt x="338" y="476"/>
                  <a:pt x="334" y="478"/>
                  <a:pt x="330" y="478"/>
                </a:cubicBezTo>
                <a:cubicBezTo>
                  <a:pt x="330" y="478"/>
                  <a:pt x="330" y="478"/>
                  <a:pt x="329" y="478"/>
                </a:cubicBezTo>
                <a:cubicBezTo>
                  <a:pt x="269" y="478"/>
                  <a:pt x="269" y="478"/>
                  <a:pt x="269" y="478"/>
                </a:cubicBezTo>
                <a:cubicBezTo>
                  <a:pt x="264" y="478"/>
                  <a:pt x="260" y="476"/>
                  <a:pt x="258" y="472"/>
                </a:cubicBezTo>
                <a:cubicBezTo>
                  <a:pt x="242" y="445"/>
                  <a:pt x="220" y="388"/>
                  <a:pt x="241" y="352"/>
                </a:cubicBezTo>
                <a:cubicBezTo>
                  <a:pt x="248" y="339"/>
                  <a:pt x="264" y="324"/>
                  <a:pt x="299" y="324"/>
                </a:cubicBezTo>
                <a:cubicBezTo>
                  <a:pt x="334" y="324"/>
                  <a:pt x="350" y="339"/>
                  <a:pt x="357" y="352"/>
                </a:cubicBezTo>
                <a:close/>
                <a:moveTo>
                  <a:pt x="336" y="365"/>
                </a:moveTo>
                <a:cubicBezTo>
                  <a:pt x="330" y="354"/>
                  <a:pt x="318" y="348"/>
                  <a:pt x="299" y="348"/>
                </a:cubicBezTo>
                <a:cubicBezTo>
                  <a:pt x="280" y="348"/>
                  <a:pt x="268" y="354"/>
                  <a:pt x="262" y="364"/>
                </a:cubicBezTo>
                <a:cubicBezTo>
                  <a:pt x="250" y="385"/>
                  <a:pt x="260" y="423"/>
                  <a:pt x="276" y="454"/>
                </a:cubicBezTo>
                <a:cubicBezTo>
                  <a:pt x="323" y="454"/>
                  <a:pt x="323" y="454"/>
                  <a:pt x="323" y="454"/>
                </a:cubicBezTo>
                <a:cubicBezTo>
                  <a:pt x="338" y="423"/>
                  <a:pt x="348" y="385"/>
                  <a:pt x="336" y="365"/>
                </a:cubicBezTo>
                <a:close/>
                <a:moveTo>
                  <a:pt x="336" y="365"/>
                </a:moveTo>
                <a:cubicBezTo>
                  <a:pt x="336" y="365"/>
                  <a:pt x="336" y="365"/>
                  <a:pt x="336" y="36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7" name="TextBox 56"/>
          <p:cNvSpPr txBox="1"/>
          <p:nvPr/>
        </p:nvSpPr>
        <p:spPr>
          <a:xfrm>
            <a:off x="5519179" y="3762893"/>
            <a:ext cx="1171616" cy="746358"/>
          </a:xfrm>
          <a:prstGeom prst="rect">
            <a:avLst/>
          </a:prstGeom>
          <a:noFill/>
        </p:spPr>
        <p:txBody>
          <a:bodyPr wrap="square" rtlCol="0">
            <a:spAutoFit/>
          </a:bodyPr>
          <a:lstStyle/>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Process</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Slides are</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here</a:t>
            </a:r>
          </a:p>
        </p:txBody>
      </p:sp>
      <p:grpSp>
        <p:nvGrpSpPr>
          <p:cNvPr id="58" name="Group 57"/>
          <p:cNvGrpSpPr/>
          <p:nvPr/>
        </p:nvGrpSpPr>
        <p:grpSpPr>
          <a:xfrm>
            <a:off x="5162651" y="5073651"/>
            <a:ext cx="537994" cy="535548"/>
            <a:chOff x="1239838" y="1179513"/>
            <a:chExt cx="698500" cy="695325"/>
          </a:xfrm>
          <a:solidFill>
            <a:schemeClr val="tx1"/>
          </a:solidFill>
        </p:grpSpPr>
        <p:sp>
          <p:nvSpPr>
            <p:cNvPr id="59" name="Freeform 10"/>
            <p:cNvSpPr>
              <a:spLocks noEditPoints="1"/>
            </p:cNvSpPr>
            <p:nvPr/>
          </p:nvSpPr>
          <p:spPr bwMode="auto">
            <a:xfrm>
              <a:off x="1509713" y="1317625"/>
              <a:ext cx="158750" cy="161925"/>
            </a:xfrm>
            <a:custGeom>
              <a:avLst/>
              <a:gdLst>
                <a:gd name="T0" fmla="*/ 22 w 44"/>
                <a:gd name="T1" fmla="*/ 45 h 45"/>
                <a:gd name="T2" fmla="*/ 44 w 44"/>
                <a:gd name="T3" fmla="*/ 23 h 45"/>
                <a:gd name="T4" fmla="*/ 22 w 44"/>
                <a:gd name="T5" fmla="*/ 0 h 45"/>
                <a:gd name="T6" fmla="*/ 0 w 44"/>
                <a:gd name="T7" fmla="*/ 23 h 45"/>
                <a:gd name="T8" fmla="*/ 22 w 44"/>
                <a:gd name="T9" fmla="*/ 45 h 45"/>
                <a:gd name="T10" fmla="*/ 22 w 44"/>
                <a:gd name="T11" fmla="*/ 7 h 45"/>
                <a:gd name="T12" fmla="*/ 38 w 44"/>
                <a:gd name="T13" fmla="*/ 23 h 45"/>
                <a:gd name="T14" fmla="*/ 22 w 44"/>
                <a:gd name="T15" fmla="*/ 39 h 45"/>
                <a:gd name="T16" fmla="*/ 6 w 44"/>
                <a:gd name="T17" fmla="*/ 23 h 45"/>
                <a:gd name="T18" fmla="*/ 22 w 44"/>
                <a:gd name="T19" fmla="*/ 7 h 45"/>
                <a:gd name="T20" fmla="*/ 22 w 44"/>
                <a:gd name="T21" fmla="*/ 7 h 45"/>
                <a:gd name="T22" fmla="*/ 22 w 44"/>
                <a:gd name="T23"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5">
                  <a:moveTo>
                    <a:pt x="22" y="45"/>
                  </a:moveTo>
                  <a:cubicBezTo>
                    <a:pt x="34" y="45"/>
                    <a:pt x="44" y="35"/>
                    <a:pt x="44" y="23"/>
                  </a:cubicBezTo>
                  <a:cubicBezTo>
                    <a:pt x="44" y="10"/>
                    <a:pt x="34" y="0"/>
                    <a:pt x="22" y="0"/>
                  </a:cubicBezTo>
                  <a:cubicBezTo>
                    <a:pt x="10" y="0"/>
                    <a:pt x="0" y="10"/>
                    <a:pt x="0" y="23"/>
                  </a:cubicBezTo>
                  <a:cubicBezTo>
                    <a:pt x="0" y="35"/>
                    <a:pt x="10" y="45"/>
                    <a:pt x="22" y="45"/>
                  </a:cubicBezTo>
                  <a:close/>
                  <a:moveTo>
                    <a:pt x="22" y="7"/>
                  </a:moveTo>
                  <a:cubicBezTo>
                    <a:pt x="31" y="7"/>
                    <a:pt x="38" y="14"/>
                    <a:pt x="38" y="23"/>
                  </a:cubicBezTo>
                  <a:cubicBezTo>
                    <a:pt x="38" y="32"/>
                    <a:pt x="31" y="39"/>
                    <a:pt x="22" y="39"/>
                  </a:cubicBezTo>
                  <a:cubicBezTo>
                    <a:pt x="13" y="39"/>
                    <a:pt x="6" y="32"/>
                    <a:pt x="6" y="23"/>
                  </a:cubicBezTo>
                  <a:cubicBezTo>
                    <a:pt x="6" y="14"/>
                    <a:pt x="13" y="7"/>
                    <a:pt x="22" y="7"/>
                  </a:cubicBezTo>
                  <a:close/>
                  <a:moveTo>
                    <a:pt x="22" y="7"/>
                  </a:moveTo>
                  <a:cubicBezTo>
                    <a:pt x="22" y="7"/>
                    <a:pt x="22" y="7"/>
                    <a:pt x="22"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1"/>
            <p:cNvSpPr>
              <a:spLocks noEditPoints="1"/>
            </p:cNvSpPr>
            <p:nvPr/>
          </p:nvSpPr>
          <p:spPr bwMode="auto">
            <a:xfrm>
              <a:off x="1341438" y="1179513"/>
              <a:ext cx="492125" cy="633412"/>
            </a:xfrm>
            <a:custGeom>
              <a:avLst/>
              <a:gdLst>
                <a:gd name="T0" fmla="*/ 67 w 135"/>
                <a:gd name="T1" fmla="*/ 175 h 175"/>
                <a:gd name="T2" fmla="*/ 117 w 135"/>
                <a:gd name="T3" fmla="*/ 104 h 175"/>
                <a:gd name="T4" fmla="*/ 111 w 135"/>
                <a:gd name="T5" fmla="*/ 18 h 175"/>
                <a:gd name="T6" fmla="*/ 67 w 135"/>
                <a:gd name="T7" fmla="*/ 0 h 175"/>
                <a:gd name="T8" fmla="*/ 24 w 135"/>
                <a:gd name="T9" fmla="*/ 18 h 175"/>
                <a:gd name="T10" fmla="*/ 18 w 135"/>
                <a:gd name="T11" fmla="*/ 104 h 175"/>
                <a:gd name="T12" fmla="*/ 67 w 135"/>
                <a:gd name="T13" fmla="*/ 175 h 175"/>
                <a:gd name="T14" fmla="*/ 67 w 135"/>
                <a:gd name="T15" fmla="*/ 164 h 175"/>
                <a:gd name="T16" fmla="*/ 23 w 135"/>
                <a:gd name="T17" fmla="*/ 100 h 175"/>
                <a:gd name="T18" fmla="*/ 29 w 135"/>
                <a:gd name="T19" fmla="*/ 22 h 175"/>
                <a:gd name="T20" fmla="*/ 29 w 135"/>
                <a:gd name="T21" fmla="*/ 22 h 175"/>
                <a:gd name="T22" fmla="*/ 67 w 135"/>
                <a:gd name="T23" fmla="*/ 6 h 175"/>
                <a:gd name="T24" fmla="*/ 106 w 135"/>
                <a:gd name="T25" fmla="*/ 22 h 175"/>
                <a:gd name="T26" fmla="*/ 111 w 135"/>
                <a:gd name="T27" fmla="*/ 101 h 175"/>
                <a:gd name="T28" fmla="*/ 67 w 135"/>
                <a:gd name="T29" fmla="*/ 164 h 175"/>
                <a:gd name="T30" fmla="*/ 29 w 135"/>
                <a:gd name="T31" fmla="*/ 22 h 175"/>
                <a:gd name="T32" fmla="*/ 29 w 135"/>
                <a:gd name="T33" fmla="*/ 2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5" h="175">
                  <a:moveTo>
                    <a:pt x="67" y="175"/>
                  </a:moveTo>
                  <a:cubicBezTo>
                    <a:pt x="117" y="104"/>
                    <a:pt x="117" y="104"/>
                    <a:pt x="117" y="104"/>
                  </a:cubicBezTo>
                  <a:cubicBezTo>
                    <a:pt x="135" y="80"/>
                    <a:pt x="132" y="39"/>
                    <a:pt x="111" y="18"/>
                  </a:cubicBezTo>
                  <a:cubicBezTo>
                    <a:pt x="99" y="6"/>
                    <a:pt x="84" y="0"/>
                    <a:pt x="67" y="0"/>
                  </a:cubicBezTo>
                  <a:cubicBezTo>
                    <a:pt x="51" y="0"/>
                    <a:pt x="36" y="6"/>
                    <a:pt x="24" y="18"/>
                  </a:cubicBezTo>
                  <a:cubicBezTo>
                    <a:pt x="3" y="39"/>
                    <a:pt x="0" y="80"/>
                    <a:pt x="18" y="104"/>
                  </a:cubicBezTo>
                  <a:lnTo>
                    <a:pt x="67" y="175"/>
                  </a:lnTo>
                  <a:close/>
                  <a:moveTo>
                    <a:pt x="67" y="164"/>
                  </a:moveTo>
                  <a:cubicBezTo>
                    <a:pt x="23" y="100"/>
                    <a:pt x="23" y="100"/>
                    <a:pt x="23" y="100"/>
                  </a:cubicBezTo>
                  <a:cubicBezTo>
                    <a:pt x="7" y="78"/>
                    <a:pt x="9" y="42"/>
                    <a:pt x="29" y="22"/>
                  </a:cubicBezTo>
                  <a:cubicBezTo>
                    <a:pt x="29" y="22"/>
                    <a:pt x="29" y="22"/>
                    <a:pt x="29" y="22"/>
                  </a:cubicBezTo>
                  <a:cubicBezTo>
                    <a:pt x="39" y="12"/>
                    <a:pt x="53" y="6"/>
                    <a:pt x="67" y="6"/>
                  </a:cubicBezTo>
                  <a:cubicBezTo>
                    <a:pt x="82" y="6"/>
                    <a:pt x="96" y="12"/>
                    <a:pt x="106" y="22"/>
                  </a:cubicBezTo>
                  <a:cubicBezTo>
                    <a:pt x="126" y="42"/>
                    <a:pt x="128" y="78"/>
                    <a:pt x="111" y="101"/>
                  </a:cubicBezTo>
                  <a:cubicBezTo>
                    <a:pt x="67" y="164"/>
                    <a:pt x="67" y="164"/>
                    <a:pt x="67" y="164"/>
                  </a:cubicBezTo>
                  <a:moveTo>
                    <a:pt x="29" y="22"/>
                  </a:moveTo>
                  <a:cubicBezTo>
                    <a:pt x="29" y="22"/>
                    <a:pt x="29" y="22"/>
                    <a:pt x="29"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2"/>
            <p:cNvSpPr>
              <a:spLocks noEditPoints="1"/>
            </p:cNvSpPr>
            <p:nvPr/>
          </p:nvSpPr>
          <p:spPr bwMode="auto">
            <a:xfrm>
              <a:off x="1239838" y="1674813"/>
              <a:ext cx="698500" cy="200025"/>
            </a:xfrm>
            <a:custGeom>
              <a:avLst/>
              <a:gdLst>
                <a:gd name="T0" fmla="*/ 135 w 192"/>
                <a:gd name="T1" fmla="*/ 1 h 55"/>
                <a:gd name="T2" fmla="*/ 131 w 192"/>
                <a:gd name="T3" fmla="*/ 3 h 55"/>
                <a:gd name="T4" fmla="*/ 134 w 192"/>
                <a:gd name="T5" fmla="*/ 7 h 55"/>
                <a:gd name="T6" fmla="*/ 186 w 192"/>
                <a:gd name="T7" fmla="*/ 28 h 55"/>
                <a:gd name="T8" fmla="*/ 96 w 192"/>
                <a:gd name="T9" fmla="*/ 49 h 55"/>
                <a:gd name="T10" fmla="*/ 6 w 192"/>
                <a:gd name="T11" fmla="*/ 28 h 55"/>
                <a:gd name="T12" fmla="*/ 58 w 192"/>
                <a:gd name="T13" fmla="*/ 7 h 55"/>
                <a:gd name="T14" fmla="*/ 61 w 192"/>
                <a:gd name="T15" fmla="*/ 3 h 55"/>
                <a:gd name="T16" fmla="*/ 57 w 192"/>
                <a:gd name="T17" fmla="*/ 1 h 55"/>
                <a:gd name="T18" fmla="*/ 0 w 192"/>
                <a:gd name="T19" fmla="*/ 28 h 55"/>
                <a:gd name="T20" fmla="*/ 96 w 192"/>
                <a:gd name="T21" fmla="*/ 55 h 55"/>
                <a:gd name="T22" fmla="*/ 192 w 192"/>
                <a:gd name="T23" fmla="*/ 28 h 55"/>
                <a:gd name="T24" fmla="*/ 135 w 192"/>
                <a:gd name="T25" fmla="*/ 1 h 55"/>
                <a:gd name="T26" fmla="*/ 135 w 192"/>
                <a:gd name="T27" fmla="*/ 1 h 55"/>
                <a:gd name="T28" fmla="*/ 135 w 192"/>
                <a:gd name="T29"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2" h="55">
                  <a:moveTo>
                    <a:pt x="135" y="1"/>
                  </a:moveTo>
                  <a:cubicBezTo>
                    <a:pt x="133" y="0"/>
                    <a:pt x="131" y="2"/>
                    <a:pt x="131" y="3"/>
                  </a:cubicBezTo>
                  <a:cubicBezTo>
                    <a:pt x="131" y="5"/>
                    <a:pt x="132" y="7"/>
                    <a:pt x="134" y="7"/>
                  </a:cubicBezTo>
                  <a:cubicBezTo>
                    <a:pt x="168" y="11"/>
                    <a:pt x="186" y="22"/>
                    <a:pt x="186" y="28"/>
                  </a:cubicBezTo>
                  <a:cubicBezTo>
                    <a:pt x="186" y="36"/>
                    <a:pt x="152" y="49"/>
                    <a:pt x="96" y="49"/>
                  </a:cubicBezTo>
                  <a:cubicBezTo>
                    <a:pt x="40" y="49"/>
                    <a:pt x="6" y="36"/>
                    <a:pt x="6" y="28"/>
                  </a:cubicBezTo>
                  <a:cubicBezTo>
                    <a:pt x="6" y="22"/>
                    <a:pt x="24" y="11"/>
                    <a:pt x="58" y="7"/>
                  </a:cubicBezTo>
                  <a:cubicBezTo>
                    <a:pt x="60" y="7"/>
                    <a:pt x="61" y="5"/>
                    <a:pt x="61" y="3"/>
                  </a:cubicBezTo>
                  <a:cubicBezTo>
                    <a:pt x="61" y="2"/>
                    <a:pt x="59" y="0"/>
                    <a:pt x="57" y="1"/>
                  </a:cubicBezTo>
                  <a:cubicBezTo>
                    <a:pt x="24" y="5"/>
                    <a:pt x="0" y="16"/>
                    <a:pt x="0" y="28"/>
                  </a:cubicBezTo>
                  <a:cubicBezTo>
                    <a:pt x="0" y="41"/>
                    <a:pt x="33" y="55"/>
                    <a:pt x="96" y="55"/>
                  </a:cubicBezTo>
                  <a:cubicBezTo>
                    <a:pt x="159" y="55"/>
                    <a:pt x="192" y="41"/>
                    <a:pt x="192" y="28"/>
                  </a:cubicBezTo>
                  <a:cubicBezTo>
                    <a:pt x="192" y="16"/>
                    <a:pt x="168" y="5"/>
                    <a:pt x="135" y="1"/>
                  </a:cubicBezTo>
                  <a:close/>
                  <a:moveTo>
                    <a:pt x="135" y="1"/>
                  </a:moveTo>
                  <a:cubicBezTo>
                    <a:pt x="135" y="1"/>
                    <a:pt x="135" y="1"/>
                    <a:pt x="135"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2" name="TextBox 61"/>
          <p:cNvSpPr txBox="1"/>
          <p:nvPr/>
        </p:nvSpPr>
        <p:spPr>
          <a:xfrm>
            <a:off x="6288250" y="5102897"/>
            <a:ext cx="950272" cy="477054"/>
          </a:xfrm>
          <a:prstGeom prst="rect">
            <a:avLst/>
          </a:prstGeom>
          <a:noFill/>
        </p:spPr>
        <p:txBody>
          <a:bodyPr wrap="square" rtlCol="0">
            <a:spAutoFit/>
          </a:bodyPr>
          <a:lstStyle/>
          <a:p>
            <a:pPr algn="ctr"/>
            <a:r>
              <a:rPr lang="en-US" sz="2500" b="1" dirty="0">
                <a:latin typeface="PT Sans" panose="020B0503020203020204" pitchFamily="34" charset="0"/>
                <a:ea typeface="PT Sans" panose="020B0503020203020204" pitchFamily="34" charset="0"/>
                <a:cs typeface="Open Sans Condensed" panose="020B0806030504020204" pitchFamily="34" charset="0"/>
              </a:rPr>
              <a:t>0.2%</a:t>
            </a:r>
          </a:p>
        </p:txBody>
      </p:sp>
      <p:sp>
        <p:nvSpPr>
          <p:cNvPr id="63" name="TextBox 62"/>
          <p:cNvSpPr txBox="1"/>
          <p:nvPr/>
        </p:nvSpPr>
        <p:spPr>
          <a:xfrm>
            <a:off x="7514428" y="2557540"/>
            <a:ext cx="1171616" cy="746358"/>
          </a:xfrm>
          <a:prstGeom prst="rect">
            <a:avLst/>
          </a:prstGeom>
          <a:noFill/>
        </p:spPr>
        <p:txBody>
          <a:bodyPr wrap="square" rtlCol="0">
            <a:spAutoFit/>
          </a:bodyPr>
          <a:lstStyle/>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Process</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Slides are</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here</a:t>
            </a:r>
          </a:p>
        </p:txBody>
      </p:sp>
      <p:sp>
        <p:nvSpPr>
          <p:cNvPr id="64" name="TextBox 63"/>
          <p:cNvSpPr txBox="1"/>
          <p:nvPr/>
        </p:nvSpPr>
        <p:spPr>
          <a:xfrm>
            <a:off x="3506433" y="2557540"/>
            <a:ext cx="1171616" cy="746358"/>
          </a:xfrm>
          <a:prstGeom prst="rect">
            <a:avLst/>
          </a:prstGeom>
          <a:noFill/>
        </p:spPr>
        <p:txBody>
          <a:bodyPr wrap="square" rtlCol="0">
            <a:spAutoFit/>
          </a:bodyPr>
          <a:lstStyle/>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Process</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Slides are</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here</a:t>
            </a:r>
          </a:p>
        </p:txBody>
      </p:sp>
    </p:spTree>
    <p:extLst>
      <p:ext uri="{BB962C8B-B14F-4D97-AF65-F5344CB8AC3E}">
        <p14:creationId xmlns:p14="http://schemas.microsoft.com/office/powerpoint/2010/main" val="3211717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28</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Company </a:t>
            </a:r>
            <a:r>
              <a:rPr lang="en-US" dirty="0">
                <a:solidFill>
                  <a:schemeClr val="accent6"/>
                </a:solidFill>
              </a:rPr>
              <a:t>Infographic</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26" name="Group 25"/>
          <p:cNvGrpSpPr/>
          <p:nvPr/>
        </p:nvGrpSpPr>
        <p:grpSpPr>
          <a:xfrm>
            <a:off x="1473789" y="2177501"/>
            <a:ext cx="10542100" cy="2539445"/>
            <a:chOff x="1473789" y="2028880"/>
            <a:chExt cx="10542100" cy="2539445"/>
          </a:xfrm>
        </p:grpSpPr>
        <p:sp>
          <p:nvSpPr>
            <p:cNvPr id="27" name="Rectangle 26"/>
            <p:cNvSpPr>
              <a:spLocks/>
            </p:cNvSpPr>
            <p:nvPr/>
          </p:nvSpPr>
          <p:spPr bwMode="auto">
            <a:xfrm>
              <a:off x="2060495" y="3142096"/>
              <a:ext cx="1005258" cy="59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2800" dirty="0">
                  <a:solidFill>
                    <a:schemeClr val="tx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75%</a:t>
              </a:r>
            </a:p>
          </p:txBody>
        </p:sp>
        <p:graphicFrame>
          <p:nvGraphicFramePr>
            <p:cNvPr id="29" name="Chart 28"/>
            <p:cNvGraphicFramePr/>
            <p:nvPr>
              <p:extLst>
                <p:ext uri="{D42A27DB-BD31-4B8C-83A1-F6EECF244321}">
                  <p14:modId xmlns:p14="http://schemas.microsoft.com/office/powerpoint/2010/main" val="1146189463"/>
                </p:ext>
              </p:extLst>
            </p:nvPr>
          </p:nvGraphicFramePr>
          <p:xfrm>
            <a:off x="1473789" y="2028880"/>
            <a:ext cx="3562633" cy="2539445"/>
          </p:xfrm>
          <a:graphic>
            <a:graphicData uri="http://schemas.openxmlformats.org/drawingml/2006/chart">
              <c:chart xmlns:c="http://schemas.openxmlformats.org/drawingml/2006/chart" xmlns:r="http://schemas.openxmlformats.org/officeDocument/2006/relationships" r:id="rId3"/>
            </a:graphicData>
          </a:graphic>
        </p:graphicFrame>
        <p:sp>
          <p:nvSpPr>
            <p:cNvPr id="30" name="Rectangle 29"/>
            <p:cNvSpPr>
              <a:spLocks/>
            </p:cNvSpPr>
            <p:nvPr/>
          </p:nvSpPr>
          <p:spPr bwMode="auto">
            <a:xfrm>
              <a:off x="5538564" y="3143034"/>
              <a:ext cx="1005258" cy="6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2800" dirty="0">
                  <a:solidFill>
                    <a:schemeClr val="tx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90%</a:t>
              </a:r>
            </a:p>
          </p:txBody>
        </p:sp>
        <p:graphicFrame>
          <p:nvGraphicFramePr>
            <p:cNvPr id="31" name="Chart 30"/>
            <p:cNvGraphicFramePr/>
            <p:nvPr>
              <p:extLst>
                <p:ext uri="{D42A27DB-BD31-4B8C-83A1-F6EECF244321}">
                  <p14:modId xmlns:p14="http://schemas.microsoft.com/office/powerpoint/2010/main" val="4141204914"/>
                </p:ext>
              </p:extLst>
            </p:nvPr>
          </p:nvGraphicFramePr>
          <p:xfrm>
            <a:off x="4963522" y="2028880"/>
            <a:ext cx="3562633" cy="2539445"/>
          </p:xfrm>
          <a:graphic>
            <a:graphicData uri="http://schemas.openxmlformats.org/drawingml/2006/chart">
              <c:chart xmlns:c="http://schemas.openxmlformats.org/drawingml/2006/chart" xmlns:r="http://schemas.openxmlformats.org/officeDocument/2006/relationships" r:id="rId4"/>
            </a:graphicData>
          </a:graphic>
        </p:graphicFrame>
        <p:sp>
          <p:nvSpPr>
            <p:cNvPr id="32" name="Rectangle 31"/>
            <p:cNvSpPr>
              <a:spLocks/>
            </p:cNvSpPr>
            <p:nvPr/>
          </p:nvSpPr>
          <p:spPr bwMode="auto">
            <a:xfrm>
              <a:off x="6006342" y="2040271"/>
              <a:ext cx="611848" cy="37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nSpc>
                  <a:spcPct val="70000"/>
                </a:lnSpc>
              </a:pPr>
              <a:r>
                <a:rPr lang="en-US" sz="1000" dirty="0">
                  <a:solidFill>
                    <a:srgbClr val="FFFFFF"/>
                  </a:solidFill>
                  <a:latin typeface="Lato" charset="0"/>
                  <a:ea typeface="Lato" charset="0"/>
                  <a:cs typeface="Lato" charset="0"/>
                  <a:sym typeface="Montserrat-Regular" charset="0"/>
                </a:rPr>
                <a:t>10%</a:t>
              </a:r>
            </a:p>
          </p:txBody>
        </p:sp>
        <p:sp>
          <p:nvSpPr>
            <p:cNvPr id="35" name="Rectangle 34"/>
            <p:cNvSpPr>
              <a:spLocks/>
            </p:cNvSpPr>
            <p:nvPr/>
          </p:nvSpPr>
          <p:spPr bwMode="auto">
            <a:xfrm>
              <a:off x="8984920" y="3143034"/>
              <a:ext cx="1005258" cy="6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2800" dirty="0">
                  <a:solidFill>
                    <a:schemeClr val="tx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65%</a:t>
              </a:r>
            </a:p>
          </p:txBody>
        </p:sp>
        <p:graphicFrame>
          <p:nvGraphicFramePr>
            <p:cNvPr id="36" name="Chart 35"/>
            <p:cNvGraphicFramePr/>
            <p:nvPr>
              <p:extLst>
                <p:ext uri="{D42A27DB-BD31-4B8C-83A1-F6EECF244321}">
                  <p14:modId xmlns:p14="http://schemas.microsoft.com/office/powerpoint/2010/main" val="2791427408"/>
                </p:ext>
              </p:extLst>
            </p:nvPr>
          </p:nvGraphicFramePr>
          <p:xfrm>
            <a:off x="8453256" y="2028880"/>
            <a:ext cx="3562633" cy="2539445"/>
          </p:xfrm>
          <a:graphic>
            <a:graphicData uri="http://schemas.openxmlformats.org/drawingml/2006/chart">
              <c:chart xmlns:c="http://schemas.openxmlformats.org/drawingml/2006/chart" xmlns:r="http://schemas.openxmlformats.org/officeDocument/2006/relationships" r:id="rId5"/>
            </a:graphicData>
          </a:graphic>
        </p:graphicFrame>
        <p:grpSp>
          <p:nvGrpSpPr>
            <p:cNvPr id="38" name="Group 37"/>
            <p:cNvGrpSpPr/>
            <p:nvPr/>
          </p:nvGrpSpPr>
          <p:grpSpPr>
            <a:xfrm>
              <a:off x="1907125" y="2334963"/>
              <a:ext cx="306740" cy="620990"/>
              <a:chOff x="4826569" y="5278180"/>
              <a:chExt cx="2448182" cy="4956288"/>
            </a:xfrm>
          </p:grpSpPr>
          <p:grpSp>
            <p:nvGrpSpPr>
              <p:cNvPr id="109" name="Group 108"/>
              <p:cNvGrpSpPr/>
              <p:nvPr/>
            </p:nvGrpSpPr>
            <p:grpSpPr>
              <a:xfrm>
                <a:off x="4826569" y="5278180"/>
                <a:ext cx="2448182" cy="4956288"/>
                <a:chOff x="18223908" y="3214668"/>
                <a:chExt cx="7266425" cy="14710811"/>
              </a:xfrm>
              <a:solidFill>
                <a:schemeClr val="tx1"/>
              </a:solidFill>
              <a:effectLst>
                <a:reflection blurRad="6350" stA="25000" endPos="15000" dir="5400000" sy="-100000" algn="bl" rotWithShape="0"/>
              </a:effectLst>
            </p:grpSpPr>
            <p:sp>
              <p:nvSpPr>
                <p:cNvPr id="111" name="Shape 6"/>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2" name="Shape 7"/>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3" name="Shape 8"/>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4" name="Shape 9"/>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5" name="Shape 10"/>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6" name="Shape 11"/>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7" name="Shape 12"/>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8" name="Freeform 13"/>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chemeClr val="accent4"/>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9" name="Shape 23"/>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0" name="Shape 24"/>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1" name="Shape 25"/>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2" name="Shape 26"/>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3" name="Shape 27"/>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4" name="Shape 28"/>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5" name="Shape 29"/>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6" name="Shape 30"/>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7" name="Shape 31"/>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8" name="Shape 32"/>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9" name="Shape 33"/>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0" name="Shape 34"/>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1" name="Shape 35"/>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2" name="Shape 36"/>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3" name="Shape 37"/>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4" name="Oval 133"/>
                <p:cNvSpPr/>
                <p:nvPr/>
              </p:nvSpPr>
              <p:spPr>
                <a:xfrm>
                  <a:off x="21720541" y="3713462"/>
                  <a:ext cx="146946" cy="146946"/>
                </a:xfrm>
                <a:prstGeom prst="ellipse">
                  <a:avLst/>
                </a:prstGeom>
                <a:solidFill>
                  <a:schemeClr val="accent4"/>
                </a:solid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110" name="Rectangle 109"/>
              <p:cNvSpPr/>
              <p:nvPr/>
            </p:nvSpPr>
            <p:spPr>
              <a:xfrm flipH="1">
                <a:off x="4993386" y="5855525"/>
                <a:ext cx="2114549" cy="38117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 name="Group 38"/>
            <p:cNvGrpSpPr/>
            <p:nvPr/>
          </p:nvGrpSpPr>
          <p:grpSpPr>
            <a:xfrm>
              <a:off x="6008149" y="2334963"/>
              <a:ext cx="306740" cy="620990"/>
              <a:chOff x="4826569" y="5278180"/>
              <a:chExt cx="2448182" cy="4956288"/>
            </a:xfrm>
          </p:grpSpPr>
          <p:grpSp>
            <p:nvGrpSpPr>
              <p:cNvPr id="83" name="Group 82"/>
              <p:cNvGrpSpPr/>
              <p:nvPr/>
            </p:nvGrpSpPr>
            <p:grpSpPr>
              <a:xfrm>
                <a:off x="4826569" y="5278180"/>
                <a:ext cx="2448182" cy="4956288"/>
                <a:chOff x="18223908" y="3214668"/>
                <a:chExt cx="7266425" cy="14710811"/>
              </a:xfrm>
              <a:solidFill>
                <a:schemeClr val="tx1"/>
              </a:solidFill>
              <a:effectLst>
                <a:reflection blurRad="6350" stA="25000" endPos="15000" dir="5400000" sy="-100000" algn="bl" rotWithShape="0"/>
              </a:effectLst>
            </p:grpSpPr>
            <p:sp>
              <p:nvSpPr>
                <p:cNvPr id="85" name="Shape 6"/>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6" name="Shape 7"/>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7" name="Shape 8"/>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8" name="Shape 9"/>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9" name="Shape 10"/>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0" name="Shape 11"/>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1" name="Shape 12"/>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2" name="Freeform 13"/>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chemeClr val="accent5"/>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93" name="Shape 23"/>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4" name="Shape 24"/>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5" name="Shape 25"/>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6" name="Shape 26"/>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7" name="Shape 27"/>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8" name="Shape 28"/>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9" name="Shape 29"/>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0" name="Shape 30"/>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1" name="Shape 31"/>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2" name="Shape 32"/>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3" name="Shape 33"/>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4" name="Shape 34"/>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5" name="Shape 35"/>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6" name="Shape 36"/>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7" name="Shape 37"/>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8" name="Oval 107"/>
                <p:cNvSpPr/>
                <p:nvPr/>
              </p:nvSpPr>
              <p:spPr>
                <a:xfrm>
                  <a:off x="21720541" y="3713462"/>
                  <a:ext cx="146946" cy="146946"/>
                </a:xfrm>
                <a:prstGeom prst="ellipse">
                  <a:avLst/>
                </a:prstGeom>
                <a:solidFill>
                  <a:schemeClr val="accent5"/>
                </a:solid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84" name="Rectangle 83"/>
              <p:cNvSpPr/>
              <p:nvPr/>
            </p:nvSpPr>
            <p:spPr>
              <a:xfrm flipH="1">
                <a:off x="4993386" y="5855525"/>
                <a:ext cx="2114549" cy="381175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0" name="Group 39"/>
            <p:cNvGrpSpPr/>
            <p:nvPr/>
          </p:nvGrpSpPr>
          <p:grpSpPr>
            <a:xfrm>
              <a:off x="9931354" y="2334963"/>
              <a:ext cx="306740" cy="620990"/>
              <a:chOff x="4826569" y="5278180"/>
              <a:chExt cx="2448182" cy="4956288"/>
            </a:xfrm>
          </p:grpSpPr>
          <p:grpSp>
            <p:nvGrpSpPr>
              <p:cNvPr id="47" name="Group 46"/>
              <p:cNvGrpSpPr/>
              <p:nvPr/>
            </p:nvGrpSpPr>
            <p:grpSpPr>
              <a:xfrm>
                <a:off x="4826569" y="5278180"/>
                <a:ext cx="2448182" cy="4956288"/>
                <a:chOff x="18223908" y="3214668"/>
                <a:chExt cx="7266425" cy="14710811"/>
              </a:xfrm>
              <a:solidFill>
                <a:schemeClr val="tx1"/>
              </a:solidFill>
              <a:effectLst>
                <a:reflection blurRad="6350" stA="25000" endPos="15000" dir="5400000" sy="-100000" algn="bl" rotWithShape="0"/>
              </a:effectLst>
            </p:grpSpPr>
            <p:sp>
              <p:nvSpPr>
                <p:cNvPr id="59" name="Shape 6"/>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Shape 7"/>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Shape 8"/>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2" name="Shape 9"/>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Shape 10"/>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11"/>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12"/>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Freeform 13"/>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chemeClr val="accent6"/>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23"/>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24"/>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25"/>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Shape 26"/>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27"/>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28"/>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3" name="Shape 29"/>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4" name="Shape 30"/>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5" name="Shape 31"/>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32"/>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Shape 33"/>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34"/>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35"/>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0" name="Shape 36"/>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37"/>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Oval 81"/>
                <p:cNvSpPr/>
                <p:nvPr/>
              </p:nvSpPr>
              <p:spPr>
                <a:xfrm>
                  <a:off x="21720541" y="3713462"/>
                  <a:ext cx="146946" cy="146946"/>
                </a:xfrm>
                <a:prstGeom prst="ellipse">
                  <a:avLst/>
                </a:prstGeom>
                <a:solidFill>
                  <a:schemeClr val="accent6"/>
                </a:solid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58" name="Rectangle 57"/>
              <p:cNvSpPr/>
              <p:nvPr/>
            </p:nvSpPr>
            <p:spPr>
              <a:xfrm flipH="1">
                <a:off x="4993386" y="5855525"/>
                <a:ext cx="2114549" cy="381175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135" name="Rectangle 9"/>
          <p:cNvSpPr>
            <a:spLocks/>
          </p:cNvSpPr>
          <p:nvPr/>
        </p:nvSpPr>
        <p:spPr bwMode="auto">
          <a:xfrm>
            <a:off x="1473790" y="5113751"/>
            <a:ext cx="9179696" cy="6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3390408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29</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Analysis &amp; Report</a:t>
            </a:r>
            <a:endParaRPr lang="en-US" dirty="0">
              <a:solidFill>
                <a:schemeClr val="accent6"/>
              </a:solidFill>
            </a:endParaRP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2" name="Group 1"/>
          <p:cNvGrpSpPr/>
          <p:nvPr/>
        </p:nvGrpSpPr>
        <p:grpSpPr>
          <a:xfrm>
            <a:off x="1416051" y="2160633"/>
            <a:ext cx="9359898" cy="3775708"/>
            <a:chOff x="1416051" y="2160633"/>
            <a:chExt cx="9359898" cy="3775708"/>
          </a:xfrm>
        </p:grpSpPr>
        <p:sp>
          <p:nvSpPr>
            <p:cNvPr id="136" name="Rectangle 135"/>
            <p:cNvSpPr/>
            <p:nvPr/>
          </p:nvSpPr>
          <p:spPr>
            <a:xfrm>
              <a:off x="1416051" y="2160633"/>
              <a:ext cx="2671185" cy="2585535"/>
            </a:xfrm>
            <a:prstGeom prst="rect">
              <a:avLst/>
            </a:prstGeom>
            <a:solidFill>
              <a:srgbClr val="FF15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Rectangle 136"/>
            <p:cNvSpPr/>
            <p:nvPr/>
          </p:nvSpPr>
          <p:spPr>
            <a:xfrm>
              <a:off x="4087236" y="2160633"/>
              <a:ext cx="1926039" cy="2585535"/>
            </a:xfrm>
            <a:prstGeom prst="rect">
              <a:avLst/>
            </a:prstGeom>
            <a:solidFill>
              <a:srgbClr val="FF960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137"/>
            <p:cNvSpPr/>
            <p:nvPr/>
          </p:nvSpPr>
          <p:spPr>
            <a:xfrm>
              <a:off x="6013275" y="2160633"/>
              <a:ext cx="2381337" cy="1527721"/>
            </a:xfrm>
            <a:prstGeom prst="rect">
              <a:avLst/>
            </a:prstGeom>
            <a:solidFill>
              <a:srgbClr val="62BA4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Rectangle 138"/>
            <p:cNvSpPr/>
            <p:nvPr/>
          </p:nvSpPr>
          <p:spPr>
            <a:xfrm>
              <a:off x="8394612" y="2160633"/>
              <a:ext cx="2381337" cy="234621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p:cNvSpPr/>
            <p:nvPr/>
          </p:nvSpPr>
          <p:spPr>
            <a:xfrm>
              <a:off x="1416051" y="4746168"/>
              <a:ext cx="2671185" cy="11901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p:cNvSpPr/>
            <p:nvPr/>
          </p:nvSpPr>
          <p:spPr>
            <a:xfrm>
              <a:off x="4087236" y="4746168"/>
              <a:ext cx="1926039" cy="119017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p:cNvSpPr/>
            <p:nvPr/>
          </p:nvSpPr>
          <p:spPr>
            <a:xfrm>
              <a:off x="6013275" y="3688355"/>
              <a:ext cx="2381337" cy="22479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p:cNvSpPr/>
            <p:nvPr/>
          </p:nvSpPr>
          <p:spPr>
            <a:xfrm>
              <a:off x="8394612" y="4506843"/>
              <a:ext cx="2381337" cy="14294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4" name="Group 143"/>
            <p:cNvGrpSpPr/>
            <p:nvPr/>
          </p:nvGrpSpPr>
          <p:grpSpPr>
            <a:xfrm>
              <a:off x="1978317" y="2649179"/>
              <a:ext cx="1546653" cy="1608443"/>
              <a:chOff x="-898146" y="556517"/>
              <a:chExt cx="1546653" cy="1608443"/>
            </a:xfrm>
          </p:grpSpPr>
          <p:sp>
            <p:nvSpPr>
              <p:cNvPr id="145" name="AutoShape 61"/>
              <p:cNvSpPr>
                <a:spLocks/>
              </p:cNvSpPr>
              <p:nvPr/>
            </p:nvSpPr>
            <p:spPr bwMode="auto">
              <a:xfrm>
                <a:off x="-897286" y="556517"/>
                <a:ext cx="817263" cy="653903"/>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bg1"/>
              </a:solidFill>
              <a:ln>
                <a:noFill/>
              </a:ln>
            </p:spPr>
            <p:txBody>
              <a:bodyPr lIns="0" tIns="0" rIns="0" bIns="0"/>
              <a:lstStyle/>
              <a:p>
                <a:endParaRPr lang="en-US"/>
              </a:p>
            </p:txBody>
          </p:sp>
          <p:sp>
            <p:nvSpPr>
              <p:cNvPr id="146" name="Rectangle 17"/>
              <p:cNvSpPr>
                <a:spLocks/>
              </p:cNvSpPr>
              <p:nvPr/>
            </p:nvSpPr>
            <p:spPr bwMode="auto">
              <a:xfrm>
                <a:off x="-898146" y="1313705"/>
                <a:ext cx="1546653" cy="851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grpSp>
        <p:grpSp>
          <p:nvGrpSpPr>
            <p:cNvPr id="147" name="Group 146"/>
            <p:cNvGrpSpPr/>
            <p:nvPr/>
          </p:nvGrpSpPr>
          <p:grpSpPr>
            <a:xfrm>
              <a:off x="4415035" y="2720185"/>
              <a:ext cx="1270440" cy="1466431"/>
              <a:chOff x="-1674660" y="899886"/>
              <a:chExt cx="1270440" cy="1466431"/>
            </a:xfrm>
          </p:grpSpPr>
          <p:sp>
            <p:nvSpPr>
              <p:cNvPr id="148" name="Rectangle 17"/>
              <p:cNvSpPr>
                <a:spLocks/>
              </p:cNvSpPr>
              <p:nvPr/>
            </p:nvSpPr>
            <p:spPr bwMode="auto">
              <a:xfrm>
                <a:off x="-1674660" y="899886"/>
                <a:ext cx="1270440" cy="8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EXTEND THE COMMUNITY</a:t>
                </a:r>
              </a:p>
            </p:txBody>
          </p:sp>
          <p:sp>
            <p:nvSpPr>
              <p:cNvPr id="149" name="Rectangle 17"/>
              <p:cNvSpPr>
                <a:spLocks/>
              </p:cNvSpPr>
              <p:nvPr/>
            </p:nvSpPr>
            <p:spPr bwMode="auto">
              <a:xfrm>
                <a:off x="-1674660" y="1530137"/>
                <a:ext cx="1131725" cy="83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10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a:t>
                </a:r>
              </a:p>
              <a:p>
                <a:pPr>
                  <a:lnSpc>
                    <a:spcPts val="1000"/>
                  </a:lnSpc>
                </a:pPr>
                <a:r>
                  <a:rPr lang="en-US" sz="10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a:t>
                </a:r>
              </a:p>
            </p:txBody>
          </p:sp>
        </p:grpSp>
        <p:grpSp>
          <p:nvGrpSpPr>
            <p:cNvPr id="150" name="Group 149"/>
            <p:cNvGrpSpPr/>
            <p:nvPr/>
          </p:nvGrpSpPr>
          <p:grpSpPr>
            <a:xfrm>
              <a:off x="8805775" y="4849094"/>
              <a:ext cx="1604870" cy="774022"/>
              <a:chOff x="8849909" y="4601028"/>
              <a:chExt cx="1604870" cy="774022"/>
            </a:xfrm>
          </p:grpSpPr>
          <p:sp>
            <p:nvSpPr>
              <p:cNvPr id="151" name="AutoShape 51"/>
              <p:cNvSpPr>
                <a:spLocks/>
              </p:cNvSpPr>
              <p:nvPr/>
            </p:nvSpPr>
            <p:spPr bwMode="auto">
              <a:xfrm>
                <a:off x="8849909" y="4718322"/>
                <a:ext cx="510407" cy="510406"/>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dirty="0"/>
              </a:p>
            </p:txBody>
          </p:sp>
          <p:sp>
            <p:nvSpPr>
              <p:cNvPr id="152" name="Rectangle 17"/>
              <p:cNvSpPr>
                <a:spLocks/>
              </p:cNvSpPr>
              <p:nvPr/>
            </p:nvSpPr>
            <p:spPr bwMode="auto">
              <a:xfrm>
                <a:off x="9438831" y="4601028"/>
                <a:ext cx="1015948" cy="77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300"/>
                  </a:lnSpc>
                </a:pPr>
                <a:r>
                  <a:rPr lang="en-US" sz="23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WON CC AWARD</a:t>
                </a:r>
              </a:p>
            </p:txBody>
          </p:sp>
        </p:grpSp>
        <p:grpSp>
          <p:nvGrpSpPr>
            <p:cNvPr id="153" name="Group 152"/>
            <p:cNvGrpSpPr/>
            <p:nvPr/>
          </p:nvGrpSpPr>
          <p:grpSpPr>
            <a:xfrm>
              <a:off x="6476872" y="4248450"/>
              <a:ext cx="1454142" cy="1127797"/>
              <a:chOff x="6276056" y="3922920"/>
              <a:chExt cx="1454142" cy="1127797"/>
            </a:xfrm>
          </p:grpSpPr>
          <p:sp>
            <p:nvSpPr>
              <p:cNvPr id="154" name="Freeform 23"/>
              <p:cNvSpPr>
                <a:spLocks/>
              </p:cNvSpPr>
              <p:nvPr/>
            </p:nvSpPr>
            <p:spPr bwMode="auto">
              <a:xfrm>
                <a:off x="6285843" y="3922920"/>
                <a:ext cx="611749" cy="502508"/>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rgbClr val="FFFFFF"/>
              </a:solidFill>
              <a:ln>
                <a:noFill/>
              </a:ln>
            </p:spPr>
            <p:txBody>
              <a:bodyPr wrap="square" lIns="0" tIns="0" rIns="0" bIns="0">
                <a:noAutofit/>
              </a:bodyPr>
              <a:lstStyle/>
              <a:p>
                <a:endParaRPr lang="en-US"/>
              </a:p>
            </p:txBody>
          </p:sp>
          <p:sp>
            <p:nvSpPr>
              <p:cNvPr id="155" name="Rectangle 17"/>
              <p:cNvSpPr>
                <a:spLocks/>
              </p:cNvSpPr>
              <p:nvPr/>
            </p:nvSpPr>
            <p:spPr bwMode="auto">
              <a:xfrm>
                <a:off x="6276056" y="4466958"/>
                <a:ext cx="1454142" cy="583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rgbClr val="FFFFFF"/>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Meant to project an image of professionalism and reliability by using.</a:t>
                </a:r>
              </a:p>
            </p:txBody>
          </p:sp>
        </p:grpSp>
        <p:sp>
          <p:nvSpPr>
            <p:cNvPr id="156" name="AutoShape 63"/>
            <p:cNvSpPr>
              <a:spLocks/>
            </p:cNvSpPr>
            <p:nvPr/>
          </p:nvSpPr>
          <p:spPr bwMode="auto">
            <a:xfrm>
              <a:off x="4879812" y="5095013"/>
              <a:ext cx="340887" cy="492482"/>
            </a:xfrm>
            <a:custGeom>
              <a:avLst/>
              <a:gdLst/>
              <a:ahLst/>
              <a:cxnLst/>
              <a:rect l="0" t="0" r="r" b="b"/>
              <a:pathLst>
                <a:path w="21600" h="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chemeClr val="tx1"/>
            </a:solidFill>
            <a:ln>
              <a:noFill/>
            </a:ln>
          </p:spPr>
          <p:txBody>
            <a:bodyPr lIns="0" tIns="0" rIns="0" bIns="0"/>
            <a:lstStyle/>
            <a:p>
              <a:endParaRPr lang="en-US"/>
            </a:p>
          </p:txBody>
        </p:sp>
        <p:sp>
          <p:nvSpPr>
            <p:cNvPr id="157" name="Rectangle 17"/>
            <p:cNvSpPr>
              <a:spLocks/>
            </p:cNvSpPr>
            <p:nvPr/>
          </p:nvSpPr>
          <p:spPr bwMode="auto">
            <a:xfrm>
              <a:off x="1871787" y="4919749"/>
              <a:ext cx="1759713" cy="843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0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a:t>
              </a:r>
            </a:p>
          </p:txBody>
        </p:sp>
        <p:grpSp>
          <p:nvGrpSpPr>
            <p:cNvPr id="158" name="Group 157"/>
            <p:cNvGrpSpPr/>
            <p:nvPr/>
          </p:nvGrpSpPr>
          <p:grpSpPr>
            <a:xfrm>
              <a:off x="6530421" y="2479257"/>
              <a:ext cx="1347045" cy="941272"/>
              <a:chOff x="5655961" y="2157515"/>
              <a:chExt cx="1347045" cy="941272"/>
            </a:xfrm>
          </p:grpSpPr>
          <p:sp>
            <p:nvSpPr>
              <p:cNvPr id="159" name="AutoShape 13"/>
              <p:cNvSpPr>
                <a:spLocks/>
              </p:cNvSpPr>
              <p:nvPr/>
            </p:nvSpPr>
            <p:spPr bwMode="auto">
              <a:xfrm>
                <a:off x="5680548" y="2157515"/>
                <a:ext cx="520064" cy="394722"/>
              </a:xfrm>
              <a:custGeom>
                <a:avLst/>
                <a:gdLst/>
                <a:ahLst/>
                <a:cxnLst/>
                <a:rect l="0" t="0" r="r" b="b"/>
                <a:pathLst>
                  <a:path w="21600" h="21600">
                    <a:moveTo>
                      <a:pt x="10800" y="10944"/>
                    </a:moveTo>
                    <a:lnTo>
                      <a:pt x="3554" y="2862"/>
                    </a:lnTo>
                    <a:lnTo>
                      <a:pt x="18046" y="2862"/>
                    </a:lnTo>
                    <a:cubicBezTo>
                      <a:pt x="18046" y="2862"/>
                      <a:pt x="10800" y="10944"/>
                      <a:pt x="10800" y="10944"/>
                    </a:cubicBezTo>
                    <a:close/>
                    <a:moveTo>
                      <a:pt x="19036" y="18738"/>
                    </a:moveTo>
                    <a:lnTo>
                      <a:pt x="2564" y="18738"/>
                    </a:lnTo>
                    <a:cubicBezTo>
                      <a:pt x="2356" y="18738"/>
                      <a:pt x="2173" y="18561"/>
                      <a:pt x="2173" y="18358"/>
                    </a:cubicBezTo>
                    <a:lnTo>
                      <a:pt x="2173" y="5242"/>
                    </a:lnTo>
                    <a:lnTo>
                      <a:pt x="9624" y="13522"/>
                    </a:lnTo>
                    <a:cubicBezTo>
                      <a:pt x="9777" y="13692"/>
                      <a:pt x="9970" y="13786"/>
                      <a:pt x="10170" y="13786"/>
                    </a:cubicBezTo>
                    <a:lnTo>
                      <a:pt x="11429" y="13786"/>
                    </a:lnTo>
                    <a:cubicBezTo>
                      <a:pt x="11629" y="13786"/>
                      <a:pt x="11823" y="13692"/>
                      <a:pt x="11976" y="13522"/>
                    </a:cubicBezTo>
                    <a:lnTo>
                      <a:pt x="19427" y="5241"/>
                    </a:lnTo>
                    <a:lnTo>
                      <a:pt x="19427" y="18358"/>
                    </a:lnTo>
                    <a:cubicBezTo>
                      <a:pt x="19426" y="18561"/>
                      <a:pt x="19244" y="18738"/>
                      <a:pt x="19036" y="18738"/>
                    </a:cubicBezTo>
                    <a:cubicBezTo>
                      <a:pt x="19036" y="18738"/>
                      <a:pt x="19036" y="18738"/>
                      <a:pt x="19036" y="18738"/>
                    </a:cubicBezTo>
                    <a:close/>
                    <a:moveTo>
                      <a:pt x="19036" y="0"/>
                    </a:moveTo>
                    <a:lnTo>
                      <a:pt x="2564" y="0"/>
                    </a:lnTo>
                    <a:cubicBezTo>
                      <a:pt x="1150" y="0"/>
                      <a:pt x="0" y="1455"/>
                      <a:pt x="0" y="3242"/>
                    </a:cubicBezTo>
                    <a:lnTo>
                      <a:pt x="0" y="18358"/>
                    </a:lnTo>
                    <a:cubicBezTo>
                      <a:pt x="0" y="20146"/>
                      <a:pt x="1150" y="21600"/>
                      <a:pt x="2564" y="21600"/>
                    </a:cubicBezTo>
                    <a:lnTo>
                      <a:pt x="19036" y="21600"/>
                    </a:lnTo>
                    <a:cubicBezTo>
                      <a:pt x="20450" y="21600"/>
                      <a:pt x="21600" y="20146"/>
                      <a:pt x="21600" y="18358"/>
                    </a:cubicBezTo>
                    <a:lnTo>
                      <a:pt x="21600" y="3242"/>
                    </a:lnTo>
                    <a:cubicBezTo>
                      <a:pt x="21600" y="1455"/>
                      <a:pt x="20450" y="0"/>
                      <a:pt x="19036" y="0"/>
                    </a:cubicBezTo>
                    <a:cubicBezTo>
                      <a:pt x="19036" y="0"/>
                      <a:pt x="19036" y="0"/>
                      <a:pt x="19036" y="0"/>
                    </a:cubicBezTo>
                    <a:close/>
                    <a:moveTo>
                      <a:pt x="19036" y="0"/>
                    </a:moveTo>
                  </a:path>
                </a:pathLst>
              </a:custGeom>
              <a:solidFill>
                <a:schemeClr val="bg1"/>
              </a:solidFill>
              <a:ln>
                <a:noFill/>
              </a:ln>
            </p:spPr>
            <p:txBody>
              <a:bodyPr lIns="0" tIns="0" rIns="0" bIns="0"/>
              <a:lstStyle/>
              <a:p>
                <a:endParaRPr lang="en-US" dirty="0"/>
              </a:p>
            </p:txBody>
          </p:sp>
          <p:sp>
            <p:nvSpPr>
              <p:cNvPr id="160" name="Rectangle 17"/>
              <p:cNvSpPr>
                <a:spLocks/>
              </p:cNvSpPr>
              <p:nvPr/>
            </p:nvSpPr>
            <p:spPr bwMode="auto">
              <a:xfrm>
                <a:off x="5655961" y="2631913"/>
                <a:ext cx="1347045" cy="46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Meant to project an image of professional and reliability.</a:t>
                </a:r>
              </a:p>
            </p:txBody>
          </p:sp>
        </p:grpSp>
        <p:grpSp>
          <p:nvGrpSpPr>
            <p:cNvPr id="161" name="Group 160"/>
            <p:cNvGrpSpPr/>
            <p:nvPr/>
          </p:nvGrpSpPr>
          <p:grpSpPr>
            <a:xfrm>
              <a:off x="8759916" y="2634605"/>
              <a:ext cx="1650729" cy="1398266"/>
              <a:chOff x="12203112" y="2351022"/>
              <a:chExt cx="1650729" cy="1398266"/>
            </a:xfrm>
          </p:grpSpPr>
          <p:sp>
            <p:nvSpPr>
              <p:cNvPr id="162" name="AutoShape 62"/>
              <p:cNvSpPr>
                <a:spLocks/>
              </p:cNvSpPr>
              <p:nvPr/>
            </p:nvSpPr>
            <p:spPr bwMode="auto">
              <a:xfrm>
                <a:off x="12207199" y="3108712"/>
                <a:ext cx="640576" cy="640576"/>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solidFill>
              <a:ln>
                <a:noFill/>
              </a:ln>
            </p:spPr>
            <p:txBody>
              <a:bodyPr lIns="0" tIns="0" rIns="0" bIns="0"/>
              <a:lstStyle/>
              <a:p>
                <a:endParaRPr lang="en-US" dirty="0"/>
              </a:p>
            </p:txBody>
          </p:sp>
          <p:sp>
            <p:nvSpPr>
              <p:cNvPr id="163" name="Rectangle 17"/>
              <p:cNvSpPr>
                <a:spLocks/>
              </p:cNvSpPr>
              <p:nvPr/>
            </p:nvSpPr>
            <p:spPr bwMode="auto">
              <a:xfrm>
                <a:off x="12203112" y="2351022"/>
                <a:ext cx="1650729" cy="757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a:t>
                </a:r>
              </a:p>
            </p:txBody>
          </p:sp>
        </p:grpSp>
      </p:grpSp>
    </p:spTree>
    <p:extLst>
      <p:ext uri="{BB962C8B-B14F-4D97-AF65-F5344CB8AC3E}">
        <p14:creationId xmlns:p14="http://schemas.microsoft.com/office/powerpoint/2010/main" val="17129901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dirty="0">
                <a:solidFill>
                  <a:schemeClr val="tx1">
                    <a:lumMod val="65000"/>
                    <a:lumOff val="35000"/>
                  </a:schemeClr>
                </a:solidFill>
              </a:rPr>
              <a:t>Presentation : </a:t>
            </a:r>
            <a:r>
              <a:rPr lang="en-US" b="1" dirty="0">
                <a:solidFill>
                  <a:schemeClr val="accent2"/>
                </a:solidFill>
              </a:rPr>
              <a:t>Agenda</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11" name="Rectangle 10"/>
          <p:cNvSpPr/>
          <p:nvPr/>
        </p:nvSpPr>
        <p:spPr>
          <a:xfrm>
            <a:off x="5776066" y="1755321"/>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rot="18900000">
            <a:off x="2690678" y="2490565"/>
            <a:ext cx="1289954" cy="128995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62"/>
          <p:cNvSpPr>
            <a:spLocks/>
          </p:cNvSpPr>
          <p:nvPr/>
        </p:nvSpPr>
        <p:spPr bwMode="auto">
          <a:xfrm>
            <a:off x="3015017" y="2814904"/>
            <a:ext cx="641277" cy="641277"/>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a:p>
        </p:txBody>
      </p:sp>
      <p:sp>
        <p:nvSpPr>
          <p:cNvPr id="43" name="Rectangle 42"/>
          <p:cNvSpPr/>
          <p:nvPr/>
        </p:nvSpPr>
        <p:spPr>
          <a:xfrm rot="18900000">
            <a:off x="4070851" y="2456317"/>
            <a:ext cx="1289954" cy="1289954"/>
          </a:xfrm>
          <a:prstGeom prst="rect">
            <a:avLst/>
          </a:prstGeom>
          <a:solidFill>
            <a:srgbClr val="FF15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utoShape 49"/>
          <p:cNvSpPr>
            <a:spLocks/>
          </p:cNvSpPr>
          <p:nvPr/>
        </p:nvSpPr>
        <p:spPr bwMode="auto">
          <a:xfrm>
            <a:off x="4401109" y="2786856"/>
            <a:ext cx="629438" cy="628876"/>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a:p>
        </p:txBody>
      </p:sp>
      <p:sp>
        <p:nvSpPr>
          <p:cNvPr id="44" name="Rectangle 43"/>
          <p:cNvSpPr/>
          <p:nvPr/>
        </p:nvSpPr>
        <p:spPr>
          <a:xfrm rot="18900000">
            <a:off x="5451024" y="2456317"/>
            <a:ext cx="1289954" cy="1289954"/>
          </a:xfrm>
          <a:prstGeom prst="rect">
            <a:avLst/>
          </a:prstGeom>
          <a:solidFill>
            <a:srgbClr val="FF9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utoShape 51"/>
          <p:cNvSpPr>
            <a:spLocks/>
          </p:cNvSpPr>
          <p:nvPr/>
        </p:nvSpPr>
        <p:spPr bwMode="auto">
          <a:xfrm>
            <a:off x="5796042" y="2801335"/>
            <a:ext cx="599919" cy="599919"/>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a:p>
        </p:txBody>
      </p:sp>
      <p:sp>
        <p:nvSpPr>
          <p:cNvPr id="26" name="Rectangle 25"/>
          <p:cNvSpPr/>
          <p:nvPr/>
        </p:nvSpPr>
        <p:spPr>
          <a:xfrm rot="18900000">
            <a:off x="6831197" y="2461307"/>
            <a:ext cx="1289954" cy="1289954"/>
          </a:xfrm>
          <a:prstGeom prst="rect">
            <a:avLst/>
          </a:prstGeom>
          <a:solidFill>
            <a:srgbClr val="62BA4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11"/>
          <p:cNvSpPr>
            <a:spLocks/>
          </p:cNvSpPr>
          <p:nvPr/>
        </p:nvSpPr>
        <p:spPr bwMode="auto">
          <a:xfrm>
            <a:off x="7123642" y="2816704"/>
            <a:ext cx="705064" cy="5791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rgbClr val="FFFFFF"/>
          </a:solidFill>
          <a:ln>
            <a:noFill/>
          </a:ln>
        </p:spPr>
        <p:txBody>
          <a:bodyPr wrap="square" lIns="0" tIns="0" rIns="0" bIns="0">
            <a:noAutofit/>
          </a:bodyPr>
          <a:lstStyle/>
          <a:p>
            <a:endParaRPr lang="en-US"/>
          </a:p>
        </p:txBody>
      </p:sp>
      <p:sp>
        <p:nvSpPr>
          <p:cNvPr id="45" name="Rectangle 44"/>
          <p:cNvSpPr/>
          <p:nvPr/>
        </p:nvSpPr>
        <p:spPr>
          <a:xfrm rot="18900000">
            <a:off x="8211368" y="2461307"/>
            <a:ext cx="1289954" cy="1289954"/>
          </a:xfrm>
          <a:prstGeom prst="rect">
            <a:avLst/>
          </a:prstGeom>
          <a:solidFill>
            <a:srgbClr val="37CA9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utoShape 9"/>
          <p:cNvSpPr>
            <a:spLocks/>
          </p:cNvSpPr>
          <p:nvPr/>
        </p:nvSpPr>
        <p:spPr bwMode="auto">
          <a:xfrm>
            <a:off x="8472079" y="2705858"/>
            <a:ext cx="768532" cy="80085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rgbClr val="FFFFFF"/>
          </a:solidFill>
          <a:ln>
            <a:noFill/>
          </a:ln>
        </p:spPr>
        <p:txBody>
          <a:bodyPr lIns="0" tIns="0" rIns="0" bIns="0"/>
          <a:lstStyle/>
          <a:p>
            <a:endParaRPr lang="en-US"/>
          </a:p>
        </p:txBody>
      </p:sp>
      <p:sp>
        <p:nvSpPr>
          <p:cNvPr id="46" name="Rectangle 9"/>
          <p:cNvSpPr>
            <a:spLocks/>
          </p:cNvSpPr>
          <p:nvPr/>
        </p:nvSpPr>
        <p:spPr bwMode="auto">
          <a:xfrm>
            <a:off x="1584960" y="5174955"/>
            <a:ext cx="9022080" cy="76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47" name="Rectangle 9"/>
          <p:cNvSpPr>
            <a:spLocks/>
          </p:cNvSpPr>
          <p:nvPr/>
        </p:nvSpPr>
        <p:spPr bwMode="auto">
          <a:xfrm>
            <a:off x="2423519" y="4449647"/>
            <a:ext cx="7344962" cy="437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200"/>
              </a:lnSpc>
            </a:pPr>
            <a:r>
              <a:rPr lang="en-US" dirty="0">
                <a:solidFill>
                  <a:schemeClr val="accent2"/>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a:t>
            </a:r>
          </a:p>
        </p:txBody>
      </p:sp>
    </p:spTree>
    <p:extLst>
      <p:ext uri="{BB962C8B-B14F-4D97-AF65-F5344CB8AC3E}">
        <p14:creationId xmlns:p14="http://schemas.microsoft.com/office/powerpoint/2010/main" val="2290868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30</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Analysis &amp; Report</a:t>
            </a:r>
            <a:endParaRPr lang="en-US" dirty="0">
              <a:solidFill>
                <a:schemeClr val="accent6"/>
              </a:solidFill>
            </a:endParaRP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aphicFrame>
        <p:nvGraphicFramePr>
          <p:cNvPr id="36" name="Table 35"/>
          <p:cNvGraphicFramePr>
            <a:graphicFrameLocks noGrp="1"/>
          </p:cNvGraphicFramePr>
          <p:nvPr>
            <p:extLst>
              <p:ext uri="{D42A27DB-BD31-4B8C-83A1-F6EECF244321}">
                <p14:modId xmlns:p14="http://schemas.microsoft.com/office/powerpoint/2010/main" val="2610099428"/>
              </p:ext>
            </p:extLst>
          </p:nvPr>
        </p:nvGraphicFramePr>
        <p:xfrm>
          <a:off x="2047102" y="3961407"/>
          <a:ext cx="2371344" cy="1828800"/>
        </p:xfrm>
        <a:graphic>
          <a:graphicData uri="http://schemas.openxmlformats.org/drawingml/2006/table">
            <a:tbl>
              <a:tblPr firstRow="1" bandRow="1">
                <a:tableStyleId>{00A15C55-8517-42AA-B614-E9B94910E393}</a:tableStyleId>
              </a:tblPr>
              <a:tblGrid>
                <a:gridCol w="1493520">
                  <a:extLst>
                    <a:ext uri="{9D8B030D-6E8A-4147-A177-3AD203B41FA5}">
                      <a16:colId xmlns:a16="http://schemas.microsoft.com/office/drawing/2014/main" val="20000"/>
                    </a:ext>
                  </a:extLst>
                </a:gridCol>
                <a:gridCol w="877824">
                  <a:extLst>
                    <a:ext uri="{9D8B030D-6E8A-4147-A177-3AD203B41FA5}">
                      <a16:colId xmlns:a16="http://schemas.microsoft.com/office/drawing/2014/main" val="20001"/>
                    </a:ext>
                  </a:extLst>
                </a:gridCol>
              </a:tblGrid>
              <a:tr h="36576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6576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65760">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65760">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65760">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aphicFrame>
        <p:nvGraphicFramePr>
          <p:cNvPr id="37" name="Table 36"/>
          <p:cNvGraphicFramePr>
            <a:graphicFrameLocks noGrp="1"/>
          </p:cNvGraphicFramePr>
          <p:nvPr>
            <p:extLst>
              <p:ext uri="{D42A27DB-BD31-4B8C-83A1-F6EECF244321}">
                <p14:modId xmlns:p14="http://schemas.microsoft.com/office/powerpoint/2010/main" val="2599953829"/>
              </p:ext>
            </p:extLst>
          </p:nvPr>
        </p:nvGraphicFramePr>
        <p:xfrm>
          <a:off x="4967086" y="3961407"/>
          <a:ext cx="2371344" cy="1828800"/>
        </p:xfrm>
        <a:graphic>
          <a:graphicData uri="http://schemas.openxmlformats.org/drawingml/2006/table">
            <a:tbl>
              <a:tblPr firstRow="1" bandRow="1">
                <a:tableStyleId>{7DF18680-E054-41AD-8BC1-D1AEF772440D}</a:tableStyleId>
              </a:tblPr>
              <a:tblGrid>
                <a:gridCol w="931164">
                  <a:extLst>
                    <a:ext uri="{9D8B030D-6E8A-4147-A177-3AD203B41FA5}">
                      <a16:colId xmlns:a16="http://schemas.microsoft.com/office/drawing/2014/main" val="20000"/>
                    </a:ext>
                  </a:extLst>
                </a:gridCol>
                <a:gridCol w="1440180">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aphicFrame>
        <p:nvGraphicFramePr>
          <p:cNvPr id="38" name="Table 37"/>
          <p:cNvGraphicFramePr>
            <a:graphicFrameLocks noGrp="1"/>
          </p:cNvGraphicFramePr>
          <p:nvPr>
            <p:extLst>
              <p:ext uri="{D42A27DB-BD31-4B8C-83A1-F6EECF244321}">
                <p14:modId xmlns:p14="http://schemas.microsoft.com/office/powerpoint/2010/main" val="3322617325"/>
              </p:ext>
            </p:extLst>
          </p:nvPr>
        </p:nvGraphicFramePr>
        <p:xfrm>
          <a:off x="7887070" y="3961407"/>
          <a:ext cx="2371344" cy="1828800"/>
        </p:xfrm>
        <a:graphic>
          <a:graphicData uri="http://schemas.openxmlformats.org/drawingml/2006/table">
            <a:tbl>
              <a:tblPr firstRow="1" bandRow="1">
                <a:tableStyleId>{93296810-A885-4BE3-A3E7-6D5BEEA58F35}</a:tableStyleId>
              </a:tblPr>
              <a:tblGrid>
                <a:gridCol w="1185672">
                  <a:extLst>
                    <a:ext uri="{9D8B030D-6E8A-4147-A177-3AD203B41FA5}">
                      <a16:colId xmlns:a16="http://schemas.microsoft.com/office/drawing/2014/main" val="20000"/>
                    </a:ext>
                  </a:extLst>
                </a:gridCol>
                <a:gridCol w="1185672">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sp>
        <p:nvSpPr>
          <p:cNvPr id="39" name="Rectangle 20"/>
          <p:cNvSpPr>
            <a:spLocks/>
          </p:cNvSpPr>
          <p:nvPr/>
        </p:nvSpPr>
        <p:spPr bwMode="auto">
          <a:xfrm>
            <a:off x="2215683" y="3964437"/>
            <a:ext cx="1280751" cy="169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000"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PARTICULLARS </a:t>
            </a:r>
          </a:p>
          <a:p>
            <a:pPr algn="l">
              <a:lnSpc>
                <a:spcPts val="2900"/>
              </a:lnSpc>
            </a:pPr>
            <a:r>
              <a:rPr lang="en-US" sz="1000" spc="1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a:t>
            </a:r>
          </a:p>
          <a:p>
            <a:pPr algn="l">
              <a:lnSpc>
                <a:spcPts val="2900"/>
              </a:lnSpc>
            </a:pPr>
            <a:r>
              <a:rPr lang="en-US" sz="1000" spc="1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a:p>
            <a:pPr algn="l">
              <a:lnSpc>
                <a:spcPts val="2900"/>
              </a:lnSpc>
            </a:pPr>
            <a:r>
              <a:rPr lang="en-US" sz="1000" spc="1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Profession and</a:t>
            </a:r>
          </a:p>
          <a:p>
            <a:pPr algn="l">
              <a:lnSpc>
                <a:spcPts val="2900"/>
              </a:lnSpc>
            </a:pPr>
            <a:r>
              <a:rPr lang="en-US" sz="1000" spc="1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Reliability</a:t>
            </a:r>
          </a:p>
        </p:txBody>
      </p:sp>
      <p:sp>
        <p:nvSpPr>
          <p:cNvPr id="43" name="AutoShape 61"/>
          <p:cNvSpPr>
            <a:spLocks/>
          </p:cNvSpPr>
          <p:nvPr/>
        </p:nvSpPr>
        <p:spPr bwMode="auto">
          <a:xfrm>
            <a:off x="2053138" y="2288874"/>
            <a:ext cx="646236" cy="517062"/>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4"/>
          </a:solidFill>
          <a:ln>
            <a:noFill/>
          </a:ln>
        </p:spPr>
        <p:txBody>
          <a:bodyPr lIns="0" tIns="0" rIns="0" bIns="0"/>
          <a:lstStyle/>
          <a:p>
            <a:endParaRPr lang="en-US" dirty="0"/>
          </a:p>
        </p:txBody>
      </p:sp>
      <p:sp>
        <p:nvSpPr>
          <p:cNvPr id="44" name="Rectangle 6"/>
          <p:cNvSpPr>
            <a:spLocks/>
          </p:cNvSpPr>
          <p:nvPr/>
        </p:nvSpPr>
        <p:spPr bwMode="auto">
          <a:xfrm>
            <a:off x="2840157" y="2252914"/>
            <a:ext cx="17177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600" b="1" dirty="0">
                <a:latin typeface="PT Sans" panose="020B0503020203020204" pitchFamily="34" charset="0"/>
                <a:ea typeface="PT Sans" panose="020B0503020203020204" pitchFamily="34" charset="0"/>
                <a:cs typeface="Open Sans Condensed" panose="020B0806030504020204" pitchFamily="34" charset="0"/>
                <a:sym typeface="Montserrat-Bold" charset="0"/>
              </a:rPr>
              <a:t>Number1</a:t>
            </a:r>
          </a:p>
          <a:p>
            <a:pPr algn="l">
              <a:lnSpc>
                <a:spcPts val="1700"/>
              </a:lnSpc>
            </a:pPr>
            <a:r>
              <a:rPr lang="en-US" sz="1600" b="1" dirty="0">
                <a:solidFill>
                  <a:srgbClr val="FF0000"/>
                </a:solidFill>
                <a:latin typeface="PT Sans" panose="020B0503020203020204" pitchFamily="34" charset="0"/>
                <a:ea typeface="PT Sans" panose="020B0503020203020204" pitchFamily="34" charset="0"/>
                <a:cs typeface="Open Sans Condensed" panose="020B0806030504020204" pitchFamily="34" charset="0"/>
                <a:sym typeface="Montserrat-Bold" charset="0"/>
              </a:rPr>
              <a:t>SERVICES TEXT </a:t>
            </a:r>
            <a:r>
              <a:rPr lang="en-US" sz="1600" b="1" dirty="0">
                <a:latin typeface="PT Sans" panose="020B0503020203020204" pitchFamily="34" charset="0"/>
                <a:ea typeface="PT Sans" panose="020B0503020203020204" pitchFamily="34" charset="0"/>
                <a:cs typeface="Open Sans Condensed" panose="020B0806030504020204" pitchFamily="34" charset="0"/>
                <a:sym typeface="Montserrat-Bold" charset="0"/>
              </a:rPr>
              <a:t>TITLE HERE</a:t>
            </a:r>
          </a:p>
        </p:txBody>
      </p:sp>
      <p:sp>
        <p:nvSpPr>
          <p:cNvPr id="42" name="Rectangle 17"/>
          <p:cNvSpPr>
            <a:spLocks/>
          </p:cNvSpPr>
          <p:nvPr/>
        </p:nvSpPr>
        <p:spPr bwMode="auto">
          <a:xfrm>
            <a:off x="2043314" y="2988441"/>
            <a:ext cx="2274548" cy="602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sp>
        <p:nvSpPr>
          <p:cNvPr id="48" name="AutoShape 62"/>
          <p:cNvSpPr>
            <a:spLocks/>
          </p:cNvSpPr>
          <p:nvPr/>
        </p:nvSpPr>
        <p:spPr bwMode="auto">
          <a:xfrm>
            <a:off x="4961958" y="2216567"/>
            <a:ext cx="570532" cy="570532"/>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49" name="Rectangle 6"/>
          <p:cNvSpPr>
            <a:spLocks/>
          </p:cNvSpPr>
          <p:nvPr/>
        </p:nvSpPr>
        <p:spPr bwMode="auto">
          <a:xfrm>
            <a:off x="5673272" y="2235542"/>
            <a:ext cx="166515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600" b="1" dirty="0">
                <a:latin typeface="PT Sans" panose="020B0503020203020204" pitchFamily="34" charset="0"/>
                <a:ea typeface="PT Sans" panose="020B0503020203020204" pitchFamily="34" charset="0"/>
                <a:cs typeface="Open Sans Condensed" panose="020B0806030504020204" pitchFamily="34" charset="0"/>
                <a:sym typeface="Montserrat-Bold" charset="0"/>
              </a:rPr>
              <a:t>Number2</a:t>
            </a:r>
          </a:p>
          <a:p>
            <a:pPr algn="l">
              <a:lnSpc>
                <a:spcPts val="1700"/>
              </a:lnSpc>
            </a:pPr>
            <a:r>
              <a:rPr lang="en-US" sz="1600" b="1" dirty="0">
                <a:solidFill>
                  <a:schemeClr val="accent5"/>
                </a:solidFill>
                <a:latin typeface="PT Sans" panose="020B0503020203020204" pitchFamily="34" charset="0"/>
                <a:ea typeface="PT Sans" panose="020B0503020203020204" pitchFamily="34" charset="0"/>
                <a:cs typeface="Open Sans Condensed" panose="020B0806030504020204" pitchFamily="34" charset="0"/>
                <a:sym typeface="Montserrat-Bold" charset="0"/>
              </a:rPr>
              <a:t>SERVICES TEXT </a:t>
            </a:r>
            <a:r>
              <a:rPr lang="en-US" sz="1600" b="1" dirty="0">
                <a:latin typeface="PT Sans" panose="020B0503020203020204" pitchFamily="34" charset="0"/>
                <a:ea typeface="PT Sans" panose="020B0503020203020204" pitchFamily="34" charset="0"/>
                <a:cs typeface="Open Sans Condensed" panose="020B0806030504020204" pitchFamily="34" charset="0"/>
                <a:sym typeface="Montserrat-Bold" charset="0"/>
              </a:rPr>
              <a:t>TITLE HERE</a:t>
            </a:r>
          </a:p>
        </p:txBody>
      </p:sp>
      <p:sp>
        <p:nvSpPr>
          <p:cNvPr id="47" name="Rectangle 17"/>
          <p:cNvSpPr>
            <a:spLocks/>
          </p:cNvSpPr>
          <p:nvPr/>
        </p:nvSpPr>
        <p:spPr bwMode="auto">
          <a:xfrm>
            <a:off x="4958726" y="2988441"/>
            <a:ext cx="2274548" cy="60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sp>
        <p:nvSpPr>
          <p:cNvPr id="53" name="AutoShape 49"/>
          <p:cNvSpPr>
            <a:spLocks/>
          </p:cNvSpPr>
          <p:nvPr/>
        </p:nvSpPr>
        <p:spPr bwMode="auto">
          <a:xfrm>
            <a:off x="7921962" y="2151798"/>
            <a:ext cx="635667" cy="635102"/>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solidFill>
          <a:ln>
            <a:noFill/>
          </a:ln>
        </p:spPr>
        <p:txBody>
          <a:bodyPr lIns="0" tIns="0" rIns="0" bIns="0"/>
          <a:lstStyle/>
          <a:p>
            <a:endParaRPr lang="en-US" dirty="0"/>
          </a:p>
        </p:txBody>
      </p:sp>
      <p:sp>
        <p:nvSpPr>
          <p:cNvPr id="54" name="Rectangle 6"/>
          <p:cNvSpPr>
            <a:spLocks/>
          </p:cNvSpPr>
          <p:nvPr/>
        </p:nvSpPr>
        <p:spPr bwMode="auto">
          <a:xfrm>
            <a:off x="8698411" y="2179485"/>
            <a:ext cx="1865991"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600" b="1" dirty="0">
                <a:latin typeface="PT Sans" panose="020B0503020203020204" pitchFamily="34" charset="0"/>
                <a:ea typeface="PT Sans" panose="020B0503020203020204" pitchFamily="34" charset="0"/>
                <a:cs typeface="Open Sans Condensed" panose="020B0806030504020204" pitchFamily="34" charset="0"/>
                <a:sym typeface="Montserrat-Bold" charset="0"/>
              </a:rPr>
              <a:t>Number3</a:t>
            </a:r>
          </a:p>
          <a:p>
            <a:pPr algn="l">
              <a:lnSpc>
                <a:spcPts val="1700"/>
              </a:lnSpc>
            </a:pPr>
            <a:r>
              <a:rPr lang="en-US" sz="1600" b="1" dirty="0">
                <a:solidFill>
                  <a:schemeClr val="accent6"/>
                </a:solidFill>
                <a:latin typeface="PT Sans" panose="020B0503020203020204" pitchFamily="34" charset="0"/>
                <a:ea typeface="PT Sans" panose="020B0503020203020204" pitchFamily="34" charset="0"/>
                <a:cs typeface="Open Sans Condensed" panose="020B0806030504020204" pitchFamily="34" charset="0"/>
                <a:sym typeface="Montserrat-Bold" charset="0"/>
              </a:rPr>
              <a:t>SERVICES TEXT </a:t>
            </a:r>
            <a:r>
              <a:rPr lang="en-US" sz="1600" b="1" dirty="0">
                <a:latin typeface="PT Sans" panose="020B0503020203020204" pitchFamily="34" charset="0"/>
                <a:ea typeface="PT Sans" panose="020B0503020203020204" pitchFamily="34" charset="0"/>
                <a:cs typeface="Open Sans Condensed" panose="020B0806030504020204" pitchFamily="34" charset="0"/>
                <a:sym typeface="Montserrat-Bold" charset="0"/>
              </a:rPr>
              <a:t>TITLE HERE</a:t>
            </a:r>
          </a:p>
        </p:txBody>
      </p:sp>
      <p:sp>
        <p:nvSpPr>
          <p:cNvPr id="52" name="Rectangle 17"/>
          <p:cNvSpPr>
            <a:spLocks/>
          </p:cNvSpPr>
          <p:nvPr/>
        </p:nvSpPr>
        <p:spPr bwMode="auto">
          <a:xfrm>
            <a:off x="7892426" y="2988441"/>
            <a:ext cx="2274548" cy="60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sp>
        <p:nvSpPr>
          <p:cNvPr id="55" name="Rectangle 20"/>
          <p:cNvSpPr>
            <a:spLocks/>
          </p:cNvSpPr>
          <p:nvPr/>
        </p:nvSpPr>
        <p:spPr bwMode="auto">
          <a:xfrm>
            <a:off x="3702175" y="4028278"/>
            <a:ext cx="703433" cy="162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AMOUNT</a:t>
            </a:r>
          </a:p>
          <a:p>
            <a:pPr algn="l">
              <a:lnSpc>
                <a:spcPts val="29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450,000</a:t>
            </a:r>
          </a:p>
          <a:p>
            <a:pPr algn="l">
              <a:lnSpc>
                <a:spcPts val="29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40,201</a:t>
            </a:r>
          </a:p>
          <a:p>
            <a:pPr algn="l">
              <a:lnSpc>
                <a:spcPts val="29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10,240</a:t>
            </a:r>
          </a:p>
          <a:p>
            <a:pPr algn="l">
              <a:lnSpc>
                <a:spcPts val="29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10,140</a:t>
            </a:r>
          </a:p>
        </p:txBody>
      </p:sp>
      <p:sp>
        <p:nvSpPr>
          <p:cNvPr id="56" name="Rectangle 20"/>
          <p:cNvSpPr>
            <a:spLocks/>
          </p:cNvSpPr>
          <p:nvPr/>
        </p:nvSpPr>
        <p:spPr bwMode="auto">
          <a:xfrm>
            <a:off x="6162306" y="3935521"/>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PARTICULLARS </a:t>
            </a:r>
          </a:p>
          <a:p>
            <a:pPr algn="l">
              <a:lnSpc>
                <a:spcPts val="29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a:t>
            </a:r>
          </a:p>
          <a:p>
            <a:pPr algn="l">
              <a:lnSpc>
                <a:spcPts val="29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a:p>
            <a:pPr algn="l">
              <a:lnSpc>
                <a:spcPts val="29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Profession and</a:t>
            </a:r>
          </a:p>
          <a:p>
            <a:pPr algn="l">
              <a:lnSpc>
                <a:spcPts val="29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Reliability</a:t>
            </a:r>
          </a:p>
        </p:txBody>
      </p:sp>
      <p:sp>
        <p:nvSpPr>
          <p:cNvPr id="57" name="Rectangle 20"/>
          <p:cNvSpPr>
            <a:spLocks/>
          </p:cNvSpPr>
          <p:nvPr/>
        </p:nvSpPr>
        <p:spPr bwMode="auto">
          <a:xfrm>
            <a:off x="5156466" y="4028720"/>
            <a:ext cx="800100" cy="162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400"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AMOUNT</a:t>
            </a:r>
          </a:p>
          <a:p>
            <a:pPr algn="l">
              <a:lnSpc>
                <a:spcPts val="2900"/>
              </a:lnSpc>
            </a:pPr>
            <a:r>
              <a:rPr lang="en-US" sz="1400" dirty="0">
                <a:latin typeface="PT Sans" panose="020B0503020203020204" pitchFamily="34" charset="0"/>
                <a:ea typeface="PT Sans" panose="020B0503020203020204" pitchFamily="34" charset="0"/>
                <a:cs typeface="Lato" charset="0"/>
                <a:sym typeface="Montserrat-Regular" charset="0"/>
              </a:rPr>
              <a:t>450,000</a:t>
            </a:r>
          </a:p>
          <a:p>
            <a:pPr algn="l">
              <a:lnSpc>
                <a:spcPts val="2900"/>
              </a:lnSpc>
            </a:pPr>
            <a:r>
              <a:rPr lang="en-US" sz="1400" dirty="0">
                <a:latin typeface="PT Sans" panose="020B0503020203020204" pitchFamily="34" charset="0"/>
                <a:ea typeface="PT Sans" panose="020B0503020203020204" pitchFamily="34" charset="0"/>
                <a:cs typeface="Lato" charset="0"/>
                <a:sym typeface="Montserrat-Regular" charset="0"/>
              </a:rPr>
              <a:t>40,201</a:t>
            </a:r>
          </a:p>
          <a:p>
            <a:pPr algn="l">
              <a:lnSpc>
                <a:spcPts val="2900"/>
              </a:lnSpc>
            </a:pPr>
            <a:r>
              <a:rPr lang="en-US" sz="1400" dirty="0">
                <a:latin typeface="PT Sans" panose="020B0503020203020204" pitchFamily="34" charset="0"/>
                <a:ea typeface="PT Sans" panose="020B0503020203020204" pitchFamily="34" charset="0"/>
                <a:cs typeface="Lato" charset="0"/>
                <a:sym typeface="Montserrat-Regular" charset="0"/>
              </a:rPr>
              <a:t>10,240</a:t>
            </a:r>
          </a:p>
          <a:p>
            <a:pPr algn="l">
              <a:lnSpc>
                <a:spcPts val="2900"/>
              </a:lnSpc>
            </a:pPr>
            <a:r>
              <a:rPr lang="en-US" sz="1400" dirty="0">
                <a:latin typeface="PT Sans" panose="020B0503020203020204" pitchFamily="34" charset="0"/>
                <a:ea typeface="PT Sans" panose="020B0503020203020204" pitchFamily="34" charset="0"/>
                <a:cs typeface="Lato" charset="0"/>
                <a:sym typeface="Montserrat-Regular" charset="0"/>
              </a:rPr>
              <a:t>10,140</a:t>
            </a:r>
          </a:p>
        </p:txBody>
      </p:sp>
      <p:sp>
        <p:nvSpPr>
          <p:cNvPr id="58" name="Rectangle 20"/>
          <p:cNvSpPr>
            <a:spLocks/>
          </p:cNvSpPr>
          <p:nvPr/>
        </p:nvSpPr>
        <p:spPr bwMode="auto">
          <a:xfrm>
            <a:off x="8072437" y="393200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900"/>
              </a:lnSpc>
            </a:pPr>
            <a:r>
              <a:rPr lang="en-US" sz="1000"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PARTICULLARS </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Design is meant </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Project an image</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Profession and</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Reliability</a:t>
            </a:r>
          </a:p>
        </p:txBody>
      </p:sp>
      <p:sp>
        <p:nvSpPr>
          <p:cNvPr id="59" name="Rectangle 20"/>
          <p:cNvSpPr>
            <a:spLocks/>
          </p:cNvSpPr>
          <p:nvPr/>
        </p:nvSpPr>
        <p:spPr bwMode="auto">
          <a:xfrm>
            <a:off x="9228188" y="393200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900"/>
              </a:lnSpc>
            </a:pPr>
            <a:r>
              <a:rPr lang="en-US" sz="1000"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PARTICULLARS </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Design is meant </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Project an image</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Profession and</a:t>
            </a:r>
          </a:p>
          <a:p>
            <a:pPr>
              <a:lnSpc>
                <a:spcPts val="2900"/>
              </a:lnSpc>
            </a:pPr>
            <a:r>
              <a:rPr lang="en-US" sz="1000"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Reliability</a:t>
            </a:r>
          </a:p>
        </p:txBody>
      </p:sp>
    </p:spTree>
    <p:extLst>
      <p:ext uri="{BB962C8B-B14F-4D97-AF65-F5344CB8AC3E}">
        <p14:creationId xmlns:p14="http://schemas.microsoft.com/office/powerpoint/2010/main" val="1726438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31</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Analysis &amp; Report</a:t>
            </a:r>
            <a:endParaRPr lang="en-US" dirty="0">
              <a:solidFill>
                <a:schemeClr val="accent6"/>
              </a:solidFill>
            </a:endParaRP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nvGrpSpPr>
          <p:cNvPr id="2" name="Group 1"/>
          <p:cNvGrpSpPr/>
          <p:nvPr/>
        </p:nvGrpSpPr>
        <p:grpSpPr>
          <a:xfrm>
            <a:off x="1557131" y="2289732"/>
            <a:ext cx="9077738" cy="3670088"/>
            <a:chOff x="1557131" y="2109188"/>
            <a:chExt cx="9077738" cy="3670088"/>
          </a:xfrm>
        </p:grpSpPr>
        <p:grpSp>
          <p:nvGrpSpPr>
            <p:cNvPr id="26" name="Group 25"/>
            <p:cNvGrpSpPr/>
            <p:nvPr/>
          </p:nvGrpSpPr>
          <p:grpSpPr>
            <a:xfrm>
              <a:off x="8619279" y="2109188"/>
              <a:ext cx="2015590" cy="2015588"/>
              <a:chOff x="1495919" y="2119087"/>
              <a:chExt cx="2015590" cy="2015588"/>
            </a:xfrm>
          </p:grpSpPr>
          <p:sp>
            <p:nvSpPr>
              <p:cNvPr id="67" name="Oval 66"/>
              <p:cNvSpPr/>
              <p:nvPr/>
            </p:nvSpPr>
            <p:spPr>
              <a:xfrm>
                <a:off x="1495919" y="2119087"/>
                <a:ext cx="2015590" cy="201558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p:cNvSpPr/>
              <p:nvPr/>
            </p:nvSpPr>
            <p:spPr>
              <a:xfrm>
                <a:off x="1618342" y="2241509"/>
                <a:ext cx="1770743" cy="177074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1557131" y="2109188"/>
              <a:ext cx="2015590" cy="2015588"/>
              <a:chOff x="1495919" y="2119087"/>
              <a:chExt cx="2015590" cy="2015588"/>
            </a:xfrm>
          </p:grpSpPr>
          <p:sp>
            <p:nvSpPr>
              <p:cNvPr id="65" name="Oval 64"/>
              <p:cNvSpPr/>
              <p:nvPr/>
            </p:nvSpPr>
            <p:spPr>
              <a:xfrm>
                <a:off x="1495919" y="2119087"/>
                <a:ext cx="2015590" cy="201558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1618342" y="2241509"/>
                <a:ext cx="1770743" cy="17707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a:off x="3911180" y="2109188"/>
              <a:ext cx="2015590" cy="2015588"/>
              <a:chOff x="1495919" y="2119087"/>
              <a:chExt cx="2015590" cy="2015588"/>
            </a:xfrm>
          </p:grpSpPr>
          <p:sp>
            <p:nvSpPr>
              <p:cNvPr id="63" name="Oval 62"/>
              <p:cNvSpPr/>
              <p:nvPr/>
            </p:nvSpPr>
            <p:spPr>
              <a:xfrm>
                <a:off x="1495919" y="2119087"/>
                <a:ext cx="2015590" cy="201558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1618342" y="2241509"/>
                <a:ext cx="1770743" cy="17707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p:cNvGrpSpPr/>
            <p:nvPr/>
          </p:nvGrpSpPr>
          <p:grpSpPr>
            <a:xfrm>
              <a:off x="6265229" y="2109188"/>
              <a:ext cx="2015590" cy="2015588"/>
              <a:chOff x="1495919" y="2119087"/>
              <a:chExt cx="2015590" cy="2015588"/>
            </a:xfrm>
          </p:grpSpPr>
          <p:sp>
            <p:nvSpPr>
              <p:cNvPr id="61" name="Oval 60"/>
              <p:cNvSpPr/>
              <p:nvPr/>
            </p:nvSpPr>
            <p:spPr>
              <a:xfrm>
                <a:off x="1495919" y="2119087"/>
                <a:ext cx="2015590" cy="201558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1618342" y="2241509"/>
                <a:ext cx="1770743" cy="17707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AutoShape 61"/>
            <p:cNvSpPr>
              <a:spLocks/>
            </p:cNvSpPr>
            <p:nvPr/>
          </p:nvSpPr>
          <p:spPr bwMode="auto">
            <a:xfrm>
              <a:off x="2156295" y="2790031"/>
              <a:ext cx="817263" cy="653903"/>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bg1"/>
            </a:solidFill>
            <a:ln>
              <a:noFill/>
            </a:ln>
          </p:spPr>
          <p:txBody>
            <a:bodyPr lIns="0" tIns="0" rIns="0" bIns="0"/>
            <a:lstStyle/>
            <a:p>
              <a:endParaRPr lang="en-US"/>
            </a:p>
          </p:txBody>
        </p:sp>
        <p:cxnSp>
          <p:nvCxnSpPr>
            <p:cNvPr id="33" name="Straight Arrow Connector 32"/>
            <p:cNvCxnSpPr>
              <a:cxnSpLocks/>
            </p:cNvCxnSpPr>
            <p:nvPr/>
          </p:nvCxnSpPr>
          <p:spPr>
            <a:xfrm flipH="1">
              <a:off x="2564924" y="4124776"/>
              <a:ext cx="1" cy="345623"/>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cxnSpLocks/>
            </p:cNvCxnSpPr>
            <p:nvPr/>
          </p:nvCxnSpPr>
          <p:spPr>
            <a:xfrm flipH="1">
              <a:off x="4895442" y="4124776"/>
              <a:ext cx="1" cy="345623"/>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cxnSpLocks/>
            </p:cNvCxnSpPr>
            <p:nvPr/>
          </p:nvCxnSpPr>
          <p:spPr>
            <a:xfrm flipH="1">
              <a:off x="7273023" y="4124776"/>
              <a:ext cx="1" cy="345623"/>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p:cNvCxnSpPr>
            <p:nvPr/>
          </p:nvCxnSpPr>
          <p:spPr>
            <a:xfrm flipH="1">
              <a:off x="9627072" y="4124776"/>
              <a:ext cx="1" cy="34562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17"/>
            <p:cNvSpPr>
              <a:spLocks/>
            </p:cNvSpPr>
            <p:nvPr/>
          </p:nvSpPr>
          <p:spPr bwMode="auto">
            <a:xfrm>
              <a:off x="6391177" y="4544298"/>
              <a:ext cx="1767218" cy="123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why professionalism and This letterhead design is meant to project an why </a:t>
              </a:r>
            </a:p>
          </p:txBody>
        </p:sp>
        <p:sp>
          <p:nvSpPr>
            <p:cNvPr id="50" name="Freeform 23"/>
            <p:cNvSpPr>
              <a:spLocks/>
            </p:cNvSpPr>
            <p:nvPr/>
          </p:nvSpPr>
          <p:spPr bwMode="auto">
            <a:xfrm>
              <a:off x="4520947" y="2790031"/>
              <a:ext cx="796054" cy="65390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rgbClr val="FFFFFF"/>
            </a:solidFill>
            <a:ln>
              <a:noFill/>
            </a:ln>
          </p:spPr>
          <p:txBody>
            <a:bodyPr wrap="square" lIns="0" tIns="0" rIns="0" bIns="0">
              <a:noAutofit/>
            </a:bodyPr>
            <a:lstStyle/>
            <a:p>
              <a:endParaRPr lang="en-US"/>
            </a:p>
          </p:txBody>
        </p:sp>
        <p:sp>
          <p:nvSpPr>
            <p:cNvPr id="51" name="AutoShape 13"/>
            <p:cNvSpPr>
              <a:spLocks/>
            </p:cNvSpPr>
            <p:nvPr/>
          </p:nvSpPr>
          <p:spPr bwMode="auto">
            <a:xfrm>
              <a:off x="6842252" y="2790031"/>
              <a:ext cx="861542" cy="653900"/>
            </a:xfrm>
            <a:custGeom>
              <a:avLst/>
              <a:gdLst/>
              <a:ahLst/>
              <a:cxnLst/>
              <a:rect l="0" t="0" r="r" b="b"/>
              <a:pathLst>
                <a:path w="21600" h="21600">
                  <a:moveTo>
                    <a:pt x="10800" y="10944"/>
                  </a:moveTo>
                  <a:lnTo>
                    <a:pt x="3554" y="2862"/>
                  </a:lnTo>
                  <a:lnTo>
                    <a:pt x="18046" y="2862"/>
                  </a:lnTo>
                  <a:cubicBezTo>
                    <a:pt x="18046" y="2862"/>
                    <a:pt x="10800" y="10944"/>
                    <a:pt x="10800" y="10944"/>
                  </a:cubicBezTo>
                  <a:close/>
                  <a:moveTo>
                    <a:pt x="19036" y="18738"/>
                  </a:moveTo>
                  <a:lnTo>
                    <a:pt x="2564" y="18738"/>
                  </a:lnTo>
                  <a:cubicBezTo>
                    <a:pt x="2356" y="18738"/>
                    <a:pt x="2173" y="18561"/>
                    <a:pt x="2173" y="18358"/>
                  </a:cubicBezTo>
                  <a:lnTo>
                    <a:pt x="2173" y="5242"/>
                  </a:lnTo>
                  <a:lnTo>
                    <a:pt x="9624" y="13522"/>
                  </a:lnTo>
                  <a:cubicBezTo>
                    <a:pt x="9777" y="13692"/>
                    <a:pt x="9970" y="13786"/>
                    <a:pt x="10170" y="13786"/>
                  </a:cubicBezTo>
                  <a:lnTo>
                    <a:pt x="11429" y="13786"/>
                  </a:lnTo>
                  <a:cubicBezTo>
                    <a:pt x="11629" y="13786"/>
                    <a:pt x="11823" y="13692"/>
                    <a:pt x="11976" y="13522"/>
                  </a:cubicBezTo>
                  <a:lnTo>
                    <a:pt x="19427" y="5241"/>
                  </a:lnTo>
                  <a:lnTo>
                    <a:pt x="19427" y="18358"/>
                  </a:lnTo>
                  <a:cubicBezTo>
                    <a:pt x="19426" y="18561"/>
                    <a:pt x="19244" y="18738"/>
                    <a:pt x="19036" y="18738"/>
                  </a:cubicBezTo>
                  <a:cubicBezTo>
                    <a:pt x="19036" y="18738"/>
                    <a:pt x="19036" y="18738"/>
                    <a:pt x="19036" y="18738"/>
                  </a:cubicBezTo>
                  <a:close/>
                  <a:moveTo>
                    <a:pt x="19036" y="0"/>
                  </a:moveTo>
                  <a:lnTo>
                    <a:pt x="2564" y="0"/>
                  </a:lnTo>
                  <a:cubicBezTo>
                    <a:pt x="1150" y="0"/>
                    <a:pt x="0" y="1455"/>
                    <a:pt x="0" y="3242"/>
                  </a:cubicBezTo>
                  <a:lnTo>
                    <a:pt x="0" y="18358"/>
                  </a:lnTo>
                  <a:cubicBezTo>
                    <a:pt x="0" y="20146"/>
                    <a:pt x="1150" y="21600"/>
                    <a:pt x="2564" y="21600"/>
                  </a:cubicBezTo>
                  <a:lnTo>
                    <a:pt x="19036" y="21600"/>
                  </a:lnTo>
                  <a:cubicBezTo>
                    <a:pt x="20450" y="21600"/>
                    <a:pt x="21600" y="20146"/>
                    <a:pt x="21600" y="18358"/>
                  </a:cubicBezTo>
                  <a:lnTo>
                    <a:pt x="21600" y="3242"/>
                  </a:lnTo>
                  <a:cubicBezTo>
                    <a:pt x="21600" y="1455"/>
                    <a:pt x="20450" y="0"/>
                    <a:pt x="19036" y="0"/>
                  </a:cubicBezTo>
                  <a:cubicBezTo>
                    <a:pt x="19036" y="0"/>
                    <a:pt x="19036" y="0"/>
                    <a:pt x="19036" y="0"/>
                  </a:cubicBezTo>
                  <a:close/>
                  <a:moveTo>
                    <a:pt x="19036" y="0"/>
                  </a:moveTo>
                </a:path>
              </a:pathLst>
            </a:custGeom>
            <a:solidFill>
              <a:schemeClr val="bg1"/>
            </a:solidFill>
            <a:ln>
              <a:noFill/>
            </a:ln>
          </p:spPr>
          <p:txBody>
            <a:bodyPr lIns="0" tIns="0" rIns="0" bIns="0"/>
            <a:lstStyle/>
            <a:p>
              <a:endParaRPr lang="en-US" dirty="0"/>
            </a:p>
          </p:txBody>
        </p:sp>
        <p:sp>
          <p:nvSpPr>
            <p:cNvPr id="60" name="AutoShape 51"/>
            <p:cNvSpPr>
              <a:spLocks/>
            </p:cNvSpPr>
            <p:nvPr/>
          </p:nvSpPr>
          <p:spPr bwMode="auto">
            <a:xfrm>
              <a:off x="9242483" y="2732392"/>
              <a:ext cx="769180" cy="769178"/>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dirty="0"/>
            </a:p>
          </p:txBody>
        </p:sp>
        <p:sp>
          <p:nvSpPr>
            <p:cNvPr id="69" name="Rectangle 17"/>
            <p:cNvSpPr>
              <a:spLocks/>
            </p:cNvSpPr>
            <p:nvPr/>
          </p:nvSpPr>
          <p:spPr bwMode="auto">
            <a:xfrm>
              <a:off x="8741702" y="4544298"/>
              <a:ext cx="1767218" cy="123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why professionalism and This letterhead design is meant to project an why </a:t>
              </a:r>
            </a:p>
          </p:txBody>
        </p:sp>
        <p:sp>
          <p:nvSpPr>
            <p:cNvPr id="70" name="Rectangle 17"/>
            <p:cNvSpPr>
              <a:spLocks/>
            </p:cNvSpPr>
            <p:nvPr/>
          </p:nvSpPr>
          <p:spPr bwMode="auto">
            <a:xfrm>
              <a:off x="4033603" y="4544298"/>
              <a:ext cx="1767218" cy="123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why professionalism and This letterhead design is meant to project an why </a:t>
              </a:r>
            </a:p>
          </p:txBody>
        </p:sp>
        <p:sp>
          <p:nvSpPr>
            <p:cNvPr id="71" name="Rectangle 17"/>
            <p:cNvSpPr>
              <a:spLocks/>
            </p:cNvSpPr>
            <p:nvPr/>
          </p:nvSpPr>
          <p:spPr bwMode="auto">
            <a:xfrm>
              <a:off x="1683079" y="4544298"/>
              <a:ext cx="1767218" cy="123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why professionalism and This letterhead design is meant to project an why </a:t>
              </a:r>
            </a:p>
          </p:txBody>
        </p:sp>
      </p:grpSp>
    </p:spTree>
    <p:extLst>
      <p:ext uri="{BB962C8B-B14F-4D97-AF65-F5344CB8AC3E}">
        <p14:creationId xmlns:p14="http://schemas.microsoft.com/office/powerpoint/2010/main" val="7201288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32</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Connect Our Social Media</a:t>
            </a:r>
            <a:endParaRPr lang="en-US" dirty="0">
              <a:solidFill>
                <a:schemeClr val="accent6"/>
              </a:solidFill>
            </a:endParaRP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32" name="Rectangle 6"/>
          <p:cNvSpPr>
            <a:spLocks/>
          </p:cNvSpPr>
          <p:nvPr/>
        </p:nvSpPr>
        <p:spPr bwMode="auto">
          <a:xfrm>
            <a:off x="1649138" y="4912239"/>
            <a:ext cx="1625257" cy="278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Bold" charset="0"/>
              </a:rPr>
              <a:t>T W I T T E R # I D</a:t>
            </a:r>
          </a:p>
        </p:txBody>
      </p:sp>
      <p:sp>
        <p:nvSpPr>
          <p:cNvPr id="36" name="Rectangle 35"/>
          <p:cNvSpPr/>
          <p:nvPr/>
        </p:nvSpPr>
        <p:spPr>
          <a:xfrm>
            <a:off x="1408030" y="5270864"/>
            <a:ext cx="2107475"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
          <p:cNvSpPr>
            <a:spLocks/>
          </p:cNvSpPr>
          <p:nvPr/>
        </p:nvSpPr>
        <p:spPr bwMode="auto">
          <a:xfrm>
            <a:off x="4189821" y="4915441"/>
            <a:ext cx="1343732" cy="271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Bold" charset="0"/>
              </a:rPr>
              <a:t>@ O U R F B</a:t>
            </a:r>
          </a:p>
        </p:txBody>
      </p:sp>
      <p:sp>
        <p:nvSpPr>
          <p:cNvPr id="38" name="Rectangle 6"/>
          <p:cNvSpPr>
            <a:spLocks/>
          </p:cNvSpPr>
          <p:nvPr/>
        </p:nvSpPr>
        <p:spPr bwMode="auto">
          <a:xfrm>
            <a:off x="6399918" y="4895839"/>
            <a:ext cx="1723378" cy="31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Bold" charset="0"/>
              </a:rPr>
              <a:t>L I N K E D I N &amp; I D</a:t>
            </a:r>
          </a:p>
        </p:txBody>
      </p:sp>
      <p:sp>
        <p:nvSpPr>
          <p:cNvPr id="39" name="Rectangle 6"/>
          <p:cNvSpPr>
            <a:spLocks/>
          </p:cNvSpPr>
          <p:nvPr/>
        </p:nvSpPr>
        <p:spPr bwMode="auto">
          <a:xfrm>
            <a:off x="8539091" y="4896086"/>
            <a:ext cx="2244878" cy="31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Bold" charset="0"/>
              </a:rPr>
              <a:t>G O O G L E I D # T E X T</a:t>
            </a:r>
          </a:p>
        </p:txBody>
      </p:sp>
      <p:sp>
        <p:nvSpPr>
          <p:cNvPr id="41" name="Rectangle 40"/>
          <p:cNvSpPr/>
          <p:nvPr/>
        </p:nvSpPr>
        <p:spPr>
          <a:xfrm>
            <a:off x="3807950" y="5270864"/>
            <a:ext cx="210747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6207870" y="5270864"/>
            <a:ext cx="21074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8607793" y="5270864"/>
            <a:ext cx="2107475"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408030" y="2497709"/>
            <a:ext cx="2107475" cy="16881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807950" y="2497709"/>
            <a:ext cx="2107475" cy="16881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207870" y="2497709"/>
            <a:ext cx="2107475" cy="16881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8607790" y="2497709"/>
            <a:ext cx="2107475" cy="16881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utoShape 1"/>
          <p:cNvSpPr>
            <a:spLocks/>
          </p:cNvSpPr>
          <p:nvPr/>
        </p:nvSpPr>
        <p:spPr bwMode="auto">
          <a:xfrm>
            <a:off x="2073233" y="3026007"/>
            <a:ext cx="777068" cy="631526"/>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dirty="0"/>
          </a:p>
        </p:txBody>
      </p:sp>
      <p:sp>
        <p:nvSpPr>
          <p:cNvPr id="49" name="AutoShape 21"/>
          <p:cNvSpPr>
            <a:spLocks/>
          </p:cNvSpPr>
          <p:nvPr/>
        </p:nvSpPr>
        <p:spPr bwMode="auto">
          <a:xfrm>
            <a:off x="4575990" y="3056073"/>
            <a:ext cx="571394" cy="571394"/>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dirty="0"/>
          </a:p>
        </p:txBody>
      </p:sp>
      <p:sp>
        <p:nvSpPr>
          <p:cNvPr id="52" name="AutoShape 16"/>
          <p:cNvSpPr>
            <a:spLocks/>
          </p:cNvSpPr>
          <p:nvPr/>
        </p:nvSpPr>
        <p:spPr bwMode="auto">
          <a:xfrm>
            <a:off x="6939932" y="3034013"/>
            <a:ext cx="643351" cy="615514"/>
          </a:xfrm>
          <a:custGeom>
            <a:avLst/>
            <a:gdLst/>
            <a:ahLst/>
            <a:cxnLst/>
            <a:rect l="0" t="0" r="r" b="b"/>
            <a:pathLst>
              <a:path w="21600" h="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bg1"/>
          </a:solidFill>
          <a:ln>
            <a:noFill/>
          </a:ln>
        </p:spPr>
        <p:txBody>
          <a:bodyPr lIns="0" tIns="0" rIns="0" bIns="0"/>
          <a:lstStyle/>
          <a:p>
            <a:endParaRPr lang="en-US" dirty="0"/>
          </a:p>
        </p:txBody>
      </p:sp>
      <p:sp>
        <p:nvSpPr>
          <p:cNvPr id="53" name="AutoShape 18"/>
          <p:cNvSpPr>
            <a:spLocks/>
          </p:cNvSpPr>
          <p:nvPr/>
        </p:nvSpPr>
        <p:spPr bwMode="auto">
          <a:xfrm>
            <a:off x="9236123" y="3070018"/>
            <a:ext cx="850808" cy="543505"/>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cxnSp>
        <p:nvCxnSpPr>
          <p:cNvPr id="54" name="Straight Arrow Connector 53"/>
          <p:cNvCxnSpPr>
            <a:cxnSpLocks/>
            <a:stCxn id="3" idx="2"/>
          </p:cNvCxnSpPr>
          <p:nvPr/>
        </p:nvCxnSpPr>
        <p:spPr>
          <a:xfrm>
            <a:off x="2461768" y="4185832"/>
            <a:ext cx="0" cy="47878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cxnSpLocks/>
          </p:cNvCxnSpPr>
          <p:nvPr/>
        </p:nvCxnSpPr>
        <p:spPr>
          <a:xfrm>
            <a:off x="4861687" y="4185832"/>
            <a:ext cx="0" cy="47878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cxnSpLocks/>
          </p:cNvCxnSpPr>
          <p:nvPr/>
        </p:nvCxnSpPr>
        <p:spPr>
          <a:xfrm>
            <a:off x="7261607" y="4185832"/>
            <a:ext cx="0" cy="47878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cxnSpLocks/>
          </p:cNvCxnSpPr>
          <p:nvPr/>
        </p:nvCxnSpPr>
        <p:spPr>
          <a:xfrm>
            <a:off x="9661527" y="4185832"/>
            <a:ext cx="0" cy="47878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71022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740439" y="3696644"/>
            <a:ext cx="3192178" cy="3161354"/>
          </a:xfrm>
          <a:prstGeom prst="rect">
            <a:avLst/>
          </a:prstGeom>
          <a:solidFill>
            <a:srgbClr val="00000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2"/>
          </p:nvPr>
        </p:nvSpPr>
        <p:spPr/>
        <p:txBody>
          <a:bodyPr/>
          <a:lstStyle/>
          <a:p>
            <a:r>
              <a:rPr lang="en-US" dirty="0"/>
              <a:t>www.website.com</a:t>
            </a:r>
          </a:p>
        </p:txBody>
      </p:sp>
      <p:sp>
        <p:nvSpPr>
          <p:cNvPr id="19" name="Rectangle 18"/>
          <p:cNvSpPr/>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33</a:t>
            </a:fld>
            <a:endParaRPr lang="en-US" dirty="0"/>
          </a:p>
        </p:txBody>
      </p:sp>
      <p:sp>
        <p:nvSpPr>
          <p:cNvPr id="9" name="Title 8"/>
          <p:cNvSpPr>
            <a:spLocks noGrp="1"/>
          </p:cNvSpPr>
          <p:nvPr>
            <p:ph type="title"/>
          </p:nvPr>
        </p:nvSpPr>
        <p:spPr/>
        <p:txBody>
          <a:bodyPr/>
          <a:lstStyle/>
          <a:p>
            <a:r>
              <a:rPr lang="en-US" dirty="0"/>
              <a:t>Project Location</a:t>
            </a:r>
            <a:endParaRPr lang="en-US" dirty="0">
              <a:solidFill>
                <a:schemeClr val="accent6"/>
              </a:solidFill>
            </a:endParaRP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cxnSp>
        <p:nvCxnSpPr>
          <p:cNvPr id="29" name="Straight Connector 28"/>
          <p:cNvCxnSpPr>
            <a:cxnSpLocks/>
          </p:cNvCxnSpPr>
          <p:nvPr/>
        </p:nvCxnSpPr>
        <p:spPr>
          <a:xfrm flipH="1">
            <a:off x="-18140" y="2535811"/>
            <a:ext cx="1508803"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4440968" y="2236616"/>
            <a:ext cx="2867867" cy="374808"/>
            <a:chOff x="2645989" y="5392721"/>
            <a:chExt cx="2867867" cy="374808"/>
          </a:xfrm>
        </p:grpSpPr>
        <p:sp>
          <p:nvSpPr>
            <p:cNvPr id="50" name="Rectangle 21"/>
            <p:cNvSpPr>
              <a:spLocks/>
            </p:cNvSpPr>
            <p:nvPr/>
          </p:nvSpPr>
          <p:spPr bwMode="auto">
            <a:xfrm>
              <a:off x="3137639" y="5392721"/>
              <a:ext cx="237621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 and reliability.</a:t>
              </a:r>
            </a:p>
          </p:txBody>
        </p:sp>
        <p:sp>
          <p:nvSpPr>
            <p:cNvPr id="51" name="Freeform 20"/>
            <p:cNvSpPr/>
            <p:nvPr/>
          </p:nvSpPr>
          <p:spPr bwMode="auto">
            <a:xfrm>
              <a:off x="2645989" y="5408711"/>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33" name="Group 32"/>
          <p:cNvGrpSpPr/>
          <p:nvPr/>
        </p:nvGrpSpPr>
        <p:grpSpPr>
          <a:xfrm>
            <a:off x="7583693" y="2236616"/>
            <a:ext cx="2867867" cy="374808"/>
            <a:chOff x="2645989" y="5392721"/>
            <a:chExt cx="2867867" cy="374808"/>
          </a:xfrm>
        </p:grpSpPr>
        <p:sp>
          <p:nvSpPr>
            <p:cNvPr id="40" name="Rectangle 21"/>
            <p:cNvSpPr>
              <a:spLocks/>
            </p:cNvSpPr>
            <p:nvPr/>
          </p:nvSpPr>
          <p:spPr bwMode="auto">
            <a:xfrm>
              <a:off x="3137639" y="5392721"/>
              <a:ext cx="237621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 and reliability.</a:t>
              </a:r>
            </a:p>
          </p:txBody>
        </p:sp>
        <p:sp>
          <p:nvSpPr>
            <p:cNvPr id="45" name="Freeform 20"/>
            <p:cNvSpPr/>
            <p:nvPr/>
          </p:nvSpPr>
          <p:spPr bwMode="auto">
            <a:xfrm>
              <a:off x="2645989" y="5408711"/>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pic>
        <p:nvPicPr>
          <p:cNvPr id="34" name="Picture 33"/>
          <p:cNvPicPr>
            <a:picLocks noChangeAspect="1"/>
          </p:cNvPicPr>
          <p:nvPr/>
        </p:nvPicPr>
        <p:blipFill>
          <a:blip r:embed="rId3"/>
          <a:stretch>
            <a:fillRect/>
          </a:stretch>
        </p:blipFill>
        <p:spPr>
          <a:xfrm>
            <a:off x="1740441" y="2217185"/>
            <a:ext cx="2044700" cy="413670"/>
          </a:xfrm>
          <a:prstGeom prst="rect">
            <a:avLst/>
          </a:prstGeom>
        </p:spPr>
      </p:pic>
      <p:sp>
        <p:nvSpPr>
          <p:cNvPr id="35" name="Rectangle 9"/>
          <p:cNvSpPr>
            <a:spLocks/>
          </p:cNvSpPr>
          <p:nvPr/>
        </p:nvSpPr>
        <p:spPr bwMode="auto">
          <a:xfrm>
            <a:off x="1740441" y="2825706"/>
            <a:ext cx="8711119" cy="441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you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so beauty full and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your</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business flyer &amp; the flyer</a:t>
            </a:r>
          </a:p>
        </p:txBody>
      </p:sp>
      <p:sp>
        <p:nvSpPr>
          <p:cNvPr id="36" name="Rectangle 9"/>
          <p:cNvSpPr>
            <a:spLocks/>
          </p:cNvSpPr>
          <p:nvPr/>
        </p:nvSpPr>
        <p:spPr bwMode="auto">
          <a:xfrm>
            <a:off x="2219407" y="4089790"/>
            <a:ext cx="2234243" cy="237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200" b="1"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a:t>
            </a:r>
            <a:r>
              <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This letterhead design is meant to project an image of professionalism and lorem to reliability. By using simple alignments are your </a:t>
            </a:r>
            <a:r>
              <a:rPr lang="en-US" sz="12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400"/>
              </a:lnSpc>
            </a:pPr>
            <a:endPar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400"/>
              </a:lnSpc>
            </a:pPr>
            <a:r>
              <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a:t>
            </a:r>
          </a:p>
        </p:txBody>
      </p:sp>
      <p:sp>
        <p:nvSpPr>
          <p:cNvPr id="3" name="Picture Placeholder 2">
            <a:extLst>
              <a:ext uri="{FF2B5EF4-FFF2-40B4-BE49-F238E27FC236}">
                <a16:creationId xmlns:a16="http://schemas.microsoft.com/office/drawing/2014/main" id="{92117CDF-0A93-4338-A63B-E789685A0CB4}"/>
              </a:ext>
            </a:extLst>
          </p:cNvPr>
          <p:cNvSpPr>
            <a:spLocks noGrp="1"/>
          </p:cNvSpPr>
          <p:nvPr>
            <p:ph type="pic" sz="quarter" idx="23"/>
          </p:nvPr>
        </p:nvSpPr>
        <p:spPr/>
      </p:sp>
      <p:sp>
        <p:nvSpPr>
          <p:cNvPr id="5" name="Picture Placeholder 4">
            <a:extLst>
              <a:ext uri="{FF2B5EF4-FFF2-40B4-BE49-F238E27FC236}">
                <a16:creationId xmlns:a16="http://schemas.microsoft.com/office/drawing/2014/main" id="{72835F4D-DCD0-422E-B026-3557E14A32DB}"/>
              </a:ext>
            </a:extLst>
          </p:cNvPr>
          <p:cNvSpPr>
            <a:spLocks noGrp="1"/>
          </p:cNvSpPr>
          <p:nvPr>
            <p:ph type="pic" sz="quarter" idx="24"/>
          </p:nvPr>
        </p:nvSpPr>
        <p:spPr/>
      </p:sp>
    </p:spTree>
    <p:extLst>
      <p:ext uri="{BB962C8B-B14F-4D97-AF65-F5344CB8AC3E}">
        <p14:creationId xmlns:p14="http://schemas.microsoft.com/office/powerpoint/2010/main" val="15549195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34</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9" name="Title 8"/>
          <p:cNvSpPr>
            <a:spLocks noGrp="1"/>
          </p:cNvSpPr>
          <p:nvPr>
            <p:ph type="title"/>
          </p:nvPr>
        </p:nvSpPr>
        <p:spPr/>
        <p:txBody>
          <a:bodyPr/>
          <a:lstStyle/>
          <a:p>
            <a:r>
              <a:rPr lang="en-US" dirty="0"/>
              <a:t>Project Location</a:t>
            </a:r>
            <a:endParaRPr lang="en-US" dirty="0">
              <a:solidFill>
                <a:schemeClr val="accent6"/>
              </a:solidFill>
            </a:endParaRP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solidFill>
                <a:schemeClr val="tx1">
                  <a:lumMod val="50000"/>
                  <a:lumOff val="50000"/>
                </a:schemeClr>
              </a:solidFill>
            </a:endParaRPr>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37" name="Rectangle 36"/>
          <p:cNvSpPr/>
          <p:nvPr/>
        </p:nvSpPr>
        <p:spPr>
          <a:xfrm>
            <a:off x="1587863" y="3829709"/>
            <a:ext cx="747969" cy="1952766"/>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335832" y="3829709"/>
            <a:ext cx="747969" cy="1952766"/>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3083802" y="3829709"/>
            <a:ext cx="747969" cy="1952766"/>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3831770" y="3829709"/>
            <a:ext cx="747969" cy="1952766"/>
          </a:xfrm>
          <a:prstGeom prst="rect">
            <a:avLst/>
          </a:prstGeom>
          <a:solidFill>
            <a:srgbClr val="37CA9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4579739" y="3829709"/>
            <a:ext cx="747969" cy="195276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0" y="2349995"/>
            <a:ext cx="10607039" cy="1143160"/>
            <a:chOff x="0" y="2561015"/>
            <a:chExt cx="10607039" cy="1143160"/>
          </a:xfrm>
        </p:grpSpPr>
        <p:sp>
          <p:nvSpPr>
            <p:cNvPr id="36" name="Rectangle 9"/>
            <p:cNvSpPr>
              <a:spLocks/>
            </p:cNvSpPr>
            <p:nvPr/>
          </p:nvSpPr>
          <p:spPr bwMode="auto">
            <a:xfrm>
              <a:off x="1584959" y="3057929"/>
              <a:ext cx="9022080" cy="6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cxnSp>
          <p:nvCxnSpPr>
            <p:cNvPr id="43" name="Straight Connector 42"/>
            <p:cNvCxnSpPr>
              <a:cxnSpLocks/>
            </p:cNvCxnSpPr>
            <p:nvPr/>
          </p:nvCxnSpPr>
          <p:spPr>
            <a:xfrm flipH="1">
              <a:off x="0" y="2878711"/>
              <a:ext cx="1351641"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44" name="Picture 43"/>
            <p:cNvPicPr>
              <a:picLocks noChangeAspect="1"/>
            </p:cNvPicPr>
            <p:nvPr/>
          </p:nvPicPr>
          <p:blipFill>
            <a:blip r:embed="rId3"/>
            <a:stretch>
              <a:fillRect/>
            </a:stretch>
          </p:blipFill>
          <p:spPr>
            <a:xfrm>
              <a:off x="1584959" y="2561015"/>
              <a:ext cx="2044700" cy="413670"/>
            </a:xfrm>
            <a:prstGeom prst="rect">
              <a:avLst/>
            </a:prstGeom>
          </p:spPr>
        </p:pic>
      </p:grpSp>
      <p:sp>
        <p:nvSpPr>
          <p:cNvPr id="3" name="Picture Placeholder 2">
            <a:extLst>
              <a:ext uri="{FF2B5EF4-FFF2-40B4-BE49-F238E27FC236}">
                <a16:creationId xmlns:a16="http://schemas.microsoft.com/office/drawing/2014/main" id="{79F3A0CD-D433-4E34-95BD-4AC38F8DA3F7}"/>
              </a:ext>
            </a:extLst>
          </p:cNvPr>
          <p:cNvSpPr>
            <a:spLocks noGrp="1"/>
          </p:cNvSpPr>
          <p:nvPr>
            <p:ph type="pic" sz="quarter" idx="23"/>
          </p:nvPr>
        </p:nvSpPr>
        <p:spPr/>
      </p:sp>
    </p:spTree>
    <p:extLst>
      <p:ext uri="{BB962C8B-B14F-4D97-AF65-F5344CB8AC3E}">
        <p14:creationId xmlns:p14="http://schemas.microsoft.com/office/powerpoint/2010/main" val="2668917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35</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40" name="Rectangle 39"/>
          <p:cNvSpPr/>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2114546" y="2295808"/>
            <a:ext cx="7962908" cy="2266382"/>
            <a:chOff x="2114542" y="2332094"/>
            <a:chExt cx="7962908" cy="2266382"/>
          </a:xfrm>
        </p:grpSpPr>
        <p:grpSp>
          <p:nvGrpSpPr>
            <p:cNvPr id="30" name="Group 29"/>
            <p:cNvGrpSpPr/>
            <p:nvPr/>
          </p:nvGrpSpPr>
          <p:grpSpPr>
            <a:xfrm>
              <a:off x="2114542" y="3314408"/>
              <a:ext cx="7962908" cy="1284068"/>
              <a:chOff x="2114545" y="3201669"/>
              <a:chExt cx="7962908" cy="1284068"/>
            </a:xfrm>
          </p:grpSpPr>
          <p:sp>
            <p:nvSpPr>
              <p:cNvPr id="34" name="Rectangle 9"/>
              <p:cNvSpPr>
                <a:spLocks/>
              </p:cNvSpPr>
              <p:nvPr/>
            </p:nvSpPr>
            <p:spPr bwMode="auto">
              <a:xfrm>
                <a:off x="2690463" y="3955253"/>
                <a:ext cx="6811080" cy="53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300" i="1"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a:t>
                </a:r>
              </a:p>
            </p:txBody>
          </p:sp>
          <p:sp>
            <p:nvSpPr>
              <p:cNvPr id="35" name="TextBox 34"/>
              <p:cNvSpPr txBox="1"/>
              <p:nvPr/>
            </p:nvSpPr>
            <p:spPr>
              <a:xfrm>
                <a:off x="2114545" y="3201669"/>
                <a:ext cx="7962908" cy="707886"/>
              </a:xfrm>
              <a:prstGeom prst="rect">
                <a:avLst/>
              </a:prstGeom>
              <a:noFill/>
            </p:spPr>
            <p:txBody>
              <a:bodyPr wrap="square" rtlCol="0">
                <a:spAutoFit/>
              </a:bodyPr>
              <a:lstStyle/>
              <a:p>
                <a:pPr algn="ctr"/>
                <a:r>
                  <a:rPr lang="en-US" sz="4000" b="1" spc="200" dirty="0">
                    <a:solidFill>
                      <a:schemeClr val="accent4"/>
                    </a:solidFill>
                    <a:latin typeface="Bebas Neue Book" panose="00000500000000000000" pitchFamily="2" charset="0"/>
                    <a:ea typeface="PT Sans" panose="020B0503020203020204" pitchFamily="34" charset="0"/>
                  </a:rPr>
                  <a:t>THANKS</a:t>
                </a:r>
                <a:r>
                  <a:rPr lang="en-US" sz="4000" b="1" spc="200" dirty="0">
                    <a:latin typeface="Bebas Neue Book" panose="00000500000000000000" pitchFamily="2" charset="0"/>
                    <a:ea typeface="PT Sans" panose="020B0503020203020204" pitchFamily="34" charset="0"/>
                  </a:rPr>
                  <a:t> FOR </a:t>
                </a:r>
                <a:r>
                  <a:rPr lang="en-US" sz="4000" b="1" spc="200" dirty="0">
                    <a:solidFill>
                      <a:schemeClr val="accent5"/>
                    </a:solidFill>
                    <a:latin typeface="Bebas Neue Book" panose="00000500000000000000" pitchFamily="2" charset="0"/>
                    <a:ea typeface="PT Sans" panose="020B0503020203020204" pitchFamily="34" charset="0"/>
                  </a:rPr>
                  <a:t>YOUR</a:t>
                </a:r>
                <a:r>
                  <a:rPr lang="en-US" sz="4000" b="1" spc="200" dirty="0">
                    <a:latin typeface="Bebas Neue Book" panose="00000500000000000000" pitchFamily="2" charset="0"/>
                    <a:ea typeface="PT Sans" panose="020B0503020203020204" pitchFamily="34" charset="0"/>
                  </a:rPr>
                  <a:t> </a:t>
                </a:r>
                <a:r>
                  <a:rPr lang="en-US" sz="4000" b="1" spc="200" dirty="0">
                    <a:solidFill>
                      <a:schemeClr val="accent6"/>
                    </a:solidFill>
                    <a:latin typeface="Bebas Neue Book" panose="00000500000000000000" pitchFamily="2" charset="0"/>
                    <a:ea typeface="PT Sans" panose="020B0503020203020204" pitchFamily="34" charset="0"/>
                  </a:rPr>
                  <a:t>WATCHING</a:t>
                </a:r>
              </a:p>
            </p:txBody>
          </p:sp>
        </p:grpSp>
        <p:pic>
          <p:nvPicPr>
            <p:cNvPr id="32" name="Picture 31"/>
            <p:cNvPicPr>
              <a:picLocks noChangeAspect="1"/>
            </p:cNvPicPr>
            <p:nvPr/>
          </p:nvPicPr>
          <p:blipFill>
            <a:blip r:embed="rId3"/>
            <a:stretch>
              <a:fillRect/>
            </a:stretch>
          </p:blipFill>
          <p:spPr>
            <a:xfrm>
              <a:off x="5271235" y="2332094"/>
              <a:ext cx="1649527" cy="333721"/>
            </a:xfrm>
            <a:prstGeom prst="rect">
              <a:avLst/>
            </a:prstGeom>
          </p:spPr>
        </p:pic>
        <p:cxnSp>
          <p:nvCxnSpPr>
            <p:cNvPr id="33" name="Straight Connector 32"/>
            <p:cNvCxnSpPr>
              <a:cxnSpLocks/>
            </p:cNvCxnSpPr>
            <p:nvPr/>
          </p:nvCxnSpPr>
          <p:spPr>
            <a:xfrm>
              <a:off x="2690459" y="3041845"/>
              <a:ext cx="6811082"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6797038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36</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40" name="Rectangle 39"/>
          <p:cNvSpPr/>
          <p:nvPr/>
        </p:nvSpPr>
        <p:spPr>
          <a:xfrm>
            <a:off x="0" y="0"/>
            <a:ext cx="12192000" cy="685799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579778" y="2998112"/>
            <a:ext cx="3032445" cy="861774"/>
          </a:xfrm>
          <a:prstGeom prst="rect">
            <a:avLst/>
          </a:prstGeom>
          <a:noFill/>
        </p:spPr>
        <p:txBody>
          <a:bodyPr wrap="square" rtlCol="0">
            <a:spAutoFit/>
          </a:bodyPr>
          <a:lstStyle/>
          <a:p>
            <a:pPr algn="ctr"/>
            <a:r>
              <a:rPr lang="en-US" sz="5000" b="1" dirty="0">
                <a:solidFill>
                  <a:schemeClr val="bg1">
                    <a:lumMod val="50000"/>
                  </a:schemeClr>
                </a:solidFill>
                <a:latin typeface="PT Sans" panose="020B0503020203020204" pitchFamily="34" charset="0"/>
                <a:ea typeface="PT Sans" panose="020B0503020203020204" pitchFamily="34" charset="0"/>
              </a:rPr>
              <a:t>THE END</a:t>
            </a:r>
          </a:p>
        </p:txBody>
      </p:sp>
      <p:cxnSp>
        <p:nvCxnSpPr>
          <p:cNvPr id="4" name="Straight Connector 3"/>
          <p:cNvCxnSpPr>
            <a:cxnSpLocks/>
            <a:stCxn id="2" idx="3"/>
            <a:endCxn id="40" idx="3"/>
          </p:cNvCxnSpPr>
          <p:nvPr/>
        </p:nvCxnSpPr>
        <p:spPr>
          <a:xfrm>
            <a:off x="7612223" y="3428999"/>
            <a:ext cx="4579777" cy="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0" y="3428999"/>
            <a:ext cx="4579777" cy="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265059"/>
      </p:ext>
    </p:extLst>
  </p:cSld>
  <p:clrMapOvr>
    <a:masterClrMapping/>
  </p:clrMapOvr>
  <p:transition spd="slow">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4</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About Us</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393371" y="2656114"/>
            <a:ext cx="2119085" cy="3178628"/>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679544" y="2656114"/>
            <a:ext cx="2119085" cy="3178628"/>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250819" y="2656114"/>
            <a:ext cx="2119085" cy="317862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822095" y="2656114"/>
            <a:ext cx="2119085" cy="3178628"/>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970313" y="2176691"/>
            <a:ext cx="972457" cy="9724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399037" y="2176691"/>
            <a:ext cx="972457" cy="9724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827761" y="2176691"/>
            <a:ext cx="972457" cy="9724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256486" y="2176691"/>
            <a:ext cx="972457" cy="97245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utoShape 62"/>
          <p:cNvSpPr>
            <a:spLocks/>
          </p:cNvSpPr>
          <p:nvPr/>
        </p:nvSpPr>
        <p:spPr bwMode="auto">
          <a:xfrm>
            <a:off x="2234953" y="2444960"/>
            <a:ext cx="435919" cy="43591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a:p>
        </p:txBody>
      </p:sp>
      <p:sp>
        <p:nvSpPr>
          <p:cNvPr id="29" name="AutoShape 49"/>
          <p:cNvSpPr>
            <a:spLocks/>
          </p:cNvSpPr>
          <p:nvPr/>
        </p:nvSpPr>
        <p:spPr bwMode="auto">
          <a:xfrm>
            <a:off x="4671330" y="2449175"/>
            <a:ext cx="427871" cy="427488"/>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a:p>
        </p:txBody>
      </p:sp>
      <p:sp>
        <p:nvSpPr>
          <p:cNvPr id="30" name="AutoShape 51"/>
          <p:cNvSpPr>
            <a:spLocks/>
          </p:cNvSpPr>
          <p:nvPr/>
        </p:nvSpPr>
        <p:spPr bwMode="auto">
          <a:xfrm>
            <a:off x="7106458" y="2459017"/>
            <a:ext cx="407805" cy="407804"/>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a:p>
        </p:txBody>
      </p:sp>
      <p:sp>
        <p:nvSpPr>
          <p:cNvPr id="32" name="AutoShape 9"/>
          <p:cNvSpPr>
            <a:spLocks/>
          </p:cNvSpPr>
          <p:nvPr/>
        </p:nvSpPr>
        <p:spPr bwMode="auto">
          <a:xfrm>
            <a:off x="9477874" y="2390723"/>
            <a:ext cx="522423" cy="544392"/>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nvGrpSpPr>
          <p:cNvPr id="42" name="Group 41"/>
          <p:cNvGrpSpPr/>
          <p:nvPr/>
        </p:nvGrpSpPr>
        <p:grpSpPr>
          <a:xfrm>
            <a:off x="1709809" y="3416980"/>
            <a:ext cx="1486205" cy="808262"/>
            <a:chOff x="1709809" y="3417417"/>
            <a:chExt cx="1486205" cy="808262"/>
          </a:xfrm>
        </p:grpSpPr>
        <p:sp>
          <p:nvSpPr>
            <p:cNvPr id="33" name="TextBox 32"/>
            <p:cNvSpPr txBox="1"/>
            <p:nvPr/>
          </p:nvSpPr>
          <p:spPr>
            <a:xfrm>
              <a:off x="1709809" y="3417417"/>
              <a:ext cx="1486205" cy="707886"/>
            </a:xfrm>
            <a:prstGeom prst="rect">
              <a:avLst/>
            </a:prstGeom>
            <a:noFill/>
          </p:spPr>
          <p:txBody>
            <a:bodyPr wrap="square" rtlCol="0">
              <a:spAutoFit/>
            </a:bodyPr>
            <a:lstStyle/>
            <a:p>
              <a:pPr algn="ctr"/>
              <a:r>
                <a:rPr lang="en-US" sz="4000" b="1" dirty="0">
                  <a:solidFill>
                    <a:schemeClr val="tx1">
                      <a:lumMod val="75000"/>
                      <a:lumOff val="25000"/>
                    </a:schemeClr>
                  </a:solidFill>
                  <a:latin typeface="PT Sans" panose="020B0503020203020204" pitchFamily="34" charset="0"/>
                  <a:ea typeface="PT Sans" panose="020B0503020203020204" pitchFamily="34" charset="0"/>
                </a:rPr>
                <a:t>20%</a:t>
              </a:r>
            </a:p>
          </p:txBody>
        </p:sp>
        <p:cxnSp>
          <p:nvCxnSpPr>
            <p:cNvPr id="38" name="Straight Connector 37"/>
            <p:cNvCxnSpPr>
              <a:cxnSpLocks/>
            </p:cNvCxnSpPr>
            <p:nvPr/>
          </p:nvCxnSpPr>
          <p:spPr>
            <a:xfrm>
              <a:off x="1709809" y="4225679"/>
              <a:ext cx="148620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4138534" y="3416980"/>
            <a:ext cx="1486205" cy="808262"/>
            <a:chOff x="4138534" y="3417417"/>
            <a:chExt cx="1486205" cy="808262"/>
          </a:xfrm>
        </p:grpSpPr>
        <p:sp>
          <p:nvSpPr>
            <p:cNvPr id="34" name="TextBox 33"/>
            <p:cNvSpPr txBox="1"/>
            <p:nvPr/>
          </p:nvSpPr>
          <p:spPr>
            <a:xfrm>
              <a:off x="4138534" y="3417417"/>
              <a:ext cx="1486205" cy="707886"/>
            </a:xfrm>
            <a:prstGeom prst="rect">
              <a:avLst/>
            </a:prstGeom>
            <a:noFill/>
          </p:spPr>
          <p:txBody>
            <a:bodyPr wrap="square" rtlCol="0">
              <a:spAutoFit/>
            </a:bodyPr>
            <a:lstStyle/>
            <a:p>
              <a:pPr algn="ctr"/>
              <a:r>
                <a:rPr lang="en-US" sz="4000" b="1" dirty="0">
                  <a:solidFill>
                    <a:schemeClr val="tx1">
                      <a:lumMod val="75000"/>
                      <a:lumOff val="25000"/>
                    </a:schemeClr>
                  </a:solidFill>
                  <a:latin typeface="PT Sans" panose="020B0503020203020204" pitchFamily="34" charset="0"/>
                  <a:ea typeface="PT Sans" panose="020B0503020203020204" pitchFamily="34" charset="0"/>
                </a:rPr>
                <a:t>25%</a:t>
              </a:r>
            </a:p>
          </p:txBody>
        </p:sp>
        <p:cxnSp>
          <p:nvCxnSpPr>
            <p:cNvPr id="39" name="Straight Connector 38"/>
            <p:cNvCxnSpPr>
              <a:cxnSpLocks/>
            </p:cNvCxnSpPr>
            <p:nvPr/>
          </p:nvCxnSpPr>
          <p:spPr>
            <a:xfrm>
              <a:off x="4138534" y="4225679"/>
              <a:ext cx="148620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6567257" y="3416980"/>
            <a:ext cx="1486205" cy="808262"/>
            <a:chOff x="6567257" y="3417417"/>
            <a:chExt cx="1486205" cy="808262"/>
          </a:xfrm>
        </p:grpSpPr>
        <p:sp>
          <p:nvSpPr>
            <p:cNvPr id="35" name="TextBox 34"/>
            <p:cNvSpPr txBox="1"/>
            <p:nvPr/>
          </p:nvSpPr>
          <p:spPr>
            <a:xfrm>
              <a:off x="6567257" y="3417417"/>
              <a:ext cx="1486205" cy="707886"/>
            </a:xfrm>
            <a:prstGeom prst="rect">
              <a:avLst/>
            </a:prstGeom>
            <a:noFill/>
          </p:spPr>
          <p:txBody>
            <a:bodyPr wrap="square" rtlCol="0">
              <a:spAutoFit/>
            </a:bodyPr>
            <a:lstStyle/>
            <a:p>
              <a:pPr algn="ctr"/>
              <a:r>
                <a:rPr lang="en-US" sz="4000" b="1" dirty="0">
                  <a:solidFill>
                    <a:schemeClr val="tx1">
                      <a:lumMod val="75000"/>
                      <a:lumOff val="25000"/>
                    </a:schemeClr>
                  </a:solidFill>
                  <a:latin typeface="PT Sans" panose="020B0503020203020204" pitchFamily="34" charset="0"/>
                  <a:ea typeface="PT Sans" panose="020B0503020203020204" pitchFamily="34" charset="0"/>
                </a:rPr>
                <a:t>30%</a:t>
              </a:r>
            </a:p>
          </p:txBody>
        </p:sp>
        <p:cxnSp>
          <p:nvCxnSpPr>
            <p:cNvPr id="40" name="Straight Connector 39"/>
            <p:cNvCxnSpPr>
              <a:cxnSpLocks/>
            </p:cNvCxnSpPr>
            <p:nvPr/>
          </p:nvCxnSpPr>
          <p:spPr>
            <a:xfrm>
              <a:off x="6567257" y="4225679"/>
              <a:ext cx="148620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8993561" y="3416980"/>
            <a:ext cx="1486205" cy="808262"/>
            <a:chOff x="8993561" y="3417417"/>
            <a:chExt cx="1486205" cy="808262"/>
          </a:xfrm>
        </p:grpSpPr>
        <p:sp>
          <p:nvSpPr>
            <p:cNvPr id="36" name="TextBox 35"/>
            <p:cNvSpPr txBox="1"/>
            <p:nvPr/>
          </p:nvSpPr>
          <p:spPr>
            <a:xfrm>
              <a:off x="8993561" y="3417417"/>
              <a:ext cx="1486205" cy="707886"/>
            </a:xfrm>
            <a:prstGeom prst="rect">
              <a:avLst/>
            </a:prstGeom>
            <a:noFill/>
          </p:spPr>
          <p:txBody>
            <a:bodyPr wrap="square" rtlCol="0">
              <a:spAutoFit/>
            </a:bodyPr>
            <a:lstStyle/>
            <a:p>
              <a:pPr algn="ctr"/>
              <a:r>
                <a:rPr lang="en-US" sz="4000" b="1" dirty="0">
                  <a:solidFill>
                    <a:schemeClr val="tx1">
                      <a:lumMod val="75000"/>
                      <a:lumOff val="25000"/>
                    </a:schemeClr>
                  </a:solidFill>
                  <a:latin typeface="PT Sans" panose="020B0503020203020204" pitchFamily="34" charset="0"/>
                  <a:ea typeface="PT Sans" panose="020B0503020203020204" pitchFamily="34" charset="0"/>
                </a:rPr>
                <a:t>35%</a:t>
              </a:r>
            </a:p>
          </p:txBody>
        </p:sp>
        <p:cxnSp>
          <p:nvCxnSpPr>
            <p:cNvPr id="41" name="Straight Connector 40"/>
            <p:cNvCxnSpPr>
              <a:cxnSpLocks/>
            </p:cNvCxnSpPr>
            <p:nvPr/>
          </p:nvCxnSpPr>
          <p:spPr>
            <a:xfrm>
              <a:off x="8993561" y="4225679"/>
              <a:ext cx="148620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6" name="Rectangle 45"/>
          <p:cNvSpPr/>
          <p:nvPr/>
        </p:nvSpPr>
        <p:spPr>
          <a:xfrm>
            <a:off x="1709809" y="4530896"/>
            <a:ext cx="1486206" cy="1054135"/>
          </a:xfrm>
          <a:prstGeom prst="rect">
            <a:avLst/>
          </a:prstGeom>
        </p:spPr>
        <p:txBody>
          <a:bodyPr wrap="square">
            <a:spAutoFit/>
          </a:bodyPr>
          <a:lstStyle/>
          <a:p>
            <a:pPr algn="ct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a:t>
            </a:r>
          </a:p>
        </p:txBody>
      </p:sp>
      <p:sp>
        <p:nvSpPr>
          <p:cNvPr id="47" name="Rectangle 46"/>
          <p:cNvSpPr/>
          <p:nvPr/>
        </p:nvSpPr>
        <p:spPr>
          <a:xfrm>
            <a:off x="4138533" y="4530896"/>
            <a:ext cx="1486206" cy="1054135"/>
          </a:xfrm>
          <a:prstGeom prst="rect">
            <a:avLst/>
          </a:prstGeom>
        </p:spPr>
        <p:txBody>
          <a:bodyPr wrap="square">
            <a:spAutoFit/>
          </a:bodyPr>
          <a:lstStyle/>
          <a:p>
            <a:pPr algn="ct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a:t>
            </a:r>
          </a:p>
        </p:txBody>
      </p:sp>
      <p:sp>
        <p:nvSpPr>
          <p:cNvPr id="48" name="Rectangle 47"/>
          <p:cNvSpPr/>
          <p:nvPr/>
        </p:nvSpPr>
        <p:spPr>
          <a:xfrm>
            <a:off x="6560452" y="4530896"/>
            <a:ext cx="1486206" cy="1054135"/>
          </a:xfrm>
          <a:prstGeom prst="rect">
            <a:avLst/>
          </a:prstGeom>
        </p:spPr>
        <p:txBody>
          <a:bodyPr wrap="square">
            <a:spAutoFit/>
          </a:bodyPr>
          <a:lstStyle/>
          <a:p>
            <a:pPr algn="ct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a:t>
            </a:r>
          </a:p>
        </p:txBody>
      </p:sp>
      <p:sp>
        <p:nvSpPr>
          <p:cNvPr id="49" name="Rectangle 48"/>
          <p:cNvSpPr/>
          <p:nvPr/>
        </p:nvSpPr>
        <p:spPr>
          <a:xfrm>
            <a:off x="8993560" y="4530896"/>
            <a:ext cx="1486206" cy="1054135"/>
          </a:xfrm>
          <a:prstGeom prst="rect">
            <a:avLst/>
          </a:prstGeom>
        </p:spPr>
        <p:txBody>
          <a:bodyPr wrap="square">
            <a:spAutoFit/>
          </a:bodyPr>
          <a:lstStyle/>
          <a:p>
            <a:pPr algn="ct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a:t>
            </a:r>
          </a:p>
        </p:txBody>
      </p:sp>
    </p:spTree>
    <p:extLst>
      <p:ext uri="{BB962C8B-B14F-4D97-AF65-F5344CB8AC3E}">
        <p14:creationId xmlns:p14="http://schemas.microsoft.com/office/powerpoint/2010/main" val="230864539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5</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About Us</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0" y="2191657"/>
            <a:ext cx="5776066" cy="277785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0" y="2670016"/>
            <a:ext cx="4667250" cy="1821140"/>
            <a:chOff x="0" y="2548086"/>
            <a:chExt cx="4667250" cy="1821140"/>
          </a:xfrm>
        </p:grpSpPr>
        <p:pic>
          <p:nvPicPr>
            <p:cNvPr id="51" name="Picture 50"/>
            <p:cNvPicPr>
              <a:picLocks noChangeAspect="1"/>
            </p:cNvPicPr>
            <p:nvPr/>
          </p:nvPicPr>
          <p:blipFill>
            <a:blip r:embed="rId3"/>
            <a:stretch>
              <a:fillRect/>
            </a:stretch>
          </p:blipFill>
          <p:spPr>
            <a:xfrm>
              <a:off x="1323085" y="2548086"/>
              <a:ext cx="1649527" cy="333721"/>
            </a:xfrm>
            <a:prstGeom prst="rect">
              <a:avLst/>
            </a:prstGeom>
          </p:spPr>
        </p:pic>
        <p:sp>
          <p:nvSpPr>
            <p:cNvPr id="52" name="Rectangle 9"/>
            <p:cNvSpPr>
              <a:spLocks/>
            </p:cNvSpPr>
            <p:nvPr/>
          </p:nvSpPr>
          <p:spPr bwMode="auto">
            <a:xfrm>
              <a:off x="1323085" y="3679077"/>
              <a:ext cx="3344165" cy="690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text professionalism and reliability. By using simple alignments we have created a</a:t>
              </a:r>
            </a:p>
          </p:txBody>
        </p:sp>
        <p:cxnSp>
          <p:nvCxnSpPr>
            <p:cNvPr id="53" name="Straight Connector 52"/>
            <p:cNvCxnSpPr>
              <a:cxnSpLocks/>
            </p:cNvCxnSpPr>
            <p:nvPr/>
          </p:nvCxnSpPr>
          <p:spPr>
            <a:xfrm flipH="1">
              <a:off x="0" y="2819722"/>
              <a:ext cx="113529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1323085" y="3148693"/>
              <a:ext cx="2977917" cy="511608"/>
              <a:chOff x="1323085" y="3339878"/>
              <a:chExt cx="2977917" cy="511608"/>
            </a:xfrm>
          </p:grpSpPr>
          <p:sp>
            <p:nvSpPr>
              <p:cNvPr id="54" name="Freeform 20"/>
              <p:cNvSpPr>
                <a:spLocks noEditPoints="1"/>
              </p:cNvSpPr>
              <p:nvPr/>
            </p:nvSpPr>
            <p:spPr bwMode="auto">
              <a:xfrm>
                <a:off x="1323085" y="3339878"/>
                <a:ext cx="502813" cy="511608"/>
              </a:xfrm>
              <a:custGeom>
                <a:avLst/>
                <a:gdLst>
                  <a:gd name="T0" fmla="*/ 150 w 150"/>
                  <a:gd name="T1" fmla="*/ 7 h 151"/>
                  <a:gd name="T2" fmla="*/ 102 w 150"/>
                  <a:gd name="T3" fmla="*/ 0 h 151"/>
                  <a:gd name="T4" fmla="*/ 96 w 150"/>
                  <a:gd name="T5" fmla="*/ 24 h 151"/>
                  <a:gd name="T6" fmla="*/ 19 w 150"/>
                  <a:gd name="T7" fmla="*/ 77 h 151"/>
                  <a:gd name="T8" fmla="*/ 15 w 150"/>
                  <a:gd name="T9" fmla="*/ 82 h 151"/>
                  <a:gd name="T10" fmla="*/ 0 w 150"/>
                  <a:gd name="T11" fmla="*/ 123 h 151"/>
                  <a:gd name="T12" fmla="*/ 54 w 150"/>
                  <a:gd name="T13" fmla="*/ 127 h 151"/>
                  <a:gd name="T14" fmla="*/ 79 w 150"/>
                  <a:gd name="T15" fmla="*/ 134 h 151"/>
                  <a:gd name="T16" fmla="*/ 84 w 150"/>
                  <a:gd name="T17" fmla="*/ 136 h 151"/>
                  <a:gd name="T18" fmla="*/ 123 w 150"/>
                  <a:gd name="T19" fmla="*/ 151 h 151"/>
                  <a:gd name="T20" fmla="*/ 126 w 150"/>
                  <a:gd name="T21" fmla="*/ 96 h 151"/>
                  <a:gd name="T22" fmla="*/ 133 w 150"/>
                  <a:gd name="T23" fmla="*/ 72 h 151"/>
                  <a:gd name="T24" fmla="*/ 136 w 150"/>
                  <a:gd name="T25" fmla="*/ 67 h 151"/>
                  <a:gd name="T26" fmla="*/ 144 w 150"/>
                  <a:gd name="T27" fmla="*/ 55 h 151"/>
                  <a:gd name="T28" fmla="*/ 27 w 150"/>
                  <a:gd name="T29" fmla="*/ 137 h 151"/>
                  <a:gd name="T30" fmla="*/ 27 w 150"/>
                  <a:gd name="T31" fmla="*/ 110 h 151"/>
                  <a:gd name="T32" fmla="*/ 27 w 150"/>
                  <a:gd name="T33" fmla="*/ 137 h 151"/>
                  <a:gd name="T34" fmla="*/ 123 w 150"/>
                  <a:gd name="T35" fmla="*/ 137 h 151"/>
                  <a:gd name="T36" fmla="*/ 123 w 150"/>
                  <a:gd name="T37" fmla="*/ 110 h 151"/>
                  <a:gd name="T38" fmla="*/ 110 w 150"/>
                  <a:gd name="T39" fmla="*/ 70 h 151"/>
                  <a:gd name="T40" fmla="*/ 120 w 150"/>
                  <a:gd name="T41" fmla="*/ 72 h 151"/>
                  <a:gd name="T42" fmla="*/ 96 w 150"/>
                  <a:gd name="T43" fmla="*/ 119 h 151"/>
                  <a:gd name="T44" fmla="*/ 80 w 150"/>
                  <a:gd name="T45" fmla="*/ 110 h 151"/>
                  <a:gd name="T46" fmla="*/ 79 w 150"/>
                  <a:gd name="T47" fmla="*/ 120 h 151"/>
                  <a:gd name="T48" fmla="*/ 31 w 150"/>
                  <a:gd name="T49" fmla="*/ 96 h 151"/>
                  <a:gd name="T50" fmla="*/ 31 w 150"/>
                  <a:gd name="T51" fmla="*/ 96 h 151"/>
                  <a:gd name="T52" fmla="*/ 42 w 150"/>
                  <a:gd name="T53" fmla="*/ 83 h 151"/>
                  <a:gd name="T54" fmla="*/ 33 w 150"/>
                  <a:gd name="T55" fmla="*/ 79 h 151"/>
                  <a:gd name="T56" fmla="*/ 96 w 150"/>
                  <a:gd name="T57" fmla="*/ 48 h 151"/>
                  <a:gd name="T58" fmla="*/ 119 w 150"/>
                  <a:gd name="T59" fmla="*/ 55 h 151"/>
                  <a:gd name="T60" fmla="*/ 110 w 150"/>
                  <a:gd name="T61" fmla="*/ 70 h 151"/>
                  <a:gd name="T62" fmla="*/ 109 w 150"/>
                  <a:gd name="T63" fmla="*/ 41 h 151"/>
                  <a:gd name="T64" fmla="*/ 137 w 150"/>
                  <a:gd name="T65" fmla="*/ 14 h 151"/>
                  <a:gd name="T66" fmla="*/ 137 w 150"/>
                  <a:gd name="T67" fmla="*/ 4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51">
                    <a:moveTo>
                      <a:pt x="150" y="48"/>
                    </a:moveTo>
                    <a:cubicBezTo>
                      <a:pt x="150" y="7"/>
                      <a:pt x="150" y="7"/>
                      <a:pt x="150" y="7"/>
                    </a:cubicBezTo>
                    <a:cubicBezTo>
                      <a:pt x="150" y="3"/>
                      <a:pt x="147" y="0"/>
                      <a:pt x="144" y="0"/>
                    </a:cubicBezTo>
                    <a:cubicBezTo>
                      <a:pt x="102" y="0"/>
                      <a:pt x="102" y="0"/>
                      <a:pt x="102" y="0"/>
                    </a:cubicBezTo>
                    <a:cubicBezTo>
                      <a:pt x="99" y="0"/>
                      <a:pt x="96" y="3"/>
                      <a:pt x="96" y="7"/>
                    </a:cubicBezTo>
                    <a:cubicBezTo>
                      <a:pt x="96" y="24"/>
                      <a:pt x="96" y="24"/>
                      <a:pt x="96" y="24"/>
                    </a:cubicBezTo>
                    <a:cubicBezTo>
                      <a:pt x="62" y="24"/>
                      <a:pt x="34" y="47"/>
                      <a:pt x="26" y="78"/>
                    </a:cubicBezTo>
                    <a:cubicBezTo>
                      <a:pt x="19" y="77"/>
                      <a:pt x="19" y="77"/>
                      <a:pt x="19" y="77"/>
                    </a:cubicBezTo>
                    <a:cubicBezTo>
                      <a:pt x="18" y="77"/>
                      <a:pt x="17" y="77"/>
                      <a:pt x="16" y="78"/>
                    </a:cubicBezTo>
                    <a:cubicBezTo>
                      <a:pt x="15" y="79"/>
                      <a:pt x="15" y="81"/>
                      <a:pt x="15" y="82"/>
                    </a:cubicBezTo>
                    <a:cubicBezTo>
                      <a:pt x="23" y="96"/>
                      <a:pt x="23" y="96"/>
                      <a:pt x="23" y="96"/>
                    </a:cubicBezTo>
                    <a:cubicBezTo>
                      <a:pt x="10" y="99"/>
                      <a:pt x="0" y="110"/>
                      <a:pt x="0" y="123"/>
                    </a:cubicBezTo>
                    <a:cubicBezTo>
                      <a:pt x="0" y="138"/>
                      <a:pt x="12" y="151"/>
                      <a:pt x="27" y="151"/>
                    </a:cubicBezTo>
                    <a:cubicBezTo>
                      <a:pt x="41" y="151"/>
                      <a:pt x="53" y="140"/>
                      <a:pt x="54" y="127"/>
                    </a:cubicBezTo>
                    <a:cubicBezTo>
                      <a:pt x="79" y="127"/>
                      <a:pt x="79" y="127"/>
                      <a:pt x="79" y="127"/>
                    </a:cubicBezTo>
                    <a:cubicBezTo>
                      <a:pt x="79" y="134"/>
                      <a:pt x="79" y="134"/>
                      <a:pt x="79" y="134"/>
                    </a:cubicBezTo>
                    <a:cubicBezTo>
                      <a:pt x="79" y="135"/>
                      <a:pt x="79" y="136"/>
                      <a:pt x="80" y="137"/>
                    </a:cubicBezTo>
                    <a:cubicBezTo>
                      <a:pt x="82" y="137"/>
                      <a:pt x="83" y="137"/>
                      <a:pt x="84" y="136"/>
                    </a:cubicBezTo>
                    <a:cubicBezTo>
                      <a:pt x="96" y="127"/>
                      <a:pt x="96" y="127"/>
                      <a:pt x="96" y="127"/>
                    </a:cubicBezTo>
                    <a:cubicBezTo>
                      <a:pt x="98" y="141"/>
                      <a:pt x="109" y="151"/>
                      <a:pt x="123" y="151"/>
                    </a:cubicBezTo>
                    <a:cubicBezTo>
                      <a:pt x="138" y="151"/>
                      <a:pt x="150" y="138"/>
                      <a:pt x="150" y="123"/>
                    </a:cubicBezTo>
                    <a:cubicBezTo>
                      <a:pt x="150" y="109"/>
                      <a:pt x="140" y="98"/>
                      <a:pt x="126" y="96"/>
                    </a:cubicBezTo>
                    <a:cubicBezTo>
                      <a:pt x="126" y="72"/>
                      <a:pt x="126" y="72"/>
                      <a:pt x="126" y="72"/>
                    </a:cubicBezTo>
                    <a:cubicBezTo>
                      <a:pt x="133" y="72"/>
                      <a:pt x="133" y="72"/>
                      <a:pt x="133" y="72"/>
                    </a:cubicBezTo>
                    <a:cubicBezTo>
                      <a:pt x="135" y="72"/>
                      <a:pt x="136" y="71"/>
                      <a:pt x="136" y="70"/>
                    </a:cubicBezTo>
                    <a:cubicBezTo>
                      <a:pt x="137" y="69"/>
                      <a:pt x="137" y="68"/>
                      <a:pt x="136" y="67"/>
                    </a:cubicBezTo>
                    <a:cubicBezTo>
                      <a:pt x="127" y="55"/>
                      <a:pt x="127" y="55"/>
                      <a:pt x="127" y="55"/>
                    </a:cubicBezTo>
                    <a:cubicBezTo>
                      <a:pt x="144" y="55"/>
                      <a:pt x="144" y="55"/>
                      <a:pt x="144" y="55"/>
                    </a:cubicBezTo>
                    <a:cubicBezTo>
                      <a:pt x="147" y="55"/>
                      <a:pt x="150" y="52"/>
                      <a:pt x="150" y="48"/>
                    </a:cubicBezTo>
                    <a:close/>
                    <a:moveTo>
                      <a:pt x="27" y="137"/>
                    </a:moveTo>
                    <a:cubicBezTo>
                      <a:pt x="20" y="137"/>
                      <a:pt x="14" y="131"/>
                      <a:pt x="14" y="123"/>
                    </a:cubicBezTo>
                    <a:cubicBezTo>
                      <a:pt x="14" y="116"/>
                      <a:pt x="20" y="110"/>
                      <a:pt x="27" y="110"/>
                    </a:cubicBezTo>
                    <a:cubicBezTo>
                      <a:pt x="35" y="110"/>
                      <a:pt x="41" y="116"/>
                      <a:pt x="41" y="123"/>
                    </a:cubicBezTo>
                    <a:cubicBezTo>
                      <a:pt x="41" y="131"/>
                      <a:pt x="35" y="137"/>
                      <a:pt x="27" y="137"/>
                    </a:cubicBezTo>
                    <a:close/>
                    <a:moveTo>
                      <a:pt x="137" y="123"/>
                    </a:moveTo>
                    <a:cubicBezTo>
                      <a:pt x="137" y="131"/>
                      <a:pt x="131" y="137"/>
                      <a:pt x="123" y="137"/>
                    </a:cubicBezTo>
                    <a:cubicBezTo>
                      <a:pt x="115" y="137"/>
                      <a:pt x="109" y="131"/>
                      <a:pt x="109" y="123"/>
                    </a:cubicBezTo>
                    <a:cubicBezTo>
                      <a:pt x="109" y="116"/>
                      <a:pt x="115" y="110"/>
                      <a:pt x="123" y="110"/>
                    </a:cubicBezTo>
                    <a:cubicBezTo>
                      <a:pt x="131" y="110"/>
                      <a:pt x="137" y="116"/>
                      <a:pt x="137" y="123"/>
                    </a:cubicBezTo>
                    <a:close/>
                    <a:moveTo>
                      <a:pt x="110" y="70"/>
                    </a:moveTo>
                    <a:cubicBezTo>
                      <a:pt x="110" y="71"/>
                      <a:pt x="111" y="72"/>
                      <a:pt x="113" y="72"/>
                    </a:cubicBezTo>
                    <a:cubicBezTo>
                      <a:pt x="120" y="72"/>
                      <a:pt x="120" y="72"/>
                      <a:pt x="120" y="72"/>
                    </a:cubicBezTo>
                    <a:cubicBezTo>
                      <a:pt x="120" y="96"/>
                      <a:pt x="120" y="96"/>
                      <a:pt x="120" y="96"/>
                    </a:cubicBezTo>
                    <a:cubicBezTo>
                      <a:pt x="107" y="98"/>
                      <a:pt x="98" y="107"/>
                      <a:pt x="96" y="119"/>
                    </a:cubicBezTo>
                    <a:cubicBezTo>
                      <a:pt x="84" y="110"/>
                      <a:pt x="84" y="110"/>
                      <a:pt x="84" y="110"/>
                    </a:cubicBezTo>
                    <a:cubicBezTo>
                      <a:pt x="83" y="110"/>
                      <a:pt x="82" y="110"/>
                      <a:pt x="80" y="110"/>
                    </a:cubicBezTo>
                    <a:cubicBezTo>
                      <a:pt x="79" y="111"/>
                      <a:pt x="79" y="112"/>
                      <a:pt x="79" y="113"/>
                    </a:cubicBezTo>
                    <a:cubicBezTo>
                      <a:pt x="79" y="120"/>
                      <a:pt x="79" y="120"/>
                      <a:pt x="79" y="120"/>
                    </a:cubicBezTo>
                    <a:cubicBezTo>
                      <a:pt x="54" y="120"/>
                      <a:pt x="54" y="120"/>
                      <a:pt x="54" y="120"/>
                    </a:cubicBezTo>
                    <a:cubicBezTo>
                      <a:pt x="53" y="108"/>
                      <a:pt x="43" y="98"/>
                      <a:pt x="31" y="96"/>
                    </a:cubicBezTo>
                    <a:cubicBezTo>
                      <a:pt x="31" y="96"/>
                      <a:pt x="31" y="96"/>
                      <a:pt x="31" y="96"/>
                    </a:cubicBezTo>
                    <a:cubicBezTo>
                      <a:pt x="31" y="96"/>
                      <a:pt x="31" y="96"/>
                      <a:pt x="31" y="96"/>
                    </a:cubicBezTo>
                    <a:cubicBezTo>
                      <a:pt x="41" y="86"/>
                      <a:pt x="41" y="86"/>
                      <a:pt x="41" y="86"/>
                    </a:cubicBezTo>
                    <a:cubicBezTo>
                      <a:pt x="42" y="85"/>
                      <a:pt x="42" y="84"/>
                      <a:pt x="42" y="83"/>
                    </a:cubicBezTo>
                    <a:cubicBezTo>
                      <a:pt x="42" y="82"/>
                      <a:pt x="41" y="81"/>
                      <a:pt x="39" y="80"/>
                    </a:cubicBezTo>
                    <a:cubicBezTo>
                      <a:pt x="33" y="79"/>
                      <a:pt x="33" y="79"/>
                      <a:pt x="33" y="79"/>
                    </a:cubicBezTo>
                    <a:cubicBezTo>
                      <a:pt x="40" y="52"/>
                      <a:pt x="66" y="31"/>
                      <a:pt x="96" y="31"/>
                    </a:cubicBezTo>
                    <a:cubicBezTo>
                      <a:pt x="96" y="48"/>
                      <a:pt x="96" y="48"/>
                      <a:pt x="96" y="48"/>
                    </a:cubicBezTo>
                    <a:cubicBezTo>
                      <a:pt x="96" y="52"/>
                      <a:pt x="99" y="55"/>
                      <a:pt x="102" y="55"/>
                    </a:cubicBezTo>
                    <a:cubicBezTo>
                      <a:pt x="119" y="55"/>
                      <a:pt x="119" y="55"/>
                      <a:pt x="119" y="55"/>
                    </a:cubicBezTo>
                    <a:cubicBezTo>
                      <a:pt x="110" y="67"/>
                      <a:pt x="110" y="67"/>
                      <a:pt x="110" y="67"/>
                    </a:cubicBezTo>
                    <a:cubicBezTo>
                      <a:pt x="109" y="68"/>
                      <a:pt x="109" y="69"/>
                      <a:pt x="110" y="70"/>
                    </a:cubicBezTo>
                    <a:close/>
                    <a:moveTo>
                      <a:pt x="137" y="41"/>
                    </a:moveTo>
                    <a:cubicBezTo>
                      <a:pt x="109" y="41"/>
                      <a:pt x="109" y="41"/>
                      <a:pt x="109" y="41"/>
                    </a:cubicBezTo>
                    <a:cubicBezTo>
                      <a:pt x="109" y="14"/>
                      <a:pt x="109" y="14"/>
                      <a:pt x="109" y="14"/>
                    </a:cubicBezTo>
                    <a:cubicBezTo>
                      <a:pt x="137" y="14"/>
                      <a:pt x="137" y="14"/>
                      <a:pt x="137" y="14"/>
                    </a:cubicBezTo>
                    <a:lnTo>
                      <a:pt x="137" y="41"/>
                    </a:lnTo>
                    <a:close/>
                    <a:moveTo>
                      <a:pt x="137" y="41"/>
                    </a:moveTo>
                    <a:cubicBezTo>
                      <a:pt x="137" y="41"/>
                      <a:pt x="137" y="41"/>
                      <a:pt x="137" y="41"/>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1915687" y="3374432"/>
                <a:ext cx="2385315" cy="477054"/>
              </a:xfrm>
              <a:prstGeom prst="rect">
                <a:avLst/>
              </a:prstGeom>
              <a:noFill/>
            </p:spPr>
            <p:txBody>
              <a:bodyPr wrap="square" rtlCol="0">
                <a:spAutoFit/>
              </a:bodyPr>
              <a:lstStyle/>
              <a:p>
                <a:r>
                  <a:rPr lang="en-US" sz="2500" b="1" dirty="0">
                    <a:solidFill>
                      <a:schemeClr val="tx1">
                        <a:lumMod val="75000"/>
                        <a:lumOff val="25000"/>
                      </a:schemeClr>
                    </a:solidFill>
                    <a:latin typeface="PT Sans" panose="020B0503020203020204" pitchFamily="34" charset="0"/>
                    <a:ea typeface="PT Sans" panose="020B0503020203020204" pitchFamily="34" charset="0"/>
                    <a:cs typeface="Open Sans Condensed" panose="020B0806030504020204" pitchFamily="34" charset="0"/>
                  </a:rPr>
                  <a:t>BUSINESS PLAN</a:t>
                </a:r>
              </a:p>
            </p:txBody>
          </p:sp>
        </p:grpSp>
      </p:grpSp>
      <p:sp>
        <p:nvSpPr>
          <p:cNvPr id="56" name="Rectangle 9"/>
          <p:cNvSpPr>
            <a:spLocks/>
          </p:cNvSpPr>
          <p:nvPr/>
        </p:nvSpPr>
        <p:spPr bwMode="auto">
          <a:xfrm>
            <a:off x="1323085" y="5417514"/>
            <a:ext cx="9022080" cy="6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000" dirty="0" err="1">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bg1">
                    <a:lumMod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nvGrpSpPr>
          <p:cNvPr id="2" name="Group 1"/>
          <p:cNvGrpSpPr/>
          <p:nvPr/>
        </p:nvGrpSpPr>
        <p:grpSpPr>
          <a:xfrm>
            <a:off x="6096000" y="4869654"/>
            <a:ext cx="6096000" cy="99860"/>
            <a:chOff x="6096000" y="4869655"/>
            <a:chExt cx="5924552" cy="99860"/>
          </a:xfrm>
        </p:grpSpPr>
        <p:sp>
          <p:nvSpPr>
            <p:cNvPr id="57" name="Rectangle 56"/>
            <p:cNvSpPr/>
            <p:nvPr/>
          </p:nvSpPr>
          <p:spPr>
            <a:xfrm>
              <a:off x="6096000" y="4869656"/>
              <a:ext cx="1481138" cy="998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577138" y="4869656"/>
              <a:ext cx="1481138" cy="998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9058276" y="4869656"/>
              <a:ext cx="1481138" cy="998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0539414" y="4869655"/>
              <a:ext cx="1481138" cy="9985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Picture Placeholder 4">
            <a:extLst>
              <a:ext uri="{FF2B5EF4-FFF2-40B4-BE49-F238E27FC236}">
                <a16:creationId xmlns:a16="http://schemas.microsoft.com/office/drawing/2014/main" id="{F8BBD6EB-54BE-4853-9EDA-A3ECC7E83AE5}"/>
              </a:ext>
            </a:extLst>
          </p:cNvPr>
          <p:cNvSpPr>
            <a:spLocks noGrp="1"/>
          </p:cNvSpPr>
          <p:nvPr>
            <p:ph type="pic" sz="quarter" idx="14"/>
          </p:nvPr>
        </p:nvSpPr>
        <p:spPr/>
      </p:sp>
    </p:spTree>
    <p:extLst>
      <p:ext uri="{BB962C8B-B14F-4D97-AF65-F5344CB8AC3E}">
        <p14:creationId xmlns:p14="http://schemas.microsoft.com/office/powerpoint/2010/main" val="1770333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6</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123" name="Rectangle 122"/>
          <p:cNvSpPr/>
          <p:nvPr/>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8"/>
          <p:cNvSpPr>
            <a:spLocks noGrp="1"/>
          </p:cNvSpPr>
          <p:nvPr>
            <p:ph type="title"/>
          </p:nvPr>
        </p:nvSpPr>
        <p:spPr/>
        <p:txBody>
          <a:bodyPr/>
          <a:lstStyle/>
          <a:p>
            <a:r>
              <a:rPr lang="en-US" b="1" dirty="0">
                <a:solidFill>
                  <a:schemeClr val="tx1">
                    <a:lumMod val="85000"/>
                    <a:lumOff val="15000"/>
                  </a:schemeClr>
                </a:solidFill>
              </a:rPr>
              <a:t>Our Team</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112166" y="4751569"/>
            <a:ext cx="1957100" cy="630942"/>
          </a:xfrm>
          <a:prstGeom prst="rect">
            <a:avLst/>
          </a:prstGeom>
          <a:noFill/>
        </p:spPr>
        <p:txBody>
          <a:bodyPr wrap="square" rtlCol="0">
            <a:spAutoFit/>
          </a:bodyPr>
          <a:lstStyle/>
          <a:p>
            <a:pPr algn="ctr"/>
            <a:r>
              <a:rPr lang="en-US" sz="15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rPr>
              <a:t>MIKE JOHN</a:t>
            </a:r>
          </a:p>
          <a:p>
            <a:pPr algn="ctr"/>
            <a:r>
              <a:rPr lang="en-US" sz="2000" b="1" dirty="0">
                <a:solidFill>
                  <a:schemeClr val="accent6"/>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114" name="Straight Connector 113"/>
          <p:cNvCxnSpPr/>
          <p:nvPr/>
        </p:nvCxnSpPr>
        <p:spPr>
          <a:xfrm flipH="1">
            <a:off x="5851003" y="5414080"/>
            <a:ext cx="479426"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8324926" y="4751569"/>
            <a:ext cx="1806896" cy="630942"/>
          </a:xfrm>
          <a:prstGeom prst="rect">
            <a:avLst/>
          </a:prstGeom>
          <a:noFill/>
        </p:spPr>
        <p:txBody>
          <a:bodyPr wrap="square" rtlCol="0">
            <a:spAutoFit/>
          </a:bodyPr>
          <a:lstStyle/>
          <a:p>
            <a:pPr algn="ctr"/>
            <a:r>
              <a:rPr lang="en-US" sz="15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solidFill>
                  <a:schemeClr val="accent5"/>
                </a:solidFill>
                <a:latin typeface="PT Sans" panose="020B0503020203020204" pitchFamily="34" charset="0"/>
                <a:ea typeface="PT Sans" panose="020B0503020203020204" pitchFamily="34" charset="0"/>
                <a:cs typeface="Open Sans Condensed" panose="020B0806030504020204" pitchFamily="34" charset="0"/>
              </a:rPr>
              <a:t>POST TITLE</a:t>
            </a:r>
          </a:p>
        </p:txBody>
      </p:sp>
      <p:sp>
        <p:nvSpPr>
          <p:cNvPr id="115" name="Rectangle 114"/>
          <p:cNvSpPr/>
          <p:nvPr/>
        </p:nvSpPr>
        <p:spPr>
          <a:xfrm>
            <a:off x="5053834" y="5542508"/>
            <a:ext cx="2073764" cy="553998"/>
          </a:xfrm>
          <a:prstGeom prst="rect">
            <a:avLst/>
          </a:prstGeom>
        </p:spPr>
        <p:txBody>
          <a:bodyPr wrap="square">
            <a:spAutoFit/>
          </a:bodyP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yours image of professional and texts</a:t>
            </a:r>
          </a:p>
        </p:txBody>
      </p:sp>
      <p:cxnSp>
        <p:nvCxnSpPr>
          <p:cNvPr id="118" name="Straight Connector 117"/>
          <p:cNvCxnSpPr/>
          <p:nvPr/>
        </p:nvCxnSpPr>
        <p:spPr>
          <a:xfrm flipH="1">
            <a:off x="8988661" y="5414080"/>
            <a:ext cx="47942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4389137" y="2195201"/>
            <a:ext cx="281354" cy="2095446"/>
            <a:chOff x="4479179" y="2195201"/>
            <a:chExt cx="281354" cy="2095446"/>
          </a:xfrm>
        </p:grpSpPr>
        <p:sp>
          <p:nvSpPr>
            <p:cNvPr id="14" name="Oval 13"/>
            <p:cNvSpPr/>
            <p:nvPr/>
          </p:nvSpPr>
          <p:spPr>
            <a:xfrm>
              <a:off x="4479179" y="2195201"/>
              <a:ext cx="281354" cy="281354"/>
            </a:xfrm>
            <a:prstGeom prst="ellipse">
              <a:avLst/>
            </a:prstGeom>
            <a:solidFill>
              <a:srgbClr val="FF1515">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4479179" y="3102247"/>
              <a:ext cx="281354" cy="281354"/>
            </a:xfrm>
            <a:prstGeom prst="ellipse">
              <a:avLst/>
            </a:prstGeom>
            <a:solidFill>
              <a:srgbClr val="FF960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4479179" y="4009293"/>
              <a:ext cx="281354" cy="281354"/>
            </a:xfrm>
            <a:prstGeom prst="ellipse">
              <a:avLst/>
            </a:prstGeom>
            <a:solidFill>
              <a:srgbClr val="37CA9D">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8" name="Rectangle 57"/>
          <p:cNvSpPr/>
          <p:nvPr/>
        </p:nvSpPr>
        <p:spPr>
          <a:xfrm>
            <a:off x="8186209" y="5542508"/>
            <a:ext cx="2073764" cy="553998"/>
          </a:xfrm>
          <a:prstGeom prst="rect">
            <a:avLst/>
          </a:prstGeom>
        </p:spPr>
        <p:txBody>
          <a:bodyPr wrap="square">
            <a:spAutoFit/>
          </a:bodyP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yours image of professional and texts</a:t>
            </a:r>
          </a:p>
        </p:txBody>
      </p:sp>
      <p:grpSp>
        <p:nvGrpSpPr>
          <p:cNvPr id="2" name="Group 1"/>
          <p:cNvGrpSpPr/>
          <p:nvPr/>
        </p:nvGrpSpPr>
        <p:grpSpPr>
          <a:xfrm>
            <a:off x="1921459" y="4751569"/>
            <a:ext cx="2073764" cy="1344937"/>
            <a:chOff x="1921459" y="4751569"/>
            <a:chExt cx="2073764" cy="1344937"/>
          </a:xfrm>
        </p:grpSpPr>
        <p:sp>
          <p:nvSpPr>
            <p:cNvPr id="110" name="TextBox 109"/>
            <p:cNvSpPr txBox="1"/>
            <p:nvPr/>
          </p:nvSpPr>
          <p:spPr>
            <a:xfrm>
              <a:off x="2060176" y="4751569"/>
              <a:ext cx="1806896" cy="630942"/>
            </a:xfrm>
            <a:prstGeom prst="rect">
              <a:avLst/>
            </a:prstGeom>
            <a:noFill/>
          </p:spPr>
          <p:txBody>
            <a:bodyPr wrap="square" rtlCol="0">
              <a:spAutoFit/>
            </a:bodyPr>
            <a:lstStyle/>
            <a:p>
              <a:pPr algn="ctr"/>
              <a:r>
                <a:rPr lang="en-US" sz="15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solidFill>
                    <a:schemeClr val="accent4"/>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111" name="Straight Connector 110"/>
            <p:cNvCxnSpPr/>
            <p:nvPr/>
          </p:nvCxnSpPr>
          <p:spPr>
            <a:xfrm flipH="1">
              <a:off x="2723911" y="5414080"/>
              <a:ext cx="479426"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1921459" y="5542508"/>
              <a:ext cx="2073764" cy="553998"/>
            </a:xfrm>
            <a:prstGeom prst="rect">
              <a:avLst/>
            </a:prstGeom>
          </p:spPr>
          <p:txBody>
            <a:bodyPr wrap="square">
              <a:spAutoFit/>
            </a:bodyP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yours image of professional and texts</a:t>
              </a:r>
            </a:p>
          </p:txBody>
        </p:sp>
      </p:grpSp>
      <p:grpSp>
        <p:nvGrpSpPr>
          <p:cNvPr id="60" name="Group 59"/>
          <p:cNvGrpSpPr/>
          <p:nvPr/>
        </p:nvGrpSpPr>
        <p:grpSpPr>
          <a:xfrm>
            <a:off x="7521510" y="2195201"/>
            <a:ext cx="281354" cy="2095446"/>
            <a:chOff x="4479179" y="2195201"/>
            <a:chExt cx="281354" cy="2095446"/>
          </a:xfrm>
        </p:grpSpPr>
        <p:sp>
          <p:nvSpPr>
            <p:cNvPr id="61" name="Oval 60"/>
            <p:cNvSpPr/>
            <p:nvPr/>
          </p:nvSpPr>
          <p:spPr>
            <a:xfrm>
              <a:off x="4479179" y="2195201"/>
              <a:ext cx="281354" cy="281354"/>
            </a:xfrm>
            <a:prstGeom prst="ellipse">
              <a:avLst/>
            </a:prstGeom>
            <a:solidFill>
              <a:srgbClr val="FF1515">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4479179" y="3102247"/>
              <a:ext cx="281354" cy="281354"/>
            </a:xfrm>
            <a:prstGeom prst="ellipse">
              <a:avLst/>
            </a:prstGeom>
            <a:solidFill>
              <a:srgbClr val="FF960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4479179" y="4009293"/>
              <a:ext cx="281354" cy="281354"/>
            </a:xfrm>
            <a:prstGeom prst="ellipse">
              <a:avLst/>
            </a:prstGeom>
            <a:solidFill>
              <a:srgbClr val="37CA9D">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icture Placeholder 3">
            <a:extLst>
              <a:ext uri="{FF2B5EF4-FFF2-40B4-BE49-F238E27FC236}">
                <a16:creationId xmlns:a16="http://schemas.microsoft.com/office/drawing/2014/main" id="{17C8A9EB-B043-452D-AE70-DFED3DAE9F12}"/>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B7D9E52A-DBA4-41FB-9D4D-2140F613BA41}"/>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230182BC-1D74-4951-B005-4FD5F6A9120F}"/>
              </a:ext>
            </a:extLst>
          </p:cNvPr>
          <p:cNvSpPr>
            <a:spLocks noGrp="1"/>
          </p:cNvSpPr>
          <p:nvPr>
            <p:ph type="pic" sz="quarter" idx="14"/>
          </p:nvPr>
        </p:nvSpPr>
        <p:spPr/>
      </p:sp>
    </p:spTree>
    <p:extLst>
      <p:ext uri="{BB962C8B-B14F-4D97-AF65-F5344CB8AC3E}">
        <p14:creationId xmlns:p14="http://schemas.microsoft.com/office/powerpoint/2010/main" val="41887634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1" y="2198462"/>
            <a:ext cx="12192000" cy="4659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7</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Our Team</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463826" y="2198462"/>
            <a:ext cx="2336697" cy="226410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391478" y="2198462"/>
            <a:ext cx="2336697" cy="226410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 y="4593896"/>
            <a:ext cx="2336697" cy="2264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4927653" y="4593896"/>
            <a:ext cx="2336697" cy="22641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9855304" y="4593896"/>
            <a:ext cx="2336697" cy="22641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 name="Group 124"/>
          <p:cNvGrpSpPr/>
          <p:nvPr/>
        </p:nvGrpSpPr>
        <p:grpSpPr>
          <a:xfrm>
            <a:off x="2595292" y="2623966"/>
            <a:ext cx="2073764" cy="1413097"/>
            <a:chOff x="1921459" y="4751569"/>
            <a:chExt cx="2073764" cy="1413097"/>
          </a:xfrm>
        </p:grpSpPr>
        <p:sp>
          <p:nvSpPr>
            <p:cNvPr id="126" name="TextBox 125"/>
            <p:cNvSpPr txBox="1"/>
            <p:nvPr/>
          </p:nvSpPr>
          <p:spPr>
            <a:xfrm>
              <a:off x="2060176" y="4751569"/>
              <a:ext cx="1806896" cy="630942"/>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127" name="Straight Connector 126"/>
            <p:cNvCxnSpPr/>
            <p:nvPr/>
          </p:nvCxnSpPr>
          <p:spPr>
            <a:xfrm flipH="1">
              <a:off x="2723911" y="5452180"/>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28" name="Rectangle 127"/>
            <p:cNvSpPr/>
            <p:nvPr/>
          </p:nvSpPr>
          <p:spPr>
            <a:xfrm>
              <a:off x="1921459" y="5542508"/>
              <a:ext cx="2073764" cy="622158"/>
            </a:xfrm>
            <a:prstGeom prst="rect">
              <a:avLst/>
            </a:prstGeom>
          </p:spPr>
          <p:txBody>
            <a:bodyPr wrap="square">
              <a:spAutoFit/>
            </a:bodyPr>
            <a:lstStyle/>
            <a:p>
              <a:pPr algn="ctr">
                <a:lnSpc>
                  <a:spcPts val="1400"/>
                </a:lnSpc>
              </a:pPr>
              <a:r>
                <a:rPr lang="en-US" sz="1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lorem your project an simple yours image of professional text &amp;</a:t>
              </a:r>
            </a:p>
          </p:txBody>
        </p:sp>
      </p:grpSp>
      <p:grpSp>
        <p:nvGrpSpPr>
          <p:cNvPr id="129" name="Group 128"/>
          <p:cNvGrpSpPr/>
          <p:nvPr/>
        </p:nvGrpSpPr>
        <p:grpSpPr>
          <a:xfrm>
            <a:off x="7522944" y="2623966"/>
            <a:ext cx="2073764" cy="1413097"/>
            <a:chOff x="1921459" y="4751569"/>
            <a:chExt cx="2073764" cy="1413097"/>
          </a:xfrm>
        </p:grpSpPr>
        <p:sp>
          <p:nvSpPr>
            <p:cNvPr id="130" name="TextBox 129"/>
            <p:cNvSpPr txBox="1"/>
            <p:nvPr/>
          </p:nvSpPr>
          <p:spPr>
            <a:xfrm>
              <a:off x="2060176" y="4751569"/>
              <a:ext cx="1806896" cy="630942"/>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131" name="Straight Connector 130"/>
            <p:cNvCxnSpPr/>
            <p:nvPr/>
          </p:nvCxnSpPr>
          <p:spPr>
            <a:xfrm flipH="1">
              <a:off x="2723911" y="5452180"/>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32" name="Rectangle 131"/>
            <p:cNvSpPr/>
            <p:nvPr/>
          </p:nvSpPr>
          <p:spPr>
            <a:xfrm>
              <a:off x="1921459" y="5542508"/>
              <a:ext cx="2073764" cy="622158"/>
            </a:xfrm>
            <a:prstGeom prst="rect">
              <a:avLst/>
            </a:prstGeom>
          </p:spPr>
          <p:txBody>
            <a:bodyPr wrap="square">
              <a:spAutoFit/>
            </a:bodyPr>
            <a:lstStyle/>
            <a:p>
              <a:pPr algn="ctr">
                <a:lnSpc>
                  <a:spcPts val="1400"/>
                </a:lnSpc>
              </a:pPr>
              <a:r>
                <a:rPr lang="en-US" sz="1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lorem your project an simple yours image of professional text &amp;</a:t>
              </a:r>
            </a:p>
          </p:txBody>
        </p:sp>
      </p:grpSp>
      <p:grpSp>
        <p:nvGrpSpPr>
          <p:cNvPr id="133" name="Group 132"/>
          <p:cNvGrpSpPr/>
          <p:nvPr/>
        </p:nvGrpSpPr>
        <p:grpSpPr>
          <a:xfrm>
            <a:off x="9991959" y="5019399"/>
            <a:ext cx="2073764" cy="1413097"/>
            <a:chOff x="1921459" y="4751569"/>
            <a:chExt cx="2073764" cy="1413097"/>
          </a:xfrm>
        </p:grpSpPr>
        <p:sp>
          <p:nvSpPr>
            <p:cNvPr id="134" name="TextBox 133"/>
            <p:cNvSpPr txBox="1"/>
            <p:nvPr/>
          </p:nvSpPr>
          <p:spPr>
            <a:xfrm>
              <a:off x="2060176" y="4751569"/>
              <a:ext cx="1806896" cy="630942"/>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135" name="Straight Connector 134"/>
            <p:cNvCxnSpPr/>
            <p:nvPr/>
          </p:nvCxnSpPr>
          <p:spPr>
            <a:xfrm flipH="1">
              <a:off x="2723911" y="5452180"/>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36" name="Rectangle 135"/>
            <p:cNvSpPr/>
            <p:nvPr/>
          </p:nvSpPr>
          <p:spPr>
            <a:xfrm>
              <a:off x="1921459" y="5542508"/>
              <a:ext cx="2073764" cy="622158"/>
            </a:xfrm>
            <a:prstGeom prst="rect">
              <a:avLst/>
            </a:prstGeom>
          </p:spPr>
          <p:txBody>
            <a:bodyPr wrap="square">
              <a:spAutoFit/>
            </a:bodyPr>
            <a:lstStyle/>
            <a:p>
              <a:pPr algn="ctr">
                <a:lnSpc>
                  <a:spcPts val="1400"/>
                </a:lnSpc>
              </a:pPr>
              <a:r>
                <a:rPr lang="en-US" sz="1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lorem your project an simple yours image of professional text &amp;</a:t>
              </a:r>
            </a:p>
          </p:txBody>
        </p:sp>
      </p:grpSp>
      <p:grpSp>
        <p:nvGrpSpPr>
          <p:cNvPr id="137" name="Group 136"/>
          <p:cNvGrpSpPr/>
          <p:nvPr/>
        </p:nvGrpSpPr>
        <p:grpSpPr>
          <a:xfrm>
            <a:off x="5059118" y="5019399"/>
            <a:ext cx="2073764" cy="1413097"/>
            <a:chOff x="1921459" y="4751569"/>
            <a:chExt cx="2073764" cy="1413097"/>
          </a:xfrm>
        </p:grpSpPr>
        <p:sp>
          <p:nvSpPr>
            <p:cNvPr id="138" name="TextBox 137"/>
            <p:cNvSpPr txBox="1"/>
            <p:nvPr/>
          </p:nvSpPr>
          <p:spPr>
            <a:xfrm>
              <a:off x="2060176" y="4751569"/>
              <a:ext cx="1806896" cy="630942"/>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139" name="Straight Connector 138"/>
            <p:cNvCxnSpPr/>
            <p:nvPr/>
          </p:nvCxnSpPr>
          <p:spPr>
            <a:xfrm flipH="1">
              <a:off x="2723911" y="5452180"/>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0" name="Rectangle 139"/>
            <p:cNvSpPr/>
            <p:nvPr/>
          </p:nvSpPr>
          <p:spPr>
            <a:xfrm>
              <a:off x="1921459" y="5542508"/>
              <a:ext cx="2073764" cy="622158"/>
            </a:xfrm>
            <a:prstGeom prst="rect">
              <a:avLst/>
            </a:prstGeom>
          </p:spPr>
          <p:txBody>
            <a:bodyPr wrap="square">
              <a:spAutoFit/>
            </a:bodyPr>
            <a:lstStyle/>
            <a:p>
              <a:pPr algn="ctr">
                <a:lnSpc>
                  <a:spcPts val="1400"/>
                </a:lnSpc>
              </a:pPr>
              <a:r>
                <a:rPr lang="en-US" sz="1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lorem your project an simple yours image of professional text &amp;</a:t>
              </a:r>
            </a:p>
          </p:txBody>
        </p:sp>
      </p:grpSp>
      <p:grpSp>
        <p:nvGrpSpPr>
          <p:cNvPr id="141" name="Group 140"/>
          <p:cNvGrpSpPr/>
          <p:nvPr/>
        </p:nvGrpSpPr>
        <p:grpSpPr>
          <a:xfrm>
            <a:off x="131465" y="5019399"/>
            <a:ext cx="2073764" cy="1413097"/>
            <a:chOff x="1921459" y="4751569"/>
            <a:chExt cx="2073764" cy="1413097"/>
          </a:xfrm>
        </p:grpSpPr>
        <p:sp>
          <p:nvSpPr>
            <p:cNvPr id="142" name="TextBox 141"/>
            <p:cNvSpPr txBox="1"/>
            <p:nvPr/>
          </p:nvSpPr>
          <p:spPr>
            <a:xfrm>
              <a:off x="2060176" y="4751569"/>
              <a:ext cx="1806896" cy="630942"/>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143" name="Straight Connector 142"/>
            <p:cNvCxnSpPr/>
            <p:nvPr/>
          </p:nvCxnSpPr>
          <p:spPr>
            <a:xfrm flipH="1">
              <a:off x="2723911" y="5452180"/>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4" name="Rectangle 143"/>
            <p:cNvSpPr/>
            <p:nvPr/>
          </p:nvSpPr>
          <p:spPr>
            <a:xfrm>
              <a:off x="1921459" y="5542508"/>
              <a:ext cx="2073764" cy="622158"/>
            </a:xfrm>
            <a:prstGeom prst="rect">
              <a:avLst/>
            </a:prstGeom>
          </p:spPr>
          <p:txBody>
            <a:bodyPr wrap="square">
              <a:spAutoFit/>
            </a:bodyPr>
            <a:lstStyle/>
            <a:p>
              <a:pPr algn="ctr">
                <a:lnSpc>
                  <a:spcPts val="1400"/>
                </a:lnSpc>
              </a:pPr>
              <a:r>
                <a:rPr lang="en-US" sz="1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lorem your project an simple yours image of professional text &amp;</a:t>
              </a:r>
            </a:p>
          </p:txBody>
        </p:sp>
      </p:grpSp>
      <p:sp>
        <p:nvSpPr>
          <p:cNvPr id="3" name="Picture Placeholder 2">
            <a:extLst>
              <a:ext uri="{FF2B5EF4-FFF2-40B4-BE49-F238E27FC236}">
                <a16:creationId xmlns:a16="http://schemas.microsoft.com/office/drawing/2014/main" id="{F7ABA42C-A813-4F92-BDEA-0FCED01C1F95}"/>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707A3E71-3266-4527-90C9-911571A40883}"/>
              </a:ext>
            </a:extLst>
          </p:cNvPr>
          <p:cNvSpPr>
            <a:spLocks noGrp="1"/>
          </p:cNvSpPr>
          <p:nvPr>
            <p:ph type="pic" sz="quarter" idx="15"/>
          </p:nvPr>
        </p:nvSpPr>
        <p:spPr/>
      </p:sp>
      <p:sp>
        <p:nvSpPr>
          <p:cNvPr id="8" name="Picture Placeholder 7">
            <a:extLst>
              <a:ext uri="{FF2B5EF4-FFF2-40B4-BE49-F238E27FC236}">
                <a16:creationId xmlns:a16="http://schemas.microsoft.com/office/drawing/2014/main" id="{D3D02AAF-EB78-4FE0-A4D6-1F5219B42BAC}"/>
              </a:ext>
            </a:extLst>
          </p:cNvPr>
          <p:cNvSpPr>
            <a:spLocks noGrp="1"/>
          </p:cNvSpPr>
          <p:nvPr>
            <p:ph type="pic" sz="quarter" idx="16"/>
          </p:nvPr>
        </p:nvSpPr>
        <p:spPr/>
      </p:sp>
      <p:sp>
        <p:nvSpPr>
          <p:cNvPr id="12" name="Picture Placeholder 11">
            <a:extLst>
              <a:ext uri="{FF2B5EF4-FFF2-40B4-BE49-F238E27FC236}">
                <a16:creationId xmlns:a16="http://schemas.microsoft.com/office/drawing/2014/main" id="{15EFD435-EA6A-457E-808C-A49525470081}"/>
              </a:ext>
            </a:extLst>
          </p:cNvPr>
          <p:cNvSpPr>
            <a:spLocks noGrp="1"/>
          </p:cNvSpPr>
          <p:nvPr>
            <p:ph type="pic" sz="quarter" idx="18"/>
          </p:nvPr>
        </p:nvSpPr>
        <p:spPr/>
      </p:sp>
      <p:sp>
        <p:nvSpPr>
          <p:cNvPr id="14" name="Picture Placeholder 13">
            <a:extLst>
              <a:ext uri="{FF2B5EF4-FFF2-40B4-BE49-F238E27FC236}">
                <a16:creationId xmlns:a16="http://schemas.microsoft.com/office/drawing/2014/main" id="{9BFE0D1C-5CB3-4B6B-86BE-B9258CF4BF6A}"/>
              </a:ext>
            </a:extLst>
          </p:cNvPr>
          <p:cNvSpPr>
            <a:spLocks noGrp="1"/>
          </p:cNvSpPr>
          <p:nvPr>
            <p:ph type="pic" sz="quarter" idx="17"/>
          </p:nvPr>
        </p:nvSpPr>
        <p:spPr/>
      </p:sp>
    </p:spTree>
    <p:extLst>
      <p:ext uri="{BB962C8B-B14F-4D97-AF65-F5344CB8AC3E}">
        <p14:creationId xmlns:p14="http://schemas.microsoft.com/office/powerpoint/2010/main" val="26805480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8</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Our Team</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938622" y="5262706"/>
            <a:ext cx="2460625" cy="707886"/>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53" name="TextBox 52"/>
          <p:cNvSpPr txBox="1"/>
          <p:nvPr/>
        </p:nvSpPr>
        <p:spPr>
          <a:xfrm>
            <a:off x="1441226" y="4447979"/>
            <a:ext cx="1455420" cy="630942"/>
          </a:xfrm>
          <a:prstGeom prst="rect">
            <a:avLst/>
          </a:prstGeom>
          <a:noFill/>
        </p:spPr>
        <p:txBody>
          <a:bodyPr wrap="square" rtlCol="0">
            <a:spAutoFit/>
          </a:bodyPr>
          <a:lstStyle/>
          <a:p>
            <a:pPr algn="ctr"/>
            <a:r>
              <a:rPr lang="en-US" sz="1500" dirty="0">
                <a:solidFill>
                  <a:srgbClr val="FF0000"/>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54" name="Straight Connector 53"/>
          <p:cNvCxnSpPr/>
          <p:nvPr/>
        </p:nvCxnSpPr>
        <p:spPr>
          <a:xfrm flipH="1">
            <a:off x="1077008" y="4576566"/>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781437" y="4576566"/>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1547180" y="5148792"/>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3556065" y="5262706"/>
            <a:ext cx="2460625" cy="707886"/>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58" name="TextBox 57"/>
          <p:cNvSpPr txBox="1"/>
          <p:nvPr/>
        </p:nvSpPr>
        <p:spPr>
          <a:xfrm>
            <a:off x="4058669" y="4447979"/>
            <a:ext cx="1455420" cy="630942"/>
          </a:xfrm>
          <a:prstGeom prst="rect">
            <a:avLst/>
          </a:prstGeom>
          <a:noFill/>
        </p:spPr>
        <p:txBody>
          <a:bodyPr wrap="square" rtlCol="0">
            <a:spAutoFit/>
          </a:bodyPr>
          <a:lstStyle/>
          <a:p>
            <a:pPr algn="ctr"/>
            <a:r>
              <a:rPr lang="en-US" sz="1500" dirty="0">
                <a:solidFill>
                  <a:schemeClr val="accent5"/>
                </a:solidFill>
                <a:latin typeface="PT Sans" panose="020B0503020203020204" pitchFamily="34" charset="0"/>
                <a:ea typeface="PT Sans" panose="020B0503020203020204" pitchFamily="34" charset="0"/>
                <a:cs typeface="Open Sans Condensed Light" panose="020B0306030504020204" pitchFamily="34" charset="0"/>
              </a:rPr>
              <a:t>MIKE JOHN</a:t>
            </a:r>
          </a:p>
          <a:p>
            <a:pPr algn="ctr"/>
            <a:r>
              <a:rPr lang="en-US" sz="2000" b="1" dirty="0">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59" name="Straight Connector 58"/>
          <p:cNvCxnSpPr/>
          <p:nvPr/>
        </p:nvCxnSpPr>
        <p:spPr>
          <a:xfrm flipH="1">
            <a:off x="3694451" y="4576566"/>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5398880" y="4576566"/>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4164623" y="5148792"/>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6173508" y="5262706"/>
            <a:ext cx="2460625" cy="707886"/>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63" name="TextBox 62"/>
          <p:cNvSpPr txBox="1"/>
          <p:nvPr/>
        </p:nvSpPr>
        <p:spPr>
          <a:xfrm>
            <a:off x="6676112" y="4447979"/>
            <a:ext cx="1455420" cy="630942"/>
          </a:xfrm>
          <a:prstGeom prst="rect">
            <a:avLst/>
          </a:prstGeom>
          <a:noFill/>
        </p:spPr>
        <p:txBody>
          <a:bodyPr wrap="square" rtlCol="0">
            <a:spAutoFit/>
          </a:bodyPr>
          <a:lstStyle/>
          <a:p>
            <a:pPr algn="ctr"/>
            <a:r>
              <a:rPr lang="en-US" sz="1500" dirty="0">
                <a:solidFill>
                  <a:schemeClr val="accent3"/>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000" b="1" dirty="0">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64" name="Straight Connector 63"/>
          <p:cNvCxnSpPr/>
          <p:nvPr/>
        </p:nvCxnSpPr>
        <p:spPr>
          <a:xfrm flipH="1">
            <a:off x="6311894" y="4576566"/>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8016323" y="4576566"/>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6782066" y="5148792"/>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8790950" y="5262706"/>
            <a:ext cx="2460625" cy="707886"/>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68" name="TextBox 67"/>
          <p:cNvSpPr txBox="1"/>
          <p:nvPr/>
        </p:nvSpPr>
        <p:spPr>
          <a:xfrm>
            <a:off x="9293554" y="4447979"/>
            <a:ext cx="1455420" cy="630942"/>
          </a:xfrm>
          <a:prstGeom prst="rect">
            <a:avLst/>
          </a:prstGeom>
          <a:noFill/>
        </p:spPr>
        <p:txBody>
          <a:bodyPr wrap="square" rtlCol="0">
            <a:spAutoFit/>
          </a:bodyPr>
          <a:lstStyle/>
          <a:p>
            <a:pPr algn="ctr"/>
            <a:r>
              <a:rPr lang="en-US" sz="1500" dirty="0">
                <a:solidFill>
                  <a:schemeClr val="accent6"/>
                </a:solidFill>
                <a:latin typeface="PT Sans" panose="020B0503020203020204" pitchFamily="34" charset="0"/>
                <a:ea typeface="PT Sans" panose="020B0503020203020204" pitchFamily="34" charset="0"/>
                <a:cs typeface="Open Sans Condensed Light" panose="020B0306030504020204" pitchFamily="34" charset="0"/>
              </a:rPr>
              <a:t>MIKE JOHN</a:t>
            </a:r>
          </a:p>
          <a:p>
            <a:pPr algn="ctr"/>
            <a:r>
              <a:rPr lang="en-US" sz="2000" b="1" dirty="0">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69" name="Straight Connector 68"/>
          <p:cNvCxnSpPr/>
          <p:nvPr/>
        </p:nvCxnSpPr>
        <p:spPr>
          <a:xfrm flipH="1">
            <a:off x="8929336" y="4576566"/>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10633765" y="4576566"/>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9399508" y="5148792"/>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49" name="Picture Placeholder 48"/>
          <p:cNvPicPr>
            <a:picLocks noGrp="1" noChangeAspect="1"/>
          </p:cNvPicPr>
          <p:nvPr>
            <p:ph type="pic" sz="quarter" idx="22"/>
          </p:nvPr>
        </p:nvPicPr>
        <p:blipFill>
          <a:blip r:embed="rId3"/>
          <a:srcRect t="2616" b="2616"/>
          <a:stretch>
            <a:fillRect/>
          </a:stretch>
        </p:blipFill>
        <p:spPr/>
      </p:pic>
      <p:sp>
        <p:nvSpPr>
          <p:cNvPr id="3" name="Picture Placeholder 2">
            <a:extLst>
              <a:ext uri="{FF2B5EF4-FFF2-40B4-BE49-F238E27FC236}">
                <a16:creationId xmlns:a16="http://schemas.microsoft.com/office/drawing/2014/main" id="{BF3AC383-A0A7-49BC-A648-D064DCF4413D}"/>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3450560F-70FE-44E5-90B4-778929973A6C}"/>
              </a:ext>
            </a:extLst>
          </p:cNvPr>
          <p:cNvSpPr>
            <a:spLocks noGrp="1"/>
          </p:cNvSpPr>
          <p:nvPr>
            <p:ph type="pic" sz="quarter" idx="20"/>
          </p:nvPr>
        </p:nvSpPr>
        <p:spPr/>
      </p:sp>
      <p:sp>
        <p:nvSpPr>
          <p:cNvPr id="8" name="Picture Placeholder 7">
            <a:extLst>
              <a:ext uri="{FF2B5EF4-FFF2-40B4-BE49-F238E27FC236}">
                <a16:creationId xmlns:a16="http://schemas.microsoft.com/office/drawing/2014/main" id="{FFB6020B-7842-49FD-9959-6754835993E3}"/>
              </a:ext>
            </a:extLst>
          </p:cNvPr>
          <p:cNvSpPr>
            <a:spLocks noGrp="1"/>
          </p:cNvSpPr>
          <p:nvPr>
            <p:ph type="pic" sz="quarter" idx="21"/>
          </p:nvPr>
        </p:nvSpPr>
        <p:spPr/>
      </p:sp>
    </p:spTree>
    <p:extLst>
      <p:ext uri="{BB962C8B-B14F-4D97-AF65-F5344CB8AC3E}">
        <p14:creationId xmlns:p14="http://schemas.microsoft.com/office/powerpoint/2010/main" val="3119171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9</a:t>
            </a:fld>
            <a:endParaRPr lang="en-US" dirty="0"/>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9" name="Title 8"/>
          <p:cNvSpPr>
            <a:spLocks noGrp="1"/>
          </p:cNvSpPr>
          <p:nvPr>
            <p:ph type="title"/>
          </p:nvPr>
        </p:nvSpPr>
        <p:spPr/>
        <p:txBody>
          <a:bodyPr/>
          <a:lstStyle/>
          <a:p>
            <a:r>
              <a:rPr lang="en-US" b="1" dirty="0">
                <a:solidFill>
                  <a:schemeClr val="tx1">
                    <a:lumMod val="85000"/>
                    <a:lumOff val="15000"/>
                  </a:schemeClr>
                </a:solidFill>
              </a:rPr>
              <a:t>Our </a:t>
            </a:r>
            <a:r>
              <a:rPr lang="en-US" b="1" dirty="0">
                <a:solidFill>
                  <a:schemeClr val="accent2"/>
                </a:solidFill>
              </a:rPr>
              <a:t>Service</a:t>
            </a:r>
          </a:p>
        </p:txBody>
      </p:sp>
      <p:sp>
        <p:nvSpPr>
          <p:cNvPr id="10" name="Text Placeholder 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a:p>
            <a:endParaRPr lang="en-US" dirty="0"/>
          </a:p>
        </p:txBody>
      </p:sp>
      <p:sp>
        <p:nvSpPr>
          <p:cNvPr id="6" name="Rectangle 5"/>
          <p:cNvSpPr/>
          <p:nvPr/>
        </p:nvSpPr>
        <p:spPr>
          <a:xfrm>
            <a:off x="5776066" y="1755321"/>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9"/>
          <p:cNvSpPr>
            <a:spLocks/>
          </p:cNvSpPr>
          <p:nvPr/>
        </p:nvSpPr>
        <p:spPr bwMode="auto">
          <a:xfrm>
            <a:off x="7715733" y="3142656"/>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12" name="Rectangle 11"/>
          <p:cNvSpPr/>
          <p:nvPr/>
        </p:nvSpPr>
        <p:spPr>
          <a:xfrm>
            <a:off x="7718553" y="2194560"/>
            <a:ext cx="914627" cy="9146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AutoShape 9"/>
          <p:cNvSpPr>
            <a:spLocks/>
          </p:cNvSpPr>
          <p:nvPr/>
        </p:nvSpPr>
        <p:spPr bwMode="auto">
          <a:xfrm>
            <a:off x="7907246" y="2371955"/>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83" name="Rectangle 9"/>
          <p:cNvSpPr>
            <a:spLocks/>
          </p:cNvSpPr>
          <p:nvPr/>
        </p:nvSpPr>
        <p:spPr bwMode="auto">
          <a:xfrm>
            <a:off x="7718553" y="5259349"/>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84" name="Rectangle 83"/>
          <p:cNvSpPr/>
          <p:nvPr/>
        </p:nvSpPr>
        <p:spPr>
          <a:xfrm>
            <a:off x="7718553" y="4311569"/>
            <a:ext cx="914627" cy="9146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51"/>
          <p:cNvSpPr>
            <a:spLocks/>
          </p:cNvSpPr>
          <p:nvPr/>
        </p:nvSpPr>
        <p:spPr bwMode="auto">
          <a:xfrm>
            <a:off x="7916521" y="4509536"/>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a:p>
        </p:txBody>
      </p:sp>
      <p:sp>
        <p:nvSpPr>
          <p:cNvPr id="85" name="Rectangle 84"/>
          <p:cNvSpPr/>
          <p:nvPr/>
        </p:nvSpPr>
        <p:spPr>
          <a:xfrm>
            <a:off x="3557031" y="2194560"/>
            <a:ext cx="914627" cy="9146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AutoShape 49"/>
          <p:cNvSpPr>
            <a:spLocks/>
          </p:cNvSpPr>
          <p:nvPr/>
        </p:nvSpPr>
        <p:spPr bwMode="auto">
          <a:xfrm>
            <a:off x="3752372" y="2390135"/>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sp>
        <p:nvSpPr>
          <p:cNvPr id="93" name="Rectangle 9"/>
          <p:cNvSpPr>
            <a:spLocks/>
          </p:cNvSpPr>
          <p:nvPr/>
        </p:nvSpPr>
        <p:spPr bwMode="auto">
          <a:xfrm>
            <a:off x="2059562" y="3142656"/>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87" name="Rectangle 86"/>
          <p:cNvSpPr/>
          <p:nvPr/>
        </p:nvSpPr>
        <p:spPr>
          <a:xfrm>
            <a:off x="3557031" y="4308766"/>
            <a:ext cx="914627" cy="9146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AutoShape 62"/>
          <p:cNvSpPr>
            <a:spLocks/>
          </p:cNvSpPr>
          <p:nvPr/>
        </p:nvSpPr>
        <p:spPr bwMode="auto">
          <a:xfrm>
            <a:off x="3747445" y="4499179"/>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94" name="Rectangle 9"/>
          <p:cNvSpPr>
            <a:spLocks/>
          </p:cNvSpPr>
          <p:nvPr/>
        </p:nvSpPr>
        <p:spPr bwMode="auto">
          <a:xfrm>
            <a:off x="2062382" y="5259349"/>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pic>
        <p:nvPicPr>
          <p:cNvPr id="102" name="Picture 101"/>
          <p:cNvPicPr>
            <a:picLocks noChangeAspect="1"/>
          </p:cNvPicPr>
          <p:nvPr/>
        </p:nvPicPr>
        <p:blipFill>
          <a:blip r:embed="rId3"/>
          <a:stretch>
            <a:fillRect/>
          </a:stretch>
        </p:blipFill>
        <p:spPr>
          <a:xfrm>
            <a:off x="5538786" y="4396805"/>
            <a:ext cx="1114428" cy="225462"/>
          </a:xfrm>
          <a:prstGeom prst="rect">
            <a:avLst/>
          </a:prstGeom>
        </p:spPr>
      </p:pic>
      <p:sp>
        <p:nvSpPr>
          <p:cNvPr id="3" name="Picture Placeholder 2">
            <a:extLst>
              <a:ext uri="{FF2B5EF4-FFF2-40B4-BE49-F238E27FC236}">
                <a16:creationId xmlns:a16="http://schemas.microsoft.com/office/drawing/2014/main" id="{8918FE4D-76EB-47A7-AD5D-972D02D0A9D2}"/>
              </a:ext>
            </a:extLst>
          </p:cNvPr>
          <p:cNvSpPr>
            <a:spLocks noGrp="1"/>
          </p:cNvSpPr>
          <p:nvPr>
            <p:ph type="pic" sz="quarter" idx="15"/>
          </p:nvPr>
        </p:nvSpPr>
        <p:spPr/>
      </p:sp>
    </p:spTree>
    <p:extLst>
      <p:ext uri="{BB962C8B-B14F-4D97-AF65-F5344CB8AC3E}">
        <p14:creationId xmlns:p14="http://schemas.microsoft.com/office/powerpoint/2010/main" val="3576700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9">
      <a:dk1>
        <a:srgbClr val="000000"/>
      </a:dk1>
      <a:lt1>
        <a:srgbClr val="FFFFFF"/>
      </a:lt1>
      <a:dk2>
        <a:srgbClr val="44546A"/>
      </a:dk2>
      <a:lt2>
        <a:srgbClr val="E7E6E6"/>
      </a:lt2>
      <a:accent1>
        <a:srgbClr val="25408F"/>
      </a:accent1>
      <a:accent2>
        <a:srgbClr val="00B6F1"/>
      </a:accent2>
      <a:accent3>
        <a:srgbClr val="62BA46"/>
      </a:accent3>
      <a:accent4>
        <a:srgbClr val="FF1515"/>
      </a:accent4>
      <a:accent5>
        <a:srgbClr val="FF9600"/>
      </a:accent5>
      <a:accent6>
        <a:srgbClr val="37CA9D"/>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8693</TotalTime>
  <Words>3781</Words>
  <Application>Microsoft Office PowerPoint</Application>
  <PresentationFormat>Widescreen</PresentationFormat>
  <Paragraphs>447</Paragraphs>
  <Slides>36</Slides>
  <Notes>36</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36</vt:i4>
      </vt:variant>
    </vt:vector>
  </HeadingPairs>
  <TitlesOfParts>
    <vt:vector size="50" baseType="lpstr">
      <vt:lpstr>Arial</vt:lpstr>
      <vt:lpstr>Bebas Neue Bold</vt:lpstr>
      <vt:lpstr>Bebas Neue Book</vt:lpstr>
      <vt:lpstr>Bebas Neue Light</vt:lpstr>
      <vt:lpstr>Calibri</vt:lpstr>
      <vt:lpstr>Gill Sans</vt:lpstr>
      <vt:lpstr>Lato</vt:lpstr>
      <vt:lpstr>Montserrat-Bold</vt:lpstr>
      <vt:lpstr>Montserrat-Regular</vt:lpstr>
      <vt:lpstr>Open Sans Condensed</vt:lpstr>
      <vt:lpstr>Open Sans Condensed Light</vt:lpstr>
      <vt:lpstr>PT Sans</vt:lpstr>
      <vt:lpstr>ヒラギノ角ゴ ProN W3</vt:lpstr>
      <vt:lpstr>Theme_Master</vt:lpstr>
      <vt:lpstr>PowerPoint Presentation</vt:lpstr>
      <vt:lpstr>PowerPoint Presentation</vt:lpstr>
      <vt:lpstr>Presentation : Agenda</vt:lpstr>
      <vt:lpstr>About Us</vt:lpstr>
      <vt:lpstr>About Us</vt:lpstr>
      <vt:lpstr>Our Team</vt:lpstr>
      <vt:lpstr>Our Team</vt:lpstr>
      <vt:lpstr>Our Team</vt:lpstr>
      <vt:lpstr>Our Service</vt:lpstr>
      <vt:lpstr>Our Service</vt:lpstr>
      <vt:lpstr>PowerPoint Presentation</vt:lpstr>
      <vt:lpstr>Our Portfolio</vt:lpstr>
      <vt:lpstr>PowerPoint Presentation</vt:lpstr>
      <vt:lpstr>Our Portfolio</vt:lpstr>
      <vt:lpstr>Our Portfolio</vt:lpstr>
      <vt:lpstr>PowerPoint Presentation</vt:lpstr>
      <vt:lpstr>Text Column</vt:lpstr>
      <vt:lpstr>Text Column</vt:lpstr>
      <vt:lpstr>Company History</vt:lpstr>
      <vt:lpstr>Company History</vt:lpstr>
      <vt:lpstr>Company History</vt:lpstr>
      <vt:lpstr>Company Timeline</vt:lpstr>
      <vt:lpstr>PowerPoint Presentation</vt:lpstr>
      <vt:lpstr>PowerPoint Presentation</vt:lpstr>
      <vt:lpstr>Company Infographic</vt:lpstr>
      <vt:lpstr>Company Infographic</vt:lpstr>
      <vt:lpstr>Company Infographic</vt:lpstr>
      <vt:lpstr>Company Infographic</vt:lpstr>
      <vt:lpstr>Analysis &amp; Report</vt:lpstr>
      <vt:lpstr>Analysis &amp; Report</vt:lpstr>
      <vt:lpstr>Analysis &amp; Report</vt:lpstr>
      <vt:lpstr>Connect Our Social Media</vt:lpstr>
      <vt:lpstr>Project Location</vt:lpstr>
      <vt:lpstr>Project Location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1335</cp:revision>
  <dcterms:created xsi:type="dcterms:W3CDTF">2016-12-30T12:29:18Z</dcterms:created>
  <dcterms:modified xsi:type="dcterms:W3CDTF">2017-10-29T07:45:49Z</dcterms:modified>
</cp:coreProperties>
</file>