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74" r:id="rId4"/>
    <p:sldId id="271" r:id="rId5"/>
    <p:sldId id="259" r:id="rId6"/>
    <p:sldId id="273" r:id="rId7"/>
    <p:sldId id="261" r:id="rId8"/>
    <p:sldId id="275" r:id="rId9"/>
    <p:sldId id="265" r:id="rId10"/>
    <p:sldId id="267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d Shopon Ahmed" initials="MSA" lastIdx="2" clrIdx="0">
    <p:extLst>
      <p:ext uri="{19B8F6BF-5375-455C-9EA6-DF929625EA0E}">
        <p15:presenceInfo xmlns:p15="http://schemas.microsoft.com/office/powerpoint/2012/main" userId="Md Shopon Ahme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000000"/>
    <a:srgbClr val="404040"/>
    <a:srgbClr val="D9EBBC"/>
    <a:srgbClr val="003049"/>
    <a:srgbClr val="006092"/>
    <a:srgbClr val="EF4630"/>
    <a:srgbClr val="FFD400"/>
    <a:srgbClr val="44C8F5"/>
    <a:srgbClr val="9FCD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0662" autoAdjust="0"/>
    <p:restoredTop sz="94664" autoAdjust="0"/>
  </p:normalViewPr>
  <p:slideViewPr>
    <p:cSldViewPr snapToGrid="0" snapToObjects="1">
      <p:cViewPr varScale="1">
        <p:scale>
          <a:sx n="60" d="100"/>
          <a:sy n="60" d="100"/>
        </p:scale>
        <p:origin x="90" y="450"/>
      </p:cViewPr>
      <p:guideLst>
        <p:guide orient="horz" pos="2160"/>
        <p:guide pos="3840"/>
      </p:guideLst>
    </p:cSldViewPr>
  </p:slideViewPr>
  <p:notesTextViewPr>
    <p:cViewPr>
      <p:scale>
        <a:sx n="300" d="100"/>
        <a:sy n="3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 showGuides="1">
      <p:cViewPr varScale="1">
        <p:scale>
          <a:sx n="59" d="100"/>
          <a:sy n="59" d="100"/>
        </p:scale>
        <p:origin x="279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48D6F2-E7A9-4186-B939-AF782802AFFF}" type="datetimeFigureOut">
              <a:rPr lang="en-US" smtClean="0"/>
              <a:t>11/4/2017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DFE459-DDA6-4E08-8F22-2D449EDC767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6799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512AF6-38B0-7044-93A0-AA3DA2AACD63}" type="datetimeFigureOut">
              <a:rPr lang="en-US" smtClean="0"/>
              <a:t>11/4/2017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C75A45-01EC-124A-B966-E49293B050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850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22181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9272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844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7442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290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2279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8726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23916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3195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9C75A45-01EC-124A-B966-E49293B050A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709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84D33E-7745-409D-9953-C35155E897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756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84D33E-7745-409D-9953-C35155E897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Picture Placeholder 5">
            <a:extLst>
              <a:ext uri="{FF2B5EF4-FFF2-40B4-BE49-F238E27FC236}">
                <a16:creationId xmlns:a16="http://schemas.microsoft.com/office/drawing/2014/main" id="{E424569B-F8BF-45E8-8CAC-003630E0E20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5284" y="1017984"/>
            <a:ext cx="10178733" cy="4821407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lang="en-US" dirty="0"/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80062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784D33E-7745-409D-9953-C35155E897C2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icture Placeholder 5">
            <a:extLst>
              <a:ext uri="{FF2B5EF4-FFF2-40B4-BE49-F238E27FC236}">
                <a16:creationId xmlns:a16="http://schemas.microsoft.com/office/drawing/2014/main" id="{10A42B9A-E8AE-4832-8544-4DF8342717D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5284" y="1017984"/>
            <a:ext cx="3214765" cy="3439716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5">
            <a:extLst>
              <a:ext uri="{FF2B5EF4-FFF2-40B4-BE49-F238E27FC236}">
                <a16:creationId xmlns:a16="http://schemas.microsoft.com/office/drawing/2014/main" id="{839F30E7-C85C-4FA2-9B75-7F47C9675C0F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477267" y="1017984"/>
            <a:ext cx="3214765" cy="3439716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5">
            <a:extLst>
              <a:ext uri="{FF2B5EF4-FFF2-40B4-BE49-F238E27FC236}">
                <a16:creationId xmlns:a16="http://schemas.microsoft.com/office/drawing/2014/main" id="{CA8738D5-2767-4C68-8D5F-37CF08C26FA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959250" y="1017984"/>
            <a:ext cx="3214765" cy="3439716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871933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5">
            <a:extLst>
              <a:ext uri="{FF2B5EF4-FFF2-40B4-BE49-F238E27FC236}">
                <a16:creationId xmlns:a16="http://schemas.microsoft.com/office/drawing/2014/main" id="{23D48EE8-A5A4-4648-AEA6-137BF7EE74C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516950" y="3692345"/>
            <a:ext cx="5657066" cy="2147046"/>
          </a:xfrm>
          <a:custGeom>
            <a:avLst/>
            <a:gdLst>
              <a:gd name="connsiteX0" fmla="*/ 0 w 3771900"/>
              <a:gd name="connsiteY0" fmla="*/ 0 h 3771900"/>
              <a:gd name="connsiteX1" fmla="*/ 3771900 w 3771900"/>
              <a:gd name="connsiteY1" fmla="*/ 0 h 3771900"/>
              <a:gd name="connsiteX2" fmla="*/ 3771900 w 3771900"/>
              <a:gd name="connsiteY2" fmla="*/ 3771900 h 3771900"/>
              <a:gd name="connsiteX3" fmla="*/ 0 w 3771900"/>
              <a:gd name="connsiteY3" fmla="*/ 3771900 h 3771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771900" h="3771900">
                <a:moveTo>
                  <a:pt x="0" y="0"/>
                </a:moveTo>
                <a:lnTo>
                  <a:pt x="3771900" y="0"/>
                </a:lnTo>
                <a:lnTo>
                  <a:pt x="3771900" y="3771900"/>
                </a:lnTo>
                <a:lnTo>
                  <a:pt x="0" y="3771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1951541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lide Number Placeholder 11"/>
          <p:cNvSpPr>
            <a:spLocks noGrp="1"/>
          </p:cNvSpPr>
          <p:nvPr>
            <p:ph type="sldNum" sz="quarter" idx="11"/>
          </p:nvPr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C392866-A676-4F7D-B5B0-34E61EE20079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574085" y="1017985"/>
            <a:ext cx="5599931" cy="4821407"/>
          </a:xfrm>
          <a:custGeom>
            <a:avLst/>
            <a:gdLst>
              <a:gd name="connsiteX0" fmla="*/ 0 w 2126604"/>
              <a:gd name="connsiteY0" fmla="*/ 0 h 1936877"/>
              <a:gd name="connsiteX1" fmla="*/ 2126604 w 2126604"/>
              <a:gd name="connsiteY1" fmla="*/ 0 h 1936877"/>
              <a:gd name="connsiteX2" fmla="*/ 2126604 w 2126604"/>
              <a:gd name="connsiteY2" fmla="*/ 1936877 h 1936877"/>
              <a:gd name="connsiteX3" fmla="*/ 0 w 2126604"/>
              <a:gd name="connsiteY3" fmla="*/ 1936877 h 19368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6604" h="1936877">
                <a:moveTo>
                  <a:pt x="0" y="0"/>
                </a:moveTo>
                <a:lnTo>
                  <a:pt x="2126604" y="0"/>
                </a:lnTo>
                <a:lnTo>
                  <a:pt x="2126604" y="1936877"/>
                </a:lnTo>
                <a:lnTo>
                  <a:pt x="0" y="193687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 sz="10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758401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838200" y="395693"/>
            <a:ext cx="10515600" cy="6802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80" r:id="rId2"/>
    <p:sldLayoutId id="2147483779" r:id="rId3"/>
    <p:sldLayoutId id="2147483778" r:id="rId4"/>
    <p:sldLayoutId id="2147483764" r:id="rId5"/>
  </p:sldLayoutIdLst>
  <p:hf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500" b="0" i="0" kern="1200">
          <a:solidFill>
            <a:schemeClr val="tx1"/>
          </a:solidFill>
          <a:latin typeface="Open Sans Extrabold" panose="020B0906030804020204" pitchFamily="34" charset="0"/>
          <a:ea typeface="Open Sans Extrabold" panose="020B0906030804020204" pitchFamily="34" charset="0"/>
          <a:cs typeface="Open Sans Extrabold" panose="020B0906030804020204" pitchFamily="34" charset="0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PT Sans" panose="020B0503020203020204" pitchFamily="34" charset="0"/>
          <a:ea typeface="PT Sans" panose="020B05030202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4">
            <a:extLst>
              <a:ext uri="{FF2B5EF4-FFF2-40B4-BE49-F238E27FC236}">
                <a16:creationId xmlns:a16="http://schemas.microsoft.com/office/drawing/2014/main" id="{EB984EE1-2E01-4D37-9AD6-A6740883E6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85" y="1017985"/>
            <a:ext cx="10178732" cy="4821407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97000">
                <a:schemeClr val="bg1">
                  <a:lumMod val="85000"/>
                  <a:alpha val="4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25" name="Freeform: Shape 24">
            <a:extLst>
              <a:ext uri="{FF2B5EF4-FFF2-40B4-BE49-F238E27FC236}">
                <a16:creationId xmlns:a16="http://schemas.microsoft.com/office/drawing/2014/main" id="{D2F2EE02-D6C4-483E-8A78-C160683102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1" y="3759262"/>
            <a:ext cx="1543050" cy="2080130"/>
          </a:xfrm>
          <a:custGeom>
            <a:avLst/>
            <a:gdLst>
              <a:gd name="connsiteX0" fmla="*/ 0 w 1797215"/>
              <a:gd name="connsiteY0" fmla="*/ 0 h 2080130"/>
              <a:gd name="connsiteX1" fmla="*/ 1797215 w 1797215"/>
              <a:gd name="connsiteY1" fmla="*/ 2080130 h 2080130"/>
              <a:gd name="connsiteX2" fmla="*/ 426732 w 1797215"/>
              <a:gd name="connsiteY2" fmla="*/ 2080130 h 2080130"/>
              <a:gd name="connsiteX3" fmla="*/ 0 w 1797215"/>
              <a:gd name="connsiteY3" fmla="*/ 0 h 208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215" h="2080130">
                <a:moveTo>
                  <a:pt x="0" y="0"/>
                </a:moveTo>
                <a:lnTo>
                  <a:pt x="1797215" y="2080130"/>
                </a:lnTo>
                <a:lnTo>
                  <a:pt x="426732" y="208013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1000">
                <a:schemeClr val="bg1"/>
              </a:gs>
              <a:gs pos="97000">
                <a:schemeClr val="bg1">
                  <a:lumMod val="85000"/>
                  <a:alpha val="90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E5418C-CF08-40C1-864E-D48CC285E5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98070" y="2514288"/>
            <a:ext cx="157316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F029FF34-5D86-4470-951F-64417E07E92D}"/>
              </a:ext>
            </a:extLst>
          </p:cNvPr>
          <p:cNvSpPr/>
          <p:nvPr/>
        </p:nvSpPr>
        <p:spPr>
          <a:xfrm>
            <a:off x="-9524" y="0"/>
            <a:ext cx="12201524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90" name="TextBox 689">
            <a:extLst>
              <a:ext uri="{FF2B5EF4-FFF2-40B4-BE49-F238E27FC236}">
                <a16:creationId xmlns:a16="http://schemas.microsoft.com/office/drawing/2014/main" id="{38DC5F91-2F4D-4005-9E08-1845F43383ED}"/>
              </a:ext>
            </a:extLst>
          </p:cNvPr>
          <p:cNvSpPr txBox="1"/>
          <p:nvPr/>
        </p:nvSpPr>
        <p:spPr>
          <a:xfrm>
            <a:off x="1259828" y="2839124"/>
            <a:ext cx="8893822" cy="2816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30000" spc="-3000" dirty="0">
                <a:solidFill>
                  <a:schemeClr val="tx1">
                    <a:alpha val="6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Q&amp;A</a:t>
            </a:r>
          </a:p>
        </p:txBody>
      </p:sp>
      <p:pic>
        <p:nvPicPr>
          <p:cNvPr id="691" name="Picture 690">
            <a:extLst>
              <a:ext uri="{FF2B5EF4-FFF2-40B4-BE49-F238E27FC236}">
                <a16:creationId xmlns:a16="http://schemas.microsoft.com/office/drawing/2014/main" id="{59D33A25-A196-46BB-8DEB-15F1D796179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81952" y="6290064"/>
            <a:ext cx="2938488" cy="275780"/>
          </a:xfrm>
          <a:prstGeom prst="rect">
            <a:avLst/>
          </a:prstGeom>
        </p:spPr>
      </p:pic>
      <p:sp>
        <p:nvSpPr>
          <p:cNvPr id="692" name="Rectangle 691">
            <a:extLst>
              <a:ext uri="{FF2B5EF4-FFF2-40B4-BE49-F238E27FC236}">
                <a16:creationId xmlns:a16="http://schemas.microsoft.com/office/drawing/2014/main" id="{B03DDCEF-1BB8-4E75-94F8-5277554F9194}"/>
              </a:ext>
            </a:extLst>
          </p:cNvPr>
          <p:cNvSpPr/>
          <p:nvPr/>
        </p:nvSpPr>
        <p:spPr>
          <a:xfrm>
            <a:off x="3086100" y="3010957"/>
            <a:ext cx="6477000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100" spc="6000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THANKS</a:t>
            </a:r>
          </a:p>
        </p:txBody>
      </p:sp>
      <p:sp>
        <p:nvSpPr>
          <p:cNvPr id="693" name="TextBox 692">
            <a:extLst>
              <a:ext uri="{FF2B5EF4-FFF2-40B4-BE49-F238E27FC236}">
                <a16:creationId xmlns:a16="http://schemas.microsoft.com/office/drawing/2014/main" id="{BFE7EDAC-F7B0-40BA-8515-BA48559AF5A3}"/>
              </a:ext>
            </a:extLst>
          </p:cNvPr>
          <p:cNvSpPr txBox="1"/>
          <p:nvPr/>
        </p:nvSpPr>
        <p:spPr>
          <a:xfrm>
            <a:off x="4159542" y="3871407"/>
            <a:ext cx="6372884" cy="21546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18000"/>
              </a:lnSpc>
            </a:pPr>
            <a:r>
              <a:rPr lang="en-US" sz="10000" dirty="0">
                <a:solidFill>
                  <a:schemeClr val="tx1">
                    <a:alpha val="6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SESSION</a:t>
            </a:r>
          </a:p>
        </p:txBody>
      </p:sp>
    </p:spTree>
    <p:extLst>
      <p:ext uri="{BB962C8B-B14F-4D97-AF65-F5344CB8AC3E}">
        <p14:creationId xmlns:p14="http://schemas.microsoft.com/office/powerpoint/2010/main" val="3839111927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4" name="Slide Number Placeholder 11">
            <a:extLst>
              <a:ext uri="{FF2B5EF4-FFF2-40B4-BE49-F238E27FC236}">
                <a16:creationId xmlns:a16="http://schemas.microsoft.com/office/drawing/2014/main" id="{AD00F682-0F1C-4BC1-B70B-64F558427998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680" name="Rectangle 674">
            <a:extLst>
              <a:ext uri="{FF2B5EF4-FFF2-40B4-BE49-F238E27FC236}">
                <a16:creationId xmlns:a16="http://schemas.microsoft.com/office/drawing/2014/main" id="{1AFDDE1E-08E1-4411-B705-3EC4AB6EF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699" y="0"/>
            <a:ext cx="12214699" cy="6857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sp>
        <p:nvSpPr>
          <p:cNvPr id="681" name="Rectangle 674">
            <a:extLst>
              <a:ext uri="{FF2B5EF4-FFF2-40B4-BE49-F238E27FC236}">
                <a16:creationId xmlns:a16="http://schemas.microsoft.com/office/drawing/2014/main" id="{E0532C68-9611-4BA8-AF74-A405EDF901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85" y="1017985"/>
            <a:ext cx="10178732" cy="48214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688" name="Straight Connector 687">
            <a:extLst>
              <a:ext uri="{FF2B5EF4-FFF2-40B4-BE49-F238E27FC236}">
                <a16:creationId xmlns:a16="http://schemas.microsoft.com/office/drawing/2014/main" id="{72A0EDFE-2DD6-4DEA-B6B5-1655A1AFC7E0}"/>
              </a:ext>
            </a:extLst>
          </p:cNvPr>
          <p:cNvCxnSpPr>
            <a:cxnSpLocks/>
            <a:stCxn id="681" idx="3"/>
          </p:cNvCxnSpPr>
          <p:nvPr/>
        </p:nvCxnSpPr>
        <p:spPr>
          <a:xfrm flipH="1" flipV="1">
            <a:off x="8098973" y="3417477"/>
            <a:ext cx="3075044" cy="112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89" name="Group 688">
            <a:extLst>
              <a:ext uri="{FF2B5EF4-FFF2-40B4-BE49-F238E27FC236}">
                <a16:creationId xmlns:a16="http://schemas.microsoft.com/office/drawing/2014/main" id="{07A4FB3A-E555-47CD-9786-1DB9607FE888}"/>
              </a:ext>
            </a:extLst>
          </p:cNvPr>
          <p:cNvGrpSpPr/>
          <p:nvPr/>
        </p:nvGrpSpPr>
        <p:grpSpPr>
          <a:xfrm>
            <a:off x="4368800" y="2846184"/>
            <a:ext cx="3454400" cy="1165631"/>
            <a:chOff x="4368800" y="3175844"/>
            <a:chExt cx="3454400" cy="1165631"/>
          </a:xfrm>
        </p:grpSpPr>
        <p:sp>
          <p:nvSpPr>
            <p:cNvPr id="690" name="Rectangle 9">
              <a:extLst>
                <a:ext uri="{FF2B5EF4-FFF2-40B4-BE49-F238E27FC236}">
                  <a16:creationId xmlns:a16="http://schemas.microsoft.com/office/drawing/2014/main" id="{D3D58892-BB1F-4F02-AD42-2252204DEE5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800" y="3740536"/>
              <a:ext cx="3454400" cy="600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b="1" dirty="0">
                  <a:solidFill>
                    <a:schemeClr val="bg1">
                      <a:alpha val="8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Hello! </a:t>
              </a:r>
              <a:r>
                <a:rPr lang="en-US" sz="900" dirty="0">
                  <a:solidFill>
                    <a:schemeClr val="bg1">
                      <a:alpha val="8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letterhead design is meant to project an image of professionalism and reliability. By using simple alignments we have created</a:t>
              </a:r>
            </a:p>
          </p:txBody>
        </p:sp>
        <p:sp>
          <p:nvSpPr>
            <p:cNvPr id="691" name="Rectangle 690">
              <a:extLst>
                <a:ext uri="{FF2B5EF4-FFF2-40B4-BE49-F238E27FC236}">
                  <a16:creationId xmlns:a16="http://schemas.microsoft.com/office/drawing/2014/main" id="{510FCB9C-E250-4A16-AD75-4793751A80EF}"/>
                </a:ext>
              </a:extLst>
            </p:cNvPr>
            <p:cNvSpPr/>
            <p:nvPr/>
          </p:nvSpPr>
          <p:spPr>
            <a:xfrm>
              <a:off x="5175347" y="3175844"/>
              <a:ext cx="1881946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500" b="1" spc="300" dirty="0">
                  <a:solidFill>
                    <a:schemeClr val="bg1">
                      <a:alpha val="80000"/>
                    </a:schemeClr>
                  </a:solidFill>
                  <a:latin typeface="Bebas Neue Light" panose="00000500000000000000" pitchFamily="50" charset="0"/>
                </a:rPr>
                <a:t>WELCOME</a:t>
              </a:r>
            </a:p>
          </p:txBody>
        </p:sp>
      </p:grpSp>
      <p:cxnSp>
        <p:nvCxnSpPr>
          <p:cNvPr id="692" name="Straight Connector 691">
            <a:extLst>
              <a:ext uri="{FF2B5EF4-FFF2-40B4-BE49-F238E27FC236}">
                <a16:creationId xmlns:a16="http://schemas.microsoft.com/office/drawing/2014/main" id="{F67B7C0B-346E-4991-A604-033A836B9BD9}"/>
              </a:ext>
            </a:extLst>
          </p:cNvPr>
          <p:cNvCxnSpPr>
            <a:cxnSpLocks/>
            <a:endCxn id="681" idx="1"/>
          </p:cNvCxnSpPr>
          <p:nvPr/>
        </p:nvCxnSpPr>
        <p:spPr>
          <a:xfrm flipH="1" flipV="1">
            <a:off x="995285" y="3428689"/>
            <a:ext cx="3097746" cy="3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6D304ABB-BB3A-4156-9067-22B8AF8B6A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53201" y="3759262"/>
            <a:ext cx="1543050" cy="2080130"/>
          </a:xfrm>
          <a:custGeom>
            <a:avLst/>
            <a:gdLst>
              <a:gd name="connsiteX0" fmla="*/ 0 w 1797215"/>
              <a:gd name="connsiteY0" fmla="*/ 0 h 2080130"/>
              <a:gd name="connsiteX1" fmla="*/ 1797215 w 1797215"/>
              <a:gd name="connsiteY1" fmla="*/ 2080130 h 2080130"/>
              <a:gd name="connsiteX2" fmla="*/ 426732 w 1797215"/>
              <a:gd name="connsiteY2" fmla="*/ 2080130 h 2080130"/>
              <a:gd name="connsiteX3" fmla="*/ 0 w 1797215"/>
              <a:gd name="connsiteY3" fmla="*/ 0 h 2080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97215" h="2080130">
                <a:moveTo>
                  <a:pt x="0" y="0"/>
                </a:moveTo>
                <a:lnTo>
                  <a:pt x="1797215" y="2080130"/>
                </a:lnTo>
                <a:lnTo>
                  <a:pt x="426732" y="208013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1000">
                <a:schemeClr val="tx2">
                  <a:alpha val="41000"/>
                </a:schemeClr>
              </a:gs>
              <a:gs pos="97000">
                <a:schemeClr val="tx2">
                  <a:lumMod val="75000"/>
                  <a:alpha val="61000"/>
                </a:schemeClr>
              </a:gs>
            </a:gsLst>
            <a:path path="circle">
              <a:fillToRect l="100000" b="100000"/>
            </a:path>
            <a:tileRect t="-100000" r="-10000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916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/>
              <a:t>0</a:t>
            </a:r>
            <a:fld id="{E72B8170-242D-42EF-8B64-B507C79780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4" name="Slide Number Placeholder 11">
            <a:extLst>
              <a:ext uri="{FF2B5EF4-FFF2-40B4-BE49-F238E27FC236}">
                <a16:creationId xmlns:a16="http://schemas.microsoft.com/office/drawing/2014/main" id="{AD00F682-0F1C-4BC1-B70B-64F558427998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80" name="Rectangle 674">
            <a:extLst>
              <a:ext uri="{FF2B5EF4-FFF2-40B4-BE49-F238E27FC236}">
                <a16:creationId xmlns:a16="http://schemas.microsoft.com/office/drawing/2014/main" id="{1AFDDE1E-08E1-4411-B705-3EC4AB6EFE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-22699" y="0"/>
            <a:ext cx="12214699" cy="685737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90CE7A27-5B21-41CB-824D-D026DFBAB97A}"/>
              </a:ext>
            </a:extLst>
          </p:cNvPr>
          <p:cNvGrpSpPr/>
          <p:nvPr/>
        </p:nvGrpSpPr>
        <p:grpSpPr>
          <a:xfrm>
            <a:off x="823835" y="1844933"/>
            <a:ext cx="3805521" cy="3776779"/>
            <a:chOff x="1743491" y="1844933"/>
            <a:chExt cx="3805521" cy="3776779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458BF08C-2AE1-4CDB-A983-B2624F9BB705}"/>
                </a:ext>
              </a:extLst>
            </p:cNvPr>
            <p:cNvGrpSpPr/>
            <p:nvPr/>
          </p:nvGrpSpPr>
          <p:grpSpPr>
            <a:xfrm>
              <a:off x="1743491" y="3673733"/>
              <a:ext cx="3805521" cy="1947979"/>
              <a:chOff x="2196352" y="3976207"/>
              <a:chExt cx="3805521" cy="1947979"/>
            </a:xfrm>
          </p:grpSpPr>
          <p:sp>
            <p:nvSpPr>
              <p:cNvPr id="685" name="TextBox 684">
                <a:extLst>
                  <a:ext uri="{FF2B5EF4-FFF2-40B4-BE49-F238E27FC236}">
                    <a16:creationId xmlns:a16="http://schemas.microsoft.com/office/drawing/2014/main" id="{901AFA4A-4C11-4D33-9B27-8E0F9FDD3455}"/>
                  </a:ext>
                </a:extLst>
              </p:cNvPr>
              <p:cNvSpPr txBox="1"/>
              <p:nvPr/>
            </p:nvSpPr>
            <p:spPr>
              <a:xfrm>
                <a:off x="2259108" y="4461707"/>
                <a:ext cx="3742765" cy="861774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                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Quisque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vitae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omare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turpis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Vestibul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ante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ispum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primis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in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faucibus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orciluctus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etul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trices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posuere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cubilia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lorem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 </a:t>
                </a:r>
                <a:r>
                  <a:rPr lang="en-US" sz="1200" b="1" dirty="0" err="1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Curae</a:t>
                </a:r>
                <a:r>
                  <a:rPr lang="en-US" sz="12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.</a:t>
                </a:r>
              </a:p>
            </p:txBody>
          </p:sp>
          <p:sp>
            <p:nvSpPr>
              <p:cNvPr id="686" name="TextBox 685">
                <a:extLst>
                  <a:ext uri="{FF2B5EF4-FFF2-40B4-BE49-F238E27FC236}">
                    <a16:creationId xmlns:a16="http://schemas.microsoft.com/office/drawing/2014/main" id="{D8C01D07-DC42-4D3D-B7F5-AC9F79E8211E}"/>
                  </a:ext>
                </a:extLst>
              </p:cNvPr>
              <p:cNvSpPr txBox="1"/>
              <p:nvPr/>
            </p:nvSpPr>
            <p:spPr>
              <a:xfrm>
                <a:off x="2196352" y="3976207"/>
                <a:ext cx="806826" cy="147732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9000" b="1" spc="-400" dirty="0">
                    <a:solidFill>
                      <a:schemeClr val="tx1">
                        <a:alpha val="20000"/>
                      </a:schemeClr>
                    </a:solidFill>
                    <a:latin typeface="Montserrat Black" charset="0"/>
                    <a:ea typeface="Montserrat Black" charset="0"/>
                    <a:cs typeface="Montserrat Black" charset="0"/>
                  </a:rPr>
                  <a:t>“</a:t>
                </a:r>
                <a:endParaRPr lang="en-US" sz="9000" spc="-400" dirty="0">
                  <a:solidFill>
                    <a:schemeClr val="tx1">
                      <a:alpha val="20000"/>
                    </a:schemeClr>
                  </a:solidFill>
                  <a:latin typeface="Montserrat Hairline" charset="0"/>
                  <a:ea typeface="Montserrat Hairline" charset="0"/>
                  <a:cs typeface="Montserrat Hairline" charset="0"/>
                </a:endParaRPr>
              </a:p>
            </p:txBody>
          </p:sp>
          <p:sp>
            <p:nvSpPr>
              <p:cNvPr id="687" name="TextBox 686">
                <a:extLst>
                  <a:ext uri="{FF2B5EF4-FFF2-40B4-BE49-F238E27FC236}">
                    <a16:creationId xmlns:a16="http://schemas.microsoft.com/office/drawing/2014/main" id="{30688112-6D54-48AE-A848-A9DCB55ED6ED}"/>
                  </a:ext>
                </a:extLst>
              </p:cNvPr>
              <p:cNvSpPr txBox="1"/>
              <p:nvPr/>
            </p:nvSpPr>
            <p:spPr>
              <a:xfrm rot="10800000">
                <a:off x="5154706" y="4446858"/>
                <a:ext cx="806826" cy="147732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en-US" sz="9000" b="1" spc="-400" dirty="0">
                    <a:solidFill>
                      <a:schemeClr val="tx1">
                        <a:alpha val="20000"/>
                      </a:schemeClr>
                    </a:solidFill>
                    <a:latin typeface="Montserrat Black" charset="0"/>
                    <a:ea typeface="Montserrat Black" charset="0"/>
                    <a:cs typeface="Montserrat Black" charset="0"/>
                  </a:rPr>
                  <a:t>“</a:t>
                </a:r>
                <a:endParaRPr lang="en-US" sz="9000" spc="-400" dirty="0">
                  <a:solidFill>
                    <a:schemeClr val="tx1">
                      <a:alpha val="20000"/>
                    </a:schemeClr>
                  </a:solidFill>
                  <a:latin typeface="Montserrat Hairline" charset="0"/>
                  <a:ea typeface="Montserrat Hairline" charset="0"/>
                  <a:cs typeface="Montserrat Hairline" charset="0"/>
                </a:endParaRPr>
              </a:p>
            </p:txBody>
          </p:sp>
        </p:grp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9FA4FA2E-48E8-4540-AE90-5A61023AA95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59670" y="1844933"/>
              <a:ext cx="1573162" cy="1828800"/>
            </a:xfrm>
            <a:prstGeom prst="rect">
              <a:avLst/>
            </a:prstGeom>
          </p:spPr>
        </p:pic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3ED8D59-5BD3-485D-BDE5-E2D84326A46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362125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F1F737F-E596-4419-8F82-50526BD2DD0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B8D4A2-1401-49D7-A024-D92B2C34528B}"/>
              </a:ext>
            </a:extLst>
          </p:cNvPr>
          <p:cNvGrpSpPr/>
          <p:nvPr/>
        </p:nvGrpSpPr>
        <p:grpSpPr>
          <a:xfrm>
            <a:off x="995285" y="1017985"/>
            <a:ext cx="10178732" cy="477054"/>
            <a:chOff x="995285" y="1017985"/>
            <a:chExt cx="10178732" cy="47705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28C04C4-D6D9-4499-BEEF-E00856454035}"/>
                </a:ext>
              </a:extLst>
            </p:cNvPr>
            <p:cNvSpPr txBox="1"/>
            <p:nvPr/>
          </p:nvSpPr>
          <p:spPr>
            <a:xfrm>
              <a:off x="995285" y="1017985"/>
              <a:ext cx="1843166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dirty="0"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ABOUT </a:t>
              </a:r>
              <a:r>
                <a:rPr lang="en-US" sz="25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US</a:t>
              </a:r>
            </a:p>
          </p:txBody>
        </p: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EC29B1ED-1E5A-4FCB-8405-ED4A0270BE89}"/>
                </a:ext>
              </a:extLst>
            </p:cNvPr>
            <p:cNvCxnSpPr>
              <a:cxnSpLocks/>
            </p:cNvCxnSpPr>
            <p:nvPr/>
          </p:nvCxnSpPr>
          <p:spPr>
            <a:xfrm>
              <a:off x="3062514" y="1256512"/>
              <a:ext cx="8111503" cy="0"/>
            </a:xfrm>
            <a:prstGeom prst="line">
              <a:avLst/>
            </a:prstGeom>
            <a:ln w="28575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2" name="Oval 91">
            <a:extLst>
              <a:ext uri="{FF2B5EF4-FFF2-40B4-BE49-F238E27FC236}">
                <a16:creationId xmlns:a16="http://schemas.microsoft.com/office/drawing/2014/main" id="{96B3BF3A-DBB8-4B72-AD16-4CA0D653D1AE}"/>
              </a:ext>
            </a:extLst>
          </p:cNvPr>
          <p:cNvSpPr/>
          <p:nvPr/>
        </p:nvSpPr>
        <p:spPr>
          <a:xfrm>
            <a:off x="1714092" y="1846939"/>
            <a:ext cx="714756" cy="714756"/>
          </a:xfrm>
          <a:prstGeom prst="ellipse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3" name="Group 92">
            <a:extLst>
              <a:ext uri="{FF2B5EF4-FFF2-40B4-BE49-F238E27FC236}">
                <a16:creationId xmlns:a16="http://schemas.microsoft.com/office/drawing/2014/main" id="{BA568C95-DFF1-48A1-80AE-5AAF72E5C0E4}"/>
              </a:ext>
            </a:extLst>
          </p:cNvPr>
          <p:cNvGrpSpPr/>
          <p:nvPr/>
        </p:nvGrpSpPr>
        <p:grpSpPr>
          <a:xfrm>
            <a:off x="995285" y="1964961"/>
            <a:ext cx="757288" cy="988552"/>
            <a:chOff x="7488626" y="1902994"/>
            <a:chExt cx="1033278" cy="1348825"/>
          </a:xfrm>
        </p:grpSpPr>
        <p:sp>
          <p:nvSpPr>
            <p:cNvPr id="117" name="Shape 8">
              <a:extLst>
                <a:ext uri="{FF2B5EF4-FFF2-40B4-BE49-F238E27FC236}">
                  <a16:creationId xmlns:a16="http://schemas.microsoft.com/office/drawing/2014/main" id="{73D481A8-74E5-4A56-83EF-7D333CBFFF59}"/>
                </a:ext>
              </a:extLst>
            </p:cNvPr>
            <p:cNvSpPr/>
            <p:nvPr/>
          </p:nvSpPr>
          <p:spPr>
            <a:xfrm>
              <a:off x="7864445" y="2464149"/>
              <a:ext cx="280997" cy="2256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lnTo>
                    <a:pt x="0" y="0"/>
                  </a:lnTo>
                  <a:lnTo>
                    <a:pt x="0" y="17929"/>
                  </a:lnTo>
                  <a:cubicBezTo>
                    <a:pt x="0" y="19957"/>
                    <a:pt x="4835" y="21600"/>
                    <a:pt x="10800" y="21600"/>
                  </a:cubicBezTo>
                  <a:cubicBezTo>
                    <a:pt x="16765" y="21600"/>
                    <a:pt x="21600" y="19957"/>
                    <a:pt x="21600" y="17929"/>
                  </a:cubicBezTo>
                  <a:lnTo>
                    <a:pt x="21600" y="0"/>
                  </a:lnTo>
                  <a:cubicBezTo>
                    <a:pt x="21600" y="0"/>
                    <a:pt x="10800" y="0"/>
                    <a:pt x="10800" y="0"/>
                  </a:cubicBezTo>
                  <a:close/>
                </a:path>
              </a:pathLst>
            </a:custGeom>
            <a:solidFill>
              <a:schemeClr val="accent5">
                <a:lumMod val="40000"/>
                <a:lumOff val="6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8" name="Shape 9">
              <a:extLst>
                <a:ext uri="{FF2B5EF4-FFF2-40B4-BE49-F238E27FC236}">
                  <a16:creationId xmlns:a16="http://schemas.microsoft.com/office/drawing/2014/main" id="{F7D1A7A5-F4D0-4ECA-864C-455EB0E7A436}"/>
                </a:ext>
              </a:extLst>
            </p:cNvPr>
            <p:cNvSpPr/>
            <p:nvPr/>
          </p:nvSpPr>
          <p:spPr>
            <a:xfrm>
              <a:off x="7794944" y="1985365"/>
              <a:ext cx="421506" cy="5832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988" y="21448"/>
                  </a:moveTo>
                  <a:cubicBezTo>
                    <a:pt x="9577" y="21547"/>
                    <a:pt x="10182" y="21600"/>
                    <a:pt x="10800" y="21600"/>
                  </a:cubicBezTo>
                  <a:cubicBezTo>
                    <a:pt x="11418" y="21600"/>
                    <a:pt x="12023" y="21547"/>
                    <a:pt x="12612" y="21448"/>
                  </a:cubicBezTo>
                  <a:cubicBezTo>
                    <a:pt x="15311" y="20855"/>
                    <a:pt x="20737" y="15011"/>
                    <a:pt x="20739" y="15031"/>
                  </a:cubicBezTo>
                  <a:cubicBezTo>
                    <a:pt x="21293" y="13732"/>
                    <a:pt x="21600" y="12302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ubicBezTo>
                    <a:pt x="0" y="12302"/>
                    <a:pt x="307" y="13732"/>
                    <a:pt x="861" y="15031"/>
                  </a:cubicBezTo>
                  <a:cubicBezTo>
                    <a:pt x="863" y="15011"/>
                    <a:pt x="6289" y="20855"/>
                    <a:pt x="8988" y="21448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19" name="Shape 10">
              <a:extLst>
                <a:ext uri="{FF2B5EF4-FFF2-40B4-BE49-F238E27FC236}">
                  <a16:creationId xmlns:a16="http://schemas.microsoft.com/office/drawing/2014/main" id="{759C7619-ED9A-40CA-8439-EE169BD708A7}"/>
                </a:ext>
              </a:extLst>
            </p:cNvPr>
            <p:cNvSpPr/>
            <p:nvPr/>
          </p:nvSpPr>
          <p:spPr>
            <a:xfrm>
              <a:off x="7764055" y="2211886"/>
              <a:ext cx="50400" cy="104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9" h="20500" extrusionOk="0">
                  <a:moveTo>
                    <a:pt x="18211" y="9145"/>
                  </a:moveTo>
                  <a:cubicBezTo>
                    <a:pt x="20299" y="14772"/>
                    <a:pt x="18091" y="19829"/>
                    <a:pt x="13280" y="20440"/>
                  </a:cubicBezTo>
                  <a:cubicBezTo>
                    <a:pt x="8468" y="21050"/>
                    <a:pt x="2875" y="16983"/>
                    <a:pt x="787" y="11355"/>
                  </a:cubicBezTo>
                  <a:cubicBezTo>
                    <a:pt x="-1301" y="5728"/>
                    <a:pt x="907" y="671"/>
                    <a:pt x="5718" y="60"/>
                  </a:cubicBezTo>
                  <a:cubicBezTo>
                    <a:pt x="10530" y="-550"/>
                    <a:pt x="16123" y="3517"/>
                    <a:pt x="18211" y="914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0" name="Shape 11">
              <a:extLst>
                <a:ext uri="{FF2B5EF4-FFF2-40B4-BE49-F238E27FC236}">
                  <a16:creationId xmlns:a16="http://schemas.microsoft.com/office/drawing/2014/main" id="{6EB864EF-ECAD-4845-8B25-882F279F6E04}"/>
                </a:ext>
              </a:extLst>
            </p:cNvPr>
            <p:cNvSpPr/>
            <p:nvPr/>
          </p:nvSpPr>
          <p:spPr>
            <a:xfrm>
              <a:off x="8193930" y="2211886"/>
              <a:ext cx="50399" cy="1048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8999" h="20500" extrusionOk="0">
                  <a:moveTo>
                    <a:pt x="788" y="9145"/>
                  </a:moveTo>
                  <a:cubicBezTo>
                    <a:pt x="-1300" y="14772"/>
                    <a:pt x="908" y="19829"/>
                    <a:pt x="5720" y="20440"/>
                  </a:cubicBezTo>
                  <a:cubicBezTo>
                    <a:pt x="10531" y="21050"/>
                    <a:pt x="16124" y="16983"/>
                    <a:pt x="18212" y="11355"/>
                  </a:cubicBezTo>
                  <a:cubicBezTo>
                    <a:pt x="20300" y="5728"/>
                    <a:pt x="18092" y="671"/>
                    <a:pt x="13280" y="60"/>
                  </a:cubicBezTo>
                  <a:cubicBezTo>
                    <a:pt x="8469" y="-550"/>
                    <a:pt x="2876" y="3517"/>
                    <a:pt x="788" y="9145"/>
                  </a:cubicBez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1" name="Shape 12">
              <a:extLst>
                <a:ext uri="{FF2B5EF4-FFF2-40B4-BE49-F238E27FC236}">
                  <a16:creationId xmlns:a16="http://schemas.microsoft.com/office/drawing/2014/main" id="{E61E1576-C0AC-4576-A425-4DD4605DD1B1}"/>
                </a:ext>
              </a:extLst>
            </p:cNvPr>
            <p:cNvSpPr/>
            <p:nvPr/>
          </p:nvSpPr>
          <p:spPr>
            <a:xfrm>
              <a:off x="7782073" y="1967347"/>
              <a:ext cx="447278" cy="320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800" y="0"/>
                  </a:moveTo>
                  <a:cubicBezTo>
                    <a:pt x="4835" y="0"/>
                    <a:pt x="0" y="7152"/>
                    <a:pt x="0" y="15975"/>
                  </a:cubicBezTo>
                  <a:cubicBezTo>
                    <a:pt x="0" y="16146"/>
                    <a:pt x="2" y="16317"/>
                    <a:pt x="6" y="16487"/>
                  </a:cubicBezTo>
                  <a:cubicBezTo>
                    <a:pt x="75" y="16502"/>
                    <a:pt x="753" y="16705"/>
                    <a:pt x="807" y="18986"/>
                  </a:cubicBezTo>
                  <a:cubicBezTo>
                    <a:pt x="839" y="20343"/>
                    <a:pt x="835" y="20765"/>
                    <a:pt x="825" y="20876"/>
                  </a:cubicBezTo>
                  <a:lnTo>
                    <a:pt x="1715" y="21600"/>
                  </a:lnTo>
                  <a:cubicBezTo>
                    <a:pt x="1715" y="21600"/>
                    <a:pt x="1829" y="12940"/>
                    <a:pt x="6183" y="12675"/>
                  </a:cubicBezTo>
                  <a:lnTo>
                    <a:pt x="10800" y="12675"/>
                  </a:lnTo>
                  <a:lnTo>
                    <a:pt x="15417" y="12675"/>
                  </a:lnTo>
                  <a:cubicBezTo>
                    <a:pt x="19771" y="12940"/>
                    <a:pt x="19885" y="21600"/>
                    <a:pt x="19885" y="21600"/>
                  </a:cubicBezTo>
                  <a:lnTo>
                    <a:pt x="20775" y="20876"/>
                  </a:lnTo>
                  <a:cubicBezTo>
                    <a:pt x="20765" y="20765"/>
                    <a:pt x="20761" y="20343"/>
                    <a:pt x="20793" y="18986"/>
                  </a:cubicBezTo>
                  <a:cubicBezTo>
                    <a:pt x="20847" y="16705"/>
                    <a:pt x="21525" y="16502"/>
                    <a:pt x="21594" y="16487"/>
                  </a:cubicBezTo>
                  <a:cubicBezTo>
                    <a:pt x="21598" y="16317"/>
                    <a:pt x="21600" y="16146"/>
                    <a:pt x="21600" y="15975"/>
                  </a:cubicBezTo>
                  <a:cubicBezTo>
                    <a:pt x="21600" y="7152"/>
                    <a:pt x="16765" y="0"/>
                    <a:pt x="10800" y="0"/>
                  </a:cubicBezTo>
                  <a:close/>
                </a:path>
              </a:pathLst>
            </a:custGeom>
            <a:solidFill>
              <a:srgbClr val="24210D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2" name="Shape 13">
              <a:extLst>
                <a:ext uri="{FF2B5EF4-FFF2-40B4-BE49-F238E27FC236}">
                  <a16:creationId xmlns:a16="http://schemas.microsoft.com/office/drawing/2014/main" id="{8C23D6D8-2CA5-4D6E-B3BB-DE4E151E558D}"/>
                </a:ext>
              </a:extLst>
            </p:cNvPr>
            <p:cNvSpPr/>
            <p:nvPr/>
          </p:nvSpPr>
          <p:spPr>
            <a:xfrm>
              <a:off x="7836130" y="2569687"/>
              <a:ext cx="337036" cy="5864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10800" y="2426"/>
                  </a:lnTo>
                  <a:cubicBezTo>
                    <a:pt x="10800" y="2426"/>
                    <a:pt x="0" y="0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3" name="Shape 14">
              <a:extLst>
                <a:ext uri="{FF2B5EF4-FFF2-40B4-BE49-F238E27FC236}">
                  <a16:creationId xmlns:a16="http://schemas.microsoft.com/office/drawing/2014/main" id="{AB875AB5-7B57-46E4-994A-B45A89E57A0E}"/>
                </a:ext>
              </a:extLst>
            </p:cNvPr>
            <p:cNvSpPr/>
            <p:nvPr/>
          </p:nvSpPr>
          <p:spPr>
            <a:xfrm>
              <a:off x="7954539" y="2636614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6"/>
                  </a:moveTo>
                  <a:lnTo>
                    <a:pt x="12087" y="2639"/>
                  </a:lnTo>
                  <a:lnTo>
                    <a:pt x="6218" y="3900"/>
                  </a:lnTo>
                  <a:lnTo>
                    <a:pt x="2798" y="14182"/>
                  </a:lnTo>
                  <a:lnTo>
                    <a:pt x="21600" y="21600"/>
                  </a:lnTo>
                  <a:lnTo>
                    <a:pt x="21600" y="3900"/>
                  </a:lnTo>
                  <a:lnTo>
                    <a:pt x="21600" y="2244"/>
                  </a:lnTo>
                  <a:lnTo>
                    <a:pt x="21600" y="0"/>
                  </a:lnTo>
                  <a:cubicBezTo>
                    <a:pt x="21600" y="0"/>
                    <a:pt x="0" y="1036"/>
                    <a:pt x="0" y="1036"/>
                  </a:cubicBezTo>
                  <a:close/>
                </a:path>
              </a:pathLst>
            </a:custGeom>
            <a:solidFill>
              <a:srgbClr val="FC7626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4" name="Shape 15">
              <a:extLst>
                <a:ext uri="{FF2B5EF4-FFF2-40B4-BE49-F238E27FC236}">
                  <a16:creationId xmlns:a16="http://schemas.microsoft.com/office/drawing/2014/main" id="{A9FE01A4-9E0B-4929-902B-4C59A6971DB1}"/>
                </a:ext>
              </a:extLst>
            </p:cNvPr>
            <p:cNvSpPr/>
            <p:nvPr/>
          </p:nvSpPr>
          <p:spPr>
            <a:xfrm>
              <a:off x="8006021" y="2636614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36"/>
                  </a:moveTo>
                  <a:lnTo>
                    <a:pt x="9513" y="2639"/>
                  </a:lnTo>
                  <a:lnTo>
                    <a:pt x="15381" y="3900"/>
                  </a:lnTo>
                  <a:lnTo>
                    <a:pt x="18802" y="14182"/>
                  </a:lnTo>
                  <a:lnTo>
                    <a:pt x="0" y="21600"/>
                  </a:lnTo>
                  <a:lnTo>
                    <a:pt x="0" y="3900"/>
                  </a:lnTo>
                  <a:lnTo>
                    <a:pt x="0" y="2244"/>
                  </a:lnTo>
                  <a:lnTo>
                    <a:pt x="0" y="0"/>
                  </a:lnTo>
                  <a:cubicBezTo>
                    <a:pt x="0" y="0"/>
                    <a:pt x="21600" y="1036"/>
                    <a:pt x="21600" y="1036"/>
                  </a:cubicBezTo>
                  <a:close/>
                </a:path>
              </a:pathLst>
            </a:custGeom>
            <a:solidFill>
              <a:srgbClr val="E5551E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5" name="Shape 16">
              <a:extLst>
                <a:ext uri="{FF2B5EF4-FFF2-40B4-BE49-F238E27FC236}">
                  <a16:creationId xmlns:a16="http://schemas.microsoft.com/office/drawing/2014/main" id="{791A8220-DEBE-443C-9F1F-605032879411}"/>
                </a:ext>
              </a:extLst>
            </p:cNvPr>
            <p:cNvSpPr/>
            <p:nvPr/>
          </p:nvSpPr>
          <p:spPr>
            <a:xfrm>
              <a:off x="7954539" y="2636614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36"/>
                  </a:moveTo>
                  <a:lnTo>
                    <a:pt x="12087" y="2639"/>
                  </a:lnTo>
                  <a:lnTo>
                    <a:pt x="6218" y="3900"/>
                  </a:lnTo>
                  <a:lnTo>
                    <a:pt x="2798" y="14182"/>
                  </a:lnTo>
                  <a:lnTo>
                    <a:pt x="21600" y="21600"/>
                  </a:lnTo>
                  <a:lnTo>
                    <a:pt x="21600" y="3900"/>
                  </a:lnTo>
                  <a:lnTo>
                    <a:pt x="21600" y="2244"/>
                  </a:lnTo>
                  <a:lnTo>
                    <a:pt x="21600" y="0"/>
                  </a:lnTo>
                  <a:cubicBezTo>
                    <a:pt x="21600" y="0"/>
                    <a:pt x="0" y="1036"/>
                    <a:pt x="0" y="10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6" name="Shape 17">
              <a:extLst>
                <a:ext uri="{FF2B5EF4-FFF2-40B4-BE49-F238E27FC236}">
                  <a16:creationId xmlns:a16="http://schemas.microsoft.com/office/drawing/2014/main" id="{7CAC7315-04B3-4FF8-B34D-31305A1F1E7E}"/>
                </a:ext>
              </a:extLst>
            </p:cNvPr>
            <p:cNvSpPr/>
            <p:nvPr/>
          </p:nvSpPr>
          <p:spPr>
            <a:xfrm>
              <a:off x="8006021" y="2636614"/>
              <a:ext cx="51443" cy="4635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36"/>
                  </a:moveTo>
                  <a:lnTo>
                    <a:pt x="9513" y="2639"/>
                  </a:lnTo>
                  <a:lnTo>
                    <a:pt x="15381" y="3900"/>
                  </a:lnTo>
                  <a:lnTo>
                    <a:pt x="18802" y="14182"/>
                  </a:lnTo>
                  <a:lnTo>
                    <a:pt x="0" y="21600"/>
                  </a:lnTo>
                  <a:lnTo>
                    <a:pt x="0" y="3900"/>
                  </a:lnTo>
                  <a:lnTo>
                    <a:pt x="0" y="2244"/>
                  </a:lnTo>
                  <a:lnTo>
                    <a:pt x="0" y="0"/>
                  </a:lnTo>
                  <a:cubicBezTo>
                    <a:pt x="0" y="0"/>
                    <a:pt x="21600" y="1036"/>
                    <a:pt x="21600" y="103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7" name="Shape 18">
              <a:extLst>
                <a:ext uri="{FF2B5EF4-FFF2-40B4-BE49-F238E27FC236}">
                  <a16:creationId xmlns:a16="http://schemas.microsoft.com/office/drawing/2014/main" id="{C77A5C7A-D84E-45D3-92F6-1BC188270ED2}"/>
                </a:ext>
              </a:extLst>
            </p:cNvPr>
            <p:cNvSpPr/>
            <p:nvPr/>
          </p:nvSpPr>
          <p:spPr>
            <a:xfrm>
              <a:off x="7782073" y="2569686"/>
              <a:ext cx="223639" cy="1700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8365"/>
                  </a:moveTo>
                  <a:lnTo>
                    <a:pt x="5324" y="0"/>
                  </a:lnTo>
                  <a:lnTo>
                    <a:pt x="0" y="4869"/>
                  </a:lnTo>
                  <a:lnTo>
                    <a:pt x="6843" y="21600"/>
                  </a:lnTo>
                  <a:cubicBezTo>
                    <a:pt x="6843" y="21600"/>
                    <a:pt x="21600" y="8365"/>
                    <a:pt x="21600" y="8365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8" name="Shape 19">
              <a:extLst>
                <a:ext uri="{FF2B5EF4-FFF2-40B4-BE49-F238E27FC236}">
                  <a16:creationId xmlns:a16="http://schemas.microsoft.com/office/drawing/2014/main" id="{E4087A8C-FE01-45E3-9F80-87F0FD0E5E86}"/>
                </a:ext>
              </a:extLst>
            </p:cNvPr>
            <p:cNvSpPr/>
            <p:nvPr/>
          </p:nvSpPr>
          <p:spPr>
            <a:xfrm>
              <a:off x="8006021" y="2569686"/>
              <a:ext cx="223639" cy="163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718"/>
                  </a:moveTo>
                  <a:lnTo>
                    <a:pt x="16276" y="0"/>
                  </a:lnTo>
                  <a:lnTo>
                    <a:pt x="21600" y="5075"/>
                  </a:lnTo>
                  <a:lnTo>
                    <a:pt x="14774" y="21600"/>
                  </a:lnTo>
                  <a:cubicBezTo>
                    <a:pt x="14774" y="21600"/>
                    <a:pt x="0" y="8718"/>
                    <a:pt x="0" y="871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29" name="Shape 20">
              <a:extLst>
                <a:ext uri="{FF2B5EF4-FFF2-40B4-BE49-F238E27FC236}">
                  <a16:creationId xmlns:a16="http://schemas.microsoft.com/office/drawing/2014/main" id="{351A38F4-A891-4867-B5B7-7481BBCAC000}"/>
                </a:ext>
              </a:extLst>
            </p:cNvPr>
            <p:cNvSpPr/>
            <p:nvPr/>
          </p:nvSpPr>
          <p:spPr>
            <a:xfrm>
              <a:off x="7488626" y="2608299"/>
              <a:ext cx="1033278" cy="643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44" y="21485"/>
                  </a:moveTo>
                  <a:lnTo>
                    <a:pt x="18044" y="21485"/>
                  </a:lnTo>
                  <a:lnTo>
                    <a:pt x="18371" y="15211"/>
                  </a:lnTo>
                  <a:lnTo>
                    <a:pt x="18524" y="21600"/>
                  </a:lnTo>
                  <a:lnTo>
                    <a:pt x="21600" y="21600"/>
                  </a:lnTo>
                  <a:cubicBezTo>
                    <a:pt x="21600" y="21600"/>
                    <a:pt x="21271" y="11814"/>
                    <a:pt x="21148" y="6534"/>
                  </a:cubicBezTo>
                  <a:cubicBezTo>
                    <a:pt x="21037" y="1781"/>
                    <a:pt x="19208" y="933"/>
                    <a:pt x="18844" y="811"/>
                  </a:cubicBezTo>
                  <a:lnTo>
                    <a:pt x="18844" y="792"/>
                  </a:lnTo>
                  <a:lnTo>
                    <a:pt x="15475" y="0"/>
                  </a:lnTo>
                  <a:lnTo>
                    <a:pt x="10800" y="15912"/>
                  </a:lnTo>
                  <a:lnTo>
                    <a:pt x="6125" y="0"/>
                  </a:lnTo>
                  <a:lnTo>
                    <a:pt x="2756" y="792"/>
                  </a:lnTo>
                  <a:lnTo>
                    <a:pt x="2756" y="811"/>
                  </a:lnTo>
                  <a:cubicBezTo>
                    <a:pt x="2392" y="933"/>
                    <a:pt x="563" y="1781"/>
                    <a:pt x="452" y="6534"/>
                  </a:cubicBezTo>
                  <a:cubicBezTo>
                    <a:pt x="329" y="11814"/>
                    <a:pt x="0" y="21600"/>
                    <a:pt x="0" y="21600"/>
                  </a:cubicBezTo>
                  <a:lnTo>
                    <a:pt x="3139" y="21600"/>
                  </a:lnTo>
                  <a:lnTo>
                    <a:pt x="3228" y="15239"/>
                  </a:lnTo>
                  <a:lnTo>
                    <a:pt x="3556" y="21534"/>
                  </a:lnTo>
                  <a:cubicBezTo>
                    <a:pt x="3556" y="21534"/>
                    <a:pt x="18044" y="21485"/>
                    <a:pt x="18044" y="21485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0" name="Shape 21">
              <a:extLst>
                <a:ext uri="{FF2B5EF4-FFF2-40B4-BE49-F238E27FC236}">
                  <a16:creationId xmlns:a16="http://schemas.microsoft.com/office/drawing/2014/main" id="{064FDBB4-739A-4664-B50A-7F2018330A40}"/>
                </a:ext>
              </a:extLst>
            </p:cNvPr>
            <p:cNvSpPr/>
            <p:nvPr/>
          </p:nvSpPr>
          <p:spPr>
            <a:xfrm>
              <a:off x="7766629" y="2608299"/>
              <a:ext cx="238790" cy="474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70" y="0"/>
                  </a:moveTo>
                  <a:lnTo>
                    <a:pt x="16210" y="10803"/>
                  </a:lnTo>
                  <a:lnTo>
                    <a:pt x="21600" y="21600"/>
                  </a:lnTo>
                  <a:lnTo>
                    <a:pt x="6966" y="13368"/>
                  </a:lnTo>
                  <a:lnTo>
                    <a:pt x="8172" y="10061"/>
                  </a:lnTo>
                  <a:lnTo>
                    <a:pt x="0" y="7497"/>
                  </a:lnTo>
                  <a:cubicBezTo>
                    <a:pt x="0" y="7497"/>
                    <a:pt x="1370" y="0"/>
                    <a:pt x="137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1" name="Shape 22">
              <a:extLst>
                <a:ext uri="{FF2B5EF4-FFF2-40B4-BE49-F238E27FC236}">
                  <a16:creationId xmlns:a16="http://schemas.microsoft.com/office/drawing/2014/main" id="{D42FA7AA-2D97-498E-A787-963AB620281E}"/>
                </a:ext>
              </a:extLst>
            </p:cNvPr>
            <p:cNvSpPr/>
            <p:nvPr/>
          </p:nvSpPr>
          <p:spPr>
            <a:xfrm>
              <a:off x="8006021" y="2608299"/>
              <a:ext cx="238790" cy="4740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0" y="0"/>
                  </a:moveTo>
                  <a:lnTo>
                    <a:pt x="5390" y="10803"/>
                  </a:lnTo>
                  <a:lnTo>
                    <a:pt x="0" y="21600"/>
                  </a:lnTo>
                  <a:lnTo>
                    <a:pt x="14634" y="13368"/>
                  </a:lnTo>
                  <a:lnTo>
                    <a:pt x="13428" y="10061"/>
                  </a:lnTo>
                  <a:lnTo>
                    <a:pt x="21600" y="7497"/>
                  </a:lnTo>
                  <a:cubicBezTo>
                    <a:pt x="21600" y="7497"/>
                    <a:pt x="20230" y="0"/>
                    <a:pt x="20230" y="0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2" name="Shape 27">
              <a:extLst>
                <a:ext uri="{FF2B5EF4-FFF2-40B4-BE49-F238E27FC236}">
                  <a16:creationId xmlns:a16="http://schemas.microsoft.com/office/drawing/2014/main" id="{B695F344-8E34-40D9-BD0E-EAD9C8C09FFA}"/>
                </a:ext>
              </a:extLst>
            </p:cNvPr>
            <p:cNvSpPr/>
            <p:nvPr/>
          </p:nvSpPr>
          <p:spPr>
            <a:xfrm>
              <a:off x="7756332" y="1902994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9" y="4296"/>
                  </a:moveTo>
                  <a:cubicBezTo>
                    <a:pt x="4412" y="7727"/>
                    <a:pt x="25" y="14188"/>
                    <a:pt x="0" y="21600"/>
                  </a:cubicBezTo>
                  <a:lnTo>
                    <a:pt x="21600" y="21600"/>
                  </a:lnTo>
                  <a:lnTo>
                    <a:pt x="21600" y="13501"/>
                  </a:lnTo>
                  <a:lnTo>
                    <a:pt x="21600" y="1680"/>
                  </a:lnTo>
                  <a:lnTo>
                    <a:pt x="21600" y="0"/>
                  </a:lnTo>
                  <a:cubicBezTo>
                    <a:pt x="17381" y="0"/>
                    <a:pt x="13581" y="1653"/>
                    <a:pt x="10909" y="4296"/>
                  </a:cubicBezTo>
                  <a:close/>
                </a:path>
              </a:pathLst>
            </a:custGeom>
            <a:solidFill>
              <a:srgbClr val="FCE169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3" name="Shape 28">
              <a:extLst>
                <a:ext uri="{FF2B5EF4-FFF2-40B4-BE49-F238E27FC236}">
                  <a16:creationId xmlns:a16="http://schemas.microsoft.com/office/drawing/2014/main" id="{FCE411C4-0B6A-44FA-971D-55F9F6F3AFDC}"/>
                </a:ext>
              </a:extLst>
            </p:cNvPr>
            <p:cNvSpPr/>
            <p:nvPr/>
          </p:nvSpPr>
          <p:spPr>
            <a:xfrm>
              <a:off x="8008595" y="1902994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1" y="4296"/>
                  </a:moveTo>
                  <a:cubicBezTo>
                    <a:pt x="17188" y="7727"/>
                    <a:pt x="21575" y="14188"/>
                    <a:pt x="21600" y="21600"/>
                  </a:cubicBezTo>
                  <a:lnTo>
                    <a:pt x="0" y="21600"/>
                  </a:lnTo>
                  <a:lnTo>
                    <a:pt x="0" y="13501"/>
                  </a:lnTo>
                  <a:lnTo>
                    <a:pt x="0" y="1680"/>
                  </a:lnTo>
                  <a:lnTo>
                    <a:pt x="0" y="0"/>
                  </a:lnTo>
                  <a:cubicBezTo>
                    <a:pt x="4219" y="0"/>
                    <a:pt x="8019" y="1653"/>
                    <a:pt x="10691" y="4296"/>
                  </a:cubicBezTo>
                  <a:close/>
                </a:path>
              </a:pathLst>
            </a:custGeom>
            <a:solidFill>
              <a:srgbClr val="F7C21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4" name="Shape 29">
              <a:extLst>
                <a:ext uri="{FF2B5EF4-FFF2-40B4-BE49-F238E27FC236}">
                  <a16:creationId xmlns:a16="http://schemas.microsoft.com/office/drawing/2014/main" id="{6E34EFCD-7E1A-41A4-8312-311A1239E4DC}"/>
                </a:ext>
              </a:extLst>
            </p:cNvPr>
            <p:cNvSpPr/>
            <p:nvPr/>
          </p:nvSpPr>
          <p:spPr>
            <a:xfrm>
              <a:off x="7756332" y="1902994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909" y="4296"/>
                  </a:moveTo>
                  <a:cubicBezTo>
                    <a:pt x="4412" y="7727"/>
                    <a:pt x="25" y="14188"/>
                    <a:pt x="0" y="21600"/>
                  </a:cubicBezTo>
                  <a:lnTo>
                    <a:pt x="21600" y="21600"/>
                  </a:lnTo>
                  <a:lnTo>
                    <a:pt x="21600" y="13501"/>
                  </a:lnTo>
                  <a:lnTo>
                    <a:pt x="21600" y="1680"/>
                  </a:lnTo>
                  <a:lnTo>
                    <a:pt x="21600" y="0"/>
                  </a:lnTo>
                  <a:cubicBezTo>
                    <a:pt x="17381" y="0"/>
                    <a:pt x="13581" y="1653"/>
                    <a:pt x="10909" y="429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5" name="Shape 30">
              <a:extLst>
                <a:ext uri="{FF2B5EF4-FFF2-40B4-BE49-F238E27FC236}">
                  <a16:creationId xmlns:a16="http://schemas.microsoft.com/office/drawing/2014/main" id="{2AA43066-6570-4F8B-858D-C210F2F39B27}"/>
                </a:ext>
              </a:extLst>
            </p:cNvPr>
            <p:cNvSpPr/>
            <p:nvPr/>
          </p:nvSpPr>
          <p:spPr>
            <a:xfrm>
              <a:off x="8008595" y="1902994"/>
              <a:ext cx="251957" cy="2723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91" y="4296"/>
                  </a:moveTo>
                  <a:cubicBezTo>
                    <a:pt x="17188" y="7727"/>
                    <a:pt x="21575" y="14188"/>
                    <a:pt x="21600" y="21600"/>
                  </a:cubicBezTo>
                  <a:lnTo>
                    <a:pt x="0" y="21600"/>
                  </a:lnTo>
                  <a:lnTo>
                    <a:pt x="0" y="13501"/>
                  </a:lnTo>
                  <a:lnTo>
                    <a:pt x="0" y="1680"/>
                  </a:lnTo>
                  <a:lnTo>
                    <a:pt x="0" y="0"/>
                  </a:lnTo>
                  <a:cubicBezTo>
                    <a:pt x="4219" y="0"/>
                    <a:pt x="8019" y="1653"/>
                    <a:pt x="10691" y="429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6" name="Shape 31">
              <a:extLst>
                <a:ext uri="{FF2B5EF4-FFF2-40B4-BE49-F238E27FC236}">
                  <a16:creationId xmlns:a16="http://schemas.microsoft.com/office/drawing/2014/main" id="{548CD210-2730-458C-B5DE-CDE817B5867E}"/>
                </a:ext>
              </a:extLst>
            </p:cNvPr>
            <p:cNvSpPr/>
            <p:nvPr/>
          </p:nvSpPr>
          <p:spPr>
            <a:xfrm>
              <a:off x="7748610" y="2165553"/>
              <a:ext cx="512805" cy="1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rgbClr val="FCE169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7" name="Shape 32">
              <a:extLst>
                <a:ext uri="{FF2B5EF4-FFF2-40B4-BE49-F238E27FC236}">
                  <a16:creationId xmlns:a16="http://schemas.microsoft.com/office/drawing/2014/main" id="{F1E113A5-4AE5-462E-9F13-3125ACA01899}"/>
                </a:ext>
              </a:extLst>
            </p:cNvPr>
            <p:cNvSpPr/>
            <p:nvPr/>
          </p:nvSpPr>
          <p:spPr>
            <a:xfrm>
              <a:off x="7748610" y="2183571"/>
              <a:ext cx="512805" cy="19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rgbClr val="F7C210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8" name="Shape 33">
              <a:extLst>
                <a:ext uri="{FF2B5EF4-FFF2-40B4-BE49-F238E27FC236}">
                  <a16:creationId xmlns:a16="http://schemas.microsoft.com/office/drawing/2014/main" id="{9171EB62-A711-49E7-9066-1A673ECA67DD}"/>
                </a:ext>
              </a:extLst>
            </p:cNvPr>
            <p:cNvSpPr/>
            <p:nvPr/>
          </p:nvSpPr>
          <p:spPr>
            <a:xfrm>
              <a:off x="7748610" y="2165553"/>
              <a:ext cx="512805" cy="190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21600"/>
                  </a:lnTo>
                  <a:lnTo>
                    <a:pt x="0" y="0"/>
                  </a:lnTo>
                  <a:lnTo>
                    <a:pt x="21600" y="0"/>
                  </a:lnTo>
                  <a:cubicBezTo>
                    <a:pt x="21600" y="0"/>
                    <a:pt x="21600" y="21600"/>
                    <a:pt x="21600" y="2160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/>
            </a:p>
          </p:txBody>
        </p:sp>
        <p:sp>
          <p:nvSpPr>
            <p:cNvPr id="139" name="Shape 34">
              <a:extLst>
                <a:ext uri="{FF2B5EF4-FFF2-40B4-BE49-F238E27FC236}">
                  <a16:creationId xmlns:a16="http://schemas.microsoft.com/office/drawing/2014/main" id="{5D463A3A-8585-4E9C-B627-F80948284B56}"/>
                </a:ext>
              </a:extLst>
            </p:cNvPr>
            <p:cNvSpPr/>
            <p:nvPr/>
          </p:nvSpPr>
          <p:spPr>
            <a:xfrm>
              <a:off x="7748610" y="2183571"/>
              <a:ext cx="512805" cy="19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0" y="21600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  <p:sp>
          <p:nvSpPr>
            <p:cNvPr id="140" name="Freeform 79">
              <a:extLst>
                <a:ext uri="{FF2B5EF4-FFF2-40B4-BE49-F238E27FC236}">
                  <a16:creationId xmlns:a16="http://schemas.microsoft.com/office/drawing/2014/main" id="{C27A7392-2D3D-4DDD-9997-01D4044D8FE0}"/>
                </a:ext>
              </a:extLst>
            </p:cNvPr>
            <p:cNvSpPr/>
            <p:nvPr/>
          </p:nvSpPr>
          <p:spPr>
            <a:xfrm>
              <a:off x="7903056" y="2294258"/>
              <a:ext cx="203880" cy="173341"/>
            </a:xfrm>
            <a:custGeom>
              <a:avLst/>
              <a:gdLst>
                <a:gd name="connsiteX0" fmla="*/ 142997 w 203880"/>
                <a:gd name="connsiteY0" fmla="*/ 147357 h 173341"/>
                <a:gd name="connsiteX1" fmla="*/ 144653 w 203880"/>
                <a:gd name="connsiteY1" fmla="*/ 155784 h 173341"/>
                <a:gd name="connsiteX2" fmla="*/ 60918 w 203880"/>
                <a:gd name="connsiteY2" fmla="*/ 148396 h 173341"/>
                <a:gd name="connsiteX3" fmla="*/ 142997 w 203880"/>
                <a:gd name="connsiteY3" fmla="*/ 147357 h 173341"/>
                <a:gd name="connsiteX4" fmla="*/ 174015 w 203880"/>
                <a:gd name="connsiteY4" fmla="*/ 0 h 173341"/>
                <a:gd name="connsiteX5" fmla="*/ 203880 w 203880"/>
                <a:gd name="connsiteY5" fmla="*/ 29865 h 173341"/>
                <a:gd name="connsiteX6" fmla="*/ 174015 w 203880"/>
                <a:gd name="connsiteY6" fmla="*/ 59730 h 173341"/>
                <a:gd name="connsiteX7" fmla="*/ 144150 w 203880"/>
                <a:gd name="connsiteY7" fmla="*/ 29865 h 173341"/>
                <a:gd name="connsiteX8" fmla="*/ 174015 w 203880"/>
                <a:gd name="connsiteY8" fmla="*/ 0 h 173341"/>
                <a:gd name="connsiteX9" fmla="*/ 29865 w 203880"/>
                <a:gd name="connsiteY9" fmla="*/ 0 h 173341"/>
                <a:gd name="connsiteX10" fmla="*/ 59730 w 203880"/>
                <a:gd name="connsiteY10" fmla="*/ 29865 h 173341"/>
                <a:gd name="connsiteX11" fmla="*/ 29865 w 203880"/>
                <a:gd name="connsiteY11" fmla="*/ 59730 h 173341"/>
                <a:gd name="connsiteX12" fmla="*/ 0 w 203880"/>
                <a:gd name="connsiteY12" fmla="*/ 29865 h 173341"/>
                <a:gd name="connsiteX13" fmla="*/ 29865 w 203880"/>
                <a:gd name="connsiteY13" fmla="*/ 0 h 1733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03880" h="173341">
                  <a:moveTo>
                    <a:pt x="142997" y="147357"/>
                  </a:moveTo>
                  <a:cubicBezTo>
                    <a:pt x="148193" y="148396"/>
                    <a:pt x="149578" y="150858"/>
                    <a:pt x="144653" y="155784"/>
                  </a:cubicBezTo>
                  <a:cubicBezTo>
                    <a:pt x="124951" y="175486"/>
                    <a:pt x="36289" y="185337"/>
                    <a:pt x="60918" y="148396"/>
                  </a:cubicBezTo>
                  <a:cubicBezTo>
                    <a:pt x="77539" y="153937"/>
                    <a:pt x="127412" y="144240"/>
                    <a:pt x="142997" y="147357"/>
                  </a:cubicBezTo>
                  <a:close/>
                  <a:moveTo>
                    <a:pt x="174015" y="0"/>
                  </a:moveTo>
                  <a:cubicBezTo>
                    <a:pt x="190510" y="0"/>
                    <a:pt x="203880" y="13370"/>
                    <a:pt x="203880" y="29865"/>
                  </a:cubicBezTo>
                  <a:cubicBezTo>
                    <a:pt x="203880" y="46360"/>
                    <a:pt x="190510" y="59730"/>
                    <a:pt x="174015" y="59730"/>
                  </a:cubicBezTo>
                  <a:cubicBezTo>
                    <a:pt x="157520" y="59730"/>
                    <a:pt x="144150" y="46360"/>
                    <a:pt x="144150" y="29865"/>
                  </a:cubicBezTo>
                  <a:cubicBezTo>
                    <a:pt x="144150" y="13370"/>
                    <a:pt x="157520" y="0"/>
                    <a:pt x="174015" y="0"/>
                  </a:cubicBezTo>
                  <a:close/>
                  <a:moveTo>
                    <a:pt x="29865" y="0"/>
                  </a:moveTo>
                  <a:cubicBezTo>
                    <a:pt x="46360" y="0"/>
                    <a:pt x="59730" y="13370"/>
                    <a:pt x="59730" y="29865"/>
                  </a:cubicBezTo>
                  <a:cubicBezTo>
                    <a:pt x="59730" y="46360"/>
                    <a:pt x="46360" y="59730"/>
                    <a:pt x="29865" y="59730"/>
                  </a:cubicBezTo>
                  <a:cubicBezTo>
                    <a:pt x="13370" y="59730"/>
                    <a:pt x="0" y="46360"/>
                    <a:pt x="0" y="29865"/>
                  </a:cubicBezTo>
                  <a:cubicBezTo>
                    <a:pt x="0" y="13370"/>
                    <a:pt x="13370" y="0"/>
                    <a:pt x="29865" y="0"/>
                  </a:cubicBezTo>
                  <a:close/>
                </a:path>
              </a:pathLst>
            </a:custGeom>
            <a:solidFill>
              <a:schemeClr val="tx1"/>
            </a:solidFill>
            <a:ln w="12700">
              <a:miter lim="400000"/>
            </a:ln>
          </p:spPr>
          <p:txBody>
            <a:bodyPr wrap="square" lIns="0" tIns="0" rIns="0" bIns="0" anchor="ctr">
              <a:noAutofit/>
            </a:bodyPr>
            <a:lstStyle/>
            <a:p>
              <a:pPr lvl="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defRPr>
              </a:pPr>
              <a:endParaRPr dirty="0"/>
            </a:p>
          </p:txBody>
        </p:sp>
      </p:grpSp>
      <p:sp>
        <p:nvSpPr>
          <p:cNvPr id="95" name="TextBox 94">
            <a:extLst>
              <a:ext uri="{FF2B5EF4-FFF2-40B4-BE49-F238E27FC236}">
                <a16:creationId xmlns:a16="http://schemas.microsoft.com/office/drawing/2014/main" id="{A3179032-D5B4-4202-8D8C-76262FD13515}"/>
              </a:ext>
            </a:extLst>
          </p:cNvPr>
          <p:cNvSpPr txBox="1"/>
          <p:nvPr/>
        </p:nvSpPr>
        <p:spPr>
          <a:xfrm>
            <a:off x="1776102" y="1991410"/>
            <a:ext cx="6196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rgbClr val="FEFEFE"/>
                </a:solidFill>
                <a:latin typeface="Montserrat" charset="0"/>
                <a:ea typeface="Montserrat" charset="0"/>
                <a:cs typeface="Montserrat" charset="0"/>
              </a:rPr>
              <a:t>8%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37F9D045-395F-4B45-91DB-08219B7BA064}"/>
              </a:ext>
            </a:extLst>
          </p:cNvPr>
          <p:cNvSpPr txBox="1"/>
          <p:nvPr/>
        </p:nvSpPr>
        <p:spPr>
          <a:xfrm>
            <a:off x="1763151" y="2642394"/>
            <a:ext cx="873921" cy="338554"/>
          </a:xfrm>
          <a:prstGeom prst="rect">
            <a:avLst/>
          </a:prstGeom>
          <a:noFill/>
        </p:spPr>
        <p:txBody>
          <a:bodyPr wrap="square" numCol="1" spcCol="457200" rtlCol="0">
            <a:spAutoFit/>
          </a:bodyPr>
          <a:lstStyle/>
          <a:p>
            <a:r>
              <a:rPr lang="en-US" sz="800" b="1" dirty="0">
                <a:latin typeface="Montserrat" charset="0"/>
                <a:ea typeface="Montserrat" charset="0"/>
                <a:cs typeface="Montserrat" charset="0"/>
              </a:rPr>
              <a:t>Fruitful were hath waters</a:t>
            </a:r>
            <a:endParaRPr lang="en-US" sz="800" dirty="0"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8619A32D-8313-491D-86C6-A15F3E57BA24}"/>
              </a:ext>
            </a:extLst>
          </p:cNvPr>
          <p:cNvGrpSpPr/>
          <p:nvPr/>
        </p:nvGrpSpPr>
        <p:grpSpPr>
          <a:xfrm>
            <a:off x="3124877" y="1846939"/>
            <a:ext cx="1580473" cy="1134009"/>
            <a:chOff x="2964378" y="1846939"/>
            <a:chExt cx="1580473" cy="1134009"/>
          </a:xfrm>
        </p:grpSpPr>
        <p:grpSp>
          <p:nvGrpSpPr>
            <p:cNvPr id="94" name="Group 93">
              <a:extLst>
                <a:ext uri="{FF2B5EF4-FFF2-40B4-BE49-F238E27FC236}">
                  <a16:creationId xmlns:a16="http://schemas.microsoft.com/office/drawing/2014/main" id="{982AB6A7-F14F-40D9-82B7-F43FBE54296D}"/>
                </a:ext>
              </a:extLst>
            </p:cNvPr>
            <p:cNvGrpSpPr/>
            <p:nvPr/>
          </p:nvGrpSpPr>
          <p:grpSpPr>
            <a:xfrm>
              <a:off x="2964378" y="2059553"/>
              <a:ext cx="698450" cy="893960"/>
              <a:chOff x="9558015" y="807926"/>
              <a:chExt cx="1073778" cy="1374350"/>
            </a:xfrm>
          </p:grpSpPr>
          <p:sp>
            <p:nvSpPr>
              <p:cNvPr id="100" name="Shape 12">
                <a:extLst>
                  <a:ext uri="{FF2B5EF4-FFF2-40B4-BE49-F238E27FC236}">
                    <a16:creationId xmlns:a16="http://schemas.microsoft.com/office/drawing/2014/main" id="{ED93959F-98E9-413A-8139-76172F01AD5A}"/>
                  </a:ext>
                </a:extLst>
              </p:cNvPr>
              <p:cNvSpPr/>
              <p:nvPr/>
            </p:nvSpPr>
            <p:spPr>
              <a:xfrm>
                <a:off x="9713808" y="807926"/>
                <a:ext cx="774091" cy="10510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3721" h="21600" extrusionOk="0">
                    <a:moveTo>
                      <a:pt x="6850" y="0"/>
                    </a:moveTo>
                    <a:cubicBezTo>
                      <a:pt x="-3950" y="0"/>
                      <a:pt x="-458" y="21600"/>
                      <a:pt x="6873" y="21600"/>
                    </a:cubicBezTo>
                    <a:cubicBezTo>
                      <a:pt x="14204" y="21600"/>
                      <a:pt x="17650" y="0"/>
                      <a:pt x="6850" y="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1" name="Shape 15">
                <a:extLst>
                  <a:ext uri="{FF2B5EF4-FFF2-40B4-BE49-F238E27FC236}">
                    <a16:creationId xmlns:a16="http://schemas.microsoft.com/office/drawing/2014/main" id="{F9821129-ECA3-412F-BAD2-E5ED74148BD8}"/>
                  </a:ext>
                </a:extLst>
              </p:cNvPr>
              <p:cNvSpPr/>
              <p:nvPr/>
            </p:nvSpPr>
            <p:spPr>
              <a:xfrm>
                <a:off x="10270892" y="1686040"/>
                <a:ext cx="360901" cy="4646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83" h="17884" extrusionOk="0">
                    <a:moveTo>
                      <a:pt x="1030" y="5413"/>
                    </a:moveTo>
                    <a:lnTo>
                      <a:pt x="12855" y="17412"/>
                    </a:lnTo>
                    <a:cubicBezTo>
                      <a:pt x="14536" y="19117"/>
                      <a:pt x="18833" y="15781"/>
                      <a:pt x="17547" y="14094"/>
                    </a:cubicBezTo>
                    <a:lnTo>
                      <a:pt x="8263" y="1911"/>
                    </a:lnTo>
                    <a:cubicBezTo>
                      <a:pt x="4915" y="-2483"/>
                      <a:pt x="-2767" y="1560"/>
                      <a:pt x="1030" y="5413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2" name="Shape 16">
                <a:extLst>
                  <a:ext uri="{FF2B5EF4-FFF2-40B4-BE49-F238E27FC236}">
                    <a16:creationId xmlns:a16="http://schemas.microsoft.com/office/drawing/2014/main" id="{93BF2D66-9098-4769-B7A8-F122E12D9A1E}"/>
                  </a:ext>
                </a:extLst>
              </p:cNvPr>
              <p:cNvSpPr/>
              <p:nvPr/>
            </p:nvSpPr>
            <p:spPr>
              <a:xfrm>
                <a:off x="9558015" y="1686040"/>
                <a:ext cx="361124" cy="4620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7773" h="17871" extrusionOk="0">
                    <a:moveTo>
                      <a:pt x="16737" y="5434"/>
                    </a:moveTo>
                    <a:lnTo>
                      <a:pt x="4925" y="17399"/>
                    </a:lnTo>
                    <a:cubicBezTo>
                      <a:pt x="3239" y="19108"/>
                      <a:pt x="-1052" y="15757"/>
                      <a:pt x="239" y="14066"/>
                    </a:cubicBezTo>
                    <a:lnTo>
                      <a:pt x="9512" y="1914"/>
                    </a:lnTo>
                    <a:cubicBezTo>
                      <a:pt x="12876" y="-2492"/>
                      <a:pt x="20548" y="1572"/>
                      <a:pt x="16737" y="543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3" name="Shape 19">
                <a:extLst>
                  <a:ext uri="{FF2B5EF4-FFF2-40B4-BE49-F238E27FC236}">
                    <a16:creationId xmlns:a16="http://schemas.microsoft.com/office/drawing/2014/main" id="{04C043D7-0E8A-4A98-B6D8-963D9D2C5B3B}"/>
                  </a:ext>
                </a:extLst>
              </p:cNvPr>
              <p:cNvSpPr/>
              <p:nvPr/>
            </p:nvSpPr>
            <p:spPr>
              <a:xfrm>
                <a:off x="9671320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0" y="12649"/>
                    </a:moveTo>
                    <a:lnTo>
                      <a:pt x="7194" y="3346"/>
                    </a:lnTo>
                    <a:cubicBezTo>
                      <a:pt x="11584" y="-2333"/>
                      <a:pt x="20125" y="38"/>
                      <a:pt x="21600" y="4382"/>
                    </a:cubicBezTo>
                    <a:lnTo>
                      <a:pt x="14831" y="14651"/>
                    </a:lnTo>
                    <a:lnTo>
                      <a:pt x="10214" y="19267"/>
                    </a:lnTo>
                    <a:cubicBezTo>
                      <a:pt x="10214" y="19267"/>
                      <a:pt x="0" y="12649"/>
                      <a:pt x="0" y="126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4" name="Shape 20">
                <a:extLst>
                  <a:ext uri="{FF2B5EF4-FFF2-40B4-BE49-F238E27FC236}">
                    <a16:creationId xmlns:a16="http://schemas.microsoft.com/office/drawing/2014/main" id="{3E55B272-FAE7-4027-801E-6F50765A4E12}"/>
                  </a:ext>
                </a:extLst>
              </p:cNvPr>
              <p:cNvSpPr/>
              <p:nvPr/>
            </p:nvSpPr>
            <p:spPr>
              <a:xfrm>
                <a:off x="10280334" y="1686040"/>
                <a:ext cx="247837" cy="28504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9267" extrusionOk="0">
                    <a:moveTo>
                      <a:pt x="21600" y="12649"/>
                    </a:moveTo>
                    <a:lnTo>
                      <a:pt x="14406" y="3346"/>
                    </a:lnTo>
                    <a:cubicBezTo>
                      <a:pt x="10016" y="-2333"/>
                      <a:pt x="1475" y="38"/>
                      <a:pt x="0" y="4382"/>
                    </a:cubicBezTo>
                    <a:lnTo>
                      <a:pt x="6769" y="14651"/>
                    </a:lnTo>
                    <a:lnTo>
                      <a:pt x="11386" y="19267"/>
                    </a:lnTo>
                    <a:cubicBezTo>
                      <a:pt x="11386" y="19267"/>
                      <a:pt x="21600" y="12649"/>
                      <a:pt x="21600" y="1264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5" name="Shape 21">
                <a:extLst>
                  <a:ext uri="{FF2B5EF4-FFF2-40B4-BE49-F238E27FC236}">
                    <a16:creationId xmlns:a16="http://schemas.microsoft.com/office/drawing/2014/main" id="{08E15EA5-9B2A-4592-ADD9-54019A56922C}"/>
                  </a:ext>
                </a:extLst>
              </p:cNvPr>
              <p:cNvSpPr/>
              <p:nvPr/>
            </p:nvSpPr>
            <p:spPr>
              <a:xfrm>
                <a:off x="9827114" y="1681318"/>
                <a:ext cx="543171" cy="50095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600" y="0"/>
                    </a:moveTo>
                    <a:lnTo>
                      <a:pt x="19871" y="21600"/>
                    </a:lnTo>
                    <a:lnTo>
                      <a:pt x="10652" y="21600"/>
                    </a:lnTo>
                    <a:lnTo>
                      <a:pt x="1728" y="21600"/>
                    </a:lnTo>
                    <a:lnTo>
                      <a:pt x="0" y="0"/>
                    </a:lnTo>
                    <a:cubicBezTo>
                      <a:pt x="0" y="0"/>
                      <a:pt x="21600" y="0"/>
                      <a:pt x="21600" y="0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6" name="Shape 22">
                <a:extLst>
                  <a:ext uri="{FF2B5EF4-FFF2-40B4-BE49-F238E27FC236}">
                    <a16:creationId xmlns:a16="http://schemas.microsoft.com/office/drawing/2014/main" id="{ED4B0C0F-9124-4398-AD7C-B422EA3DB0FD}"/>
                  </a:ext>
                </a:extLst>
              </p:cNvPr>
              <p:cNvSpPr/>
              <p:nvPr/>
            </p:nvSpPr>
            <p:spPr>
              <a:xfrm>
                <a:off x="9968744" y="1501919"/>
                <a:ext cx="262528" cy="30715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10800" y="0"/>
                    </a:lnTo>
                    <a:cubicBezTo>
                      <a:pt x="16739" y="0"/>
                      <a:pt x="21600" y="2330"/>
                      <a:pt x="21600" y="5178"/>
                    </a:cubicBezTo>
                    <a:lnTo>
                      <a:pt x="21600" y="16422"/>
                    </a:lnTo>
                    <a:cubicBezTo>
                      <a:pt x="21600" y="19270"/>
                      <a:pt x="16739" y="21600"/>
                      <a:pt x="10800" y="21600"/>
                    </a:cubicBezTo>
                    <a:lnTo>
                      <a:pt x="10800" y="21600"/>
                    </a:lnTo>
                    <a:cubicBezTo>
                      <a:pt x="4861" y="21600"/>
                      <a:pt x="0" y="19270"/>
                      <a:pt x="0" y="16422"/>
                    </a:cubicBezTo>
                    <a:lnTo>
                      <a:pt x="0" y="5178"/>
                    </a:lnTo>
                    <a:cubicBezTo>
                      <a:pt x="0" y="2330"/>
                      <a:pt x="4861" y="0"/>
                      <a:pt x="1080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7" name="Shape 23">
                <a:extLst>
                  <a:ext uri="{FF2B5EF4-FFF2-40B4-BE49-F238E27FC236}">
                    <a16:creationId xmlns:a16="http://schemas.microsoft.com/office/drawing/2014/main" id="{9F0C3234-F7D6-48F6-AA66-C0AA60AC44C4}"/>
                  </a:ext>
                </a:extLst>
              </p:cNvPr>
              <p:cNvSpPr/>
              <p:nvPr/>
            </p:nvSpPr>
            <p:spPr>
              <a:xfrm>
                <a:off x="9968744" y="1501919"/>
                <a:ext cx="262528" cy="1643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8099"/>
                    </a:moveTo>
                    <a:lnTo>
                      <a:pt x="21600" y="8099"/>
                    </a:lnTo>
                    <a:cubicBezTo>
                      <a:pt x="21600" y="18900"/>
                      <a:pt x="0" y="18900"/>
                      <a:pt x="0" y="8099"/>
                    </a:cubicBezTo>
                    <a:lnTo>
                      <a:pt x="0" y="8099"/>
                    </a:lnTo>
                    <a:cubicBezTo>
                      <a:pt x="0" y="-2700"/>
                      <a:pt x="21600" y="-2700"/>
                      <a:pt x="21600" y="8099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  <a:alpha val="1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08" name="Shape 26">
                <a:extLst>
                  <a:ext uri="{FF2B5EF4-FFF2-40B4-BE49-F238E27FC236}">
                    <a16:creationId xmlns:a16="http://schemas.microsoft.com/office/drawing/2014/main" id="{DE992291-F765-4B30-B8DE-A8C8810FC5C4}"/>
                  </a:ext>
                </a:extLst>
              </p:cNvPr>
              <p:cNvSpPr/>
              <p:nvPr/>
            </p:nvSpPr>
            <p:spPr>
              <a:xfrm>
                <a:off x="9732691" y="817369"/>
                <a:ext cx="737192" cy="5033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9" h="19857" extrusionOk="0">
                    <a:moveTo>
                      <a:pt x="21421" y="12230"/>
                    </a:moveTo>
                    <a:cubicBezTo>
                      <a:pt x="21407" y="11956"/>
                      <a:pt x="21315" y="11658"/>
                      <a:pt x="21169" y="11360"/>
                    </a:cubicBezTo>
                    <a:cubicBezTo>
                      <a:pt x="20879" y="6471"/>
                      <a:pt x="17739" y="2387"/>
                      <a:pt x="15060" y="1403"/>
                    </a:cubicBezTo>
                    <a:cubicBezTo>
                      <a:pt x="12580" y="-619"/>
                      <a:pt x="8480" y="-427"/>
                      <a:pt x="5273" y="1797"/>
                    </a:cubicBezTo>
                    <a:cubicBezTo>
                      <a:pt x="2404" y="3787"/>
                      <a:pt x="329" y="8651"/>
                      <a:pt x="97" y="11798"/>
                    </a:cubicBezTo>
                    <a:cubicBezTo>
                      <a:pt x="53" y="11946"/>
                      <a:pt x="26" y="12091"/>
                      <a:pt x="19" y="12230"/>
                    </a:cubicBezTo>
                    <a:cubicBezTo>
                      <a:pt x="-80" y="14191"/>
                      <a:pt x="233" y="15942"/>
                      <a:pt x="674" y="17679"/>
                    </a:cubicBezTo>
                    <a:cubicBezTo>
                      <a:pt x="1114" y="19417"/>
                      <a:pt x="1833" y="20981"/>
                      <a:pt x="1706" y="18765"/>
                    </a:cubicBezTo>
                    <a:cubicBezTo>
                      <a:pt x="1642" y="17649"/>
                      <a:pt x="1581" y="16283"/>
                      <a:pt x="1774" y="14921"/>
                    </a:cubicBezTo>
                    <a:cubicBezTo>
                      <a:pt x="5448" y="16089"/>
                      <a:pt x="11927" y="12747"/>
                      <a:pt x="15243" y="8840"/>
                    </a:cubicBezTo>
                    <a:cubicBezTo>
                      <a:pt x="16628" y="11614"/>
                      <a:pt x="18312" y="14067"/>
                      <a:pt x="19686" y="15072"/>
                    </a:cubicBezTo>
                    <a:cubicBezTo>
                      <a:pt x="19854" y="16384"/>
                      <a:pt x="19795" y="17690"/>
                      <a:pt x="19734" y="18765"/>
                    </a:cubicBezTo>
                    <a:cubicBezTo>
                      <a:pt x="19607" y="20981"/>
                      <a:pt x="20326" y="19417"/>
                      <a:pt x="20766" y="17679"/>
                    </a:cubicBezTo>
                    <a:cubicBezTo>
                      <a:pt x="21207" y="15942"/>
                      <a:pt x="21520" y="14191"/>
                      <a:pt x="21421" y="1223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09" name="Shape 27">
                <a:extLst>
                  <a:ext uri="{FF2B5EF4-FFF2-40B4-BE49-F238E27FC236}">
                    <a16:creationId xmlns:a16="http://schemas.microsoft.com/office/drawing/2014/main" id="{F36BD81B-3A3F-441A-B695-18F194198484}"/>
                  </a:ext>
                </a:extLst>
              </p:cNvPr>
              <p:cNvSpPr/>
              <p:nvPr/>
            </p:nvSpPr>
            <p:spPr>
              <a:xfrm>
                <a:off x="9694924" y="1039256"/>
                <a:ext cx="810843" cy="5681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90" h="21600" extrusionOk="0">
                    <a:moveTo>
                      <a:pt x="20385" y="5265"/>
                    </a:moveTo>
                    <a:cubicBezTo>
                      <a:pt x="20317" y="5240"/>
                      <a:pt x="20248" y="5231"/>
                      <a:pt x="20177" y="5235"/>
                    </a:cubicBezTo>
                    <a:cubicBezTo>
                      <a:pt x="20085" y="6368"/>
                      <a:pt x="19879" y="7446"/>
                      <a:pt x="19626" y="8518"/>
                    </a:cubicBezTo>
                    <a:cubicBezTo>
                      <a:pt x="19230" y="10193"/>
                      <a:pt x="18584" y="11700"/>
                      <a:pt x="18698" y="9564"/>
                    </a:cubicBezTo>
                    <a:cubicBezTo>
                      <a:pt x="18753" y="8528"/>
                      <a:pt x="18805" y="7270"/>
                      <a:pt x="18655" y="6006"/>
                    </a:cubicBezTo>
                    <a:cubicBezTo>
                      <a:pt x="17420" y="5037"/>
                      <a:pt x="15907" y="2674"/>
                      <a:pt x="14662" y="0"/>
                    </a:cubicBezTo>
                    <a:cubicBezTo>
                      <a:pt x="11682" y="3765"/>
                      <a:pt x="5861" y="6986"/>
                      <a:pt x="2559" y="5860"/>
                    </a:cubicBezTo>
                    <a:cubicBezTo>
                      <a:pt x="2386" y="7173"/>
                      <a:pt x="2441" y="8489"/>
                      <a:pt x="2498" y="9564"/>
                    </a:cubicBezTo>
                    <a:cubicBezTo>
                      <a:pt x="2612" y="11700"/>
                      <a:pt x="1966" y="10193"/>
                      <a:pt x="1570" y="8518"/>
                    </a:cubicBezTo>
                    <a:cubicBezTo>
                      <a:pt x="1317" y="7446"/>
                      <a:pt x="1111" y="6368"/>
                      <a:pt x="1019" y="5236"/>
                    </a:cubicBezTo>
                    <a:cubicBezTo>
                      <a:pt x="946" y="5231"/>
                      <a:pt x="875" y="5239"/>
                      <a:pt x="805" y="5265"/>
                    </a:cubicBezTo>
                    <a:cubicBezTo>
                      <a:pt x="87" y="5524"/>
                      <a:pt x="-205" y="7341"/>
                      <a:pt x="153" y="9324"/>
                    </a:cubicBezTo>
                    <a:cubicBezTo>
                      <a:pt x="511" y="11307"/>
                      <a:pt x="1384" y="12704"/>
                      <a:pt x="2102" y="12445"/>
                    </a:cubicBezTo>
                    <a:cubicBezTo>
                      <a:pt x="2183" y="12416"/>
                      <a:pt x="2258" y="12366"/>
                      <a:pt x="2328" y="12299"/>
                    </a:cubicBezTo>
                    <a:cubicBezTo>
                      <a:pt x="2385" y="12463"/>
                      <a:pt x="2443" y="12621"/>
                      <a:pt x="2503" y="12770"/>
                    </a:cubicBezTo>
                    <a:cubicBezTo>
                      <a:pt x="5378" y="20000"/>
                      <a:pt x="9245" y="21600"/>
                      <a:pt x="10593" y="21600"/>
                    </a:cubicBezTo>
                    <a:cubicBezTo>
                      <a:pt x="11941" y="21600"/>
                      <a:pt x="15808" y="20000"/>
                      <a:pt x="18683" y="12770"/>
                    </a:cubicBezTo>
                    <a:cubicBezTo>
                      <a:pt x="18742" y="12619"/>
                      <a:pt x="18801" y="12461"/>
                      <a:pt x="18858" y="12295"/>
                    </a:cubicBezTo>
                    <a:cubicBezTo>
                      <a:pt x="18929" y="12364"/>
                      <a:pt x="19006" y="12415"/>
                      <a:pt x="19088" y="12445"/>
                    </a:cubicBezTo>
                    <a:cubicBezTo>
                      <a:pt x="19807" y="12704"/>
                      <a:pt x="20679" y="11307"/>
                      <a:pt x="21037" y="9324"/>
                    </a:cubicBezTo>
                    <a:cubicBezTo>
                      <a:pt x="21395" y="7341"/>
                      <a:pt x="21103" y="5524"/>
                      <a:pt x="20385" y="5265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10" name="Shape 32">
                <a:extLst>
                  <a:ext uri="{FF2B5EF4-FFF2-40B4-BE49-F238E27FC236}">
                    <a16:creationId xmlns:a16="http://schemas.microsoft.com/office/drawing/2014/main" id="{79B97669-E487-4C03-9488-10079A9C5AE7}"/>
                  </a:ext>
                </a:extLst>
              </p:cNvPr>
              <p:cNvSpPr/>
              <p:nvPr/>
            </p:nvSpPr>
            <p:spPr>
              <a:xfrm>
                <a:off x="9841277" y="1681318"/>
                <a:ext cx="518215" cy="22937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021" y="163"/>
                    </a:moveTo>
                    <a:lnTo>
                      <a:pt x="10810" y="12014"/>
                    </a:lnTo>
                    <a:lnTo>
                      <a:pt x="16282" y="0"/>
                    </a:lnTo>
                    <a:lnTo>
                      <a:pt x="21600" y="21600"/>
                    </a:lnTo>
                    <a:lnTo>
                      <a:pt x="0" y="20796"/>
                    </a:lnTo>
                    <a:cubicBezTo>
                      <a:pt x="0" y="20796"/>
                      <a:pt x="5021" y="163"/>
                      <a:pt x="5021" y="163"/>
                    </a:cubicBez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11" name="Freeform 108">
                <a:extLst>
                  <a:ext uri="{FF2B5EF4-FFF2-40B4-BE49-F238E27FC236}">
                    <a16:creationId xmlns:a16="http://schemas.microsoft.com/office/drawing/2014/main" id="{D90AA83A-A137-4D2D-8344-AAE7BA61FDBA}"/>
                  </a:ext>
                </a:extLst>
              </p:cNvPr>
              <p:cNvSpPr/>
              <p:nvPr/>
            </p:nvSpPr>
            <p:spPr>
              <a:xfrm>
                <a:off x="9935697" y="1643550"/>
                <a:ext cx="331610" cy="164494"/>
              </a:xfrm>
              <a:custGeom>
                <a:avLst/>
                <a:gdLst>
                  <a:gd name="connsiteX0" fmla="*/ 35108 w 331610"/>
                  <a:gd name="connsiteY0" fmla="*/ 0 h 164495"/>
                  <a:gd name="connsiteX1" fmla="*/ 115837 w 331610"/>
                  <a:gd name="connsiteY1" fmla="*/ 68273 h 164495"/>
                  <a:gd name="connsiteX2" fmla="*/ 165805 w 331610"/>
                  <a:gd name="connsiteY2" fmla="*/ 163414 h 164495"/>
                  <a:gd name="connsiteX3" fmla="*/ 215773 w 331610"/>
                  <a:gd name="connsiteY3" fmla="*/ 68273 h 164495"/>
                  <a:gd name="connsiteX4" fmla="*/ 296502 w 331610"/>
                  <a:gd name="connsiteY4" fmla="*/ 0 h 164495"/>
                  <a:gd name="connsiteX5" fmla="*/ 331610 w 331610"/>
                  <a:gd name="connsiteY5" fmla="*/ 38641 h 164495"/>
                  <a:gd name="connsiteX6" fmla="*/ 166050 w 331610"/>
                  <a:gd name="connsiteY6" fmla="*/ 163880 h 164495"/>
                  <a:gd name="connsiteX7" fmla="*/ 166373 w 331610"/>
                  <a:gd name="connsiteY7" fmla="*/ 164495 h 164495"/>
                  <a:gd name="connsiteX8" fmla="*/ 165805 w 331610"/>
                  <a:gd name="connsiteY8" fmla="*/ 164066 h 164495"/>
                  <a:gd name="connsiteX9" fmla="*/ 165237 w 331610"/>
                  <a:gd name="connsiteY9" fmla="*/ 164495 h 164495"/>
                  <a:gd name="connsiteX10" fmla="*/ 165560 w 331610"/>
                  <a:gd name="connsiteY10" fmla="*/ 163880 h 164495"/>
                  <a:gd name="connsiteX11" fmla="*/ 0 w 331610"/>
                  <a:gd name="connsiteY11" fmla="*/ 38641 h 1644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1610" h="164495">
                    <a:moveTo>
                      <a:pt x="35108" y="0"/>
                    </a:moveTo>
                    <a:cubicBezTo>
                      <a:pt x="35108" y="0"/>
                      <a:pt x="115837" y="68273"/>
                      <a:pt x="115837" y="68273"/>
                    </a:cubicBezTo>
                    <a:lnTo>
                      <a:pt x="165805" y="163414"/>
                    </a:lnTo>
                    <a:lnTo>
                      <a:pt x="215773" y="68273"/>
                    </a:lnTo>
                    <a:cubicBezTo>
                      <a:pt x="215773" y="68273"/>
                      <a:pt x="296502" y="0"/>
                      <a:pt x="296502" y="0"/>
                    </a:cubicBezTo>
                    <a:lnTo>
                      <a:pt x="331610" y="38641"/>
                    </a:lnTo>
                    <a:lnTo>
                      <a:pt x="166050" y="163880"/>
                    </a:lnTo>
                    <a:lnTo>
                      <a:pt x="166373" y="164495"/>
                    </a:lnTo>
                    <a:lnTo>
                      <a:pt x="165805" y="164066"/>
                    </a:lnTo>
                    <a:lnTo>
                      <a:pt x="165237" y="164495"/>
                    </a:lnTo>
                    <a:lnTo>
                      <a:pt x="165560" y="163880"/>
                    </a:lnTo>
                    <a:lnTo>
                      <a:pt x="0" y="38641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12700">
                <a:miter lim="400000"/>
              </a:ln>
            </p:spPr>
            <p:txBody>
              <a:bodyPr wrap="square" lIns="0" tIns="0" rIns="0" bIns="0" anchor="ctr">
                <a:noAutofit/>
              </a:bodyPr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dirty="0"/>
              </a:p>
            </p:txBody>
          </p:sp>
          <p:sp>
            <p:nvSpPr>
              <p:cNvPr id="112" name="Shape 35">
                <a:extLst>
                  <a:ext uri="{FF2B5EF4-FFF2-40B4-BE49-F238E27FC236}">
                    <a16:creationId xmlns:a16="http://schemas.microsoft.com/office/drawing/2014/main" id="{E7486696-67CF-44DA-B7A9-78F482E1F0AF}"/>
                  </a:ext>
                </a:extLst>
              </p:cNvPr>
              <p:cNvSpPr/>
              <p:nvPr/>
            </p:nvSpPr>
            <p:spPr>
              <a:xfrm>
                <a:off x="9935698" y="1643550"/>
                <a:ext cx="332746" cy="18404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321" y="0"/>
                    </a:moveTo>
                    <a:lnTo>
                      <a:pt x="21600" y="4535"/>
                    </a:lnTo>
                    <a:lnTo>
                      <a:pt x="19420" y="21600"/>
                    </a:lnTo>
                    <a:lnTo>
                      <a:pt x="14081" y="8012"/>
                    </a:lnTo>
                    <a:cubicBezTo>
                      <a:pt x="14081" y="8012"/>
                      <a:pt x="19321" y="0"/>
                      <a:pt x="19321" y="0"/>
                    </a:cubicBezTo>
                    <a:close/>
                    <a:moveTo>
                      <a:pt x="2279" y="0"/>
                    </a:moveTo>
                    <a:lnTo>
                      <a:pt x="0" y="4535"/>
                    </a:lnTo>
                    <a:lnTo>
                      <a:pt x="2180" y="21600"/>
                    </a:lnTo>
                    <a:lnTo>
                      <a:pt x="7519" y="8012"/>
                    </a:lnTo>
                    <a:lnTo>
                      <a:pt x="2279" y="0"/>
                    </a:lnTo>
                    <a:cubicBezTo>
                      <a:pt x="2279" y="0"/>
                      <a:pt x="2279" y="0"/>
                      <a:pt x="227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3" name="Shape 38">
                <a:extLst>
                  <a:ext uri="{FF2B5EF4-FFF2-40B4-BE49-F238E27FC236}">
                    <a16:creationId xmlns:a16="http://schemas.microsoft.com/office/drawing/2014/main" id="{AD84C513-5612-4216-9B56-4E767689BC7A}"/>
                  </a:ext>
                </a:extLst>
              </p:cNvPr>
              <p:cNvSpPr/>
              <p:nvPr/>
            </p:nvSpPr>
            <p:spPr>
              <a:xfrm>
                <a:off x="10185913" y="1204493"/>
                <a:ext cx="52402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3" y="21600"/>
                    </a:moveTo>
                    <a:cubicBezTo>
                      <a:pt x="16751" y="21600"/>
                      <a:pt x="21600" y="16749"/>
                      <a:pt x="21600" y="10800"/>
                    </a:cubicBezTo>
                    <a:cubicBezTo>
                      <a:pt x="21600" y="4851"/>
                      <a:pt x="16751" y="0"/>
                      <a:pt x="10803" y="0"/>
                    </a:cubicBezTo>
                    <a:cubicBezTo>
                      <a:pt x="4849" y="0"/>
                      <a:pt x="0" y="4851"/>
                      <a:pt x="0" y="10800"/>
                    </a:cubicBezTo>
                    <a:cubicBezTo>
                      <a:pt x="0" y="16749"/>
                      <a:pt x="4849" y="21600"/>
                      <a:pt x="10803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4" name="Shape 39">
                <a:extLst>
                  <a:ext uri="{FF2B5EF4-FFF2-40B4-BE49-F238E27FC236}">
                    <a16:creationId xmlns:a16="http://schemas.microsoft.com/office/drawing/2014/main" id="{84167217-9AF8-4286-A6C2-14459E03A46B}"/>
                  </a:ext>
                </a:extLst>
              </p:cNvPr>
              <p:cNvSpPr/>
              <p:nvPr/>
            </p:nvSpPr>
            <p:spPr>
              <a:xfrm>
                <a:off x="9959302" y="1204493"/>
                <a:ext cx="52420" cy="933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6752" y="21600"/>
                      <a:pt x="21600" y="16749"/>
                      <a:pt x="21600" y="10800"/>
                    </a:cubicBezTo>
                    <a:cubicBezTo>
                      <a:pt x="21600" y="4851"/>
                      <a:pt x="16752" y="0"/>
                      <a:pt x="10800" y="0"/>
                    </a:cubicBezTo>
                    <a:cubicBezTo>
                      <a:pt x="4854" y="0"/>
                      <a:pt x="0" y="4851"/>
                      <a:pt x="0" y="10800"/>
                    </a:cubicBezTo>
                    <a:cubicBezTo>
                      <a:pt x="0" y="16749"/>
                      <a:pt x="4854" y="21600"/>
                      <a:pt x="10800" y="21600"/>
                    </a:cubicBezTo>
                    <a:close/>
                  </a:path>
                </a:pathLst>
              </a:custGeom>
              <a:solidFill>
                <a:schemeClr val="tx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5" name="Shape 40">
                <a:extLst>
                  <a:ext uri="{FF2B5EF4-FFF2-40B4-BE49-F238E27FC236}">
                    <a16:creationId xmlns:a16="http://schemas.microsoft.com/office/drawing/2014/main" id="{4BEB6BF3-19A6-49F4-87FD-CC58C88B079C}"/>
                  </a:ext>
                </a:extLst>
              </p:cNvPr>
              <p:cNvSpPr/>
              <p:nvPr/>
            </p:nvSpPr>
            <p:spPr>
              <a:xfrm>
                <a:off x="9831835" y="1195051"/>
                <a:ext cx="538203" cy="16499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1" h="21282" extrusionOk="0">
                    <a:moveTo>
                      <a:pt x="4986" y="316"/>
                    </a:moveTo>
                    <a:cubicBezTo>
                      <a:pt x="3272" y="29"/>
                      <a:pt x="991" y="642"/>
                      <a:pt x="576" y="1060"/>
                    </a:cubicBezTo>
                    <a:cubicBezTo>
                      <a:pt x="44" y="1594"/>
                      <a:pt x="28" y="1730"/>
                      <a:pt x="5" y="2996"/>
                    </a:cubicBezTo>
                    <a:cubicBezTo>
                      <a:pt x="-19" y="4261"/>
                      <a:pt x="48" y="5347"/>
                      <a:pt x="361" y="5675"/>
                    </a:cubicBezTo>
                    <a:cubicBezTo>
                      <a:pt x="790" y="6122"/>
                      <a:pt x="794" y="7814"/>
                      <a:pt x="1075" y="12672"/>
                    </a:cubicBezTo>
                    <a:cubicBezTo>
                      <a:pt x="1332" y="17097"/>
                      <a:pt x="1956" y="20597"/>
                      <a:pt x="4642" y="21232"/>
                    </a:cubicBezTo>
                    <a:cubicBezTo>
                      <a:pt x="4760" y="21260"/>
                      <a:pt x="4875" y="21276"/>
                      <a:pt x="4986" y="21281"/>
                    </a:cubicBezTo>
                    <a:lnTo>
                      <a:pt x="4986" y="20047"/>
                    </a:lnTo>
                    <a:cubicBezTo>
                      <a:pt x="3768" y="20035"/>
                      <a:pt x="2415" y="18671"/>
                      <a:pt x="1931" y="15947"/>
                    </a:cubicBezTo>
                    <a:cubicBezTo>
                      <a:pt x="1244" y="12075"/>
                      <a:pt x="1073" y="4252"/>
                      <a:pt x="1955" y="2622"/>
                    </a:cubicBezTo>
                    <a:cubicBezTo>
                      <a:pt x="2339" y="1913"/>
                      <a:pt x="3640" y="1432"/>
                      <a:pt x="4986" y="1627"/>
                    </a:cubicBezTo>
                    <a:cubicBezTo>
                      <a:pt x="4986" y="1627"/>
                      <a:pt x="4986" y="316"/>
                      <a:pt x="4986" y="316"/>
                    </a:cubicBezTo>
                    <a:close/>
                    <a:moveTo>
                      <a:pt x="10971" y="2846"/>
                    </a:moveTo>
                    <a:cubicBezTo>
                      <a:pt x="10377" y="2888"/>
                      <a:pt x="7067" y="835"/>
                      <a:pt x="5333" y="390"/>
                    </a:cubicBezTo>
                    <a:cubicBezTo>
                      <a:pt x="5220" y="361"/>
                      <a:pt x="5104" y="337"/>
                      <a:pt x="4986" y="316"/>
                    </a:cubicBezTo>
                    <a:lnTo>
                      <a:pt x="4986" y="1627"/>
                    </a:lnTo>
                    <a:cubicBezTo>
                      <a:pt x="6385" y="1830"/>
                      <a:pt x="7833" y="2762"/>
                      <a:pt x="8353" y="4930"/>
                    </a:cubicBezTo>
                    <a:cubicBezTo>
                      <a:pt x="9209" y="8503"/>
                      <a:pt x="7830" y="17213"/>
                      <a:pt x="6522" y="19148"/>
                    </a:cubicBezTo>
                    <a:cubicBezTo>
                      <a:pt x="6112" y="19753"/>
                      <a:pt x="5565" y="20052"/>
                      <a:pt x="4986" y="20047"/>
                    </a:cubicBezTo>
                    <a:lnTo>
                      <a:pt x="4986" y="21281"/>
                    </a:lnTo>
                    <a:cubicBezTo>
                      <a:pt x="7357" y="21387"/>
                      <a:pt x="8175" y="16466"/>
                      <a:pt x="8448" y="14830"/>
                    </a:cubicBezTo>
                    <a:cubicBezTo>
                      <a:pt x="8957" y="11778"/>
                      <a:pt x="9659" y="7570"/>
                      <a:pt x="10991" y="7570"/>
                    </a:cubicBezTo>
                    <a:cubicBezTo>
                      <a:pt x="12322" y="7570"/>
                      <a:pt x="12629" y="11461"/>
                      <a:pt x="13137" y="14513"/>
                    </a:cubicBezTo>
                    <a:cubicBezTo>
                      <a:pt x="13410" y="16148"/>
                      <a:pt x="14207" y="21138"/>
                      <a:pt x="16576" y="21038"/>
                    </a:cubicBezTo>
                    <a:lnTo>
                      <a:pt x="16576" y="19805"/>
                    </a:lnTo>
                    <a:cubicBezTo>
                      <a:pt x="15997" y="19810"/>
                      <a:pt x="15449" y="19511"/>
                      <a:pt x="15040" y="18906"/>
                    </a:cubicBezTo>
                    <a:cubicBezTo>
                      <a:pt x="13732" y="16971"/>
                      <a:pt x="12352" y="8261"/>
                      <a:pt x="13209" y="4688"/>
                    </a:cubicBezTo>
                    <a:cubicBezTo>
                      <a:pt x="13728" y="2520"/>
                      <a:pt x="15177" y="1588"/>
                      <a:pt x="16576" y="1385"/>
                    </a:cubicBezTo>
                    <a:lnTo>
                      <a:pt x="16576" y="75"/>
                    </a:lnTo>
                    <a:cubicBezTo>
                      <a:pt x="16458" y="95"/>
                      <a:pt x="16341" y="118"/>
                      <a:pt x="16229" y="148"/>
                    </a:cubicBezTo>
                    <a:cubicBezTo>
                      <a:pt x="14677" y="547"/>
                      <a:pt x="12370" y="2750"/>
                      <a:pt x="10971" y="2846"/>
                    </a:cubicBezTo>
                    <a:close/>
                    <a:moveTo>
                      <a:pt x="16576" y="21038"/>
                    </a:moveTo>
                    <a:cubicBezTo>
                      <a:pt x="16687" y="21033"/>
                      <a:pt x="16802" y="21018"/>
                      <a:pt x="16919" y="20990"/>
                    </a:cubicBezTo>
                    <a:cubicBezTo>
                      <a:pt x="19606" y="20353"/>
                      <a:pt x="20230" y="16854"/>
                      <a:pt x="20487" y="12429"/>
                    </a:cubicBezTo>
                    <a:cubicBezTo>
                      <a:pt x="20768" y="7571"/>
                      <a:pt x="20772" y="5879"/>
                      <a:pt x="21200" y="5433"/>
                    </a:cubicBezTo>
                    <a:cubicBezTo>
                      <a:pt x="21514" y="5105"/>
                      <a:pt x="21581" y="4019"/>
                      <a:pt x="21557" y="2753"/>
                    </a:cubicBezTo>
                    <a:cubicBezTo>
                      <a:pt x="21534" y="1487"/>
                      <a:pt x="21518" y="1351"/>
                      <a:pt x="20986" y="817"/>
                    </a:cubicBezTo>
                    <a:cubicBezTo>
                      <a:pt x="20571" y="399"/>
                      <a:pt x="18290" y="-213"/>
                      <a:pt x="16576" y="75"/>
                    </a:cubicBezTo>
                    <a:lnTo>
                      <a:pt x="16576" y="1385"/>
                    </a:lnTo>
                    <a:cubicBezTo>
                      <a:pt x="17922" y="1190"/>
                      <a:pt x="19223" y="1670"/>
                      <a:pt x="19607" y="2380"/>
                    </a:cubicBezTo>
                    <a:cubicBezTo>
                      <a:pt x="20489" y="4009"/>
                      <a:pt x="20318" y="11833"/>
                      <a:pt x="19631" y="15705"/>
                    </a:cubicBezTo>
                    <a:cubicBezTo>
                      <a:pt x="19147" y="18430"/>
                      <a:pt x="17794" y="19793"/>
                      <a:pt x="16576" y="19805"/>
                    </a:cubicBezTo>
                    <a:cubicBezTo>
                      <a:pt x="16576" y="19805"/>
                      <a:pt x="16576" y="21038"/>
                      <a:pt x="16576" y="2103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  <p:sp>
            <p:nvSpPr>
              <p:cNvPr id="116" name="Shape 41">
                <a:extLst>
                  <a:ext uri="{FF2B5EF4-FFF2-40B4-BE49-F238E27FC236}">
                    <a16:creationId xmlns:a16="http://schemas.microsoft.com/office/drawing/2014/main" id="{B6AAA89D-64B9-4ACA-B6C7-851804DB7941}"/>
                  </a:ext>
                </a:extLst>
              </p:cNvPr>
              <p:cNvSpPr/>
              <p:nvPr/>
            </p:nvSpPr>
            <p:spPr>
              <a:xfrm>
                <a:off x="9964024" y="1407498"/>
                <a:ext cx="272662" cy="7821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16200" extrusionOk="0">
                    <a:moveTo>
                      <a:pt x="21600" y="0"/>
                    </a:moveTo>
                    <a:cubicBezTo>
                      <a:pt x="17455" y="21600"/>
                      <a:pt x="4145" y="21600"/>
                      <a:pt x="0" y="0"/>
                    </a:cubicBezTo>
                    <a:cubicBezTo>
                      <a:pt x="6225" y="8734"/>
                      <a:pt x="15375" y="8734"/>
                      <a:pt x="21600" y="0"/>
                    </a:cubicBezTo>
                    <a:close/>
                  </a:path>
                </a:pathLst>
              </a:custGeom>
              <a:solidFill>
                <a:schemeClr val="accent4">
                  <a:lumMod val="50000"/>
                  <a:alpha val="20000"/>
                </a:schemeClr>
              </a:solidFill>
              <a:ln w="12700">
                <a:miter lim="400000"/>
              </a:ln>
            </p:spPr>
            <p:txBody>
              <a:bodyPr lIns="0" tIns="0" rIns="0" bIns="0" anchor="ctr"/>
              <a:lstStyle/>
              <a:p>
                <a:pPr lvl="0">
                  <a:defRPr sz="3000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/>
              </a:p>
            </p:txBody>
          </p:sp>
        </p:grpSp>
        <p:sp>
          <p:nvSpPr>
            <p:cNvPr id="97" name="Oval 96">
              <a:extLst>
                <a:ext uri="{FF2B5EF4-FFF2-40B4-BE49-F238E27FC236}">
                  <a16:creationId xmlns:a16="http://schemas.microsoft.com/office/drawing/2014/main" id="{3F097F29-2B11-41B9-9059-B5E1B68065F0}"/>
                </a:ext>
              </a:extLst>
            </p:cNvPr>
            <p:cNvSpPr/>
            <p:nvPr/>
          </p:nvSpPr>
          <p:spPr>
            <a:xfrm>
              <a:off x="3621871" y="1846939"/>
              <a:ext cx="714756" cy="71475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TextBox 97">
              <a:extLst>
                <a:ext uri="{FF2B5EF4-FFF2-40B4-BE49-F238E27FC236}">
                  <a16:creationId xmlns:a16="http://schemas.microsoft.com/office/drawing/2014/main" id="{DD3A898F-D691-44BD-9B3B-FA39CBA4D90C}"/>
                </a:ext>
              </a:extLst>
            </p:cNvPr>
            <p:cNvSpPr txBox="1"/>
            <p:nvPr/>
          </p:nvSpPr>
          <p:spPr>
            <a:xfrm>
              <a:off x="3683881" y="1991410"/>
              <a:ext cx="61963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FEFEFE"/>
                  </a:solidFill>
                  <a:latin typeface="Montserrat" charset="0"/>
                  <a:ea typeface="Montserrat" charset="0"/>
                  <a:cs typeface="Montserrat" charset="0"/>
                </a:rPr>
                <a:t>8%</a:t>
              </a:r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BAC7A99A-3A29-40C5-A500-3A6C64E04641}"/>
                </a:ext>
              </a:extLst>
            </p:cNvPr>
            <p:cNvSpPr txBox="1"/>
            <p:nvPr/>
          </p:nvSpPr>
          <p:spPr>
            <a:xfrm>
              <a:off x="3670930" y="2642394"/>
              <a:ext cx="873921" cy="338554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800" b="1" dirty="0">
                  <a:latin typeface="Montserrat" charset="0"/>
                  <a:ea typeface="Montserrat" charset="0"/>
                  <a:cs typeface="Montserrat" charset="0"/>
                </a:rPr>
                <a:t>Were hath waters</a:t>
              </a:r>
              <a:endParaRPr lang="en-US" sz="800" dirty="0">
                <a:latin typeface="Montserrat" charset="0"/>
                <a:ea typeface="Montserrat" charset="0"/>
                <a:cs typeface="Montserrat" charset="0"/>
              </a:endParaRPr>
            </a:p>
          </p:txBody>
        </p: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D561D89-5401-4744-B3D1-6CDD5842ADA7}"/>
              </a:ext>
            </a:extLst>
          </p:cNvPr>
          <p:cNvGrpSpPr/>
          <p:nvPr/>
        </p:nvGrpSpPr>
        <p:grpSpPr>
          <a:xfrm>
            <a:off x="5336498" y="1500440"/>
            <a:ext cx="5837519" cy="1947979"/>
            <a:chOff x="3398994" y="1671890"/>
            <a:chExt cx="5837519" cy="1947979"/>
          </a:xfrm>
        </p:grpSpPr>
        <p:sp>
          <p:nvSpPr>
            <p:cNvPr id="141" name="TextBox 140">
              <a:extLst>
                <a:ext uri="{FF2B5EF4-FFF2-40B4-BE49-F238E27FC236}">
                  <a16:creationId xmlns:a16="http://schemas.microsoft.com/office/drawing/2014/main" id="{8B43E632-5536-4D9C-8A47-A387AFFE2214}"/>
                </a:ext>
              </a:extLst>
            </p:cNvPr>
            <p:cNvSpPr txBox="1"/>
            <p:nvPr/>
          </p:nvSpPr>
          <p:spPr>
            <a:xfrm>
              <a:off x="3607218" y="2171903"/>
              <a:ext cx="5629295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                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Quisque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vitae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omare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turpis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Vestibul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ante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ispum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primis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in the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faucibus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orciluctus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etul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trices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posuere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cubilia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lorem </a:t>
              </a:r>
              <a:r>
                <a:rPr lang="en-US" sz="12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Curae</a:t>
              </a:r>
              <a:r>
                <a:rPr lang="en-US" sz="12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Lorem ipsum and the business for our presentation so  very much. </a:t>
              </a:r>
            </a:p>
          </p:txBody>
        </p:sp>
        <p:sp>
          <p:nvSpPr>
            <p:cNvPr id="142" name="TextBox 141">
              <a:extLst>
                <a:ext uri="{FF2B5EF4-FFF2-40B4-BE49-F238E27FC236}">
                  <a16:creationId xmlns:a16="http://schemas.microsoft.com/office/drawing/2014/main" id="{07DF3CFC-1406-418C-9A9A-8B6C174D789F}"/>
                </a:ext>
              </a:extLst>
            </p:cNvPr>
            <p:cNvSpPr txBox="1"/>
            <p:nvPr/>
          </p:nvSpPr>
          <p:spPr>
            <a:xfrm>
              <a:off x="3398994" y="1671890"/>
              <a:ext cx="806826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0" b="1" spc="-400" dirty="0">
                  <a:solidFill>
                    <a:schemeClr val="tx1">
                      <a:alpha val="20000"/>
                    </a:schemeClr>
                  </a:solidFill>
                  <a:latin typeface="Montserrat Black" charset="0"/>
                  <a:ea typeface="Montserrat Black" charset="0"/>
                  <a:cs typeface="Montserrat Black" charset="0"/>
                </a:rPr>
                <a:t>“</a:t>
              </a:r>
              <a:endParaRPr lang="en-US" sz="9000" spc="-400" dirty="0">
                <a:solidFill>
                  <a:schemeClr val="tx1">
                    <a:alpha val="20000"/>
                  </a:schemeClr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48389C58-2C76-4F5A-8C8C-1CE76F436C3E}"/>
                </a:ext>
              </a:extLst>
            </p:cNvPr>
            <p:cNvSpPr txBox="1"/>
            <p:nvPr/>
          </p:nvSpPr>
          <p:spPr>
            <a:xfrm rot="10800000">
              <a:off x="8389346" y="2142541"/>
              <a:ext cx="806826" cy="147732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en-US" sz="9000" b="1" spc="-400" dirty="0">
                  <a:solidFill>
                    <a:schemeClr val="tx1">
                      <a:alpha val="20000"/>
                    </a:schemeClr>
                  </a:solidFill>
                  <a:latin typeface="Montserrat Black" charset="0"/>
                  <a:ea typeface="Montserrat Black" charset="0"/>
                  <a:cs typeface="Montserrat Black" charset="0"/>
                </a:rPr>
                <a:t>“</a:t>
              </a:r>
              <a:endParaRPr lang="en-US" sz="9000" spc="-400" dirty="0">
                <a:solidFill>
                  <a:schemeClr val="tx1">
                    <a:alpha val="20000"/>
                  </a:schemeClr>
                </a:solidFill>
                <a:latin typeface="Montserrat Hairline" charset="0"/>
                <a:ea typeface="Montserrat Hairline" charset="0"/>
                <a:cs typeface="Montserrat Hairline" charset="0"/>
              </a:endParaRPr>
            </a:p>
          </p:txBody>
        </p:sp>
      </p:grpSp>
      <p:sp>
        <p:nvSpPr>
          <p:cNvPr id="144" name="TextBox 143">
            <a:extLst>
              <a:ext uri="{FF2B5EF4-FFF2-40B4-BE49-F238E27FC236}">
                <a16:creationId xmlns:a16="http://schemas.microsoft.com/office/drawing/2014/main" id="{1E87C189-7856-47B2-93DF-2729E19784AE}"/>
              </a:ext>
            </a:extLst>
          </p:cNvPr>
          <p:cNvSpPr txBox="1"/>
          <p:nvPr/>
        </p:nvSpPr>
        <p:spPr>
          <a:xfrm>
            <a:off x="900035" y="3505993"/>
            <a:ext cx="3805315" cy="23925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600"/>
              </a:lnSpc>
            </a:pPr>
            <a:r>
              <a:rPr lang="en-US" sz="150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 "/>
                <a:ea typeface="Open Sans Extrabold" panose="020B0906030804020204" pitchFamily="34" charset="0"/>
                <a:cs typeface="Open Sans Extrabold" panose="020B0906030804020204" pitchFamily="34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 looked up one of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9B42250-CD79-46BB-AC7B-ED66B86065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88855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789C89A1-2054-4AB7-A3FE-9984832CA3F5}"/>
              </a:ext>
            </a:extLst>
          </p:cNvPr>
          <p:cNvGrpSpPr/>
          <p:nvPr/>
        </p:nvGrpSpPr>
        <p:grpSpPr>
          <a:xfrm>
            <a:off x="927986" y="4740726"/>
            <a:ext cx="2748664" cy="1123950"/>
            <a:chOff x="995285" y="4891256"/>
            <a:chExt cx="2748664" cy="1123950"/>
          </a:xfrm>
        </p:grpSpPr>
        <p:sp>
          <p:nvSpPr>
            <p:cNvPr id="7" name="Rectangle 9">
              <a:extLst>
                <a:ext uri="{FF2B5EF4-FFF2-40B4-BE49-F238E27FC236}">
                  <a16:creationId xmlns:a16="http://schemas.microsoft.com/office/drawing/2014/main" id="{B3C0CA0F-ED12-4C06-8465-709D8EFDACE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625" y="5431409"/>
              <a:ext cx="2695324" cy="583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Powerpoint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 the presentation</a:t>
              </a:r>
            </a:p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And the project.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9699F79-5697-44C3-914A-36C9CC1D378F}"/>
                </a:ext>
              </a:extLst>
            </p:cNvPr>
            <p:cNvSpPr txBox="1"/>
            <p:nvPr/>
          </p:nvSpPr>
          <p:spPr>
            <a:xfrm>
              <a:off x="995285" y="4891256"/>
              <a:ext cx="208191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Jassica</a:t>
              </a:r>
              <a:r>
                <a:rPr lang="en-US" sz="25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alba</a:t>
              </a:r>
            </a:p>
          </p:txBody>
        </p: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750459D-A390-46B3-9E88-526F5E5E415C}"/>
              </a:ext>
            </a:extLst>
          </p:cNvPr>
          <p:cNvGrpSpPr/>
          <p:nvPr/>
        </p:nvGrpSpPr>
        <p:grpSpPr>
          <a:xfrm>
            <a:off x="4357553" y="4740726"/>
            <a:ext cx="2748664" cy="1123950"/>
            <a:chOff x="995285" y="4891256"/>
            <a:chExt cx="2748664" cy="1123950"/>
          </a:xfrm>
        </p:grpSpPr>
        <p:sp>
          <p:nvSpPr>
            <p:cNvPr id="16" name="Rectangle 9">
              <a:extLst>
                <a:ext uri="{FF2B5EF4-FFF2-40B4-BE49-F238E27FC236}">
                  <a16:creationId xmlns:a16="http://schemas.microsoft.com/office/drawing/2014/main" id="{79765F3F-7C1F-4732-8156-47A0619D49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625" y="5431409"/>
              <a:ext cx="2695324" cy="583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Powerpoint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 the presentation</a:t>
              </a:r>
            </a:p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And the project.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34422BD8-6DF7-453F-BBEF-40AAB2D2DBE8}"/>
                </a:ext>
              </a:extLst>
            </p:cNvPr>
            <p:cNvSpPr txBox="1"/>
            <p:nvPr/>
          </p:nvSpPr>
          <p:spPr>
            <a:xfrm>
              <a:off x="995285" y="4891256"/>
              <a:ext cx="2081914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John deo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61EDB546-87EF-419C-BEC9-91735188C9E9}"/>
              </a:ext>
            </a:extLst>
          </p:cNvPr>
          <p:cNvGrpSpPr/>
          <p:nvPr/>
        </p:nvGrpSpPr>
        <p:grpSpPr>
          <a:xfrm>
            <a:off x="7843134" y="4740726"/>
            <a:ext cx="2748665" cy="1123950"/>
            <a:chOff x="995284" y="4891256"/>
            <a:chExt cx="2748665" cy="1123950"/>
          </a:xfrm>
        </p:grpSpPr>
        <p:sp>
          <p:nvSpPr>
            <p:cNvPr id="20" name="Rectangle 9">
              <a:extLst>
                <a:ext uri="{FF2B5EF4-FFF2-40B4-BE49-F238E27FC236}">
                  <a16:creationId xmlns:a16="http://schemas.microsoft.com/office/drawing/2014/main" id="{97D8F53C-0D8C-4A5C-A811-E77F74EC707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8625" y="5431409"/>
              <a:ext cx="2695324" cy="5837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This letterhead design is meant to project an image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Powerpoint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 the presentation</a:t>
              </a:r>
            </a:p>
            <a:p>
              <a:pPr>
                <a:lnSpc>
                  <a:spcPts val="1400"/>
                </a:lnSpc>
              </a:pP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And the project.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2DE7EA8E-7600-4672-BE41-D4BC576531E5}"/>
                </a:ext>
              </a:extLst>
            </p:cNvPr>
            <p:cNvSpPr txBox="1"/>
            <p:nvPr/>
          </p:nvSpPr>
          <p:spPr>
            <a:xfrm>
              <a:off x="995284" y="4891256"/>
              <a:ext cx="2215265" cy="4770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500" b="1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Hussey mike</a:t>
              </a: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E8E297D-4272-41B0-AC49-D0D49DBF62B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593E91D-9600-459C-9248-7D5D6C9C09A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FCA720B-988C-4BBB-803E-774BBFC8D08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</p:sp>
    </p:spTree>
    <p:extLst>
      <p:ext uri="{BB962C8B-B14F-4D97-AF65-F5344CB8AC3E}">
        <p14:creationId xmlns:p14="http://schemas.microsoft.com/office/powerpoint/2010/main" val="1395240309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Rectangle 47">
            <a:extLst>
              <a:ext uri="{FF2B5EF4-FFF2-40B4-BE49-F238E27FC236}">
                <a16:creationId xmlns:a16="http://schemas.microsoft.com/office/drawing/2014/main" id="{A3C3884B-47C9-461D-B6FF-F4DBF82A068E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674">
            <a:extLst>
              <a:ext uri="{FF2B5EF4-FFF2-40B4-BE49-F238E27FC236}">
                <a16:creationId xmlns:a16="http://schemas.microsoft.com/office/drawing/2014/main" id="{90477407-B1E8-4046-A0FA-3A403EB99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85" y="1017985"/>
            <a:ext cx="10178732" cy="4821407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1A51BEB0-33D8-48DA-9002-B0E7D73DD76F}"/>
              </a:ext>
            </a:extLst>
          </p:cNvPr>
          <p:cNvGrpSpPr/>
          <p:nvPr/>
        </p:nvGrpSpPr>
        <p:grpSpPr>
          <a:xfrm>
            <a:off x="1468573" y="1670314"/>
            <a:ext cx="9232156" cy="3516749"/>
            <a:chOff x="1716223" y="1670314"/>
            <a:chExt cx="9232156" cy="3516749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1E35DEE2-8E70-48BE-AE6A-48D50B9F92DA}"/>
                </a:ext>
              </a:extLst>
            </p:cNvPr>
            <p:cNvGrpSpPr/>
            <p:nvPr/>
          </p:nvGrpSpPr>
          <p:grpSpPr>
            <a:xfrm>
              <a:off x="1716223" y="1670315"/>
              <a:ext cx="2718962" cy="3516748"/>
              <a:chOff x="1220923" y="1670315"/>
              <a:chExt cx="2718962" cy="3516748"/>
            </a:xfrm>
          </p:grpSpPr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8AF61EE7-F7EC-41B7-BB21-ABAE06981C46}"/>
                  </a:ext>
                </a:extLst>
              </p:cNvPr>
              <p:cNvSpPr/>
              <p:nvPr/>
            </p:nvSpPr>
            <p:spPr>
              <a:xfrm>
                <a:off x="1721343" y="1670315"/>
                <a:ext cx="1718123" cy="1993022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8C0CFAAC-BD75-4B9E-89E2-8968F74B0379}"/>
                  </a:ext>
                </a:extLst>
              </p:cNvPr>
              <p:cNvSpPr/>
              <p:nvPr/>
            </p:nvSpPr>
            <p:spPr>
              <a:xfrm>
                <a:off x="1799620" y="1761117"/>
                <a:ext cx="1561570" cy="1811418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grpSp>
            <p:nvGrpSpPr>
              <p:cNvPr id="27" name="Group 26">
                <a:extLst>
                  <a:ext uri="{FF2B5EF4-FFF2-40B4-BE49-F238E27FC236}">
                    <a16:creationId xmlns:a16="http://schemas.microsoft.com/office/drawing/2014/main" id="{AE399B3E-371C-4FF7-8255-AA090BB1A2C6}"/>
                  </a:ext>
                </a:extLst>
              </p:cNvPr>
              <p:cNvGrpSpPr/>
              <p:nvPr/>
            </p:nvGrpSpPr>
            <p:grpSpPr>
              <a:xfrm>
                <a:off x="2215460" y="2301881"/>
                <a:ext cx="729890" cy="729890"/>
                <a:chOff x="2625151" y="2215150"/>
                <a:chExt cx="729890" cy="729890"/>
              </a:xfrm>
            </p:grpSpPr>
            <p:sp>
              <p:nvSpPr>
                <p:cNvPr id="28" name="Freeform 5">
                  <a:extLst>
                    <a:ext uri="{FF2B5EF4-FFF2-40B4-BE49-F238E27FC236}">
                      <a16:creationId xmlns:a16="http://schemas.microsoft.com/office/drawing/2014/main" id="{83D25D02-47F2-4491-814D-71ADFED28988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2792085" y="2415389"/>
                  <a:ext cx="396023" cy="329413"/>
                </a:xfrm>
                <a:custGeom>
                  <a:avLst/>
                  <a:gdLst>
                    <a:gd name="T0" fmla="*/ 141 w 143"/>
                    <a:gd name="T1" fmla="*/ 55 h 117"/>
                    <a:gd name="T2" fmla="*/ 77 w 143"/>
                    <a:gd name="T3" fmla="*/ 4 h 117"/>
                    <a:gd name="T4" fmla="*/ 74 w 143"/>
                    <a:gd name="T5" fmla="*/ 1 h 117"/>
                    <a:gd name="T6" fmla="*/ 69 w 143"/>
                    <a:gd name="T7" fmla="*/ 1 h 117"/>
                    <a:gd name="T8" fmla="*/ 51 w 143"/>
                    <a:gd name="T9" fmla="*/ 16 h 117"/>
                    <a:gd name="T10" fmla="*/ 51 w 143"/>
                    <a:gd name="T11" fmla="*/ 10 h 117"/>
                    <a:gd name="T12" fmla="*/ 47 w 143"/>
                    <a:gd name="T13" fmla="*/ 6 h 117"/>
                    <a:gd name="T14" fmla="*/ 33 w 143"/>
                    <a:gd name="T15" fmla="*/ 6 h 117"/>
                    <a:gd name="T16" fmla="*/ 30 w 143"/>
                    <a:gd name="T17" fmla="*/ 10 h 117"/>
                    <a:gd name="T18" fmla="*/ 30 w 143"/>
                    <a:gd name="T19" fmla="*/ 33 h 117"/>
                    <a:gd name="T20" fmla="*/ 2 w 143"/>
                    <a:gd name="T21" fmla="*/ 56 h 117"/>
                    <a:gd name="T22" fmla="*/ 1 w 143"/>
                    <a:gd name="T23" fmla="*/ 61 h 117"/>
                    <a:gd name="T24" fmla="*/ 4 w 143"/>
                    <a:gd name="T25" fmla="*/ 63 h 117"/>
                    <a:gd name="T26" fmla="*/ 6 w 143"/>
                    <a:gd name="T27" fmla="*/ 62 h 117"/>
                    <a:gd name="T28" fmla="*/ 17 w 143"/>
                    <a:gd name="T29" fmla="*/ 53 h 117"/>
                    <a:gd name="T30" fmla="*/ 17 w 143"/>
                    <a:gd name="T31" fmla="*/ 113 h 117"/>
                    <a:gd name="T32" fmla="*/ 21 w 143"/>
                    <a:gd name="T33" fmla="*/ 117 h 117"/>
                    <a:gd name="T34" fmla="*/ 59 w 143"/>
                    <a:gd name="T35" fmla="*/ 117 h 117"/>
                    <a:gd name="T36" fmla="*/ 63 w 143"/>
                    <a:gd name="T37" fmla="*/ 113 h 117"/>
                    <a:gd name="T38" fmla="*/ 63 w 143"/>
                    <a:gd name="T39" fmla="*/ 85 h 117"/>
                    <a:gd name="T40" fmla="*/ 80 w 143"/>
                    <a:gd name="T41" fmla="*/ 85 h 117"/>
                    <a:gd name="T42" fmla="*/ 80 w 143"/>
                    <a:gd name="T43" fmla="*/ 113 h 117"/>
                    <a:gd name="T44" fmla="*/ 84 w 143"/>
                    <a:gd name="T45" fmla="*/ 117 h 117"/>
                    <a:gd name="T46" fmla="*/ 122 w 143"/>
                    <a:gd name="T47" fmla="*/ 117 h 117"/>
                    <a:gd name="T48" fmla="*/ 126 w 143"/>
                    <a:gd name="T49" fmla="*/ 113 h 117"/>
                    <a:gd name="T50" fmla="*/ 126 w 143"/>
                    <a:gd name="T51" fmla="*/ 52 h 117"/>
                    <a:gd name="T52" fmla="*/ 137 w 143"/>
                    <a:gd name="T53" fmla="*/ 61 h 117"/>
                    <a:gd name="T54" fmla="*/ 139 w 143"/>
                    <a:gd name="T55" fmla="*/ 62 h 117"/>
                    <a:gd name="T56" fmla="*/ 142 w 143"/>
                    <a:gd name="T57" fmla="*/ 60 h 117"/>
                    <a:gd name="T58" fmla="*/ 141 w 143"/>
                    <a:gd name="T59" fmla="*/ 55 h 117"/>
                    <a:gd name="T60" fmla="*/ 37 w 143"/>
                    <a:gd name="T61" fmla="*/ 13 h 117"/>
                    <a:gd name="T62" fmla="*/ 43 w 143"/>
                    <a:gd name="T63" fmla="*/ 13 h 117"/>
                    <a:gd name="T64" fmla="*/ 43 w 143"/>
                    <a:gd name="T65" fmla="*/ 22 h 117"/>
                    <a:gd name="T66" fmla="*/ 37 w 143"/>
                    <a:gd name="T67" fmla="*/ 27 h 117"/>
                    <a:gd name="T68" fmla="*/ 37 w 143"/>
                    <a:gd name="T69" fmla="*/ 13 h 117"/>
                    <a:gd name="T70" fmla="*/ 119 w 143"/>
                    <a:gd name="T71" fmla="*/ 47 h 117"/>
                    <a:gd name="T72" fmla="*/ 119 w 143"/>
                    <a:gd name="T73" fmla="*/ 109 h 117"/>
                    <a:gd name="T74" fmla="*/ 87 w 143"/>
                    <a:gd name="T75" fmla="*/ 109 h 117"/>
                    <a:gd name="T76" fmla="*/ 87 w 143"/>
                    <a:gd name="T77" fmla="*/ 81 h 117"/>
                    <a:gd name="T78" fmla="*/ 84 w 143"/>
                    <a:gd name="T79" fmla="*/ 78 h 117"/>
                    <a:gd name="T80" fmla="*/ 59 w 143"/>
                    <a:gd name="T81" fmla="*/ 78 h 117"/>
                    <a:gd name="T82" fmla="*/ 56 w 143"/>
                    <a:gd name="T83" fmla="*/ 81 h 117"/>
                    <a:gd name="T84" fmla="*/ 56 w 143"/>
                    <a:gd name="T85" fmla="*/ 109 h 117"/>
                    <a:gd name="T86" fmla="*/ 24 w 143"/>
                    <a:gd name="T87" fmla="*/ 109 h 117"/>
                    <a:gd name="T88" fmla="*/ 24 w 143"/>
                    <a:gd name="T89" fmla="*/ 47 h 117"/>
                    <a:gd name="T90" fmla="*/ 38 w 143"/>
                    <a:gd name="T91" fmla="*/ 36 h 117"/>
                    <a:gd name="T92" fmla="*/ 72 w 143"/>
                    <a:gd name="T93" fmla="*/ 8 h 117"/>
                    <a:gd name="T94" fmla="*/ 119 w 143"/>
                    <a:gd name="T95" fmla="*/ 47 h 117"/>
                    <a:gd name="T96" fmla="*/ 119 w 143"/>
                    <a:gd name="T97" fmla="*/ 47 h 117"/>
                    <a:gd name="T98" fmla="*/ 119 w 143"/>
                    <a:gd name="T99" fmla="*/ 47 h 1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</a:cxnLst>
                  <a:rect l="0" t="0" r="r" b="b"/>
                  <a:pathLst>
                    <a:path w="143" h="117">
                      <a:moveTo>
                        <a:pt x="141" y="55"/>
                      </a:moveTo>
                      <a:cubicBezTo>
                        <a:pt x="77" y="4"/>
                        <a:pt x="77" y="4"/>
                        <a:pt x="77" y="4"/>
                      </a:cubicBezTo>
                      <a:cubicBezTo>
                        <a:pt x="74" y="1"/>
                        <a:pt x="74" y="1"/>
                        <a:pt x="74" y="1"/>
                      </a:cubicBezTo>
                      <a:cubicBezTo>
                        <a:pt x="72" y="0"/>
                        <a:pt x="71" y="0"/>
                        <a:pt x="69" y="1"/>
                      </a:cubicBezTo>
                      <a:cubicBezTo>
                        <a:pt x="51" y="16"/>
                        <a:pt x="51" y="16"/>
                        <a:pt x="51" y="16"/>
                      </a:cubicBezTo>
                      <a:cubicBezTo>
                        <a:pt x="51" y="10"/>
                        <a:pt x="51" y="10"/>
                        <a:pt x="51" y="10"/>
                      </a:cubicBezTo>
                      <a:cubicBezTo>
                        <a:pt x="51" y="8"/>
                        <a:pt x="49" y="6"/>
                        <a:pt x="47" y="6"/>
                      </a:cubicBezTo>
                      <a:cubicBezTo>
                        <a:pt x="33" y="6"/>
                        <a:pt x="33" y="6"/>
                        <a:pt x="33" y="6"/>
                      </a:cubicBezTo>
                      <a:cubicBezTo>
                        <a:pt x="31" y="6"/>
                        <a:pt x="30" y="8"/>
                        <a:pt x="30" y="10"/>
                      </a:cubicBezTo>
                      <a:cubicBezTo>
                        <a:pt x="30" y="33"/>
                        <a:pt x="30" y="33"/>
                        <a:pt x="30" y="33"/>
                      </a:cubicBezTo>
                      <a:cubicBezTo>
                        <a:pt x="2" y="56"/>
                        <a:pt x="2" y="56"/>
                        <a:pt x="2" y="56"/>
                      </a:cubicBezTo>
                      <a:cubicBezTo>
                        <a:pt x="0" y="58"/>
                        <a:pt x="0" y="60"/>
                        <a:pt x="1" y="61"/>
                      </a:cubicBezTo>
                      <a:cubicBezTo>
                        <a:pt x="2" y="62"/>
                        <a:pt x="3" y="63"/>
                        <a:pt x="4" y="63"/>
                      </a:cubicBezTo>
                      <a:cubicBezTo>
                        <a:pt x="5" y="63"/>
                        <a:pt x="5" y="63"/>
                        <a:pt x="6" y="62"/>
                      </a:cubicBezTo>
                      <a:cubicBezTo>
                        <a:pt x="17" y="53"/>
                        <a:pt x="17" y="53"/>
                        <a:pt x="17" y="53"/>
                      </a:cubicBezTo>
                      <a:cubicBezTo>
                        <a:pt x="17" y="113"/>
                        <a:pt x="17" y="113"/>
                        <a:pt x="17" y="113"/>
                      </a:cubicBezTo>
                      <a:cubicBezTo>
                        <a:pt x="17" y="115"/>
                        <a:pt x="19" y="117"/>
                        <a:pt x="21" y="117"/>
                      </a:cubicBezTo>
                      <a:cubicBezTo>
                        <a:pt x="59" y="117"/>
                        <a:pt x="59" y="117"/>
                        <a:pt x="59" y="117"/>
                      </a:cubicBezTo>
                      <a:cubicBezTo>
                        <a:pt x="61" y="117"/>
                        <a:pt x="63" y="115"/>
                        <a:pt x="63" y="113"/>
                      </a:cubicBezTo>
                      <a:cubicBezTo>
                        <a:pt x="63" y="85"/>
                        <a:pt x="63" y="85"/>
                        <a:pt x="63" y="85"/>
                      </a:cubicBezTo>
                      <a:cubicBezTo>
                        <a:pt x="80" y="85"/>
                        <a:pt x="80" y="85"/>
                        <a:pt x="80" y="85"/>
                      </a:cubicBezTo>
                      <a:cubicBezTo>
                        <a:pt x="80" y="113"/>
                        <a:pt x="80" y="113"/>
                        <a:pt x="80" y="113"/>
                      </a:cubicBezTo>
                      <a:cubicBezTo>
                        <a:pt x="80" y="115"/>
                        <a:pt x="82" y="117"/>
                        <a:pt x="84" y="117"/>
                      </a:cubicBezTo>
                      <a:cubicBezTo>
                        <a:pt x="122" y="117"/>
                        <a:pt x="122" y="117"/>
                        <a:pt x="122" y="117"/>
                      </a:cubicBezTo>
                      <a:cubicBezTo>
                        <a:pt x="124" y="117"/>
                        <a:pt x="126" y="115"/>
                        <a:pt x="126" y="113"/>
                      </a:cubicBezTo>
                      <a:cubicBezTo>
                        <a:pt x="126" y="52"/>
                        <a:pt x="126" y="52"/>
                        <a:pt x="126" y="52"/>
                      </a:cubicBezTo>
                      <a:cubicBezTo>
                        <a:pt x="137" y="61"/>
                        <a:pt x="137" y="61"/>
                        <a:pt x="137" y="61"/>
                      </a:cubicBezTo>
                      <a:cubicBezTo>
                        <a:pt x="137" y="62"/>
                        <a:pt x="138" y="62"/>
                        <a:pt x="139" y="62"/>
                      </a:cubicBezTo>
                      <a:cubicBezTo>
                        <a:pt x="140" y="62"/>
                        <a:pt x="141" y="61"/>
                        <a:pt x="142" y="60"/>
                      </a:cubicBezTo>
                      <a:cubicBezTo>
                        <a:pt x="143" y="59"/>
                        <a:pt x="143" y="57"/>
                        <a:pt x="141" y="55"/>
                      </a:cubicBezTo>
                      <a:close/>
                      <a:moveTo>
                        <a:pt x="37" y="13"/>
                      </a:moveTo>
                      <a:cubicBezTo>
                        <a:pt x="43" y="13"/>
                        <a:pt x="43" y="13"/>
                        <a:pt x="43" y="13"/>
                      </a:cubicBezTo>
                      <a:cubicBezTo>
                        <a:pt x="43" y="22"/>
                        <a:pt x="43" y="22"/>
                        <a:pt x="43" y="22"/>
                      </a:cubicBezTo>
                      <a:cubicBezTo>
                        <a:pt x="37" y="27"/>
                        <a:pt x="37" y="27"/>
                        <a:pt x="37" y="27"/>
                      </a:cubicBezTo>
                      <a:lnTo>
                        <a:pt x="37" y="13"/>
                      </a:lnTo>
                      <a:close/>
                      <a:moveTo>
                        <a:pt x="119" y="47"/>
                      </a:moveTo>
                      <a:cubicBezTo>
                        <a:pt x="119" y="109"/>
                        <a:pt x="119" y="109"/>
                        <a:pt x="119" y="109"/>
                      </a:cubicBezTo>
                      <a:cubicBezTo>
                        <a:pt x="87" y="109"/>
                        <a:pt x="87" y="109"/>
                        <a:pt x="87" y="109"/>
                      </a:cubicBezTo>
                      <a:cubicBezTo>
                        <a:pt x="87" y="81"/>
                        <a:pt x="87" y="81"/>
                        <a:pt x="87" y="81"/>
                      </a:cubicBezTo>
                      <a:cubicBezTo>
                        <a:pt x="87" y="79"/>
                        <a:pt x="86" y="78"/>
                        <a:pt x="84" y="78"/>
                      </a:cubicBezTo>
                      <a:cubicBezTo>
                        <a:pt x="59" y="78"/>
                        <a:pt x="59" y="78"/>
                        <a:pt x="59" y="78"/>
                      </a:cubicBezTo>
                      <a:cubicBezTo>
                        <a:pt x="57" y="78"/>
                        <a:pt x="56" y="79"/>
                        <a:pt x="56" y="81"/>
                      </a:cubicBezTo>
                      <a:cubicBezTo>
                        <a:pt x="56" y="109"/>
                        <a:pt x="56" y="109"/>
                        <a:pt x="56" y="109"/>
                      </a:cubicBezTo>
                      <a:cubicBezTo>
                        <a:pt x="24" y="109"/>
                        <a:pt x="24" y="109"/>
                        <a:pt x="24" y="109"/>
                      </a:cubicBezTo>
                      <a:cubicBezTo>
                        <a:pt x="24" y="47"/>
                        <a:pt x="24" y="47"/>
                        <a:pt x="24" y="47"/>
                      </a:cubicBezTo>
                      <a:cubicBezTo>
                        <a:pt x="38" y="36"/>
                        <a:pt x="38" y="36"/>
                        <a:pt x="38" y="36"/>
                      </a:cubicBezTo>
                      <a:cubicBezTo>
                        <a:pt x="38" y="36"/>
                        <a:pt x="71" y="9"/>
                        <a:pt x="72" y="8"/>
                      </a:cubicBezTo>
                      <a:lnTo>
                        <a:pt x="119" y="47"/>
                      </a:lnTo>
                      <a:close/>
                      <a:moveTo>
                        <a:pt x="119" y="47"/>
                      </a:moveTo>
                      <a:cubicBezTo>
                        <a:pt x="119" y="47"/>
                        <a:pt x="119" y="47"/>
                        <a:pt x="119" y="47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29" name="Oval 28">
                  <a:extLst>
                    <a:ext uri="{FF2B5EF4-FFF2-40B4-BE49-F238E27FC236}">
                      <a16:creationId xmlns:a16="http://schemas.microsoft.com/office/drawing/2014/main" id="{977946A6-F597-4B31-AC73-7FC755778393}"/>
                    </a:ext>
                  </a:extLst>
                </p:cNvPr>
                <p:cNvSpPr/>
                <p:nvPr/>
              </p:nvSpPr>
              <p:spPr>
                <a:xfrm>
                  <a:off x="2625151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2ED5792A-C999-466C-B218-82FA62A4409F}"/>
                  </a:ext>
                </a:extLst>
              </p:cNvPr>
              <p:cNvGrpSpPr/>
              <p:nvPr/>
            </p:nvGrpSpPr>
            <p:grpSpPr>
              <a:xfrm>
                <a:off x="1220923" y="3823182"/>
                <a:ext cx="2718962" cy="1363881"/>
                <a:chOff x="1630616" y="4065828"/>
                <a:chExt cx="2718962" cy="1363881"/>
              </a:xfrm>
            </p:grpSpPr>
            <p:grpSp>
              <p:nvGrpSpPr>
                <p:cNvPr id="40" name="Group 39">
                  <a:extLst>
                    <a:ext uri="{FF2B5EF4-FFF2-40B4-BE49-F238E27FC236}">
                      <a16:creationId xmlns:a16="http://schemas.microsoft.com/office/drawing/2014/main" id="{452868CA-3BE3-4A0F-AEDF-016CF17D684D}"/>
                    </a:ext>
                  </a:extLst>
                </p:cNvPr>
                <p:cNvGrpSpPr/>
                <p:nvPr/>
              </p:nvGrpSpPr>
              <p:grpSpPr>
                <a:xfrm>
                  <a:off x="2010173" y="4065828"/>
                  <a:ext cx="1959846" cy="547335"/>
                  <a:chOff x="1297166" y="2423885"/>
                  <a:chExt cx="1608006" cy="547335"/>
                </a:xfrm>
              </p:grpSpPr>
              <p:sp>
                <p:nvSpPr>
                  <p:cNvPr id="43" name="TextBox 42">
                    <a:extLst>
                      <a:ext uri="{FF2B5EF4-FFF2-40B4-BE49-F238E27FC236}">
                        <a16:creationId xmlns:a16="http://schemas.microsoft.com/office/drawing/2014/main" id="{ED6C61FF-7402-4E89-9408-B6E85DF953BE}"/>
                      </a:ext>
                    </a:extLst>
                  </p:cNvPr>
                  <p:cNvSpPr txBox="1"/>
                  <p:nvPr/>
                </p:nvSpPr>
                <p:spPr>
                  <a:xfrm>
                    <a:off x="1297166" y="2423885"/>
                    <a:ext cx="1608006" cy="3231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Creative Template</a:t>
                    </a:r>
                  </a:p>
                </p:txBody>
              </p:sp>
              <p:sp>
                <p:nvSpPr>
                  <p:cNvPr id="44" name="TextBox 43">
                    <a:extLst>
                      <a:ext uri="{FF2B5EF4-FFF2-40B4-BE49-F238E27FC236}">
                        <a16:creationId xmlns:a16="http://schemas.microsoft.com/office/drawing/2014/main" id="{B71C757A-5F60-4C6F-9C0D-B845C56AF530}"/>
                      </a:ext>
                    </a:extLst>
                  </p:cNvPr>
                  <p:cNvSpPr txBox="1"/>
                  <p:nvPr/>
                </p:nvSpPr>
                <p:spPr>
                  <a:xfrm>
                    <a:off x="1729300" y="2694221"/>
                    <a:ext cx="74374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Some text</a:t>
                    </a:r>
                  </a:p>
                </p:txBody>
              </p:sp>
            </p:grpSp>
            <p:cxnSp>
              <p:nvCxnSpPr>
                <p:cNvPr id="41" name="Straight Connector 40">
                  <a:extLst>
                    <a:ext uri="{FF2B5EF4-FFF2-40B4-BE49-F238E27FC236}">
                      <a16:creationId xmlns:a16="http://schemas.microsoft.com/office/drawing/2014/main" id="{5088342D-5D59-4054-AB6C-9E86104A4932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9465" y="4680619"/>
                  <a:ext cx="17412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2" name="TextBox 41">
                  <a:extLst>
                    <a:ext uri="{FF2B5EF4-FFF2-40B4-BE49-F238E27FC236}">
                      <a16:creationId xmlns:a16="http://schemas.microsoft.com/office/drawing/2014/main" id="{B9C8DC34-B5F5-47D9-831F-FAA39059A0C2}"/>
                    </a:ext>
                  </a:extLst>
                </p:cNvPr>
                <p:cNvSpPr txBox="1"/>
                <p:nvPr/>
              </p:nvSpPr>
              <p:spPr>
                <a:xfrm>
                  <a:off x="1630616" y="4721823"/>
                  <a:ext cx="271896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9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simply random text. It has roots in a piece of classical literature dummy.</a:t>
                  </a:r>
                </a:p>
              </p:txBody>
            </p:sp>
          </p:grpSp>
        </p:grp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63FCC7E-15B7-4143-BB85-48D0464F2190}"/>
                </a:ext>
              </a:extLst>
            </p:cNvPr>
            <p:cNvGrpSpPr/>
            <p:nvPr/>
          </p:nvGrpSpPr>
          <p:grpSpPr>
            <a:xfrm>
              <a:off x="4972820" y="1670314"/>
              <a:ext cx="2718962" cy="3516749"/>
              <a:chOff x="4725169" y="1670314"/>
              <a:chExt cx="2718962" cy="3516749"/>
            </a:xfrm>
          </p:grpSpPr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8D0F51BB-4C8D-47BC-B9AF-01F8DFA50B48}"/>
                  </a:ext>
                </a:extLst>
              </p:cNvPr>
              <p:cNvSpPr/>
              <p:nvPr/>
            </p:nvSpPr>
            <p:spPr>
              <a:xfrm>
                <a:off x="5225589" y="1670314"/>
                <a:ext cx="1718123" cy="1993022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813A3B12-312C-492D-933C-A21505B2C958}"/>
                  </a:ext>
                </a:extLst>
              </p:cNvPr>
              <p:cNvSpPr/>
              <p:nvPr/>
            </p:nvSpPr>
            <p:spPr>
              <a:xfrm>
                <a:off x="5311346" y="1761117"/>
                <a:ext cx="1561570" cy="1811418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BE8BFF76-0439-47FD-A52A-1F734B5BF4FD}"/>
                  </a:ext>
                </a:extLst>
              </p:cNvPr>
              <p:cNvGrpSpPr/>
              <p:nvPr/>
            </p:nvGrpSpPr>
            <p:grpSpPr>
              <a:xfrm>
                <a:off x="5727186" y="2301881"/>
                <a:ext cx="729890" cy="729890"/>
                <a:chOff x="5731054" y="2215150"/>
                <a:chExt cx="729890" cy="729890"/>
              </a:xfrm>
            </p:grpSpPr>
            <p:sp>
              <p:nvSpPr>
                <p:cNvPr id="32" name="Freeform 11">
                  <a:extLst>
                    <a:ext uri="{FF2B5EF4-FFF2-40B4-BE49-F238E27FC236}">
                      <a16:creationId xmlns:a16="http://schemas.microsoft.com/office/drawing/2014/main" id="{92C4595C-B297-4203-BDE8-AA69509941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918389" y="2434202"/>
                  <a:ext cx="355221" cy="291786"/>
                </a:xfrm>
                <a:custGeom>
                  <a:avLst/>
                  <a:gdLst>
                    <a:gd name="connsiteX0" fmla="*/ 63500 w 2667000"/>
                    <a:gd name="connsiteY0" fmla="*/ 1381350 h 2190750"/>
                    <a:gd name="connsiteX1" fmla="*/ 222018 w 2667000"/>
                    <a:gd name="connsiteY1" fmla="*/ 1417577 h 2190750"/>
                    <a:gd name="connsiteX2" fmla="*/ 1122426 w 2667000"/>
                    <a:gd name="connsiteY2" fmla="*/ 1417577 h 2190750"/>
                    <a:gd name="connsiteX3" fmla="*/ 1343024 w 2667000"/>
                    <a:gd name="connsiteY3" fmla="*/ 1581987 h 2190750"/>
                    <a:gd name="connsiteX4" fmla="*/ 1563506 w 2667000"/>
                    <a:gd name="connsiteY4" fmla="*/ 1417577 h 2190750"/>
                    <a:gd name="connsiteX5" fmla="*/ 2463912 w 2667000"/>
                    <a:gd name="connsiteY5" fmla="*/ 1417577 h 2190750"/>
                    <a:gd name="connsiteX6" fmla="*/ 2622550 w 2667000"/>
                    <a:gd name="connsiteY6" fmla="*/ 1381542 h 2190750"/>
                    <a:gd name="connsiteX7" fmla="*/ 2622550 w 2667000"/>
                    <a:gd name="connsiteY7" fmla="*/ 1978661 h 2190750"/>
                    <a:gd name="connsiteX8" fmla="*/ 2410244 w 2667000"/>
                    <a:gd name="connsiteY8" fmla="*/ 2190750 h 2190750"/>
                    <a:gd name="connsiteX9" fmla="*/ 275688 w 2667000"/>
                    <a:gd name="connsiteY9" fmla="*/ 2190750 h 2190750"/>
                    <a:gd name="connsiteX10" fmla="*/ 63500 w 2667000"/>
                    <a:gd name="connsiteY10" fmla="*/ 1978661 h 2190750"/>
                    <a:gd name="connsiteX11" fmla="*/ 1343024 w 2667000"/>
                    <a:gd name="connsiteY11" fmla="*/ 1155700 h 2190750"/>
                    <a:gd name="connsiteX12" fmla="*/ 1473820 w 2667000"/>
                    <a:gd name="connsiteY12" fmla="*/ 1286088 h 2190750"/>
                    <a:gd name="connsiteX13" fmla="*/ 1473820 w 2667000"/>
                    <a:gd name="connsiteY13" fmla="*/ 1345363 h 2190750"/>
                    <a:gd name="connsiteX14" fmla="*/ 1343024 w 2667000"/>
                    <a:gd name="connsiteY14" fmla="*/ 1475895 h 2190750"/>
                    <a:gd name="connsiteX15" fmla="*/ 1212466 w 2667000"/>
                    <a:gd name="connsiteY15" fmla="*/ 1345363 h 2190750"/>
                    <a:gd name="connsiteX16" fmla="*/ 1212466 w 2667000"/>
                    <a:gd name="connsiteY16" fmla="*/ 1286088 h 2190750"/>
                    <a:gd name="connsiteX17" fmla="*/ 1343024 w 2667000"/>
                    <a:gd name="connsiteY17" fmla="*/ 1155700 h 2190750"/>
                    <a:gd name="connsiteX18" fmla="*/ 1133626 w 2667000"/>
                    <a:gd name="connsiteY18" fmla="*/ 203200 h 2190750"/>
                    <a:gd name="connsiteX19" fmla="*/ 939800 w 2667000"/>
                    <a:gd name="connsiteY19" fmla="*/ 342900 h 2190750"/>
                    <a:gd name="connsiteX20" fmla="*/ 1735138 w 2667000"/>
                    <a:gd name="connsiteY20" fmla="*/ 342900 h 2190750"/>
                    <a:gd name="connsiteX21" fmla="*/ 1541348 w 2667000"/>
                    <a:gd name="connsiteY21" fmla="*/ 203200 h 2190750"/>
                    <a:gd name="connsiteX22" fmla="*/ 1129276 w 2667000"/>
                    <a:gd name="connsiteY22" fmla="*/ 0 h 2190750"/>
                    <a:gd name="connsiteX23" fmla="*/ 1537724 w 2667000"/>
                    <a:gd name="connsiteY23" fmla="*/ 0 h 2190750"/>
                    <a:gd name="connsiteX24" fmla="*/ 1936044 w 2667000"/>
                    <a:gd name="connsiteY24" fmla="*/ 339833 h 2190750"/>
                    <a:gd name="connsiteX25" fmla="*/ 2445862 w 2667000"/>
                    <a:gd name="connsiteY25" fmla="*/ 339833 h 2190750"/>
                    <a:gd name="connsiteX26" fmla="*/ 2667000 w 2667000"/>
                    <a:gd name="connsiteY26" fmla="*/ 552163 h 2190750"/>
                    <a:gd name="connsiteX27" fmla="*/ 2667000 w 2667000"/>
                    <a:gd name="connsiteY27" fmla="*/ 1041969 h 2190750"/>
                    <a:gd name="connsiteX28" fmla="*/ 2454752 w 2667000"/>
                    <a:gd name="connsiteY28" fmla="*/ 1254125 h 2190750"/>
                    <a:gd name="connsiteX29" fmla="*/ 1563900 w 2667000"/>
                    <a:gd name="connsiteY29" fmla="*/ 1254125 h 2190750"/>
                    <a:gd name="connsiteX30" fmla="*/ 1493150 w 2667000"/>
                    <a:gd name="connsiteY30" fmla="*/ 1098462 h 2190750"/>
                    <a:gd name="connsiteX31" fmla="*/ 1488952 w 2667000"/>
                    <a:gd name="connsiteY31" fmla="*/ 1095095 h 2190750"/>
                    <a:gd name="connsiteX32" fmla="*/ 1459936 w 2667000"/>
                    <a:gd name="connsiteY32" fmla="*/ 1071696 h 2190750"/>
                    <a:gd name="connsiteX33" fmla="*/ 1447958 w 2667000"/>
                    <a:gd name="connsiteY33" fmla="*/ 1065368 h 2190750"/>
                    <a:gd name="connsiteX34" fmla="*/ 1421660 w 2667000"/>
                    <a:gd name="connsiteY34" fmla="*/ 1051607 h 2190750"/>
                    <a:gd name="connsiteX35" fmla="*/ 1399064 w 2667000"/>
                    <a:gd name="connsiteY35" fmla="*/ 1044582 h 2190750"/>
                    <a:gd name="connsiteX36" fmla="*/ 1379432 w 2667000"/>
                    <a:gd name="connsiteY36" fmla="*/ 1038601 h 2190750"/>
                    <a:gd name="connsiteX37" fmla="*/ 1333500 w 2667000"/>
                    <a:gd name="connsiteY37" fmla="*/ 1033956 h 2190750"/>
                    <a:gd name="connsiteX38" fmla="*/ 1287568 w 2667000"/>
                    <a:gd name="connsiteY38" fmla="*/ 1038601 h 2190750"/>
                    <a:gd name="connsiteX39" fmla="*/ 1267812 w 2667000"/>
                    <a:gd name="connsiteY39" fmla="*/ 1044582 h 2190750"/>
                    <a:gd name="connsiteX40" fmla="*/ 1245094 w 2667000"/>
                    <a:gd name="connsiteY40" fmla="*/ 1051607 h 2190750"/>
                    <a:gd name="connsiteX41" fmla="*/ 1218918 w 2667000"/>
                    <a:gd name="connsiteY41" fmla="*/ 1065368 h 2190750"/>
                    <a:gd name="connsiteX42" fmla="*/ 1206940 w 2667000"/>
                    <a:gd name="connsiteY42" fmla="*/ 1071696 h 2190750"/>
                    <a:gd name="connsiteX43" fmla="*/ 1177678 w 2667000"/>
                    <a:gd name="connsiteY43" fmla="*/ 1095095 h 2190750"/>
                    <a:gd name="connsiteX44" fmla="*/ 1173728 w 2667000"/>
                    <a:gd name="connsiteY44" fmla="*/ 1098462 h 2190750"/>
                    <a:gd name="connsiteX45" fmla="*/ 1102978 w 2667000"/>
                    <a:gd name="connsiteY45" fmla="*/ 1254125 h 2190750"/>
                    <a:gd name="connsiteX46" fmla="*/ 212248 w 2667000"/>
                    <a:gd name="connsiteY46" fmla="*/ 1254125 h 2190750"/>
                    <a:gd name="connsiteX47" fmla="*/ 0 w 2667000"/>
                    <a:gd name="connsiteY47" fmla="*/ 1041737 h 2190750"/>
                    <a:gd name="connsiteX48" fmla="*/ 0 w 2667000"/>
                    <a:gd name="connsiteY48" fmla="*/ 552163 h 2190750"/>
                    <a:gd name="connsiteX49" fmla="*/ 221138 w 2667000"/>
                    <a:gd name="connsiteY49" fmla="*/ 339833 h 2190750"/>
                    <a:gd name="connsiteX50" fmla="*/ 730586 w 2667000"/>
                    <a:gd name="connsiteY50" fmla="*/ 339833 h 2190750"/>
                    <a:gd name="connsiteX51" fmla="*/ 1129276 w 2667000"/>
                    <a:gd name="connsiteY51" fmla="*/ 0 h 2190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667000" h="2190750">
                      <a:moveTo>
                        <a:pt x="63500" y="1381350"/>
                      </a:moveTo>
                      <a:cubicBezTo>
                        <a:pt x="111720" y="1404352"/>
                        <a:pt x="165270" y="1417577"/>
                        <a:pt x="222018" y="1417577"/>
                      </a:cubicBezTo>
                      <a:lnTo>
                        <a:pt x="1122426" y="1417577"/>
                      </a:lnTo>
                      <a:cubicBezTo>
                        <a:pt x="1151570" y="1512265"/>
                        <a:pt x="1238768" y="1581987"/>
                        <a:pt x="1343024" y="1581987"/>
                      </a:cubicBezTo>
                      <a:cubicBezTo>
                        <a:pt x="1447164" y="1581987"/>
                        <a:pt x="1534480" y="1512265"/>
                        <a:pt x="1563506" y="1417577"/>
                      </a:cubicBezTo>
                      <a:cubicBezTo>
                        <a:pt x="1563506" y="1417577"/>
                        <a:pt x="2463912" y="1417577"/>
                        <a:pt x="2463912" y="1417577"/>
                      </a:cubicBezTo>
                      <a:cubicBezTo>
                        <a:pt x="2520780" y="1417577"/>
                        <a:pt x="2574330" y="1404352"/>
                        <a:pt x="2622550" y="1381542"/>
                      </a:cubicBezTo>
                      <a:lnTo>
                        <a:pt x="2622550" y="1978661"/>
                      </a:lnTo>
                      <a:cubicBezTo>
                        <a:pt x="2622550" y="2095248"/>
                        <a:pt x="2527178" y="2190750"/>
                        <a:pt x="2410244" y="2190750"/>
                      </a:cubicBezTo>
                      <a:lnTo>
                        <a:pt x="275688" y="2190750"/>
                      </a:lnTo>
                      <a:cubicBezTo>
                        <a:pt x="158754" y="2190750"/>
                        <a:pt x="63500" y="2095248"/>
                        <a:pt x="63500" y="1978661"/>
                      </a:cubicBezTo>
                      <a:close/>
                      <a:moveTo>
                        <a:pt x="1343024" y="1155700"/>
                      </a:moveTo>
                      <a:cubicBezTo>
                        <a:pt x="1415294" y="1155700"/>
                        <a:pt x="1473820" y="1213826"/>
                        <a:pt x="1473820" y="1286088"/>
                      </a:cubicBezTo>
                      <a:lnTo>
                        <a:pt x="1473820" y="1345363"/>
                      </a:lnTo>
                      <a:cubicBezTo>
                        <a:pt x="1473820" y="1417290"/>
                        <a:pt x="1415294" y="1475895"/>
                        <a:pt x="1343024" y="1475895"/>
                      </a:cubicBezTo>
                      <a:cubicBezTo>
                        <a:pt x="1270636" y="1475895"/>
                        <a:pt x="1212466" y="1417290"/>
                        <a:pt x="1212466" y="1345363"/>
                      </a:cubicBezTo>
                      <a:lnTo>
                        <a:pt x="1212466" y="1286088"/>
                      </a:lnTo>
                      <a:cubicBezTo>
                        <a:pt x="1212466" y="1213826"/>
                        <a:pt x="1270636" y="1155700"/>
                        <a:pt x="1343024" y="1155700"/>
                      </a:cubicBezTo>
                      <a:close/>
                      <a:moveTo>
                        <a:pt x="1133626" y="203200"/>
                      </a:moveTo>
                      <a:cubicBezTo>
                        <a:pt x="1042974" y="203200"/>
                        <a:pt x="966900" y="262204"/>
                        <a:pt x="939800" y="342900"/>
                      </a:cubicBezTo>
                      <a:cubicBezTo>
                        <a:pt x="939800" y="342900"/>
                        <a:pt x="1735138" y="342900"/>
                        <a:pt x="1735138" y="342900"/>
                      </a:cubicBezTo>
                      <a:cubicBezTo>
                        <a:pt x="1708038" y="262204"/>
                        <a:pt x="1631928" y="203200"/>
                        <a:pt x="1541348" y="203200"/>
                      </a:cubicBezTo>
                      <a:close/>
                      <a:moveTo>
                        <a:pt x="1129276" y="0"/>
                      </a:moveTo>
                      <a:lnTo>
                        <a:pt x="1537724" y="0"/>
                      </a:lnTo>
                      <a:cubicBezTo>
                        <a:pt x="1738612" y="0"/>
                        <a:pt x="1905546" y="147650"/>
                        <a:pt x="1936044" y="339833"/>
                      </a:cubicBezTo>
                      <a:lnTo>
                        <a:pt x="2445862" y="339833"/>
                      </a:lnTo>
                      <a:cubicBezTo>
                        <a:pt x="2567482" y="339833"/>
                        <a:pt x="2667000" y="435402"/>
                        <a:pt x="2667000" y="552163"/>
                      </a:cubicBezTo>
                      <a:lnTo>
                        <a:pt x="2667000" y="1041969"/>
                      </a:lnTo>
                      <a:cubicBezTo>
                        <a:pt x="2667000" y="1159079"/>
                        <a:pt x="2571804" y="1254125"/>
                        <a:pt x="2454752" y="1254125"/>
                      </a:cubicBezTo>
                      <a:lnTo>
                        <a:pt x="1563900" y="1254125"/>
                      </a:lnTo>
                      <a:cubicBezTo>
                        <a:pt x="1560812" y="1192928"/>
                        <a:pt x="1534636" y="1138293"/>
                        <a:pt x="1493150" y="1098462"/>
                      </a:cubicBezTo>
                      <a:cubicBezTo>
                        <a:pt x="1491792" y="1097127"/>
                        <a:pt x="1490310" y="1096314"/>
                        <a:pt x="1488952" y="1095095"/>
                      </a:cubicBezTo>
                      <a:cubicBezTo>
                        <a:pt x="1479938" y="1086734"/>
                        <a:pt x="1470308" y="1078722"/>
                        <a:pt x="1459936" y="1071696"/>
                      </a:cubicBezTo>
                      <a:cubicBezTo>
                        <a:pt x="1455984" y="1069374"/>
                        <a:pt x="1451910" y="1067632"/>
                        <a:pt x="1447958" y="1065368"/>
                      </a:cubicBezTo>
                      <a:cubicBezTo>
                        <a:pt x="1439440" y="1060374"/>
                        <a:pt x="1430920" y="1055439"/>
                        <a:pt x="1421660" y="1051607"/>
                      </a:cubicBezTo>
                      <a:cubicBezTo>
                        <a:pt x="1414250" y="1048472"/>
                        <a:pt x="1406596" y="1046614"/>
                        <a:pt x="1399064" y="1044582"/>
                      </a:cubicBezTo>
                      <a:cubicBezTo>
                        <a:pt x="1392272" y="1042491"/>
                        <a:pt x="1386100" y="1039937"/>
                        <a:pt x="1379432" y="1038601"/>
                      </a:cubicBezTo>
                      <a:cubicBezTo>
                        <a:pt x="1364616" y="1035466"/>
                        <a:pt x="1349304" y="1033956"/>
                        <a:pt x="1333500" y="1033956"/>
                      </a:cubicBezTo>
                      <a:cubicBezTo>
                        <a:pt x="1317820" y="1033956"/>
                        <a:pt x="1302384" y="1035466"/>
                        <a:pt x="1287568" y="1038601"/>
                      </a:cubicBezTo>
                      <a:cubicBezTo>
                        <a:pt x="1280900" y="1039937"/>
                        <a:pt x="1274604" y="1042491"/>
                        <a:pt x="1267812" y="1044582"/>
                      </a:cubicBezTo>
                      <a:cubicBezTo>
                        <a:pt x="1260404" y="1046614"/>
                        <a:pt x="1252378" y="1048472"/>
                        <a:pt x="1245094" y="1051607"/>
                      </a:cubicBezTo>
                      <a:cubicBezTo>
                        <a:pt x="1236080" y="1055207"/>
                        <a:pt x="1227438" y="1060374"/>
                        <a:pt x="1218918" y="1065368"/>
                      </a:cubicBezTo>
                      <a:cubicBezTo>
                        <a:pt x="1214966" y="1067632"/>
                        <a:pt x="1210646" y="1069374"/>
                        <a:pt x="1206940" y="1071696"/>
                      </a:cubicBezTo>
                      <a:cubicBezTo>
                        <a:pt x="1196570" y="1078722"/>
                        <a:pt x="1187062" y="1086734"/>
                        <a:pt x="1177678" y="1095095"/>
                      </a:cubicBezTo>
                      <a:cubicBezTo>
                        <a:pt x="1176320" y="1096314"/>
                        <a:pt x="1174838" y="1097127"/>
                        <a:pt x="1173728" y="1098462"/>
                      </a:cubicBezTo>
                      <a:cubicBezTo>
                        <a:pt x="1132364" y="1137944"/>
                        <a:pt x="1105940" y="1192928"/>
                        <a:pt x="1102978" y="1254125"/>
                      </a:cubicBezTo>
                      <a:lnTo>
                        <a:pt x="212248" y="1254125"/>
                      </a:lnTo>
                      <a:cubicBezTo>
                        <a:pt x="95198" y="1254125"/>
                        <a:pt x="0" y="1159079"/>
                        <a:pt x="0" y="1041737"/>
                      </a:cubicBezTo>
                      <a:lnTo>
                        <a:pt x="0" y="552163"/>
                      </a:lnTo>
                      <a:cubicBezTo>
                        <a:pt x="0" y="435402"/>
                        <a:pt x="99518" y="339833"/>
                        <a:pt x="221138" y="339833"/>
                      </a:cubicBezTo>
                      <a:lnTo>
                        <a:pt x="730586" y="339833"/>
                      </a:lnTo>
                      <a:cubicBezTo>
                        <a:pt x="761454" y="147650"/>
                        <a:pt x="928388" y="0"/>
                        <a:pt x="112927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0" tIns="0" rIns="0" bIns="0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78263A90-5FFB-4352-9FE9-D7F1561C6162}"/>
                    </a:ext>
                  </a:extLst>
                </p:cNvPr>
                <p:cNvSpPr/>
                <p:nvPr/>
              </p:nvSpPr>
              <p:spPr>
                <a:xfrm rot="10800000">
                  <a:off x="5731054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45" name="Group 44">
                <a:extLst>
                  <a:ext uri="{FF2B5EF4-FFF2-40B4-BE49-F238E27FC236}">
                    <a16:creationId xmlns:a16="http://schemas.microsoft.com/office/drawing/2014/main" id="{3D97ACBD-EAF1-4A82-8BC5-B2F1CA02CFC6}"/>
                  </a:ext>
                </a:extLst>
              </p:cNvPr>
              <p:cNvGrpSpPr/>
              <p:nvPr/>
            </p:nvGrpSpPr>
            <p:grpSpPr>
              <a:xfrm>
                <a:off x="4725169" y="3823182"/>
                <a:ext cx="2718962" cy="1363881"/>
                <a:chOff x="1630616" y="4065828"/>
                <a:chExt cx="2718962" cy="1363881"/>
              </a:xfrm>
            </p:grpSpPr>
            <p:grpSp>
              <p:nvGrpSpPr>
                <p:cNvPr id="46" name="Group 45">
                  <a:extLst>
                    <a:ext uri="{FF2B5EF4-FFF2-40B4-BE49-F238E27FC236}">
                      <a16:creationId xmlns:a16="http://schemas.microsoft.com/office/drawing/2014/main" id="{650F447F-98E5-4260-AF0C-6C94D86BEE0C}"/>
                    </a:ext>
                  </a:extLst>
                </p:cNvPr>
                <p:cNvGrpSpPr/>
                <p:nvPr/>
              </p:nvGrpSpPr>
              <p:grpSpPr>
                <a:xfrm>
                  <a:off x="2010173" y="4065828"/>
                  <a:ext cx="1959846" cy="547335"/>
                  <a:chOff x="1297166" y="2423885"/>
                  <a:chExt cx="1608006" cy="547335"/>
                </a:xfrm>
              </p:grpSpPr>
              <p:sp>
                <p:nvSpPr>
                  <p:cNvPr id="57" name="TextBox 56">
                    <a:extLst>
                      <a:ext uri="{FF2B5EF4-FFF2-40B4-BE49-F238E27FC236}">
                        <a16:creationId xmlns:a16="http://schemas.microsoft.com/office/drawing/2014/main" id="{7267C472-27CC-4A94-8F3F-7B6631F628F5}"/>
                      </a:ext>
                    </a:extLst>
                  </p:cNvPr>
                  <p:cNvSpPr txBox="1"/>
                  <p:nvPr/>
                </p:nvSpPr>
                <p:spPr>
                  <a:xfrm>
                    <a:off x="1297166" y="2423885"/>
                    <a:ext cx="1608006" cy="3231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Creative Template</a:t>
                    </a:r>
                  </a:p>
                </p:txBody>
              </p:sp>
              <p:sp>
                <p:nvSpPr>
                  <p:cNvPr id="58" name="TextBox 57">
                    <a:extLst>
                      <a:ext uri="{FF2B5EF4-FFF2-40B4-BE49-F238E27FC236}">
                        <a16:creationId xmlns:a16="http://schemas.microsoft.com/office/drawing/2014/main" id="{F0208CAF-F943-4B5A-BEBB-A2682DA251DF}"/>
                      </a:ext>
                    </a:extLst>
                  </p:cNvPr>
                  <p:cNvSpPr txBox="1"/>
                  <p:nvPr/>
                </p:nvSpPr>
                <p:spPr>
                  <a:xfrm>
                    <a:off x="1729300" y="2694221"/>
                    <a:ext cx="74374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Some text</a:t>
                    </a:r>
                  </a:p>
                </p:txBody>
              </p:sp>
            </p:grpSp>
            <p:cxnSp>
              <p:nvCxnSpPr>
                <p:cNvPr id="55" name="Straight Connector 54">
                  <a:extLst>
                    <a:ext uri="{FF2B5EF4-FFF2-40B4-BE49-F238E27FC236}">
                      <a16:creationId xmlns:a16="http://schemas.microsoft.com/office/drawing/2014/main" id="{95308F7C-F799-43DC-9E9A-344F0983A466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9465" y="4680619"/>
                  <a:ext cx="1741264" cy="0"/>
                </a:xfrm>
                <a:prstGeom prst="line">
                  <a:avLst/>
                </a:prstGeom>
                <a:ln>
                  <a:solidFill>
                    <a:schemeClr val="bg1">
                      <a:lumMod val="9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TextBox 55">
                  <a:extLst>
                    <a:ext uri="{FF2B5EF4-FFF2-40B4-BE49-F238E27FC236}">
                      <a16:creationId xmlns:a16="http://schemas.microsoft.com/office/drawing/2014/main" id="{F86A4268-6B67-46D0-9A07-7FC160692803}"/>
                    </a:ext>
                  </a:extLst>
                </p:cNvPr>
                <p:cNvSpPr txBox="1"/>
                <p:nvPr/>
              </p:nvSpPr>
              <p:spPr>
                <a:xfrm>
                  <a:off x="1630616" y="4721823"/>
                  <a:ext cx="271896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9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simply random text. It has roots in a piece of classical literature dummy.</a:t>
                  </a:r>
                </a:p>
              </p:txBody>
            </p:sp>
          </p:grpSp>
        </p:grp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08ED8316-69FC-4F57-85BC-AD3756460937}"/>
                </a:ext>
              </a:extLst>
            </p:cNvPr>
            <p:cNvGrpSpPr/>
            <p:nvPr/>
          </p:nvGrpSpPr>
          <p:grpSpPr>
            <a:xfrm>
              <a:off x="8229417" y="1670314"/>
              <a:ext cx="2718962" cy="3516749"/>
              <a:chOff x="8229417" y="1670314"/>
              <a:chExt cx="2718962" cy="3516749"/>
            </a:xfrm>
          </p:grpSpPr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1DE7EF03-E884-4189-A79D-2D5D66C7D3ED}"/>
                  </a:ext>
                </a:extLst>
              </p:cNvPr>
              <p:cNvSpPr/>
              <p:nvPr/>
            </p:nvSpPr>
            <p:spPr>
              <a:xfrm>
                <a:off x="8729837" y="1670314"/>
                <a:ext cx="1718123" cy="1993022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1C757CF0-C11F-4F37-A9B3-77582B6897EB}"/>
                  </a:ext>
                </a:extLst>
              </p:cNvPr>
              <p:cNvSpPr/>
              <p:nvPr/>
            </p:nvSpPr>
            <p:spPr>
              <a:xfrm>
                <a:off x="8808113" y="1761117"/>
                <a:ext cx="1561570" cy="1811418"/>
              </a:xfrm>
              <a:custGeom>
                <a:avLst/>
                <a:gdLst>
                  <a:gd name="connsiteX0" fmla="*/ 859061 w 1718123"/>
                  <a:gd name="connsiteY0" fmla="*/ 0 h 1993022"/>
                  <a:gd name="connsiteX1" fmla="*/ 1718123 w 1718123"/>
                  <a:gd name="connsiteY1" fmla="*/ 429531 h 1993022"/>
                  <a:gd name="connsiteX2" fmla="*/ 1718123 w 1718123"/>
                  <a:gd name="connsiteY2" fmla="*/ 1563491 h 1993022"/>
                  <a:gd name="connsiteX3" fmla="*/ 859061 w 1718123"/>
                  <a:gd name="connsiteY3" fmla="*/ 1993022 h 1993022"/>
                  <a:gd name="connsiteX4" fmla="*/ 0 w 1718123"/>
                  <a:gd name="connsiteY4" fmla="*/ 1563491 h 1993022"/>
                  <a:gd name="connsiteX5" fmla="*/ 0 w 1718123"/>
                  <a:gd name="connsiteY5" fmla="*/ 429531 h 1993022"/>
                  <a:gd name="connsiteX6" fmla="*/ 859061 w 1718123"/>
                  <a:gd name="connsiteY6" fmla="*/ 0 h 1993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718123" h="1993022">
                    <a:moveTo>
                      <a:pt x="859061" y="0"/>
                    </a:moveTo>
                    <a:lnTo>
                      <a:pt x="1718123" y="429531"/>
                    </a:lnTo>
                    <a:lnTo>
                      <a:pt x="1718123" y="1563491"/>
                    </a:lnTo>
                    <a:lnTo>
                      <a:pt x="859061" y="1993022"/>
                    </a:lnTo>
                    <a:lnTo>
                      <a:pt x="0" y="1563491"/>
                    </a:lnTo>
                    <a:lnTo>
                      <a:pt x="0" y="429531"/>
                    </a:lnTo>
                    <a:lnTo>
                      <a:pt x="859061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grpSp>
            <p:nvGrpSpPr>
              <p:cNvPr id="35" name="Group 34">
                <a:extLst>
                  <a:ext uri="{FF2B5EF4-FFF2-40B4-BE49-F238E27FC236}">
                    <a16:creationId xmlns:a16="http://schemas.microsoft.com/office/drawing/2014/main" id="{91C728F3-1A8B-4816-A956-11D7723868B0}"/>
                  </a:ext>
                </a:extLst>
              </p:cNvPr>
              <p:cNvGrpSpPr/>
              <p:nvPr/>
            </p:nvGrpSpPr>
            <p:grpSpPr>
              <a:xfrm>
                <a:off x="9223953" y="2301881"/>
                <a:ext cx="729890" cy="729890"/>
                <a:chOff x="8836957" y="2215150"/>
                <a:chExt cx="729890" cy="729890"/>
              </a:xfrm>
            </p:grpSpPr>
            <p:sp>
              <p:nvSpPr>
                <p:cNvPr id="37" name="AutoShape 9">
                  <a:extLst>
                    <a:ext uri="{FF2B5EF4-FFF2-40B4-BE49-F238E27FC236}">
                      <a16:creationId xmlns:a16="http://schemas.microsoft.com/office/drawing/2014/main" id="{C7C2E27C-28BD-4DC0-8BEC-71D92C8F61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044187" y="2415748"/>
                  <a:ext cx="315431" cy="328694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6886" y="15360"/>
                      </a:moveTo>
                      <a:cubicBezTo>
                        <a:pt x="16640" y="15125"/>
                        <a:pt x="16246" y="15125"/>
                        <a:pt x="16000" y="15360"/>
                      </a:cubicBezTo>
                      <a:cubicBezTo>
                        <a:pt x="15755" y="15595"/>
                        <a:pt x="15755" y="15973"/>
                        <a:pt x="16000" y="16209"/>
                      </a:cubicBezTo>
                      <a:lnTo>
                        <a:pt x="17552" y="17698"/>
                      </a:lnTo>
                      <a:cubicBezTo>
                        <a:pt x="17673" y="17813"/>
                        <a:pt x="17835" y="17871"/>
                        <a:pt x="17992" y="17871"/>
                      </a:cubicBezTo>
                      <a:cubicBezTo>
                        <a:pt x="18149" y="17871"/>
                        <a:pt x="18312" y="17813"/>
                        <a:pt x="18431" y="17698"/>
                      </a:cubicBezTo>
                      <a:cubicBezTo>
                        <a:pt x="18677" y="17462"/>
                        <a:pt x="18677" y="17085"/>
                        <a:pt x="18431" y="16849"/>
                      </a:cubicBezTo>
                      <a:cubicBezTo>
                        <a:pt x="18431" y="16849"/>
                        <a:pt x="16886" y="15360"/>
                        <a:pt x="16886" y="15360"/>
                      </a:cubicBezTo>
                      <a:close/>
                      <a:moveTo>
                        <a:pt x="4715" y="5368"/>
                      </a:moveTo>
                      <a:cubicBezTo>
                        <a:pt x="4835" y="5484"/>
                        <a:pt x="4997" y="5542"/>
                        <a:pt x="5154" y="5542"/>
                      </a:cubicBezTo>
                      <a:cubicBezTo>
                        <a:pt x="5312" y="5542"/>
                        <a:pt x="5474" y="5484"/>
                        <a:pt x="5594" y="5368"/>
                      </a:cubicBezTo>
                      <a:cubicBezTo>
                        <a:pt x="5840" y="5133"/>
                        <a:pt x="5840" y="4756"/>
                        <a:pt x="5594" y="4520"/>
                      </a:cubicBezTo>
                      <a:lnTo>
                        <a:pt x="4043" y="3031"/>
                      </a:lnTo>
                      <a:cubicBezTo>
                        <a:pt x="3798" y="2796"/>
                        <a:pt x="3404" y="2796"/>
                        <a:pt x="3158" y="3031"/>
                      </a:cubicBezTo>
                      <a:cubicBezTo>
                        <a:pt x="2913" y="3266"/>
                        <a:pt x="2913" y="3644"/>
                        <a:pt x="3158" y="3880"/>
                      </a:cubicBezTo>
                      <a:cubicBezTo>
                        <a:pt x="3158" y="3880"/>
                        <a:pt x="4715" y="5368"/>
                        <a:pt x="4715" y="5368"/>
                      </a:cubicBezTo>
                      <a:close/>
                      <a:moveTo>
                        <a:pt x="16445" y="5546"/>
                      </a:moveTo>
                      <a:cubicBezTo>
                        <a:pt x="16603" y="5546"/>
                        <a:pt x="16765" y="5489"/>
                        <a:pt x="16886" y="5373"/>
                      </a:cubicBezTo>
                      <a:lnTo>
                        <a:pt x="18436" y="3885"/>
                      </a:lnTo>
                      <a:cubicBezTo>
                        <a:pt x="18681" y="3649"/>
                        <a:pt x="18681" y="3271"/>
                        <a:pt x="18436" y="3035"/>
                      </a:cubicBezTo>
                      <a:cubicBezTo>
                        <a:pt x="18191" y="2800"/>
                        <a:pt x="17798" y="2800"/>
                        <a:pt x="17552" y="3035"/>
                      </a:cubicBezTo>
                      <a:lnTo>
                        <a:pt x="16000" y="4524"/>
                      </a:lnTo>
                      <a:cubicBezTo>
                        <a:pt x="15755" y="4760"/>
                        <a:pt x="15755" y="5138"/>
                        <a:pt x="16000" y="5373"/>
                      </a:cubicBezTo>
                      <a:cubicBezTo>
                        <a:pt x="16125" y="5489"/>
                        <a:pt x="16283" y="5546"/>
                        <a:pt x="16445" y="5546"/>
                      </a:cubicBezTo>
                      <a:cubicBezTo>
                        <a:pt x="16445" y="5546"/>
                        <a:pt x="16445" y="5546"/>
                        <a:pt x="16445" y="5546"/>
                      </a:cubicBezTo>
                      <a:close/>
                      <a:moveTo>
                        <a:pt x="4715" y="15360"/>
                      </a:moveTo>
                      <a:lnTo>
                        <a:pt x="3164" y="16849"/>
                      </a:lnTo>
                      <a:cubicBezTo>
                        <a:pt x="2918" y="17085"/>
                        <a:pt x="2918" y="17462"/>
                        <a:pt x="3164" y="17698"/>
                      </a:cubicBezTo>
                      <a:cubicBezTo>
                        <a:pt x="3283" y="17813"/>
                        <a:pt x="3446" y="17871"/>
                        <a:pt x="3603" y="17871"/>
                      </a:cubicBezTo>
                      <a:cubicBezTo>
                        <a:pt x="3760" y="17871"/>
                        <a:pt x="3923" y="17813"/>
                        <a:pt x="4043" y="17698"/>
                      </a:cubicBezTo>
                      <a:lnTo>
                        <a:pt x="5594" y="16209"/>
                      </a:lnTo>
                      <a:cubicBezTo>
                        <a:pt x="5840" y="15973"/>
                        <a:pt x="5840" y="15595"/>
                        <a:pt x="5594" y="15360"/>
                      </a:cubicBezTo>
                      <a:cubicBezTo>
                        <a:pt x="5354" y="15125"/>
                        <a:pt x="4955" y="15125"/>
                        <a:pt x="4715" y="15360"/>
                      </a:cubicBezTo>
                      <a:cubicBezTo>
                        <a:pt x="4715" y="15360"/>
                        <a:pt x="4715" y="15360"/>
                        <a:pt x="4715" y="15360"/>
                      </a:cubicBezTo>
                      <a:close/>
                      <a:moveTo>
                        <a:pt x="20974" y="9764"/>
                      </a:moveTo>
                      <a:lnTo>
                        <a:pt x="18784" y="9764"/>
                      </a:lnTo>
                      <a:cubicBezTo>
                        <a:pt x="18441" y="9764"/>
                        <a:pt x="18158" y="10031"/>
                        <a:pt x="18158" y="10365"/>
                      </a:cubicBezTo>
                      <a:cubicBezTo>
                        <a:pt x="18158" y="10694"/>
                        <a:pt x="18436" y="10964"/>
                        <a:pt x="18784" y="10964"/>
                      </a:cubicBezTo>
                      <a:lnTo>
                        <a:pt x="20974" y="10964"/>
                      </a:lnTo>
                      <a:cubicBezTo>
                        <a:pt x="21317" y="10964"/>
                        <a:pt x="21600" y="10698"/>
                        <a:pt x="21600" y="10365"/>
                      </a:cubicBezTo>
                      <a:cubicBezTo>
                        <a:pt x="21600" y="10036"/>
                        <a:pt x="21321" y="9764"/>
                        <a:pt x="20974" y="9764"/>
                      </a:cubicBezTo>
                      <a:cubicBezTo>
                        <a:pt x="20974" y="9764"/>
                        <a:pt x="20974" y="9764"/>
                        <a:pt x="20974" y="9764"/>
                      </a:cubicBezTo>
                      <a:close/>
                      <a:moveTo>
                        <a:pt x="3441" y="10365"/>
                      </a:moveTo>
                      <a:cubicBezTo>
                        <a:pt x="3441" y="10036"/>
                        <a:pt x="3164" y="9764"/>
                        <a:pt x="2816" y="9764"/>
                      </a:cubicBezTo>
                      <a:lnTo>
                        <a:pt x="625" y="9764"/>
                      </a:lnTo>
                      <a:cubicBezTo>
                        <a:pt x="283" y="9764"/>
                        <a:pt x="0" y="10031"/>
                        <a:pt x="0" y="10365"/>
                      </a:cubicBezTo>
                      <a:cubicBezTo>
                        <a:pt x="0" y="10694"/>
                        <a:pt x="278" y="10964"/>
                        <a:pt x="625" y="10964"/>
                      </a:cubicBezTo>
                      <a:lnTo>
                        <a:pt x="2816" y="10964"/>
                      </a:lnTo>
                      <a:cubicBezTo>
                        <a:pt x="3164" y="10964"/>
                        <a:pt x="3441" y="10698"/>
                        <a:pt x="3441" y="10365"/>
                      </a:cubicBezTo>
                      <a:cubicBezTo>
                        <a:pt x="3441" y="10365"/>
                        <a:pt x="3441" y="10365"/>
                        <a:pt x="3441" y="10365"/>
                      </a:cubicBezTo>
                      <a:close/>
                      <a:moveTo>
                        <a:pt x="10800" y="3302"/>
                      </a:moveTo>
                      <a:cubicBezTo>
                        <a:pt x="11143" y="3302"/>
                        <a:pt x="11425" y="3035"/>
                        <a:pt x="11425" y="2702"/>
                      </a:cubicBezTo>
                      <a:lnTo>
                        <a:pt x="11425" y="600"/>
                      </a:lnTo>
                      <a:cubicBezTo>
                        <a:pt x="11425" y="271"/>
                        <a:pt x="11147" y="0"/>
                        <a:pt x="10800" y="0"/>
                      </a:cubicBezTo>
                      <a:cubicBezTo>
                        <a:pt x="10453" y="0"/>
                        <a:pt x="10175" y="267"/>
                        <a:pt x="10175" y="600"/>
                      </a:cubicBezTo>
                      <a:lnTo>
                        <a:pt x="10175" y="2702"/>
                      </a:lnTo>
                      <a:cubicBezTo>
                        <a:pt x="10175" y="3035"/>
                        <a:pt x="10457" y="3302"/>
                        <a:pt x="10800" y="3302"/>
                      </a:cubicBezTo>
                      <a:cubicBezTo>
                        <a:pt x="10800" y="3302"/>
                        <a:pt x="10800" y="3302"/>
                        <a:pt x="10800" y="3302"/>
                      </a:cubicBezTo>
                      <a:close/>
                      <a:moveTo>
                        <a:pt x="11425" y="7146"/>
                      </a:moveTo>
                      <a:cubicBezTo>
                        <a:pt x="11425" y="6817"/>
                        <a:pt x="11147" y="6547"/>
                        <a:pt x="10800" y="6547"/>
                      </a:cubicBezTo>
                      <a:cubicBezTo>
                        <a:pt x="8595" y="6547"/>
                        <a:pt x="6799" y="8266"/>
                        <a:pt x="6799" y="10386"/>
                      </a:cubicBezTo>
                      <a:cubicBezTo>
                        <a:pt x="6799" y="10715"/>
                        <a:pt x="7077" y="10987"/>
                        <a:pt x="7424" y="10987"/>
                      </a:cubicBezTo>
                      <a:cubicBezTo>
                        <a:pt x="7766" y="10987"/>
                        <a:pt x="8049" y="10720"/>
                        <a:pt x="8049" y="10386"/>
                      </a:cubicBezTo>
                      <a:cubicBezTo>
                        <a:pt x="8049" y="8929"/>
                        <a:pt x="9286" y="7747"/>
                        <a:pt x="10800" y="7747"/>
                      </a:cubicBezTo>
                      <a:cubicBezTo>
                        <a:pt x="11147" y="7747"/>
                        <a:pt x="11425" y="7480"/>
                        <a:pt x="11425" y="7146"/>
                      </a:cubicBezTo>
                      <a:cubicBezTo>
                        <a:pt x="11425" y="7146"/>
                        <a:pt x="11425" y="7146"/>
                        <a:pt x="11425" y="7146"/>
                      </a:cubicBezTo>
                      <a:close/>
                      <a:moveTo>
                        <a:pt x="16343" y="10369"/>
                      </a:moveTo>
                      <a:cubicBezTo>
                        <a:pt x="16343" y="11804"/>
                        <a:pt x="15751" y="13106"/>
                        <a:pt x="14788" y="14062"/>
                      </a:cubicBezTo>
                      <a:cubicBezTo>
                        <a:pt x="14056" y="14791"/>
                        <a:pt x="13583" y="15719"/>
                        <a:pt x="13426" y="16711"/>
                      </a:cubicBezTo>
                      <a:cubicBezTo>
                        <a:pt x="13356" y="17138"/>
                        <a:pt x="12972" y="17453"/>
                        <a:pt x="12517" y="17453"/>
                      </a:cubicBezTo>
                      <a:lnTo>
                        <a:pt x="9077" y="17453"/>
                      </a:lnTo>
                      <a:cubicBezTo>
                        <a:pt x="8628" y="17453"/>
                        <a:pt x="8239" y="17142"/>
                        <a:pt x="8174" y="16716"/>
                      </a:cubicBezTo>
                      <a:cubicBezTo>
                        <a:pt x="8012" y="15724"/>
                        <a:pt x="7535" y="14782"/>
                        <a:pt x="6803" y="14058"/>
                      </a:cubicBezTo>
                      <a:cubicBezTo>
                        <a:pt x="5858" y="13115"/>
                        <a:pt x="5270" y="11836"/>
                        <a:pt x="5256" y="10426"/>
                      </a:cubicBezTo>
                      <a:cubicBezTo>
                        <a:pt x="5224" y="7467"/>
                        <a:pt x="7679" y="5071"/>
                        <a:pt x="10763" y="5049"/>
                      </a:cubicBezTo>
                      <a:cubicBezTo>
                        <a:pt x="13843" y="5026"/>
                        <a:pt x="16343" y="7418"/>
                        <a:pt x="16343" y="10369"/>
                      </a:cubicBezTo>
                      <a:cubicBezTo>
                        <a:pt x="16343" y="10369"/>
                        <a:pt x="16343" y="10369"/>
                        <a:pt x="16343" y="10369"/>
                      </a:cubicBezTo>
                      <a:close/>
                      <a:moveTo>
                        <a:pt x="13366" y="18875"/>
                      </a:moveTo>
                      <a:lnTo>
                        <a:pt x="13366" y="19507"/>
                      </a:lnTo>
                      <a:cubicBezTo>
                        <a:pt x="13366" y="20009"/>
                        <a:pt x="12981" y="20427"/>
                        <a:pt x="12481" y="20498"/>
                      </a:cubicBezTo>
                      <a:lnTo>
                        <a:pt x="12319" y="21071"/>
                      </a:lnTo>
                      <a:cubicBezTo>
                        <a:pt x="12231" y="21382"/>
                        <a:pt x="11938" y="21600"/>
                        <a:pt x="11601" y="21600"/>
                      </a:cubicBezTo>
                      <a:lnTo>
                        <a:pt x="9994" y="21600"/>
                      </a:lnTo>
                      <a:cubicBezTo>
                        <a:pt x="9656" y="21600"/>
                        <a:pt x="9364" y="21382"/>
                        <a:pt x="9276" y="21071"/>
                      </a:cubicBezTo>
                      <a:lnTo>
                        <a:pt x="9119" y="20498"/>
                      </a:lnTo>
                      <a:cubicBezTo>
                        <a:pt x="8614" y="20422"/>
                        <a:pt x="8230" y="20009"/>
                        <a:pt x="8230" y="19502"/>
                      </a:cubicBezTo>
                      <a:lnTo>
                        <a:pt x="8230" y="18871"/>
                      </a:lnTo>
                      <a:cubicBezTo>
                        <a:pt x="8230" y="18534"/>
                        <a:pt x="8512" y="18263"/>
                        <a:pt x="8864" y="18263"/>
                      </a:cubicBezTo>
                      <a:lnTo>
                        <a:pt x="12731" y="18263"/>
                      </a:lnTo>
                      <a:cubicBezTo>
                        <a:pt x="13083" y="18267"/>
                        <a:pt x="13366" y="18538"/>
                        <a:pt x="13366" y="18875"/>
                      </a:cubicBezTo>
                      <a:cubicBezTo>
                        <a:pt x="13366" y="18875"/>
                        <a:pt x="13366" y="18875"/>
                        <a:pt x="13366" y="18875"/>
                      </a:cubicBezTo>
                      <a:close/>
                      <a:moveTo>
                        <a:pt x="13366" y="18875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38" name="Oval 37">
                  <a:extLst>
                    <a:ext uri="{FF2B5EF4-FFF2-40B4-BE49-F238E27FC236}">
                      <a16:creationId xmlns:a16="http://schemas.microsoft.com/office/drawing/2014/main" id="{DE5BD16F-EA63-4524-A804-412C45C3F711}"/>
                    </a:ext>
                  </a:extLst>
                </p:cNvPr>
                <p:cNvSpPr/>
                <p:nvPr/>
              </p:nvSpPr>
              <p:spPr>
                <a:xfrm>
                  <a:off x="8836957" y="2215150"/>
                  <a:ext cx="729890" cy="729890"/>
                </a:xfrm>
                <a:prstGeom prst="ellipse">
                  <a:avLst/>
                </a:prstGeom>
                <a:noFill/>
                <a:ln w="1270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9" name="Group 58">
                <a:extLst>
                  <a:ext uri="{FF2B5EF4-FFF2-40B4-BE49-F238E27FC236}">
                    <a16:creationId xmlns:a16="http://schemas.microsoft.com/office/drawing/2014/main" id="{770A861F-DE5D-4EE5-9832-7E0EB811B45B}"/>
                  </a:ext>
                </a:extLst>
              </p:cNvPr>
              <p:cNvGrpSpPr/>
              <p:nvPr/>
            </p:nvGrpSpPr>
            <p:grpSpPr>
              <a:xfrm>
                <a:off x="8229417" y="3823182"/>
                <a:ext cx="2718962" cy="1363881"/>
                <a:chOff x="1630616" y="4065828"/>
                <a:chExt cx="2718962" cy="1363881"/>
              </a:xfrm>
            </p:grpSpPr>
            <p:grpSp>
              <p:nvGrpSpPr>
                <p:cNvPr id="60" name="Group 59">
                  <a:extLst>
                    <a:ext uri="{FF2B5EF4-FFF2-40B4-BE49-F238E27FC236}">
                      <a16:creationId xmlns:a16="http://schemas.microsoft.com/office/drawing/2014/main" id="{DFBC08CF-4E64-47DE-B1E0-C8C0F0F387F9}"/>
                    </a:ext>
                  </a:extLst>
                </p:cNvPr>
                <p:cNvGrpSpPr/>
                <p:nvPr/>
              </p:nvGrpSpPr>
              <p:grpSpPr>
                <a:xfrm>
                  <a:off x="2010173" y="4065828"/>
                  <a:ext cx="1959846" cy="547335"/>
                  <a:chOff x="1297166" y="2423885"/>
                  <a:chExt cx="1608006" cy="547335"/>
                </a:xfrm>
              </p:grpSpPr>
              <p:sp>
                <p:nvSpPr>
                  <p:cNvPr id="63" name="TextBox 62">
                    <a:extLst>
                      <a:ext uri="{FF2B5EF4-FFF2-40B4-BE49-F238E27FC236}">
                        <a16:creationId xmlns:a16="http://schemas.microsoft.com/office/drawing/2014/main" id="{0287B116-21D7-4FB0-90EA-4AB12688CA33}"/>
                      </a:ext>
                    </a:extLst>
                  </p:cNvPr>
                  <p:cNvSpPr txBox="1"/>
                  <p:nvPr/>
                </p:nvSpPr>
                <p:spPr>
                  <a:xfrm>
                    <a:off x="1297166" y="2423885"/>
                    <a:ext cx="1608006" cy="323165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500" b="1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Creative Template</a:t>
                    </a:r>
                  </a:p>
                </p:txBody>
              </p:sp>
              <p:sp>
                <p:nvSpPr>
                  <p:cNvPr id="64" name="TextBox 63">
                    <a:extLst>
                      <a:ext uri="{FF2B5EF4-FFF2-40B4-BE49-F238E27FC236}">
                        <a16:creationId xmlns:a16="http://schemas.microsoft.com/office/drawing/2014/main" id="{49F26738-9204-4A75-BCEA-8AA5D3C7297A}"/>
                      </a:ext>
                    </a:extLst>
                  </p:cNvPr>
                  <p:cNvSpPr txBox="1"/>
                  <p:nvPr/>
                </p:nvSpPr>
                <p:spPr>
                  <a:xfrm>
                    <a:off x="1729300" y="2694221"/>
                    <a:ext cx="743742" cy="276999"/>
                  </a:xfrm>
                  <a:prstGeom prst="rect">
                    <a:avLst/>
                  </a:prstGeom>
                  <a:noFill/>
                </p:spPr>
                <p:txBody>
                  <a:bodyPr wrap="square" rtlCol="0">
                    <a:spAutoFit/>
                  </a:bodyPr>
                  <a:lstStyle/>
                  <a:p>
                    <a:pPr algn="ctr"/>
                    <a:r>
                      <a:rPr lang="en-US" sz="1200" dirty="0">
                        <a:solidFill>
                          <a:schemeClr val="bg1">
                            <a:lumMod val="85000"/>
                          </a:schemeClr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rPr>
                      <a:t>Some text</a:t>
                    </a:r>
                  </a:p>
                </p:txBody>
              </p:sp>
            </p:grpSp>
            <p:cxnSp>
              <p:nvCxnSpPr>
                <p:cNvPr id="61" name="Straight Connector 60">
                  <a:extLst>
                    <a:ext uri="{FF2B5EF4-FFF2-40B4-BE49-F238E27FC236}">
                      <a16:creationId xmlns:a16="http://schemas.microsoft.com/office/drawing/2014/main" id="{57F566F1-D9B1-4D7B-99BC-F6F8C4B9741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>
                  <a:off x="2119465" y="4680619"/>
                  <a:ext cx="1741264" cy="0"/>
                </a:xfrm>
                <a:prstGeom prst="line">
                  <a:avLst/>
                </a:prstGeom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TextBox 61">
                  <a:extLst>
                    <a:ext uri="{FF2B5EF4-FFF2-40B4-BE49-F238E27FC236}">
                      <a16:creationId xmlns:a16="http://schemas.microsoft.com/office/drawing/2014/main" id="{85CCE471-FA24-40E5-89E0-F7496202E8C8}"/>
                    </a:ext>
                  </a:extLst>
                </p:cNvPr>
                <p:cNvSpPr txBox="1"/>
                <p:nvPr/>
              </p:nvSpPr>
              <p:spPr>
                <a:xfrm>
                  <a:off x="1630616" y="4721823"/>
                  <a:ext cx="2718962" cy="70788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>
                    <a:lnSpc>
                      <a:spcPts val="1600"/>
                    </a:lnSpc>
                  </a:pPr>
                  <a:r>
                    <a:rPr lang="en-US" sz="900" dirty="0">
                      <a:solidFill>
                        <a:schemeClr val="bg1">
                          <a:lumMod val="8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 is not simply random text. It has roots in a piece of classical literature dummy.</a:t>
                  </a: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6623009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bg1">
                    <a:lumMod val="75000"/>
                  </a:schemeClr>
                </a:solidFill>
              </a:rPr>
              <a:pPr/>
              <a:t>7</a:t>
            </a:fld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47" name="Slide Number Placeholder 11">
            <a:extLst>
              <a:ext uri="{FF2B5EF4-FFF2-40B4-BE49-F238E27FC236}">
                <a16:creationId xmlns:a16="http://schemas.microsoft.com/office/drawing/2014/main" id="{026CB128-B3F6-4CA0-B44E-8D48669C93E0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CAEF605-5F1E-4596-9B24-697DDB665617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674">
            <a:extLst>
              <a:ext uri="{FF2B5EF4-FFF2-40B4-BE49-F238E27FC236}">
                <a16:creationId xmlns:a16="http://schemas.microsoft.com/office/drawing/2014/main" id="{7ADAB9FD-D5CD-40AE-B9AD-0A9E54D1B4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85" y="1017985"/>
            <a:ext cx="10178732" cy="4821407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CD6201-1780-446B-ADCC-8FA2A0796BA2}"/>
              </a:ext>
            </a:extLst>
          </p:cNvPr>
          <p:cNvCxnSpPr>
            <a:cxnSpLocks/>
          </p:cNvCxnSpPr>
          <p:nvPr/>
        </p:nvCxnSpPr>
        <p:spPr>
          <a:xfrm flipH="1" flipV="1">
            <a:off x="8098973" y="3417477"/>
            <a:ext cx="3075044" cy="112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>
            <a:extLst>
              <a:ext uri="{FF2B5EF4-FFF2-40B4-BE49-F238E27FC236}">
                <a16:creationId xmlns:a16="http://schemas.microsoft.com/office/drawing/2014/main" id="{A9CA569D-5B2E-44E6-8811-2A088BC79351}"/>
              </a:ext>
            </a:extLst>
          </p:cNvPr>
          <p:cNvGrpSpPr/>
          <p:nvPr/>
        </p:nvGrpSpPr>
        <p:grpSpPr>
          <a:xfrm>
            <a:off x="4368800" y="2846184"/>
            <a:ext cx="3454400" cy="1165631"/>
            <a:chOff x="4368800" y="3175844"/>
            <a:chExt cx="3454400" cy="1165631"/>
          </a:xfrm>
        </p:grpSpPr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id="{78E02A51-78A1-43B3-8590-FF5D5A610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368800" y="3740536"/>
              <a:ext cx="3454400" cy="6009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>
                <a:lnSpc>
                  <a:spcPct val="120000"/>
                </a:lnSpc>
              </a:pPr>
              <a:r>
                <a:rPr lang="en-US" sz="900" b="1" dirty="0">
                  <a:solidFill>
                    <a:schemeClr val="bg1">
                      <a:alpha val="8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Hello! </a:t>
              </a:r>
              <a:r>
                <a:rPr lang="en-US" sz="900" dirty="0">
                  <a:solidFill>
                    <a:schemeClr val="bg1">
                      <a:alpha val="8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  <a:sym typeface="Montserrat-Regular" charset="0"/>
                </a:rPr>
                <a:t>letterhead design is meant to project an image of professionalism and reliability. By using simple alignments we have created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67D3DD66-80BB-4477-BC06-60D1C1DE4E58}"/>
                </a:ext>
              </a:extLst>
            </p:cNvPr>
            <p:cNvSpPr/>
            <p:nvPr/>
          </p:nvSpPr>
          <p:spPr>
            <a:xfrm>
              <a:off x="4974590" y="3175844"/>
              <a:ext cx="2283460" cy="6309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500" b="1" spc="300" dirty="0">
                  <a:solidFill>
                    <a:schemeClr val="bg1">
                      <a:alpha val="80000"/>
                    </a:schemeClr>
                  </a:solidFill>
                  <a:latin typeface="Bebas Neue Light" panose="00000500000000000000" pitchFamily="50" charset="0"/>
                </a:rPr>
                <a:t>PORTFOLIO</a:t>
              </a:r>
            </a:p>
          </p:txBody>
        </p:sp>
      </p:grp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37D04BB-213E-41CC-ACBB-8305255C60A9}"/>
              </a:ext>
            </a:extLst>
          </p:cNvPr>
          <p:cNvCxnSpPr>
            <a:cxnSpLocks/>
          </p:cNvCxnSpPr>
          <p:nvPr/>
        </p:nvCxnSpPr>
        <p:spPr>
          <a:xfrm flipH="1" flipV="1">
            <a:off x="995285" y="3428689"/>
            <a:ext cx="3097746" cy="312"/>
          </a:xfrm>
          <a:prstGeom prst="line">
            <a:avLst/>
          </a:prstGeom>
          <a:ln w="19050">
            <a:solidFill>
              <a:schemeClr val="bg1">
                <a:alpha val="8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2DA584-6D5F-4B88-AA75-93C39F0C00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194872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0</a:t>
            </a:r>
            <a:fld id="{E72B8170-242D-42EF-8B64-B507C79780AD}" type="slidenum">
              <a:rPr lang="en-US" smtClean="0">
                <a:solidFill>
                  <a:schemeClr val="bg1">
                    <a:lumMod val="75000"/>
                  </a:schemeClr>
                </a:solidFill>
              </a:rPr>
              <a:pPr/>
              <a:t>8</a:t>
            </a:fld>
            <a:endParaRPr lang="en-US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1147" name="Slide Number Placeholder 11">
            <a:extLst>
              <a:ext uri="{FF2B5EF4-FFF2-40B4-BE49-F238E27FC236}">
                <a16:creationId xmlns:a16="http://schemas.microsoft.com/office/drawing/2014/main" id="{026CB128-B3F6-4CA0-B44E-8D48669C93E0}"/>
              </a:ext>
            </a:extLst>
          </p:cNvPr>
          <p:cNvSpPr txBox="1">
            <a:spLocks/>
          </p:cNvSpPr>
          <p:nvPr/>
        </p:nvSpPr>
        <p:spPr>
          <a:xfrm>
            <a:off x="10774364" y="5994344"/>
            <a:ext cx="579436" cy="5794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ctr" defTabSz="914400" rtl="0" eaLnBrk="1" latinLnBrk="0" hangingPunct="1">
              <a:defRPr sz="1500" b="0" i="0" kern="1200">
                <a:solidFill>
                  <a:schemeClr val="tx1">
                    <a:lumMod val="75000"/>
                    <a:lumOff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0</a:t>
            </a:r>
            <a:fld id="{E72B8170-242D-42EF-8B64-B507C79780A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9CAEF605-5F1E-4596-9B24-697DDB665617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Rectangle 674">
            <a:extLst>
              <a:ext uri="{FF2B5EF4-FFF2-40B4-BE49-F238E27FC236}">
                <a16:creationId xmlns:a16="http://schemas.microsoft.com/office/drawing/2014/main" id="{1EED0C7D-AAD4-4D13-BB12-A223CFED5C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5285" y="1017985"/>
            <a:ext cx="10178732" cy="4821407"/>
          </a:xfrm>
          <a:prstGeom prst="rect">
            <a:avLst/>
          </a:prstGeom>
          <a:solidFill>
            <a:schemeClr val="tx1">
              <a:alpha val="28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28" name="Picture Placeholder 27">
            <a:extLst>
              <a:ext uri="{FF2B5EF4-FFF2-40B4-BE49-F238E27FC236}">
                <a16:creationId xmlns:a16="http://schemas.microsoft.com/office/drawing/2014/main" id="{7F4AEEAC-F18B-4FED-9A8A-C9645A02238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4477" b="14477"/>
          <a:stretch>
            <a:fillRect/>
          </a:stretch>
        </p:blipFill>
        <p:spPr>
          <a:xfrm>
            <a:off x="995284" y="1017984"/>
            <a:ext cx="10178733" cy="4821407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D08ADE86-2ABA-40D5-990A-98EB98AEE7EE}"/>
              </a:ext>
            </a:extLst>
          </p:cNvPr>
          <p:cNvGrpSpPr/>
          <p:nvPr/>
        </p:nvGrpSpPr>
        <p:grpSpPr>
          <a:xfrm>
            <a:off x="995285" y="1017985"/>
            <a:ext cx="5401866" cy="4821407"/>
            <a:chOff x="5772150" y="1017985"/>
            <a:chExt cx="5401866" cy="4821407"/>
          </a:xfrm>
        </p:grpSpPr>
        <p:sp>
          <p:nvSpPr>
            <p:cNvPr id="129" name="Rectangle 674">
              <a:extLst>
                <a:ext uri="{FF2B5EF4-FFF2-40B4-BE49-F238E27FC236}">
                  <a16:creationId xmlns:a16="http://schemas.microsoft.com/office/drawing/2014/main" id="{33892F6D-0BDB-4641-8715-D973159F64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2150" y="1017985"/>
              <a:ext cx="5401866" cy="4821407"/>
            </a:xfrm>
            <a:prstGeom prst="rect">
              <a:avLst/>
            </a:prstGeom>
            <a:solidFill>
              <a:schemeClr val="accent1">
                <a:alpha val="84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F25D151A-5D39-437B-9A5E-400B92C913E5}"/>
                </a:ext>
              </a:extLst>
            </p:cNvPr>
            <p:cNvGrpSpPr/>
            <p:nvPr/>
          </p:nvGrpSpPr>
          <p:grpSpPr>
            <a:xfrm>
              <a:off x="6349008" y="1494765"/>
              <a:ext cx="4248151" cy="3867846"/>
              <a:chOff x="838199" y="2205409"/>
              <a:chExt cx="4248151" cy="3867846"/>
            </a:xfrm>
          </p:grpSpPr>
          <p:grpSp>
            <p:nvGrpSpPr>
              <p:cNvPr id="13" name="Group 12">
                <a:extLst>
                  <a:ext uri="{FF2B5EF4-FFF2-40B4-BE49-F238E27FC236}">
                    <a16:creationId xmlns:a16="http://schemas.microsoft.com/office/drawing/2014/main" id="{499D5625-BE64-4B09-852B-63B3CFB2D655}"/>
                  </a:ext>
                </a:extLst>
              </p:cNvPr>
              <p:cNvGrpSpPr/>
              <p:nvPr/>
            </p:nvGrpSpPr>
            <p:grpSpPr>
              <a:xfrm>
                <a:off x="838199" y="2205409"/>
                <a:ext cx="4248149" cy="975917"/>
                <a:chOff x="838199" y="2557389"/>
                <a:chExt cx="4248149" cy="975917"/>
              </a:xfrm>
            </p:grpSpPr>
            <p:sp>
              <p:nvSpPr>
                <p:cNvPr id="22" name="AutoShape 62">
                  <a:extLst>
                    <a:ext uri="{FF2B5EF4-FFF2-40B4-BE49-F238E27FC236}">
                      <a16:creationId xmlns:a16="http://schemas.microsoft.com/office/drawing/2014/main" id="{E93468D3-C7B7-4CDF-8A16-4767CD81BB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201" y="2557389"/>
                  <a:ext cx="392935" cy="39293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403" h="21404">
                      <a:moveTo>
                        <a:pt x="16052" y="10081"/>
                      </a:moveTo>
                      <a:lnTo>
                        <a:pt x="16052" y="18729"/>
                      </a:lnTo>
                      <a:lnTo>
                        <a:pt x="2676" y="18729"/>
                      </a:lnTo>
                      <a:lnTo>
                        <a:pt x="2676" y="5351"/>
                      </a:lnTo>
                      <a:lnTo>
                        <a:pt x="11323" y="5351"/>
                      </a:lnTo>
                      <a:lnTo>
                        <a:pt x="13998" y="2675"/>
                      </a:lnTo>
                      <a:lnTo>
                        <a:pt x="0" y="2675"/>
                      </a:lnTo>
                      <a:lnTo>
                        <a:pt x="0" y="21404"/>
                      </a:lnTo>
                      <a:lnTo>
                        <a:pt x="18728" y="21404"/>
                      </a:lnTo>
                      <a:lnTo>
                        <a:pt x="18728" y="7406"/>
                      </a:lnTo>
                      <a:cubicBezTo>
                        <a:pt x="18728" y="7406"/>
                        <a:pt x="16052" y="10081"/>
                        <a:pt x="16052" y="10081"/>
                      </a:cubicBezTo>
                      <a:close/>
                      <a:moveTo>
                        <a:pt x="6627" y="11939"/>
                      </a:moveTo>
                      <a:lnTo>
                        <a:pt x="5682" y="15723"/>
                      </a:lnTo>
                      <a:lnTo>
                        <a:pt x="9465" y="14777"/>
                      </a:lnTo>
                      <a:lnTo>
                        <a:pt x="18924" y="5318"/>
                      </a:lnTo>
                      <a:lnTo>
                        <a:pt x="16085" y="2479"/>
                      </a:lnTo>
                      <a:cubicBezTo>
                        <a:pt x="16085" y="2479"/>
                        <a:pt x="6627" y="11939"/>
                        <a:pt x="6627" y="11939"/>
                      </a:cubicBezTo>
                      <a:close/>
                      <a:moveTo>
                        <a:pt x="20816" y="587"/>
                      </a:moveTo>
                      <a:cubicBezTo>
                        <a:pt x="21600" y="1371"/>
                        <a:pt x="21598" y="2642"/>
                        <a:pt x="20816" y="3426"/>
                      </a:cubicBezTo>
                      <a:lnTo>
                        <a:pt x="19870" y="4372"/>
                      </a:lnTo>
                      <a:lnTo>
                        <a:pt x="17031" y="1533"/>
                      </a:lnTo>
                      <a:lnTo>
                        <a:pt x="17977" y="587"/>
                      </a:lnTo>
                      <a:cubicBezTo>
                        <a:pt x="18761" y="-195"/>
                        <a:pt x="20032" y="-196"/>
                        <a:pt x="20816" y="587"/>
                      </a:cubicBezTo>
                      <a:cubicBezTo>
                        <a:pt x="20816" y="587"/>
                        <a:pt x="20816" y="587"/>
                        <a:pt x="20816" y="587"/>
                      </a:cubicBezTo>
                      <a:close/>
                      <a:moveTo>
                        <a:pt x="20816" y="587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 dirty="0"/>
                </a:p>
              </p:txBody>
            </p:sp>
            <p:sp>
              <p:nvSpPr>
                <p:cNvPr id="23" name="Rectangle 17">
                  <a:extLst>
                    <a:ext uri="{FF2B5EF4-FFF2-40B4-BE49-F238E27FC236}">
                      <a16:creationId xmlns:a16="http://schemas.microsoft.com/office/drawing/2014/main" id="{3DAAA3A0-C8E7-4501-8148-4DF43C323C9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6682" y="2757952"/>
                  <a:ext cx="1027160" cy="278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r>
                    <a:rPr lang="en-US" sz="13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BEGINNING</a:t>
                  </a:r>
                </a:p>
              </p:txBody>
            </p:sp>
            <p:sp>
              <p:nvSpPr>
                <p:cNvPr id="24" name="Rectangle 9">
                  <a:extLst>
                    <a:ext uri="{FF2B5EF4-FFF2-40B4-BE49-F238E27FC236}">
                      <a16:creationId xmlns:a16="http://schemas.microsoft.com/office/drawing/2014/main" id="{B838C660-EE0D-4930-982F-BF2D374D03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199" y="3121940"/>
                  <a:ext cx="4248149" cy="4113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lnSpc>
                      <a:spcPts val="1100"/>
                    </a:lnSpc>
                  </a:pPr>
                  <a:r>
                    <a:rPr lang="en-US" sz="10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This letterhead design is meant to project an image of professionalism and reliability.</a:t>
                  </a:r>
                </a:p>
              </p:txBody>
            </p:sp>
          </p:grpSp>
          <p:cxnSp>
            <p:nvCxnSpPr>
              <p:cNvPr id="14" name="Straight Connector 13">
                <a:extLst>
                  <a:ext uri="{FF2B5EF4-FFF2-40B4-BE49-F238E27FC236}">
                    <a16:creationId xmlns:a16="http://schemas.microsoft.com/office/drawing/2014/main" id="{62EDB42F-932B-4AB6-B48A-4E447B9A432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38201" y="3356424"/>
                <a:ext cx="4248148" cy="0"/>
              </a:xfrm>
              <a:prstGeom prst="line">
                <a:avLst/>
              </a:prstGeom>
              <a:ln w="127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EAFC309D-4CA8-476C-835C-D47CDBD86C72}"/>
                  </a:ext>
                </a:extLst>
              </p:cNvPr>
              <p:cNvGrpSpPr/>
              <p:nvPr/>
            </p:nvGrpSpPr>
            <p:grpSpPr>
              <a:xfrm>
                <a:off x="838199" y="3656000"/>
                <a:ext cx="4248151" cy="995971"/>
                <a:chOff x="838199" y="4007980"/>
                <a:chExt cx="4248151" cy="995971"/>
              </a:xfrm>
            </p:grpSpPr>
            <p:sp>
              <p:nvSpPr>
                <p:cNvPr id="19" name="AutoShape 9">
                  <a:extLst>
                    <a:ext uri="{FF2B5EF4-FFF2-40B4-BE49-F238E27FC236}">
                      <a16:creationId xmlns:a16="http://schemas.microsoft.com/office/drawing/2014/main" id="{0478CC47-EF2A-4AC1-9535-42CA8F2EE7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199" y="4007980"/>
                  <a:ext cx="470909" cy="490713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6886" y="15360"/>
                      </a:moveTo>
                      <a:cubicBezTo>
                        <a:pt x="16640" y="15125"/>
                        <a:pt x="16246" y="15125"/>
                        <a:pt x="16000" y="15360"/>
                      </a:cubicBezTo>
                      <a:cubicBezTo>
                        <a:pt x="15755" y="15595"/>
                        <a:pt x="15755" y="15973"/>
                        <a:pt x="16000" y="16209"/>
                      </a:cubicBezTo>
                      <a:lnTo>
                        <a:pt x="17552" y="17698"/>
                      </a:lnTo>
                      <a:cubicBezTo>
                        <a:pt x="17673" y="17813"/>
                        <a:pt x="17835" y="17871"/>
                        <a:pt x="17992" y="17871"/>
                      </a:cubicBezTo>
                      <a:cubicBezTo>
                        <a:pt x="18149" y="17871"/>
                        <a:pt x="18312" y="17813"/>
                        <a:pt x="18431" y="17698"/>
                      </a:cubicBezTo>
                      <a:cubicBezTo>
                        <a:pt x="18677" y="17462"/>
                        <a:pt x="18677" y="17085"/>
                        <a:pt x="18431" y="16849"/>
                      </a:cubicBezTo>
                      <a:cubicBezTo>
                        <a:pt x="18431" y="16849"/>
                        <a:pt x="16886" y="15360"/>
                        <a:pt x="16886" y="15360"/>
                      </a:cubicBezTo>
                      <a:close/>
                      <a:moveTo>
                        <a:pt x="4715" y="5368"/>
                      </a:moveTo>
                      <a:cubicBezTo>
                        <a:pt x="4835" y="5484"/>
                        <a:pt x="4997" y="5542"/>
                        <a:pt x="5154" y="5542"/>
                      </a:cubicBezTo>
                      <a:cubicBezTo>
                        <a:pt x="5312" y="5542"/>
                        <a:pt x="5474" y="5484"/>
                        <a:pt x="5594" y="5368"/>
                      </a:cubicBezTo>
                      <a:cubicBezTo>
                        <a:pt x="5840" y="5133"/>
                        <a:pt x="5840" y="4756"/>
                        <a:pt x="5594" y="4520"/>
                      </a:cubicBezTo>
                      <a:lnTo>
                        <a:pt x="4043" y="3031"/>
                      </a:lnTo>
                      <a:cubicBezTo>
                        <a:pt x="3798" y="2796"/>
                        <a:pt x="3404" y="2796"/>
                        <a:pt x="3158" y="3031"/>
                      </a:cubicBezTo>
                      <a:cubicBezTo>
                        <a:pt x="2913" y="3266"/>
                        <a:pt x="2913" y="3644"/>
                        <a:pt x="3158" y="3880"/>
                      </a:cubicBezTo>
                      <a:cubicBezTo>
                        <a:pt x="3158" y="3880"/>
                        <a:pt x="4715" y="5368"/>
                        <a:pt x="4715" y="5368"/>
                      </a:cubicBezTo>
                      <a:close/>
                      <a:moveTo>
                        <a:pt x="16445" y="5546"/>
                      </a:moveTo>
                      <a:cubicBezTo>
                        <a:pt x="16603" y="5546"/>
                        <a:pt x="16765" y="5489"/>
                        <a:pt x="16886" y="5373"/>
                      </a:cubicBezTo>
                      <a:lnTo>
                        <a:pt x="18436" y="3885"/>
                      </a:lnTo>
                      <a:cubicBezTo>
                        <a:pt x="18681" y="3649"/>
                        <a:pt x="18681" y="3271"/>
                        <a:pt x="18436" y="3035"/>
                      </a:cubicBezTo>
                      <a:cubicBezTo>
                        <a:pt x="18191" y="2800"/>
                        <a:pt x="17798" y="2800"/>
                        <a:pt x="17552" y="3035"/>
                      </a:cubicBezTo>
                      <a:lnTo>
                        <a:pt x="16000" y="4524"/>
                      </a:lnTo>
                      <a:cubicBezTo>
                        <a:pt x="15755" y="4760"/>
                        <a:pt x="15755" y="5138"/>
                        <a:pt x="16000" y="5373"/>
                      </a:cubicBezTo>
                      <a:cubicBezTo>
                        <a:pt x="16125" y="5489"/>
                        <a:pt x="16283" y="5546"/>
                        <a:pt x="16445" y="5546"/>
                      </a:cubicBezTo>
                      <a:cubicBezTo>
                        <a:pt x="16445" y="5546"/>
                        <a:pt x="16445" y="5546"/>
                        <a:pt x="16445" y="5546"/>
                      </a:cubicBezTo>
                      <a:close/>
                      <a:moveTo>
                        <a:pt x="4715" y="15360"/>
                      </a:moveTo>
                      <a:lnTo>
                        <a:pt x="3164" y="16849"/>
                      </a:lnTo>
                      <a:cubicBezTo>
                        <a:pt x="2918" y="17085"/>
                        <a:pt x="2918" y="17462"/>
                        <a:pt x="3164" y="17698"/>
                      </a:cubicBezTo>
                      <a:cubicBezTo>
                        <a:pt x="3283" y="17813"/>
                        <a:pt x="3446" y="17871"/>
                        <a:pt x="3603" y="17871"/>
                      </a:cubicBezTo>
                      <a:cubicBezTo>
                        <a:pt x="3760" y="17871"/>
                        <a:pt x="3923" y="17813"/>
                        <a:pt x="4043" y="17698"/>
                      </a:cubicBezTo>
                      <a:lnTo>
                        <a:pt x="5594" y="16209"/>
                      </a:lnTo>
                      <a:cubicBezTo>
                        <a:pt x="5840" y="15973"/>
                        <a:pt x="5840" y="15595"/>
                        <a:pt x="5594" y="15360"/>
                      </a:cubicBezTo>
                      <a:cubicBezTo>
                        <a:pt x="5354" y="15125"/>
                        <a:pt x="4955" y="15125"/>
                        <a:pt x="4715" y="15360"/>
                      </a:cubicBezTo>
                      <a:cubicBezTo>
                        <a:pt x="4715" y="15360"/>
                        <a:pt x="4715" y="15360"/>
                        <a:pt x="4715" y="15360"/>
                      </a:cubicBezTo>
                      <a:close/>
                      <a:moveTo>
                        <a:pt x="20974" y="9764"/>
                      </a:moveTo>
                      <a:lnTo>
                        <a:pt x="18784" y="9764"/>
                      </a:lnTo>
                      <a:cubicBezTo>
                        <a:pt x="18441" y="9764"/>
                        <a:pt x="18158" y="10031"/>
                        <a:pt x="18158" y="10365"/>
                      </a:cubicBezTo>
                      <a:cubicBezTo>
                        <a:pt x="18158" y="10694"/>
                        <a:pt x="18436" y="10964"/>
                        <a:pt x="18784" y="10964"/>
                      </a:cubicBezTo>
                      <a:lnTo>
                        <a:pt x="20974" y="10964"/>
                      </a:lnTo>
                      <a:cubicBezTo>
                        <a:pt x="21317" y="10964"/>
                        <a:pt x="21600" y="10698"/>
                        <a:pt x="21600" y="10365"/>
                      </a:cubicBezTo>
                      <a:cubicBezTo>
                        <a:pt x="21600" y="10036"/>
                        <a:pt x="21321" y="9764"/>
                        <a:pt x="20974" y="9764"/>
                      </a:cubicBezTo>
                      <a:cubicBezTo>
                        <a:pt x="20974" y="9764"/>
                        <a:pt x="20974" y="9764"/>
                        <a:pt x="20974" y="9764"/>
                      </a:cubicBezTo>
                      <a:close/>
                      <a:moveTo>
                        <a:pt x="3441" y="10365"/>
                      </a:moveTo>
                      <a:cubicBezTo>
                        <a:pt x="3441" y="10036"/>
                        <a:pt x="3164" y="9764"/>
                        <a:pt x="2816" y="9764"/>
                      </a:cubicBezTo>
                      <a:lnTo>
                        <a:pt x="625" y="9764"/>
                      </a:lnTo>
                      <a:cubicBezTo>
                        <a:pt x="283" y="9764"/>
                        <a:pt x="0" y="10031"/>
                        <a:pt x="0" y="10365"/>
                      </a:cubicBezTo>
                      <a:cubicBezTo>
                        <a:pt x="0" y="10694"/>
                        <a:pt x="278" y="10964"/>
                        <a:pt x="625" y="10964"/>
                      </a:cubicBezTo>
                      <a:lnTo>
                        <a:pt x="2816" y="10964"/>
                      </a:lnTo>
                      <a:cubicBezTo>
                        <a:pt x="3164" y="10964"/>
                        <a:pt x="3441" y="10698"/>
                        <a:pt x="3441" y="10365"/>
                      </a:cubicBezTo>
                      <a:cubicBezTo>
                        <a:pt x="3441" y="10365"/>
                        <a:pt x="3441" y="10365"/>
                        <a:pt x="3441" y="10365"/>
                      </a:cubicBezTo>
                      <a:close/>
                      <a:moveTo>
                        <a:pt x="10800" y="3302"/>
                      </a:moveTo>
                      <a:cubicBezTo>
                        <a:pt x="11143" y="3302"/>
                        <a:pt x="11425" y="3035"/>
                        <a:pt x="11425" y="2702"/>
                      </a:cubicBezTo>
                      <a:lnTo>
                        <a:pt x="11425" y="600"/>
                      </a:lnTo>
                      <a:cubicBezTo>
                        <a:pt x="11425" y="271"/>
                        <a:pt x="11147" y="0"/>
                        <a:pt x="10800" y="0"/>
                      </a:cubicBezTo>
                      <a:cubicBezTo>
                        <a:pt x="10453" y="0"/>
                        <a:pt x="10175" y="267"/>
                        <a:pt x="10175" y="600"/>
                      </a:cubicBezTo>
                      <a:lnTo>
                        <a:pt x="10175" y="2702"/>
                      </a:lnTo>
                      <a:cubicBezTo>
                        <a:pt x="10175" y="3035"/>
                        <a:pt x="10457" y="3302"/>
                        <a:pt x="10800" y="3302"/>
                      </a:cubicBezTo>
                      <a:cubicBezTo>
                        <a:pt x="10800" y="3302"/>
                        <a:pt x="10800" y="3302"/>
                        <a:pt x="10800" y="3302"/>
                      </a:cubicBezTo>
                      <a:close/>
                      <a:moveTo>
                        <a:pt x="11425" y="7146"/>
                      </a:moveTo>
                      <a:cubicBezTo>
                        <a:pt x="11425" y="6817"/>
                        <a:pt x="11147" y="6547"/>
                        <a:pt x="10800" y="6547"/>
                      </a:cubicBezTo>
                      <a:cubicBezTo>
                        <a:pt x="8595" y="6547"/>
                        <a:pt x="6799" y="8266"/>
                        <a:pt x="6799" y="10386"/>
                      </a:cubicBezTo>
                      <a:cubicBezTo>
                        <a:pt x="6799" y="10715"/>
                        <a:pt x="7077" y="10987"/>
                        <a:pt x="7424" y="10987"/>
                      </a:cubicBezTo>
                      <a:cubicBezTo>
                        <a:pt x="7766" y="10987"/>
                        <a:pt x="8049" y="10720"/>
                        <a:pt x="8049" y="10386"/>
                      </a:cubicBezTo>
                      <a:cubicBezTo>
                        <a:pt x="8049" y="8929"/>
                        <a:pt x="9286" y="7747"/>
                        <a:pt x="10800" y="7747"/>
                      </a:cubicBezTo>
                      <a:cubicBezTo>
                        <a:pt x="11147" y="7747"/>
                        <a:pt x="11425" y="7480"/>
                        <a:pt x="11425" y="7146"/>
                      </a:cubicBezTo>
                      <a:cubicBezTo>
                        <a:pt x="11425" y="7146"/>
                        <a:pt x="11425" y="7146"/>
                        <a:pt x="11425" y="7146"/>
                      </a:cubicBezTo>
                      <a:close/>
                      <a:moveTo>
                        <a:pt x="16343" y="10369"/>
                      </a:moveTo>
                      <a:cubicBezTo>
                        <a:pt x="16343" y="11804"/>
                        <a:pt x="15751" y="13106"/>
                        <a:pt x="14788" y="14062"/>
                      </a:cubicBezTo>
                      <a:cubicBezTo>
                        <a:pt x="14056" y="14791"/>
                        <a:pt x="13583" y="15719"/>
                        <a:pt x="13426" y="16711"/>
                      </a:cubicBezTo>
                      <a:cubicBezTo>
                        <a:pt x="13356" y="17138"/>
                        <a:pt x="12972" y="17453"/>
                        <a:pt x="12517" y="17453"/>
                      </a:cubicBezTo>
                      <a:lnTo>
                        <a:pt x="9077" y="17453"/>
                      </a:lnTo>
                      <a:cubicBezTo>
                        <a:pt x="8628" y="17453"/>
                        <a:pt x="8239" y="17142"/>
                        <a:pt x="8174" y="16716"/>
                      </a:cubicBezTo>
                      <a:cubicBezTo>
                        <a:pt x="8012" y="15724"/>
                        <a:pt x="7535" y="14782"/>
                        <a:pt x="6803" y="14058"/>
                      </a:cubicBezTo>
                      <a:cubicBezTo>
                        <a:pt x="5858" y="13115"/>
                        <a:pt x="5270" y="11836"/>
                        <a:pt x="5256" y="10426"/>
                      </a:cubicBezTo>
                      <a:cubicBezTo>
                        <a:pt x="5224" y="7467"/>
                        <a:pt x="7679" y="5071"/>
                        <a:pt x="10763" y="5049"/>
                      </a:cubicBezTo>
                      <a:cubicBezTo>
                        <a:pt x="13843" y="5026"/>
                        <a:pt x="16343" y="7418"/>
                        <a:pt x="16343" y="10369"/>
                      </a:cubicBezTo>
                      <a:cubicBezTo>
                        <a:pt x="16343" y="10369"/>
                        <a:pt x="16343" y="10369"/>
                        <a:pt x="16343" y="10369"/>
                      </a:cubicBezTo>
                      <a:close/>
                      <a:moveTo>
                        <a:pt x="13366" y="18875"/>
                      </a:moveTo>
                      <a:lnTo>
                        <a:pt x="13366" y="19507"/>
                      </a:lnTo>
                      <a:cubicBezTo>
                        <a:pt x="13366" y="20009"/>
                        <a:pt x="12981" y="20427"/>
                        <a:pt x="12481" y="20498"/>
                      </a:cubicBezTo>
                      <a:lnTo>
                        <a:pt x="12319" y="21071"/>
                      </a:lnTo>
                      <a:cubicBezTo>
                        <a:pt x="12231" y="21382"/>
                        <a:pt x="11938" y="21600"/>
                        <a:pt x="11601" y="21600"/>
                      </a:cubicBezTo>
                      <a:lnTo>
                        <a:pt x="9994" y="21600"/>
                      </a:lnTo>
                      <a:cubicBezTo>
                        <a:pt x="9656" y="21600"/>
                        <a:pt x="9364" y="21382"/>
                        <a:pt x="9276" y="21071"/>
                      </a:cubicBezTo>
                      <a:lnTo>
                        <a:pt x="9119" y="20498"/>
                      </a:lnTo>
                      <a:cubicBezTo>
                        <a:pt x="8614" y="20422"/>
                        <a:pt x="8230" y="20009"/>
                        <a:pt x="8230" y="19502"/>
                      </a:cubicBezTo>
                      <a:lnTo>
                        <a:pt x="8230" y="18871"/>
                      </a:lnTo>
                      <a:cubicBezTo>
                        <a:pt x="8230" y="18534"/>
                        <a:pt x="8512" y="18263"/>
                        <a:pt x="8864" y="18263"/>
                      </a:cubicBezTo>
                      <a:lnTo>
                        <a:pt x="12731" y="18263"/>
                      </a:lnTo>
                      <a:cubicBezTo>
                        <a:pt x="13083" y="18267"/>
                        <a:pt x="13366" y="18538"/>
                        <a:pt x="13366" y="18875"/>
                      </a:cubicBezTo>
                      <a:cubicBezTo>
                        <a:pt x="13366" y="18875"/>
                        <a:pt x="13366" y="18875"/>
                        <a:pt x="13366" y="18875"/>
                      </a:cubicBezTo>
                      <a:close/>
                      <a:moveTo>
                        <a:pt x="13366" y="18875"/>
                      </a:move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lIns="0" tIns="0" rIns="0" bIns="0"/>
                <a:lstStyle/>
                <a:p>
                  <a:endParaRPr lang="en-US"/>
                </a:p>
              </p:txBody>
            </p:sp>
            <p:sp>
              <p:nvSpPr>
                <p:cNvPr id="20" name="Rectangle 17">
                  <a:extLst>
                    <a:ext uri="{FF2B5EF4-FFF2-40B4-BE49-F238E27FC236}">
                      <a16:creationId xmlns:a16="http://schemas.microsoft.com/office/drawing/2014/main" id="{C450046C-0A88-4BE1-9BA1-44DE3AD7B6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336682" y="4299405"/>
                  <a:ext cx="1368418" cy="27829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r>
                    <a:rPr lang="en-US" sz="1300" b="1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FLY TO AHEAD</a:t>
                  </a:r>
                </a:p>
              </p:txBody>
            </p:sp>
            <p:sp>
              <p:nvSpPr>
                <p:cNvPr id="21" name="Rectangle 9">
                  <a:extLst>
                    <a:ext uri="{FF2B5EF4-FFF2-40B4-BE49-F238E27FC236}">
                      <a16:creationId xmlns:a16="http://schemas.microsoft.com/office/drawing/2014/main" id="{BB2A9AFB-AB7B-484E-8972-C2757FC4FB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838201" y="4592585"/>
                  <a:ext cx="4248149" cy="41136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/>
                <a:lstStyle/>
                <a:p>
                  <a:pPr>
                    <a:lnSpc>
                      <a:spcPts val="1100"/>
                    </a:lnSpc>
                  </a:pPr>
                  <a:r>
                    <a:rPr lang="en-US" sz="1000" dirty="0">
                      <a:solidFill>
                        <a:schemeClr val="bg1"/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  <a:sym typeface="Montserrat-Regular" charset="0"/>
                    </a:rPr>
                    <a:t>This letterhead design is meant to project an image of professionalism and reliability.</a:t>
                  </a:r>
                </a:p>
              </p:txBody>
            </p:sp>
          </p:grpSp>
          <p:sp>
            <p:nvSpPr>
              <p:cNvPr id="16" name="AutoShape 23">
                <a:extLst>
                  <a:ext uri="{FF2B5EF4-FFF2-40B4-BE49-F238E27FC236}">
                    <a16:creationId xmlns:a16="http://schemas.microsoft.com/office/drawing/2014/main" id="{5E08A7DC-5394-4D90-855C-B46D4FC21D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38199" y="5050065"/>
                <a:ext cx="841261" cy="9769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9371" y="3866"/>
                    </a:moveTo>
                    <a:lnTo>
                      <a:pt x="19371" y="4855"/>
                    </a:lnTo>
                    <a:cubicBezTo>
                      <a:pt x="19371" y="5883"/>
                      <a:pt x="18402" y="6722"/>
                      <a:pt x="17208" y="6722"/>
                    </a:cubicBezTo>
                    <a:lnTo>
                      <a:pt x="17208" y="3866"/>
                    </a:lnTo>
                    <a:cubicBezTo>
                      <a:pt x="17208" y="3866"/>
                      <a:pt x="19371" y="3866"/>
                      <a:pt x="19371" y="3866"/>
                    </a:cubicBezTo>
                    <a:close/>
                    <a:moveTo>
                      <a:pt x="13708" y="5371"/>
                    </a:moveTo>
                    <a:lnTo>
                      <a:pt x="12391" y="6329"/>
                    </a:lnTo>
                    <a:lnTo>
                      <a:pt x="12801" y="7772"/>
                    </a:lnTo>
                    <a:cubicBezTo>
                      <a:pt x="12878" y="8041"/>
                      <a:pt x="12535" y="8258"/>
                      <a:pt x="12258" y="8112"/>
                    </a:cubicBezTo>
                    <a:lnTo>
                      <a:pt x="10797" y="7327"/>
                    </a:lnTo>
                    <a:lnTo>
                      <a:pt x="9332" y="8108"/>
                    </a:lnTo>
                    <a:cubicBezTo>
                      <a:pt x="9055" y="8254"/>
                      <a:pt x="8711" y="8041"/>
                      <a:pt x="8788" y="7768"/>
                    </a:cubicBezTo>
                    <a:lnTo>
                      <a:pt x="9199" y="6325"/>
                    </a:lnTo>
                    <a:lnTo>
                      <a:pt x="7887" y="5371"/>
                    </a:lnTo>
                    <a:cubicBezTo>
                      <a:pt x="7640" y="5191"/>
                      <a:pt x="7769" y="4842"/>
                      <a:pt x="8092" y="4824"/>
                    </a:cubicBezTo>
                    <a:lnTo>
                      <a:pt x="9809" y="4718"/>
                    </a:lnTo>
                    <a:lnTo>
                      <a:pt x="10464" y="3341"/>
                    </a:lnTo>
                    <a:cubicBezTo>
                      <a:pt x="10587" y="3081"/>
                      <a:pt x="11013" y="3081"/>
                      <a:pt x="11136" y="3341"/>
                    </a:cubicBezTo>
                    <a:lnTo>
                      <a:pt x="11786" y="4714"/>
                    </a:lnTo>
                    <a:lnTo>
                      <a:pt x="13503" y="4820"/>
                    </a:lnTo>
                    <a:cubicBezTo>
                      <a:pt x="13826" y="4842"/>
                      <a:pt x="13954" y="5191"/>
                      <a:pt x="13708" y="5371"/>
                    </a:cubicBezTo>
                    <a:cubicBezTo>
                      <a:pt x="13708" y="5371"/>
                      <a:pt x="13708" y="5371"/>
                      <a:pt x="13708" y="5371"/>
                    </a:cubicBezTo>
                    <a:close/>
                    <a:moveTo>
                      <a:pt x="4386" y="6722"/>
                    </a:moveTo>
                    <a:cubicBezTo>
                      <a:pt x="3193" y="6722"/>
                      <a:pt x="2219" y="5883"/>
                      <a:pt x="2219" y="4855"/>
                    </a:cubicBezTo>
                    <a:lnTo>
                      <a:pt x="2219" y="3866"/>
                    </a:lnTo>
                    <a:lnTo>
                      <a:pt x="4386" y="3866"/>
                    </a:lnTo>
                    <a:cubicBezTo>
                      <a:pt x="4386" y="3866"/>
                      <a:pt x="4386" y="6722"/>
                      <a:pt x="4386" y="6722"/>
                    </a:cubicBezTo>
                    <a:close/>
                    <a:moveTo>
                      <a:pt x="17208" y="0"/>
                    </a:moveTo>
                    <a:lnTo>
                      <a:pt x="4386" y="0"/>
                    </a:lnTo>
                    <a:lnTo>
                      <a:pt x="4386" y="1955"/>
                    </a:lnTo>
                    <a:lnTo>
                      <a:pt x="0" y="1955"/>
                    </a:lnTo>
                    <a:lnTo>
                      <a:pt x="0" y="4855"/>
                    </a:lnTo>
                    <a:cubicBezTo>
                      <a:pt x="0" y="6938"/>
                      <a:pt x="1968" y="8633"/>
                      <a:pt x="4386" y="8633"/>
                    </a:cubicBezTo>
                    <a:lnTo>
                      <a:pt x="4463" y="8633"/>
                    </a:lnTo>
                    <a:cubicBezTo>
                      <a:pt x="4868" y="10897"/>
                      <a:pt x="6872" y="12702"/>
                      <a:pt x="9444" y="13179"/>
                    </a:cubicBezTo>
                    <a:lnTo>
                      <a:pt x="9444" y="16308"/>
                    </a:lnTo>
                    <a:lnTo>
                      <a:pt x="7871" y="16308"/>
                    </a:lnTo>
                    <a:cubicBezTo>
                      <a:pt x="7384" y="16308"/>
                      <a:pt x="6995" y="16648"/>
                      <a:pt x="6995" y="17062"/>
                    </a:cubicBezTo>
                    <a:lnTo>
                      <a:pt x="6995" y="18056"/>
                    </a:lnTo>
                    <a:lnTo>
                      <a:pt x="5652" y="18056"/>
                    </a:lnTo>
                    <a:lnTo>
                      <a:pt x="5652" y="21600"/>
                    </a:lnTo>
                    <a:lnTo>
                      <a:pt x="15948" y="21600"/>
                    </a:lnTo>
                    <a:lnTo>
                      <a:pt x="15948" y="18056"/>
                    </a:lnTo>
                    <a:lnTo>
                      <a:pt x="14605" y="18056"/>
                    </a:lnTo>
                    <a:lnTo>
                      <a:pt x="14605" y="17062"/>
                    </a:lnTo>
                    <a:cubicBezTo>
                      <a:pt x="14605" y="16643"/>
                      <a:pt x="14210" y="16308"/>
                      <a:pt x="13729" y="16308"/>
                    </a:cubicBezTo>
                    <a:lnTo>
                      <a:pt x="12155" y="16308"/>
                    </a:lnTo>
                    <a:lnTo>
                      <a:pt x="12155" y="13179"/>
                    </a:lnTo>
                    <a:cubicBezTo>
                      <a:pt x="14733" y="12702"/>
                      <a:pt x="16731" y="10893"/>
                      <a:pt x="17137" y="8633"/>
                    </a:cubicBezTo>
                    <a:lnTo>
                      <a:pt x="17214" y="8633"/>
                    </a:lnTo>
                    <a:cubicBezTo>
                      <a:pt x="19632" y="8633"/>
                      <a:pt x="21600" y="6938"/>
                      <a:pt x="21600" y="4855"/>
                    </a:cubicBezTo>
                    <a:lnTo>
                      <a:pt x="21600" y="1955"/>
                    </a:lnTo>
                    <a:lnTo>
                      <a:pt x="17214" y="1955"/>
                    </a:lnTo>
                    <a:lnTo>
                      <a:pt x="17214" y="0"/>
                    </a:lnTo>
                    <a:cubicBezTo>
                      <a:pt x="17214" y="0"/>
                      <a:pt x="17208" y="0"/>
                      <a:pt x="17208" y="0"/>
                    </a:cubicBezTo>
                    <a:close/>
                    <a:moveTo>
                      <a:pt x="17208" y="0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0" tIns="0" rIns="0" bIns="0"/>
              <a:lstStyle/>
              <a:p>
                <a:endParaRPr lang="en-US" dirty="0"/>
              </a:p>
            </p:txBody>
          </p:sp>
          <p:sp>
            <p:nvSpPr>
              <p:cNvPr id="17" name="Rectangle 17">
                <a:extLst>
                  <a:ext uri="{FF2B5EF4-FFF2-40B4-BE49-F238E27FC236}">
                    <a16:creationId xmlns:a16="http://schemas.microsoft.com/office/drawing/2014/main" id="{C181AD45-F124-4EFD-A247-70756594F96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709" y="5046532"/>
                <a:ext cx="1242864" cy="58651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2640"/>
                  </a:lnSpc>
                </a:pPr>
                <a:r>
                  <a:rPr lang="en-US" sz="2200" b="1" dirty="0">
                    <a:solidFill>
                      <a:schemeClr val="bg1"/>
                    </a:solidFill>
                    <a:latin typeface="Open Sans Extrabold" panose="020B0906030804020204" pitchFamily="34" charset="0"/>
                    <a:ea typeface="Open Sans Extrabold" panose="020B0906030804020204" pitchFamily="34" charset="0"/>
                    <a:cs typeface="Open Sans Extrabold" panose="020B0906030804020204" pitchFamily="34" charset="0"/>
                    <a:sym typeface="Montserrat-Regular" charset="0"/>
                  </a:rPr>
                  <a:t>WON CC AWARD</a:t>
                </a:r>
              </a:p>
            </p:txBody>
          </p:sp>
          <p:sp>
            <p:nvSpPr>
              <p:cNvPr id="18" name="Rectangle 9">
                <a:extLst>
                  <a:ext uri="{FF2B5EF4-FFF2-40B4-BE49-F238E27FC236}">
                    <a16:creationId xmlns:a16="http://schemas.microsoft.com/office/drawing/2014/main" id="{807B429A-02E5-4B4F-B9CD-C541881055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7708" y="5744874"/>
                <a:ext cx="3148640" cy="3283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>
                  <a:lnSpc>
                    <a:spcPts val="1100"/>
                  </a:lnSpc>
                </a:pPr>
                <a:r>
                  <a:rPr lang="en-US" sz="1000" dirty="0">
                    <a:solidFill>
                      <a:schemeClr val="bg1"/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  <a:sym typeface="Montserrat-Regular" charset="0"/>
                  </a:rPr>
                  <a:t>This letterhead design is meant to project an image of professionalism and reliability.</a:t>
                </a:r>
              </a:p>
            </p:txBody>
          </p:sp>
        </p:grpSp>
      </p:grpSp>
      <p:sp>
        <p:nvSpPr>
          <p:cNvPr id="25" name="TextBox 24">
            <a:extLst>
              <a:ext uri="{FF2B5EF4-FFF2-40B4-BE49-F238E27FC236}">
                <a16:creationId xmlns:a16="http://schemas.microsoft.com/office/drawing/2014/main" id="{5B89B9AF-702C-4F1A-B2C9-8B063A67C4AB}"/>
              </a:ext>
            </a:extLst>
          </p:cNvPr>
          <p:cNvSpPr txBox="1"/>
          <p:nvPr/>
        </p:nvSpPr>
        <p:spPr>
          <a:xfrm>
            <a:off x="7117369" y="1025926"/>
            <a:ext cx="333643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b="1" dirty="0">
                <a:solidFill>
                  <a:schemeClr val="tx1">
                    <a:alpha val="24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TIMELINE</a:t>
            </a:r>
          </a:p>
        </p:txBody>
      </p:sp>
    </p:spTree>
    <p:extLst>
      <p:ext uri="{BB962C8B-B14F-4D97-AF65-F5344CB8AC3E}">
        <p14:creationId xmlns:p14="http://schemas.microsoft.com/office/powerpoint/2010/main" val="3535340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lide Number Placeholder 11">
            <a:extLst>
              <a:ext uri="{FF2B5EF4-FFF2-40B4-BE49-F238E27FC236}">
                <a16:creationId xmlns:a16="http://schemas.microsoft.com/office/drawing/2014/main" id="{EF79C87E-1FBD-46C9-A3D8-46A9A30CEE79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72B8170-242D-42EF-8B64-B507C79780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E26F328-2561-4181-9ED6-9146AFB6FE85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9572BA-FBE4-43BB-BA44-F4ADF4946CD7}"/>
              </a:ext>
            </a:extLst>
          </p:cNvPr>
          <p:cNvSpPr txBox="1"/>
          <p:nvPr/>
        </p:nvSpPr>
        <p:spPr>
          <a:xfrm>
            <a:off x="-267502" y="6018836"/>
            <a:ext cx="13433509" cy="17943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1500"/>
              </a:lnSpc>
            </a:pPr>
            <a:r>
              <a:rPr lang="en-US" sz="18000" spc="-1300" dirty="0">
                <a:solidFill>
                  <a:schemeClr val="tx1">
                    <a:alpha val="5000"/>
                  </a:schemeClr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INFOGRAPH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B33DE999-A4C7-47AF-95D0-05EFEDAD9F44}"/>
              </a:ext>
            </a:extLst>
          </p:cNvPr>
          <p:cNvGrpSpPr/>
          <p:nvPr/>
        </p:nvGrpSpPr>
        <p:grpSpPr>
          <a:xfrm>
            <a:off x="1223356" y="1107787"/>
            <a:ext cx="9771009" cy="4642427"/>
            <a:chOff x="1013443" y="1069249"/>
            <a:chExt cx="9771009" cy="4642427"/>
          </a:xfrm>
        </p:grpSpPr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315AEBF9-9AD2-4CFB-806E-58EE2F889A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92399" y="1069249"/>
              <a:ext cx="957676" cy="788458"/>
            </a:xfrm>
            <a:custGeom>
              <a:avLst/>
              <a:gdLst>
                <a:gd name="T0" fmla="*/ 460 w 486"/>
                <a:gd name="T1" fmla="*/ 98 h 400"/>
                <a:gd name="T2" fmla="*/ 342 w 486"/>
                <a:gd name="T3" fmla="*/ 0 h 400"/>
                <a:gd name="T4" fmla="*/ 243 w 486"/>
                <a:gd name="T5" fmla="*/ 58 h 400"/>
                <a:gd name="T6" fmla="*/ 144 w 486"/>
                <a:gd name="T7" fmla="*/ 0 h 400"/>
                <a:gd name="T8" fmla="*/ 25 w 486"/>
                <a:gd name="T9" fmla="*/ 98 h 400"/>
                <a:gd name="T10" fmla="*/ 239 w 486"/>
                <a:gd name="T11" fmla="*/ 398 h 400"/>
                <a:gd name="T12" fmla="*/ 243 w 486"/>
                <a:gd name="T13" fmla="*/ 400 h 400"/>
                <a:gd name="T14" fmla="*/ 246 w 486"/>
                <a:gd name="T15" fmla="*/ 398 h 400"/>
                <a:gd name="T16" fmla="*/ 460 w 486"/>
                <a:gd name="T17" fmla="*/ 98 h 400"/>
                <a:gd name="T18" fmla="*/ 243 w 486"/>
                <a:gd name="T19" fmla="*/ 384 h 400"/>
                <a:gd name="T20" fmla="*/ 39 w 486"/>
                <a:gd name="T21" fmla="*/ 102 h 400"/>
                <a:gd name="T22" fmla="*/ 144 w 486"/>
                <a:gd name="T23" fmla="*/ 14 h 400"/>
                <a:gd name="T24" fmla="*/ 237 w 486"/>
                <a:gd name="T25" fmla="*/ 74 h 400"/>
                <a:gd name="T26" fmla="*/ 243 w 486"/>
                <a:gd name="T27" fmla="*/ 83 h 400"/>
                <a:gd name="T28" fmla="*/ 249 w 486"/>
                <a:gd name="T29" fmla="*/ 74 h 400"/>
                <a:gd name="T30" fmla="*/ 342 w 486"/>
                <a:gd name="T31" fmla="*/ 14 h 400"/>
                <a:gd name="T32" fmla="*/ 447 w 486"/>
                <a:gd name="T33" fmla="*/ 102 h 400"/>
                <a:gd name="T34" fmla="*/ 243 w 486"/>
                <a:gd name="T35" fmla="*/ 384 h 400"/>
                <a:gd name="T36" fmla="*/ 144 w 486"/>
                <a:gd name="T37" fmla="*/ 38 h 400"/>
                <a:gd name="T38" fmla="*/ 62 w 486"/>
                <a:gd name="T39" fmla="*/ 107 h 400"/>
                <a:gd name="T40" fmla="*/ 64 w 486"/>
                <a:gd name="T41" fmla="*/ 112 h 400"/>
                <a:gd name="T42" fmla="*/ 65 w 486"/>
                <a:gd name="T43" fmla="*/ 112 h 400"/>
                <a:gd name="T44" fmla="*/ 69 w 486"/>
                <a:gd name="T45" fmla="*/ 109 h 400"/>
                <a:gd name="T46" fmla="*/ 144 w 486"/>
                <a:gd name="T47" fmla="*/ 45 h 400"/>
                <a:gd name="T48" fmla="*/ 147 w 486"/>
                <a:gd name="T49" fmla="*/ 41 h 400"/>
                <a:gd name="T50" fmla="*/ 144 w 486"/>
                <a:gd name="T51" fmla="*/ 38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486" h="400">
                  <a:moveTo>
                    <a:pt x="460" y="98"/>
                  </a:moveTo>
                  <a:cubicBezTo>
                    <a:pt x="445" y="40"/>
                    <a:pt x="397" y="0"/>
                    <a:pt x="342" y="0"/>
                  </a:cubicBezTo>
                  <a:cubicBezTo>
                    <a:pt x="303" y="0"/>
                    <a:pt x="268" y="20"/>
                    <a:pt x="243" y="58"/>
                  </a:cubicBezTo>
                  <a:cubicBezTo>
                    <a:pt x="217" y="20"/>
                    <a:pt x="182" y="0"/>
                    <a:pt x="144" y="0"/>
                  </a:cubicBezTo>
                  <a:cubicBezTo>
                    <a:pt x="89" y="0"/>
                    <a:pt x="40" y="40"/>
                    <a:pt x="25" y="98"/>
                  </a:cubicBezTo>
                  <a:cubicBezTo>
                    <a:pt x="0" y="199"/>
                    <a:pt x="80" y="311"/>
                    <a:pt x="239" y="398"/>
                  </a:cubicBezTo>
                  <a:cubicBezTo>
                    <a:pt x="243" y="400"/>
                    <a:pt x="243" y="400"/>
                    <a:pt x="243" y="400"/>
                  </a:cubicBezTo>
                  <a:cubicBezTo>
                    <a:pt x="246" y="398"/>
                    <a:pt x="246" y="398"/>
                    <a:pt x="246" y="398"/>
                  </a:cubicBezTo>
                  <a:cubicBezTo>
                    <a:pt x="406" y="311"/>
                    <a:pt x="486" y="199"/>
                    <a:pt x="460" y="98"/>
                  </a:cubicBezTo>
                  <a:close/>
                  <a:moveTo>
                    <a:pt x="243" y="384"/>
                  </a:moveTo>
                  <a:cubicBezTo>
                    <a:pt x="91" y="300"/>
                    <a:pt x="15" y="195"/>
                    <a:pt x="39" y="102"/>
                  </a:cubicBezTo>
                  <a:cubicBezTo>
                    <a:pt x="52" y="50"/>
                    <a:pt x="95" y="14"/>
                    <a:pt x="144" y="14"/>
                  </a:cubicBezTo>
                  <a:cubicBezTo>
                    <a:pt x="180" y="14"/>
                    <a:pt x="214" y="35"/>
                    <a:pt x="237" y="74"/>
                  </a:cubicBezTo>
                  <a:cubicBezTo>
                    <a:pt x="243" y="83"/>
                    <a:pt x="243" y="83"/>
                    <a:pt x="243" y="83"/>
                  </a:cubicBezTo>
                  <a:cubicBezTo>
                    <a:pt x="249" y="74"/>
                    <a:pt x="249" y="74"/>
                    <a:pt x="249" y="74"/>
                  </a:cubicBezTo>
                  <a:cubicBezTo>
                    <a:pt x="272" y="35"/>
                    <a:pt x="305" y="14"/>
                    <a:pt x="342" y="14"/>
                  </a:cubicBezTo>
                  <a:cubicBezTo>
                    <a:pt x="391" y="14"/>
                    <a:pt x="434" y="50"/>
                    <a:pt x="447" y="102"/>
                  </a:cubicBezTo>
                  <a:cubicBezTo>
                    <a:pt x="471" y="195"/>
                    <a:pt x="394" y="300"/>
                    <a:pt x="243" y="384"/>
                  </a:cubicBezTo>
                  <a:close/>
                  <a:moveTo>
                    <a:pt x="144" y="38"/>
                  </a:moveTo>
                  <a:cubicBezTo>
                    <a:pt x="107" y="38"/>
                    <a:pt x="72" y="67"/>
                    <a:pt x="62" y="107"/>
                  </a:cubicBezTo>
                  <a:cubicBezTo>
                    <a:pt x="62" y="109"/>
                    <a:pt x="63" y="111"/>
                    <a:pt x="64" y="112"/>
                  </a:cubicBezTo>
                  <a:cubicBezTo>
                    <a:pt x="65" y="112"/>
                    <a:pt x="65" y="112"/>
                    <a:pt x="65" y="112"/>
                  </a:cubicBezTo>
                  <a:cubicBezTo>
                    <a:pt x="67" y="112"/>
                    <a:pt x="68" y="111"/>
                    <a:pt x="69" y="109"/>
                  </a:cubicBezTo>
                  <a:cubicBezTo>
                    <a:pt x="78" y="72"/>
                    <a:pt x="110" y="45"/>
                    <a:pt x="144" y="45"/>
                  </a:cubicBezTo>
                  <a:cubicBezTo>
                    <a:pt x="145" y="45"/>
                    <a:pt x="147" y="43"/>
                    <a:pt x="147" y="41"/>
                  </a:cubicBezTo>
                  <a:cubicBezTo>
                    <a:pt x="147" y="39"/>
                    <a:pt x="145" y="38"/>
                    <a:pt x="144" y="38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580F335-5B3D-4D26-9EA2-3E11B9BF0A08}"/>
                </a:ext>
              </a:extLst>
            </p:cNvPr>
            <p:cNvSpPr txBox="1"/>
            <p:nvPr/>
          </p:nvSpPr>
          <p:spPr>
            <a:xfrm>
              <a:off x="1013443" y="2051879"/>
              <a:ext cx="2890899" cy="9387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3300"/>
                </a:lnSpc>
              </a:pPr>
              <a:r>
                <a:rPr lang="en-US" sz="4200" b="1" dirty="0">
                  <a:solidFill>
                    <a:schemeClr val="bg1">
                      <a:lumMod val="6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PIECHART</a:t>
              </a:r>
            </a:p>
            <a:p>
              <a:pPr>
                <a:lnSpc>
                  <a:spcPts val="3300"/>
                </a:lnSpc>
              </a:pPr>
              <a:r>
                <a:rPr lang="en-US" sz="4200" b="1" dirty="0">
                  <a:solidFill>
                    <a:schemeClr val="bg1">
                      <a:lumMod val="65000"/>
                    </a:schemeClr>
                  </a:solidFill>
                  <a:latin typeface="Open Sans Extrabold" panose="020B0906030804020204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INFOGR.</a:t>
              </a:r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7237DC18-8A7A-4FF2-94DE-93FA62C5CE49}"/>
                </a:ext>
              </a:extLst>
            </p:cNvPr>
            <p:cNvGrpSpPr/>
            <p:nvPr/>
          </p:nvGrpSpPr>
          <p:grpSpPr>
            <a:xfrm>
              <a:off x="4849419" y="1208444"/>
              <a:ext cx="2269832" cy="2715858"/>
              <a:chOff x="2859764" y="1920833"/>
              <a:chExt cx="1245046" cy="1489699"/>
            </a:xfrm>
          </p:grpSpPr>
          <p:sp>
            <p:nvSpPr>
              <p:cNvPr id="65" name="Rectangle 64">
                <a:extLst>
                  <a:ext uri="{FF2B5EF4-FFF2-40B4-BE49-F238E27FC236}">
                    <a16:creationId xmlns:a16="http://schemas.microsoft.com/office/drawing/2014/main" id="{29E601E9-4D67-4852-ABC7-D16BB2980EB6}"/>
                  </a:ext>
                </a:extLst>
              </p:cNvPr>
              <p:cNvSpPr/>
              <p:nvPr/>
            </p:nvSpPr>
            <p:spPr>
              <a:xfrm>
                <a:off x="3144117" y="2593864"/>
                <a:ext cx="676340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accent1"/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75%</a:t>
                </a:r>
              </a:p>
            </p:txBody>
          </p:sp>
          <p:grpSp>
            <p:nvGrpSpPr>
              <p:cNvPr id="66" name="Group 65">
                <a:extLst>
                  <a:ext uri="{FF2B5EF4-FFF2-40B4-BE49-F238E27FC236}">
                    <a16:creationId xmlns:a16="http://schemas.microsoft.com/office/drawing/2014/main" id="{0EC28F39-984E-4A17-A50D-FC56C173938A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69" name="Freeform: Shape 68">
                  <a:extLst>
                    <a:ext uri="{FF2B5EF4-FFF2-40B4-BE49-F238E27FC236}">
                      <a16:creationId xmlns:a16="http://schemas.microsoft.com/office/drawing/2014/main" id="{2206401C-7BE8-4DB6-AEFB-242F46C33E7B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0" name="Freeform: Shape 69">
                  <a:extLst>
                    <a:ext uri="{FF2B5EF4-FFF2-40B4-BE49-F238E27FC236}">
                      <a16:creationId xmlns:a16="http://schemas.microsoft.com/office/drawing/2014/main" id="{31CBE1D1-2B9F-41B0-B1ED-EB2EB578F583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5000"/>
                    <a:lumOff val="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67" name="Freeform 65">
                <a:extLst>
                  <a:ext uri="{FF2B5EF4-FFF2-40B4-BE49-F238E27FC236}">
                    <a16:creationId xmlns:a16="http://schemas.microsoft.com/office/drawing/2014/main" id="{0A844C38-C066-4A6F-B03C-D47987E2D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8" name="Rectangle 67">
                <a:extLst>
                  <a:ext uri="{FF2B5EF4-FFF2-40B4-BE49-F238E27FC236}">
                    <a16:creationId xmlns:a16="http://schemas.microsoft.com/office/drawing/2014/main" id="{BA7DA906-45B1-490E-BFFB-E62D45DDEBC2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Open Sans "/>
                  </a:rPr>
                  <a:t>75/95%</a:t>
                </a:r>
              </a:p>
            </p:txBody>
          </p:sp>
        </p:grp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86E22094-0CBA-4EE1-9A47-BC0C37EA40EA}"/>
                </a:ext>
              </a:extLst>
            </p:cNvPr>
            <p:cNvGrpSpPr/>
            <p:nvPr/>
          </p:nvGrpSpPr>
          <p:grpSpPr>
            <a:xfrm>
              <a:off x="4849419" y="4137968"/>
              <a:ext cx="2263860" cy="230832"/>
              <a:chOff x="5467259" y="4271318"/>
              <a:chExt cx="2263860" cy="230832"/>
            </a:xfrm>
          </p:grpSpPr>
          <p:sp>
            <p:nvSpPr>
              <p:cNvPr id="61" name="Rectangle 16">
                <a:extLst>
                  <a:ext uri="{FF2B5EF4-FFF2-40B4-BE49-F238E27FC236}">
                    <a16:creationId xmlns:a16="http://schemas.microsoft.com/office/drawing/2014/main" id="{7E3ABB07-1377-4767-AA48-27D9BACF18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2" name="Rectangle 15">
                <a:extLst>
                  <a:ext uri="{FF2B5EF4-FFF2-40B4-BE49-F238E27FC236}">
                    <a16:creationId xmlns:a16="http://schemas.microsoft.com/office/drawing/2014/main" id="{67E9C0B1-705E-4F74-8607-291713304C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63" name="Rectangle 62">
                <a:extLst>
                  <a:ext uri="{FF2B5EF4-FFF2-40B4-BE49-F238E27FC236}">
                    <a16:creationId xmlns:a16="http://schemas.microsoft.com/office/drawing/2014/main" id="{F8864BBF-EB0F-4DB0-9562-583D4BCFB44F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29449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7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64" name="Rectangle 63">
                <a:extLst>
                  <a:ext uri="{FF2B5EF4-FFF2-40B4-BE49-F238E27FC236}">
                    <a16:creationId xmlns:a16="http://schemas.microsoft.com/office/drawing/2014/main" id="{5DCACB5D-123E-4188-8073-2BBD7ACEE215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3265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7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5A98FE5-B312-4B70-A576-A419F6E29AB2}"/>
                </a:ext>
              </a:extLst>
            </p:cNvPr>
            <p:cNvSpPr/>
            <p:nvPr/>
          </p:nvSpPr>
          <p:spPr>
            <a:xfrm>
              <a:off x="4737329" y="4601915"/>
              <a:ext cx="253729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5F0DC677-F7F7-4F98-9BE9-7DFB436A93BB}"/>
                </a:ext>
              </a:extLst>
            </p:cNvPr>
            <p:cNvSpPr txBox="1"/>
            <p:nvPr/>
          </p:nvSpPr>
          <p:spPr>
            <a:xfrm>
              <a:off x="4737329" y="5003790"/>
              <a:ext cx="26520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99753ABF-119D-40F6-9F37-6491DCC5F7B5}"/>
                </a:ext>
              </a:extLst>
            </p:cNvPr>
            <p:cNvGrpSpPr/>
            <p:nvPr/>
          </p:nvGrpSpPr>
          <p:grpSpPr>
            <a:xfrm>
              <a:off x="8221269" y="1208444"/>
              <a:ext cx="2269832" cy="2715858"/>
              <a:chOff x="2859764" y="1920833"/>
              <a:chExt cx="1245046" cy="1489699"/>
            </a:xfrm>
          </p:grpSpPr>
          <p:sp>
            <p:nvSpPr>
              <p:cNvPr id="55" name="Rectangle 54">
                <a:extLst>
                  <a:ext uri="{FF2B5EF4-FFF2-40B4-BE49-F238E27FC236}">
                    <a16:creationId xmlns:a16="http://schemas.microsoft.com/office/drawing/2014/main" id="{31673F8F-93A9-46D9-A79E-C6F7508C975B}"/>
                  </a:ext>
                </a:extLst>
              </p:cNvPr>
              <p:cNvSpPr/>
              <p:nvPr/>
            </p:nvSpPr>
            <p:spPr>
              <a:xfrm>
                <a:off x="3144115" y="2593864"/>
                <a:ext cx="676341" cy="3882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4000" b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Open Sans "/>
                    <a:ea typeface="Open Sans Extrabold" panose="020B0906030804020204" pitchFamily="34" charset="0"/>
                    <a:cs typeface="Open Sans Extrabold" panose="020B0906030804020204" pitchFamily="34" charset="0"/>
                  </a:rPr>
                  <a:t>32%</a:t>
                </a:r>
              </a:p>
            </p:txBody>
          </p:sp>
          <p:grpSp>
            <p:nvGrpSpPr>
              <p:cNvPr id="56" name="Group 55">
                <a:extLst>
                  <a:ext uri="{FF2B5EF4-FFF2-40B4-BE49-F238E27FC236}">
                    <a16:creationId xmlns:a16="http://schemas.microsoft.com/office/drawing/2014/main" id="{85DEF486-5BD3-4DFA-BD12-B0D58013FCA0}"/>
                  </a:ext>
                </a:extLst>
              </p:cNvPr>
              <p:cNvGrpSpPr/>
              <p:nvPr/>
            </p:nvGrpSpPr>
            <p:grpSpPr>
              <a:xfrm>
                <a:off x="2859764" y="2165486"/>
                <a:ext cx="1245046" cy="1245046"/>
                <a:chOff x="6525110" y="2578565"/>
                <a:chExt cx="1245046" cy="1245046"/>
              </a:xfrm>
            </p:grpSpPr>
            <p:sp>
              <p:nvSpPr>
                <p:cNvPr id="59" name="Freeform: Shape 58">
                  <a:extLst>
                    <a:ext uri="{FF2B5EF4-FFF2-40B4-BE49-F238E27FC236}">
                      <a16:creationId xmlns:a16="http://schemas.microsoft.com/office/drawing/2014/main" id="{DA7E9C77-1AF1-438D-B45F-0E4F64EF4BED}"/>
                    </a:ext>
                  </a:extLst>
                </p:cNvPr>
                <p:cNvSpPr/>
                <p:nvPr/>
              </p:nvSpPr>
              <p:spPr>
                <a:xfrm>
                  <a:off x="6525110" y="2578565"/>
                  <a:ext cx="1245046" cy="1245046"/>
                </a:xfrm>
                <a:custGeom>
                  <a:avLst/>
                  <a:gdLst>
                    <a:gd name="connsiteX0" fmla="*/ 622523 w 1245046"/>
                    <a:gd name="connsiteY0" fmla="*/ 0 h 1245046"/>
                    <a:gd name="connsiteX1" fmla="*/ 1245046 w 1245046"/>
                    <a:gd name="connsiteY1" fmla="*/ 622523 h 1245046"/>
                    <a:gd name="connsiteX2" fmla="*/ 622523 w 1245046"/>
                    <a:gd name="connsiteY2" fmla="*/ 1245046 h 1245046"/>
                    <a:gd name="connsiteX3" fmla="*/ 0 w 1245046"/>
                    <a:gd name="connsiteY3" fmla="*/ 622523 h 1245046"/>
                    <a:gd name="connsiteX4" fmla="*/ 622523 w 1245046"/>
                    <a:gd name="connsiteY4" fmla="*/ 0 h 1245046"/>
                    <a:gd name="connsiteX5" fmla="*/ 622523 w 1245046"/>
                    <a:gd name="connsiteY5" fmla="*/ 176203 h 1245046"/>
                    <a:gd name="connsiteX6" fmla="*/ 176203 w 1245046"/>
                    <a:gd name="connsiteY6" fmla="*/ 622523 h 1245046"/>
                    <a:gd name="connsiteX7" fmla="*/ 622523 w 1245046"/>
                    <a:gd name="connsiteY7" fmla="*/ 1068843 h 1245046"/>
                    <a:gd name="connsiteX8" fmla="*/ 1068843 w 1245046"/>
                    <a:gd name="connsiteY8" fmla="*/ 622523 h 1245046"/>
                    <a:gd name="connsiteX9" fmla="*/ 622523 w 1245046"/>
                    <a:gd name="connsiteY9" fmla="*/ 176203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245046" h="1245046">
                      <a:moveTo>
                        <a:pt x="622523" y="0"/>
                      </a:moveTo>
                      <a:cubicBezTo>
                        <a:pt x="966333" y="0"/>
                        <a:pt x="1245046" y="278713"/>
                        <a:pt x="1245046" y="622523"/>
                      </a:cubicBezTo>
                      <a:cubicBezTo>
                        <a:pt x="1245046" y="966333"/>
                        <a:pt x="966333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  <a:moveTo>
                        <a:pt x="622523" y="176203"/>
                      </a:move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69019" y="1068843"/>
                        <a:pt x="1068843" y="869019"/>
                        <a:pt x="1068843" y="622523"/>
                      </a:cubicBezTo>
                      <a:cubicBezTo>
                        <a:pt x="1068843" y="376027"/>
                        <a:pt x="869019" y="176203"/>
                        <a:pt x="622523" y="176203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  <a:alpha val="32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60" name="Freeform: Shape 59">
                  <a:extLst>
                    <a:ext uri="{FF2B5EF4-FFF2-40B4-BE49-F238E27FC236}">
                      <a16:creationId xmlns:a16="http://schemas.microsoft.com/office/drawing/2014/main" id="{27339B96-62FD-445C-B79F-F798BE921D70}"/>
                    </a:ext>
                  </a:extLst>
                </p:cNvPr>
                <p:cNvSpPr/>
                <p:nvPr/>
              </p:nvSpPr>
              <p:spPr>
                <a:xfrm>
                  <a:off x="6525182" y="2578565"/>
                  <a:ext cx="1244903" cy="1245046"/>
                </a:xfrm>
                <a:custGeom>
                  <a:avLst/>
                  <a:gdLst>
                    <a:gd name="connsiteX0" fmla="*/ 622523 w 1244903"/>
                    <a:gd name="connsiteY0" fmla="*/ 0 h 1245046"/>
                    <a:gd name="connsiteX1" fmla="*/ 630196 w 1244903"/>
                    <a:gd name="connsiteY1" fmla="*/ 774 h 1245046"/>
                    <a:gd name="connsiteX2" fmla="*/ 630196 w 1244903"/>
                    <a:gd name="connsiteY2" fmla="*/ 176977 h 1245046"/>
                    <a:gd name="connsiteX3" fmla="*/ 622523 w 1244903"/>
                    <a:gd name="connsiteY3" fmla="*/ 176203 h 1245046"/>
                    <a:gd name="connsiteX4" fmla="*/ 176203 w 1244903"/>
                    <a:gd name="connsiteY4" fmla="*/ 622523 h 1245046"/>
                    <a:gd name="connsiteX5" fmla="*/ 622523 w 1244903"/>
                    <a:gd name="connsiteY5" fmla="*/ 1068843 h 1245046"/>
                    <a:gd name="connsiteX6" fmla="*/ 1059775 w 1244903"/>
                    <a:gd name="connsiteY6" fmla="*/ 712472 h 1245046"/>
                    <a:gd name="connsiteX7" fmla="*/ 1068699 w 1244903"/>
                    <a:gd name="connsiteY7" fmla="*/ 623949 h 1245046"/>
                    <a:gd name="connsiteX8" fmla="*/ 1244903 w 1244903"/>
                    <a:gd name="connsiteY8" fmla="*/ 623949 h 1245046"/>
                    <a:gd name="connsiteX9" fmla="*/ 1232399 w 1244903"/>
                    <a:gd name="connsiteY9" fmla="*/ 747983 h 1245046"/>
                    <a:gd name="connsiteX10" fmla="*/ 622523 w 1244903"/>
                    <a:gd name="connsiteY10" fmla="*/ 1245046 h 1245046"/>
                    <a:gd name="connsiteX11" fmla="*/ 0 w 1244903"/>
                    <a:gd name="connsiteY11" fmla="*/ 622523 h 1245046"/>
                    <a:gd name="connsiteX12" fmla="*/ 622523 w 1244903"/>
                    <a:gd name="connsiteY12" fmla="*/ 0 h 12450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244903" h="1245046">
                      <a:moveTo>
                        <a:pt x="622523" y="0"/>
                      </a:moveTo>
                      <a:lnTo>
                        <a:pt x="630196" y="774"/>
                      </a:lnTo>
                      <a:lnTo>
                        <a:pt x="630196" y="176977"/>
                      </a:lnTo>
                      <a:lnTo>
                        <a:pt x="622523" y="176203"/>
                      </a:lnTo>
                      <a:cubicBezTo>
                        <a:pt x="376027" y="176203"/>
                        <a:pt x="176203" y="376027"/>
                        <a:pt x="176203" y="622523"/>
                      </a:cubicBezTo>
                      <a:cubicBezTo>
                        <a:pt x="176203" y="869019"/>
                        <a:pt x="376027" y="1068843"/>
                        <a:pt x="622523" y="1068843"/>
                      </a:cubicBezTo>
                      <a:cubicBezTo>
                        <a:pt x="838207" y="1068843"/>
                        <a:pt x="1018158" y="915853"/>
                        <a:pt x="1059775" y="712472"/>
                      </a:cubicBezTo>
                      <a:lnTo>
                        <a:pt x="1068699" y="623949"/>
                      </a:lnTo>
                      <a:lnTo>
                        <a:pt x="1244903" y="623949"/>
                      </a:lnTo>
                      <a:lnTo>
                        <a:pt x="1232399" y="747983"/>
                      </a:lnTo>
                      <a:cubicBezTo>
                        <a:pt x="1174351" y="1031656"/>
                        <a:pt x="923357" y="1245046"/>
                        <a:pt x="622523" y="1245046"/>
                      </a:cubicBezTo>
                      <a:cubicBezTo>
                        <a:pt x="278713" y="1245046"/>
                        <a:pt x="0" y="966333"/>
                        <a:pt x="0" y="622523"/>
                      </a:cubicBezTo>
                      <a:cubicBezTo>
                        <a:pt x="0" y="278713"/>
                        <a:pt x="278713" y="0"/>
                        <a:pt x="62252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65000"/>
                    <a:lumOff val="3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57" name="Freeform 65">
                <a:extLst>
                  <a:ext uri="{FF2B5EF4-FFF2-40B4-BE49-F238E27FC236}">
                    <a16:creationId xmlns:a16="http://schemas.microsoft.com/office/drawing/2014/main" id="{9D714B51-7A8A-404D-B450-8A6F5E649F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01376" y="1920833"/>
                <a:ext cx="503292" cy="356133"/>
              </a:xfrm>
              <a:custGeom>
                <a:avLst/>
                <a:gdLst>
                  <a:gd name="T0" fmla="*/ 920 w 920"/>
                  <a:gd name="T1" fmla="*/ 0 h 651"/>
                  <a:gd name="T2" fmla="*/ 0 w 920"/>
                  <a:gd name="T3" fmla="*/ 0 h 651"/>
                  <a:gd name="T4" fmla="*/ 0 w 920"/>
                  <a:gd name="T5" fmla="*/ 394 h 651"/>
                  <a:gd name="T6" fmla="*/ 139 w 920"/>
                  <a:gd name="T7" fmla="*/ 394 h 651"/>
                  <a:gd name="T8" fmla="*/ 73 w 920"/>
                  <a:gd name="T9" fmla="*/ 651 h 651"/>
                  <a:gd name="T10" fmla="*/ 345 w 920"/>
                  <a:gd name="T11" fmla="*/ 394 h 651"/>
                  <a:gd name="T12" fmla="*/ 920 w 920"/>
                  <a:gd name="T13" fmla="*/ 394 h 651"/>
                  <a:gd name="T14" fmla="*/ 920 w 920"/>
                  <a:gd name="T15" fmla="*/ 0 h 6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20" h="651">
                    <a:moveTo>
                      <a:pt x="920" y="0"/>
                    </a:moveTo>
                    <a:lnTo>
                      <a:pt x="0" y="0"/>
                    </a:lnTo>
                    <a:lnTo>
                      <a:pt x="0" y="394"/>
                    </a:lnTo>
                    <a:lnTo>
                      <a:pt x="139" y="394"/>
                    </a:lnTo>
                    <a:lnTo>
                      <a:pt x="73" y="651"/>
                    </a:lnTo>
                    <a:lnTo>
                      <a:pt x="345" y="394"/>
                    </a:lnTo>
                    <a:lnTo>
                      <a:pt x="920" y="394"/>
                    </a:lnTo>
                    <a:lnTo>
                      <a:pt x="92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Rectangle 57">
                <a:extLst>
                  <a:ext uri="{FF2B5EF4-FFF2-40B4-BE49-F238E27FC236}">
                    <a16:creationId xmlns:a16="http://schemas.microsoft.com/office/drawing/2014/main" id="{981980B6-EAD1-4B28-BCF5-7534328E8554}"/>
                  </a:ext>
                </a:extLst>
              </p:cNvPr>
              <p:cNvSpPr/>
              <p:nvPr/>
            </p:nvSpPr>
            <p:spPr>
              <a:xfrm>
                <a:off x="3668777" y="1957658"/>
                <a:ext cx="368490" cy="13505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en-US" sz="1000" b="1" dirty="0">
                    <a:solidFill>
                      <a:schemeClr val="bg1"/>
                    </a:solidFill>
                    <a:latin typeface="Open Sans "/>
                  </a:rPr>
                  <a:t>75/95%</a:t>
                </a:r>
              </a:p>
            </p:txBody>
          </p:sp>
        </p:grp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58A1A383-BD68-4B32-A52F-5D901F5C06A1}"/>
                </a:ext>
              </a:extLst>
            </p:cNvPr>
            <p:cNvGrpSpPr/>
            <p:nvPr/>
          </p:nvGrpSpPr>
          <p:grpSpPr>
            <a:xfrm>
              <a:off x="8227241" y="4137968"/>
              <a:ext cx="2263860" cy="230832"/>
              <a:chOff x="5467259" y="4271318"/>
              <a:chExt cx="2263860" cy="230832"/>
            </a:xfrm>
          </p:grpSpPr>
          <p:sp>
            <p:nvSpPr>
              <p:cNvPr id="51" name="Rectangle 16">
                <a:extLst>
                  <a:ext uri="{FF2B5EF4-FFF2-40B4-BE49-F238E27FC236}">
                    <a16:creationId xmlns:a16="http://schemas.microsoft.com/office/drawing/2014/main" id="{9DDF1DD9-2F86-4620-98CF-2091D14EFC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6712" y="4313409"/>
                <a:ext cx="143866" cy="146650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Rectangle 15">
                <a:extLst>
                  <a:ext uri="{FF2B5EF4-FFF2-40B4-BE49-F238E27FC236}">
                    <a16:creationId xmlns:a16="http://schemas.microsoft.com/office/drawing/2014/main" id="{7DC108A7-8EDE-4CB5-8D7B-5CB3F787F2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7259" y="4313409"/>
                <a:ext cx="142010" cy="146650"/>
              </a:xfrm>
              <a:prstGeom prst="rect">
                <a:avLst/>
              </a:prstGeom>
              <a:solidFill>
                <a:schemeClr val="bg2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Rectangle 52">
                <a:extLst>
                  <a:ext uri="{FF2B5EF4-FFF2-40B4-BE49-F238E27FC236}">
                    <a16:creationId xmlns:a16="http://schemas.microsoft.com/office/drawing/2014/main" id="{28D158DE-6ACF-47E5-B2B9-5A4196B93BE2}"/>
                  </a:ext>
                </a:extLst>
              </p:cNvPr>
              <p:cNvSpPr/>
              <p:nvPr/>
            </p:nvSpPr>
            <p:spPr>
              <a:xfrm>
                <a:off x="5568137" y="4271318"/>
                <a:ext cx="1029449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7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One</a:t>
                </a:r>
              </a:p>
            </p:txBody>
          </p:sp>
          <p:sp>
            <p:nvSpPr>
              <p:cNvPr id="54" name="Rectangle 53">
                <a:extLst>
                  <a:ext uri="{FF2B5EF4-FFF2-40B4-BE49-F238E27FC236}">
                    <a16:creationId xmlns:a16="http://schemas.microsoft.com/office/drawing/2014/main" id="{A6968B52-42EE-4C86-ABA8-F14316FF2091}"/>
                  </a:ext>
                </a:extLst>
              </p:cNvPr>
              <p:cNvSpPr/>
              <p:nvPr/>
            </p:nvSpPr>
            <p:spPr>
              <a:xfrm>
                <a:off x="6698464" y="4271318"/>
                <a:ext cx="1032655" cy="2308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sz="900" b="1" dirty="0">
                    <a:solidFill>
                      <a:schemeClr val="bg1">
                        <a:lumMod val="75000"/>
                      </a:schemeClr>
                    </a:solidFill>
                    <a:latin typeface="Open Sans" panose="020B0606030504020204" pitchFamily="34" charset="0"/>
                    <a:ea typeface="Open Sans" panose="020B0606030504020204" pitchFamily="34" charset="0"/>
                    <a:cs typeface="Open Sans" panose="020B0606030504020204" pitchFamily="34" charset="0"/>
                  </a:rPr>
                  <a:t>Color Fact Two</a:t>
                </a:r>
              </a:p>
            </p:txBody>
          </p:sp>
        </p:grp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72992F64-09C3-4FBF-8646-3F0549647A40}"/>
                </a:ext>
              </a:extLst>
            </p:cNvPr>
            <p:cNvSpPr/>
            <p:nvPr/>
          </p:nvSpPr>
          <p:spPr>
            <a:xfrm>
              <a:off x="8132440" y="4601915"/>
              <a:ext cx="2537298" cy="415498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2100" b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IPSUM DOLOR SIT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ADB8E5C0-E5FC-43AE-B63C-E7C7F5C63107}"/>
                </a:ext>
              </a:extLst>
            </p:cNvPr>
            <p:cNvSpPr txBox="1"/>
            <p:nvPr/>
          </p:nvSpPr>
          <p:spPr>
            <a:xfrm>
              <a:off x="8132440" y="5003790"/>
              <a:ext cx="26520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200" dirty="0">
                  <a:solidFill>
                    <a:schemeClr val="bg1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77A1E7F-747C-4615-8D31-CF2564324826}"/>
                </a:ext>
              </a:extLst>
            </p:cNvPr>
            <p:cNvSpPr txBox="1"/>
            <p:nvPr/>
          </p:nvSpPr>
          <p:spPr>
            <a:xfrm>
              <a:off x="1013444" y="3066122"/>
              <a:ext cx="25665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600"/>
                </a:lnSpc>
              </a:pPr>
              <a:r>
                <a:rPr lang="en-US" sz="1300" dirty="0">
                  <a:solidFill>
                    <a:schemeClr val="bg1">
                      <a:lumMod val="75000"/>
                    </a:schemeClr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Contrary to popular belief, to Lorem Ipsum is not simply and random dummy</a:t>
              </a:r>
            </a:p>
          </p:txBody>
        </p:sp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68717835-CE65-4AFC-95F3-8CF848BE076F}"/>
                </a:ext>
              </a:extLst>
            </p:cNvPr>
            <p:cNvGrpSpPr/>
            <p:nvPr/>
          </p:nvGrpSpPr>
          <p:grpSpPr>
            <a:xfrm>
              <a:off x="1097457" y="4065455"/>
              <a:ext cx="1928019" cy="700856"/>
              <a:chOff x="9232048" y="3376228"/>
              <a:chExt cx="1928019" cy="700856"/>
            </a:xfrm>
          </p:grpSpPr>
          <p:grpSp>
            <p:nvGrpSpPr>
              <p:cNvPr id="38" name="Group 37">
                <a:extLst>
                  <a:ext uri="{FF2B5EF4-FFF2-40B4-BE49-F238E27FC236}">
                    <a16:creationId xmlns:a16="http://schemas.microsoft.com/office/drawing/2014/main" id="{0578D867-5E0B-4A26-B1EE-0AA2F05DEA1E}"/>
                  </a:ext>
                </a:extLst>
              </p:cNvPr>
              <p:cNvGrpSpPr/>
              <p:nvPr/>
            </p:nvGrpSpPr>
            <p:grpSpPr>
              <a:xfrm>
                <a:off x="9232048" y="3479800"/>
                <a:ext cx="569913" cy="568325"/>
                <a:chOff x="9286875" y="3433763"/>
                <a:chExt cx="569913" cy="568325"/>
              </a:xfrm>
            </p:grpSpPr>
            <p:sp>
              <p:nvSpPr>
                <p:cNvPr id="42" name="Freeform 68">
                  <a:extLst>
                    <a:ext uri="{FF2B5EF4-FFF2-40B4-BE49-F238E27FC236}">
                      <a16:creationId xmlns:a16="http://schemas.microsoft.com/office/drawing/2014/main" id="{F68A74C2-61D2-4089-AE24-FA90E41D45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709988"/>
                  <a:ext cx="134938" cy="292100"/>
                </a:xfrm>
                <a:custGeom>
                  <a:avLst/>
                  <a:gdLst>
                    <a:gd name="T0" fmla="*/ 8 w 16"/>
                    <a:gd name="T1" fmla="*/ 35 h 35"/>
                    <a:gd name="T2" fmla="*/ 15 w 16"/>
                    <a:gd name="T3" fmla="*/ 26 h 35"/>
                    <a:gd name="T4" fmla="*/ 8 w 16"/>
                    <a:gd name="T5" fmla="*/ 0 h 35"/>
                    <a:gd name="T6" fmla="*/ 8 w 16"/>
                    <a:gd name="T7" fmla="*/ 0 h 35"/>
                    <a:gd name="T8" fmla="*/ 1 w 16"/>
                    <a:gd name="T9" fmla="*/ 26 h 35"/>
                    <a:gd name="T10" fmla="*/ 8 w 16"/>
                    <a:gd name="T1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13" y="35"/>
                        <a:pt x="16" y="31"/>
                        <a:pt x="15" y="26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31"/>
                        <a:pt x="3" y="35"/>
                        <a:pt x="8" y="3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3" name="Freeform 69">
                  <a:extLst>
                    <a:ext uri="{FF2B5EF4-FFF2-40B4-BE49-F238E27FC236}">
                      <a16:creationId xmlns:a16="http://schemas.microsoft.com/office/drawing/2014/main" id="{95B19CA1-D9C8-4920-A770-2AAFF9EABD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709988"/>
                  <a:ext cx="242888" cy="242888"/>
                </a:xfrm>
                <a:custGeom>
                  <a:avLst/>
                  <a:gdLst>
                    <a:gd name="T0" fmla="*/ 25 w 29"/>
                    <a:gd name="T1" fmla="*/ 25 h 29"/>
                    <a:gd name="T2" fmla="*/ 24 w 29"/>
                    <a:gd name="T3" fmla="*/ 13 h 29"/>
                    <a:gd name="T4" fmla="*/ 0 w 29"/>
                    <a:gd name="T5" fmla="*/ 0 h 29"/>
                    <a:gd name="T6" fmla="*/ 0 w 29"/>
                    <a:gd name="T7" fmla="*/ 0 h 29"/>
                    <a:gd name="T8" fmla="*/ 14 w 29"/>
                    <a:gd name="T9" fmla="*/ 24 h 29"/>
                    <a:gd name="T10" fmla="*/ 25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25"/>
                      </a:moveTo>
                      <a:cubicBezTo>
                        <a:pt x="29" y="22"/>
                        <a:pt x="28" y="16"/>
                        <a:pt x="24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6" y="28"/>
                        <a:pt x="22" y="29"/>
                        <a:pt x="25" y="2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  <p:sp>
              <p:nvSpPr>
                <p:cNvPr id="44" name="Freeform 70">
                  <a:extLst>
                    <a:ext uri="{FF2B5EF4-FFF2-40B4-BE49-F238E27FC236}">
                      <a16:creationId xmlns:a16="http://schemas.microsoft.com/office/drawing/2014/main" id="{74AA10D5-3F46-489D-8670-3297898FF0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651250"/>
                  <a:ext cx="293688" cy="133350"/>
                </a:xfrm>
                <a:custGeom>
                  <a:avLst/>
                  <a:gdLst>
                    <a:gd name="T0" fmla="*/ 35 w 35"/>
                    <a:gd name="T1" fmla="*/ 8 h 16"/>
                    <a:gd name="T2" fmla="*/ 26 w 35"/>
                    <a:gd name="T3" fmla="*/ 1 h 16"/>
                    <a:gd name="T4" fmla="*/ 0 w 35"/>
                    <a:gd name="T5" fmla="*/ 8 h 16"/>
                    <a:gd name="T6" fmla="*/ 0 w 35"/>
                    <a:gd name="T7" fmla="*/ 8 h 16"/>
                    <a:gd name="T8" fmla="*/ 26 w 35"/>
                    <a:gd name="T9" fmla="*/ 15 h 16"/>
                    <a:gd name="T10" fmla="*/ 35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35" y="8"/>
                      </a:moveTo>
                      <a:cubicBezTo>
                        <a:pt x="35" y="3"/>
                        <a:pt x="31" y="0"/>
                        <a:pt x="26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1" y="16"/>
                        <a:pt x="35" y="13"/>
                        <a:pt x="35" y="8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5" name="Freeform 71">
                  <a:extLst>
                    <a:ext uri="{FF2B5EF4-FFF2-40B4-BE49-F238E27FC236}">
                      <a16:creationId xmlns:a16="http://schemas.microsoft.com/office/drawing/2014/main" id="{6A5BBE25-B7F5-4F0E-A93D-6345620451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482975"/>
                  <a:ext cx="242888" cy="242888"/>
                </a:xfrm>
                <a:custGeom>
                  <a:avLst/>
                  <a:gdLst>
                    <a:gd name="T0" fmla="*/ 25 w 29"/>
                    <a:gd name="T1" fmla="*/ 4 h 29"/>
                    <a:gd name="T2" fmla="*/ 14 w 29"/>
                    <a:gd name="T3" fmla="*/ 5 h 29"/>
                    <a:gd name="T4" fmla="*/ 0 w 29"/>
                    <a:gd name="T5" fmla="*/ 29 h 29"/>
                    <a:gd name="T6" fmla="*/ 0 w 29"/>
                    <a:gd name="T7" fmla="*/ 29 h 29"/>
                    <a:gd name="T8" fmla="*/ 24 w 29"/>
                    <a:gd name="T9" fmla="*/ 15 h 29"/>
                    <a:gd name="T10" fmla="*/ 25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4"/>
                      </a:moveTo>
                      <a:cubicBezTo>
                        <a:pt x="22" y="0"/>
                        <a:pt x="16" y="1"/>
                        <a:pt x="14" y="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8" y="13"/>
                        <a:pt x="29" y="7"/>
                        <a:pt x="25" y="4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6" name="Freeform 72">
                  <a:extLst>
                    <a:ext uri="{FF2B5EF4-FFF2-40B4-BE49-F238E27FC236}">
                      <a16:creationId xmlns:a16="http://schemas.microsoft.com/office/drawing/2014/main" id="{3052261D-1BBF-40C5-9DE1-537AA96EEA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433763"/>
                  <a:ext cx="134938" cy="292100"/>
                </a:xfrm>
                <a:custGeom>
                  <a:avLst/>
                  <a:gdLst>
                    <a:gd name="T0" fmla="*/ 8 w 16"/>
                    <a:gd name="T1" fmla="*/ 0 h 35"/>
                    <a:gd name="T2" fmla="*/ 1 w 16"/>
                    <a:gd name="T3" fmla="*/ 9 h 35"/>
                    <a:gd name="T4" fmla="*/ 8 w 16"/>
                    <a:gd name="T5" fmla="*/ 35 h 35"/>
                    <a:gd name="T6" fmla="*/ 8 w 16"/>
                    <a:gd name="T7" fmla="*/ 35 h 35"/>
                    <a:gd name="T8" fmla="*/ 15 w 16"/>
                    <a:gd name="T9" fmla="*/ 9 h 35"/>
                    <a:gd name="T10" fmla="*/ 8 w 1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0"/>
                      </a:moveTo>
                      <a:cubicBezTo>
                        <a:pt x="3" y="0"/>
                        <a:pt x="0" y="4"/>
                        <a:pt x="1" y="9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4"/>
                        <a:pt x="13" y="0"/>
                        <a:pt x="8" y="0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7" name="Freeform 73">
                  <a:extLst>
                    <a:ext uri="{FF2B5EF4-FFF2-40B4-BE49-F238E27FC236}">
                      <a16:creationId xmlns:a16="http://schemas.microsoft.com/office/drawing/2014/main" id="{88B83207-1F6C-4F22-8E86-0B6733CFCF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482975"/>
                  <a:ext cx="242888" cy="242888"/>
                </a:xfrm>
                <a:custGeom>
                  <a:avLst/>
                  <a:gdLst>
                    <a:gd name="T0" fmla="*/ 4 w 29"/>
                    <a:gd name="T1" fmla="*/ 4 h 29"/>
                    <a:gd name="T2" fmla="*/ 5 w 29"/>
                    <a:gd name="T3" fmla="*/ 15 h 29"/>
                    <a:gd name="T4" fmla="*/ 29 w 29"/>
                    <a:gd name="T5" fmla="*/ 29 h 29"/>
                    <a:gd name="T6" fmla="*/ 29 w 29"/>
                    <a:gd name="T7" fmla="*/ 29 h 29"/>
                    <a:gd name="T8" fmla="*/ 16 w 29"/>
                    <a:gd name="T9" fmla="*/ 5 h 29"/>
                    <a:gd name="T10" fmla="*/ 4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4"/>
                      </a:moveTo>
                      <a:cubicBezTo>
                        <a:pt x="0" y="7"/>
                        <a:pt x="1" y="13"/>
                        <a:pt x="5" y="15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3" y="1"/>
                        <a:pt x="7" y="0"/>
                        <a:pt x="4" y="4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8" name="Freeform 74">
                  <a:extLst>
                    <a:ext uri="{FF2B5EF4-FFF2-40B4-BE49-F238E27FC236}">
                      <a16:creationId xmlns:a16="http://schemas.microsoft.com/office/drawing/2014/main" id="{50A742C5-9453-4112-B838-FEE5614625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875" y="3651250"/>
                  <a:ext cx="293688" cy="133350"/>
                </a:xfrm>
                <a:custGeom>
                  <a:avLst/>
                  <a:gdLst>
                    <a:gd name="T0" fmla="*/ 0 w 35"/>
                    <a:gd name="T1" fmla="*/ 8 h 16"/>
                    <a:gd name="T2" fmla="*/ 9 w 35"/>
                    <a:gd name="T3" fmla="*/ 15 h 16"/>
                    <a:gd name="T4" fmla="*/ 35 w 35"/>
                    <a:gd name="T5" fmla="*/ 8 h 16"/>
                    <a:gd name="T6" fmla="*/ 35 w 35"/>
                    <a:gd name="T7" fmla="*/ 8 h 16"/>
                    <a:gd name="T8" fmla="*/ 9 w 35"/>
                    <a:gd name="T9" fmla="*/ 1 h 16"/>
                    <a:gd name="T10" fmla="*/ 0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0" y="13"/>
                        <a:pt x="4" y="16"/>
                        <a:pt x="9" y="15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0"/>
                        <a:pt x="0" y="3"/>
                        <a:pt x="0" y="8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49" name="Freeform 75">
                  <a:extLst>
                    <a:ext uri="{FF2B5EF4-FFF2-40B4-BE49-F238E27FC236}">
                      <a16:creationId xmlns:a16="http://schemas.microsoft.com/office/drawing/2014/main" id="{6CAB442D-2A9D-4AD1-8039-ED633EB892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709988"/>
                  <a:ext cx="242888" cy="242888"/>
                </a:xfrm>
                <a:custGeom>
                  <a:avLst/>
                  <a:gdLst>
                    <a:gd name="T0" fmla="*/ 4 w 29"/>
                    <a:gd name="T1" fmla="*/ 25 h 29"/>
                    <a:gd name="T2" fmla="*/ 16 w 29"/>
                    <a:gd name="T3" fmla="*/ 24 h 29"/>
                    <a:gd name="T4" fmla="*/ 29 w 29"/>
                    <a:gd name="T5" fmla="*/ 0 h 29"/>
                    <a:gd name="T6" fmla="*/ 29 w 29"/>
                    <a:gd name="T7" fmla="*/ 0 h 29"/>
                    <a:gd name="T8" fmla="*/ 5 w 29"/>
                    <a:gd name="T9" fmla="*/ 13 h 29"/>
                    <a:gd name="T10" fmla="*/ 4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25"/>
                      </a:moveTo>
                      <a:cubicBezTo>
                        <a:pt x="7" y="29"/>
                        <a:pt x="13" y="28"/>
                        <a:pt x="16" y="2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6"/>
                        <a:pt x="0" y="22"/>
                        <a:pt x="4" y="25"/>
                      </a:cubicBezTo>
                    </a:path>
                  </a:pathLst>
                </a:custGeom>
                <a:solidFill>
                  <a:schemeClr val="tx1">
                    <a:lumMod val="85000"/>
                    <a:lumOff val="1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0" name="Oval 76">
                  <a:extLst>
                    <a:ext uri="{FF2B5EF4-FFF2-40B4-BE49-F238E27FC236}">
                      <a16:creationId xmlns:a16="http://schemas.microsoft.com/office/drawing/2014/main" id="{F6CAB167-0FC9-418C-84BE-89419643A7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8475" y="3533775"/>
                  <a:ext cx="366713" cy="368300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39" name="Group 38">
                <a:extLst>
                  <a:ext uri="{FF2B5EF4-FFF2-40B4-BE49-F238E27FC236}">
                    <a16:creationId xmlns:a16="http://schemas.microsoft.com/office/drawing/2014/main" id="{45745313-2B90-4F3E-8486-633144B4CC24}"/>
                  </a:ext>
                </a:extLst>
              </p:cNvPr>
              <p:cNvGrpSpPr/>
              <p:nvPr/>
            </p:nvGrpSpPr>
            <p:grpSpPr>
              <a:xfrm>
                <a:off x="9909618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40" name="TextBox 39">
                  <a:extLst>
                    <a:ext uri="{FF2B5EF4-FFF2-40B4-BE49-F238E27FC236}">
                      <a16:creationId xmlns:a16="http://schemas.microsoft.com/office/drawing/2014/main" id="{3B823983-C30D-4DF7-B77F-9C954B7FC36B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85000"/>
                          <a:lumOff val="15000"/>
                        </a:schemeClr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300.8K</a:t>
                  </a:r>
                </a:p>
              </p:txBody>
            </p:sp>
            <p:sp>
              <p:nvSpPr>
                <p:cNvPr id="41" name="TextBox 40">
                  <a:extLst>
                    <a:ext uri="{FF2B5EF4-FFF2-40B4-BE49-F238E27FC236}">
                      <a16:creationId xmlns:a16="http://schemas.microsoft.com/office/drawing/2014/main" id="{7F3BCEC5-55F9-4D78-AE95-D14EB1DB39C7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0D5BBDD5-980F-4BEB-B7CB-52B7D844E665}"/>
                </a:ext>
              </a:extLst>
            </p:cNvPr>
            <p:cNvGrpSpPr/>
            <p:nvPr/>
          </p:nvGrpSpPr>
          <p:grpSpPr>
            <a:xfrm>
              <a:off x="1097457" y="5010820"/>
              <a:ext cx="1928019" cy="700856"/>
              <a:chOff x="9232048" y="3376228"/>
              <a:chExt cx="1928019" cy="700856"/>
            </a:xfrm>
          </p:grpSpPr>
          <p:grpSp>
            <p:nvGrpSpPr>
              <p:cNvPr id="25" name="Group 24">
                <a:extLst>
                  <a:ext uri="{FF2B5EF4-FFF2-40B4-BE49-F238E27FC236}">
                    <a16:creationId xmlns:a16="http://schemas.microsoft.com/office/drawing/2014/main" id="{7D27B739-646C-4D30-827F-17795E2D631A}"/>
                  </a:ext>
                </a:extLst>
              </p:cNvPr>
              <p:cNvGrpSpPr/>
              <p:nvPr/>
            </p:nvGrpSpPr>
            <p:grpSpPr>
              <a:xfrm>
                <a:off x="9232048" y="3479800"/>
                <a:ext cx="569913" cy="568325"/>
                <a:chOff x="9286875" y="3433763"/>
                <a:chExt cx="569913" cy="568325"/>
              </a:xfrm>
            </p:grpSpPr>
            <p:sp>
              <p:nvSpPr>
                <p:cNvPr id="29" name="Freeform 68">
                  <a:extLst>
                    <a:ext uri="{FF2B5EF4-FFF2-40B4-BE49-F238E27FC236}">
                      <a16:creationId xmlns:a16="http://schemas.microsoft.com/office/drawing/2014/main" id="{2C120E93-175A-4E64-8878-011D3365CA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709988"/>
                  <a:ext cx="134938" cy="292100"/>
                </a:xfrm>
                <a:custGeom>
                  <a:avLst/>
                  <a:gdLst>
                    <a:gd name="T0" fmla="*/ 8 w 16"/>
                    <a:gd name="T1" fmla="*/ 35 h 35"/>
                    <a:gd name="T2" fmla="*/ 15 w 16"/>
                    <a:gd name="T3" fmla="*/ 26 h 35"/>
                    <a:gd name="T4" fmla="*/ 8 w 16"/>
                    <a:gd name="T5" fmla="*/ 0 h 35"/>
                    <a:gd name="T6" fmla="*/ 8 w 16"/>
                    <a:gd name="T7" fmla="*/ 0 h 35"/>
                    <a:gd name="T8" fmla="*/ 1 w 16"/>
                    <a:gd name="T9" fmla="*/ 26 h 35"/>
                    <a:gd name="T10" fmla="*/ 8 w 16"/>
                    <a:gd name="T11" fmla="*/ 35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35"/>
                      </a:moveTo>
                      <a:cubicBezTo>
                        <a:pt x="13" y="35"/>
                        <a:pt x="16" y="31"/>
                        <a:pt x="15" y="26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8" y="0"/>
                        <a:pt x="8" y="0"/>
                        <a:pt x="8" y="0"/>
                      </a:cubicBezTo>
                      <a:cubicBezTo>
                        <a:pt x="1" y="26"/>
                        <a:pt x="1" y="26"/>
                        <a:pt x="1" y="26"/>
                      </a:cubicBezTo>
                      <a:cubicBezTo>
                        <a:pt x="0" y="31"/>
                        <a:pt x="3" y="35"/>
                        <a:pt x="8" y="3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0" name="Freeform 69">
                  <a:extLst>
                    <a:ext uri="{FF2B5EF4-FFF2-40B4-BE49-F238E27FC236}">
                      <a16:creationId xmlns:a16="http://schemas.microsoft.com/office/drawing/2014/main" id="{E633F750-3F79-4A68-A76D-D5761BADDB7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709988"/>
                  <a:ext cx="242888" cy="242888"/>
                </a:xfrm>
                <a:custGeom>
                  <a:avLst/>
                  <a:gdLst>
                    <a:gd name="T0" fmla="*/ 25 w 29"/>
                    <a:gd name="T1" fmla="*/ 25 h 29"/>
                    <a:gd name="T2" fmla="*/ 24 w 29"/>
                    <a:gd name="T3" fmla="*/ 13 h 29"/>
                    <a:gd name="T4" fmla="*/ 0 w 29"/>
                    <a:gd name="T5" fmla="*/ 0 h 29"/>
                    <a:gd name="T6" fmla="*/ 0 w 29"/>
                    <a:gd name="T7" fmla="*/ 0 h 29"/>
                    <a:gd name="T8" fmla="*/ 14 w 29"/>
                    <a:gd name="T9" fmla="*/ 24 h 29"/>
                    <a:gd name="T10" fmla="*/ 25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25"/>
                      </a:moveTo>
                      <a:cubicBezTo>
                        <a:pt x="29" y="22"/>
                        <a:pt x="28" y="16"/>
                        <a:pt x="24" y="13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4" y="24"/>
                        <a:pt x="14" y="24"/>
                        <a:pt x="14" y="24"/>
                      </a:cubicBezTo>
                      <a:cubicBezTo>
                        <a:pt x="16" y="28"/>
                        <a:pt x="22" y="29"/>
                        <a:pt x="25" y="2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1" name="Freeform 70">
                  <a:extLst>
                    <a:ext uri="{FF2B5EF4-FFF2-40B4-BE49-F238E27FC236}">
                      <a16:creationId xmlns:a16="http://schemas.microsoft.com/office/drawing/2014/main" id="{4682CED4-6CBB-40FB-94B8-8E660D4E0F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651250"/>
                  <a:ext cx="293688" cy="133350"/>
                </a:xfrm>
                <a:custGeom>
                  <a:avLst/>
                  <a:gdLst>
                    <a:gd name="T0" fmla="*/ 35 w 35"/>
                    <a:gd name="T1" fmla="*/ 8 h 16"/>
                    <a:gd name="T2" fmla="*/ 26 w 35"/>
                    <a:gd name="T3" fmla="*/ 1 h 16"/>
                    <a:gd name="T4" fmla="*/ 0 w 35"/>
                    <a:gd name="T5" fmla="*/ 8 h 16"/>
                    <a:gd name="T6" fmla="*/ 0 w 35"/>
                    <a:gd name="T7" fmla="*/ 8 h 16"/>
                    <a:gd name="T8" fmla="*/ 26 w 35"/>
                    <a:gd name="T9" fmla="*/ 15 h 16"/>
                    <a:gd name="T10" fmla="*/ 35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35" y="8"/>
                      </a:moveTo>
                      <a:cubicBezTo>
                        <a:pt x="35" y="3"/>
                        <a:pt x="31" y="0"/>
                        <a:pt x="26" y="1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0" y="8"/>
                        <a:pt x="0" y="8"/>
                        <a:pt x="0" y="8"/>
                      </a:cubicBezTo>
                      <a:cubicBezTo>
                        <a:pt x="26" y="15"/>
                        <a:pt x="26" y="15"/>
                        <a:pt x="26" y="15"/>
                      </a:cubicBezTo>
                      <a:cubicBezTo>
                        <a:pt x="31" y="16"/>
                        <a:pt x="35" y="13"/>
                        <a:pt x="35" y="8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2" name="Freeform 71">
                  <a:extLst>
                    <a:ext uri="{FF2B5EF4-FFF2-40B4-BE49-F238E27FC236}">
                      <a16:creationId xmlns:a16="http://schemas.microsoft.com/office/drawing/2014/main" id="{8396F977-790E-4D42-9C2D-F097C46A70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63100" y="3482975"/>
                  <a:ext cx="242888" cy="242888"/>
                </a:xfrm>
                <a:custGeom>
                  <a:avLst/>
                  <a:gdLst>
                    <a:gd name="T0" fmla="*/ 25 w 29"/>
                    <a:gd name="T1" fmla="*/ 4 h 29"/>
                    <a:gd name="T2" fmla="*/ 14 w 29"/>
                    <a:gd name="T3" fmla="*/ 5 h 29"/>
                    <a:gd name="T4" fmla="*/ 0 w 29"/>
                    <a:gd name="T5" fmla="*/ 29 h 29"/>
                    <a:gd name="T6" fmla="*/ 0 w 29"/>
                    <a:gd name="T7" fmla="*/ 29 h 29"/>
                    <a:gd name="T8" fmla="*/ 24 w 29"/>
                    <a:gd name="T9" fmla="*/ 15 h 29"/>
                    <a:gd name="T10" fmla="*/ 25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25" y="4"/>
                      </a:moveTo>
                      <a:cubicBezTo>
                        <a:pt x="22" y="0"/>
                        <a:pt x="16" y="1"/>
                        <a:pt x="14" y="5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0" y="29"/>
                        <a:pt x="0" y="29"/>
                        <a:pt x="0" y="29"/>
                      </a:cubicBezTo>
                      <a:cubicBezTo>
                        <a:pt x="24" y="15"/>
                        <a:pt x="24" y="15"/>
                        <a:pt x="24" y="15"/>
                      </a:cubicBezTo>
                      <a:cubicBezTo>
                        <a:pt x="28" y="13"/>
                        <a:pt x="29" y="7"/>
                        <a:pt x="25" y="4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3" name="Freeform 72">
                  <a:extLst>
                    <a:ext uri="{FF2B5EF4-FFF2-40B4-BE49-F238E27FC236}">
                      <a16:creationId xmlns:a16="http://schemas.microsoft.com/office/drawing/2014/main" id="{E6912A22-B8C4-402B-BDE6-C79855B556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504363" y="3433763"/>
                  <a:ext cx="134938" cy="292100"/>
                </a:xfrm>
                <a:custGeom>
                  <a:avLst/>
                  <a:gdLst>
                    <a:gd name="T0" fmla="*/ 8 w 16"/>
                    <a:gd name="T1" fmla="*/ 0 h 35"/>
                    <a:gd name="T2" fmla="*/ 1 w 16"/>
                    <a:gd name="T3" fmla="*/ 9 h 35"/>
                    <a:gd name="T4" fmla="*/ 8 w 16"/>
                    <a:gd name="T5" fmla="*/ 35 h 35"/>
                    <a:gd name="T6" fmla="*/ 8 w 16"/>
                    <a:gd name="T7" fmla="*/ 35 h 35"/>
                    <a:gd name="T8" fmla="*/ 15 w 16"/>
                    <a:gd name="T9" fmla="*/ 9 h 35"/>
                    <a:gd name="T10" fmla="*/ 8 w 16"/>
                    <a:gd name="T11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6" h="35">
                      <a:moveTo>
                        <a:pt x="8" y="0"/>
                      </a:moveTo>
                      <a:cubicBezTo>
                        <a:pt x="3" y="0"/>
                        <a:pt x="0" y="4"/>
                        <a:pt x="1" y="9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8" y="35"/>
                        <a:pt x="8" y="35"/>
                        <a:pt x="8" y="35"/>
                      </a:cubicBezTo>
                      <a:cubicBezTo>
                        <a:pt x="15" y="9"/>
                        <a:pt x="15" y="9"/>
                        <a:pt x="15" y="9"/>
                      </a:cubicBezTo>
                      <a:cubicBezTo>
                        <a:pt x="16" y="4"/>
                        <a:pt x="13" y="0"/>
                        <a:pt x="8" y="0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4" name="Freeform 73">
                  <a:extLst>
                    <a:ext uri="{FF2B5EF4-FFF2-40B4-BE49-F238E27FC236}">
                      <a16:creationId xmlns:a16="http://schemas.microsoft.com/office/drawing/2014/main" id="{9164BC4E-BD64-4F36-B049-BEAAC1B90B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482975"/>
                  <a:ext cx="242888" cy="242888"/>
                </a:xfrm>
                <a:custGeom>
                  <a:avLst/>
                  <a:gdLst>
                    <a:gd name="T0" fmla="*/ 4 w 29"/>
                    <a:gd name="T1" fmla="*/ 4 h 29"/>
                    <a:gd name="T2" fmla="*/ 5 w 29"/>
                    <a:gd name="T3" fmla="*/ 15 h 29"/>
                    <a:gd name="T4" fmla="*/ 29 w 29"/>
                    <a:gd name="T5" fmla="*/ 29 h 29"/>
                    <a:gd name="T6" fmla="*/ 29 w 29"/>
                    <a:gd name="T7" fmla="*/ 29 h 29"/>
                    <a:gd name="T8" fmla="*/ 16 w 29"/>
                    <a:gd name="T9" fmla="*/ 5 h 29"/>
                    <a:gd name="T10" fmla="*/ 4 w 29"/>
                    <a:gd name="T11" fmla="*/ 4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4"/>
                      </a:moveTo>
                      <a:cubicBezTo>
                        <a:pt x="0" y="7"/>
                        <a:pt x="1" y="13"/>
                        <a:pt x="5" y="15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29" y="29"/>
                        <a:pt x="29" y="29"/>
                        <a:pt x="29" y="29"/>
                      </a:cubicBezTo>
                      <a:cubicBezTo>
                        <a:pt x="16" y="5"/>
                        <a:pt x="16" y="5"/>
                        <a:pt x="16" y="5"/>
                      </a:cubicBezTo>
                      <a:cubicBezTo>
                        <a:pt x="13" y="1"/>
                        <a:pt x="7" y="0"/>
                        <a:pt x="4" y="4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5" name="Freeform 74">
                  <a:extLst>
                    <a:ext uri="{FF2B5EF4-FFF2-40B4-BE49-F238E27FC236}">
                      <a16:creationId xmlns:a16="http://schemas.microsoft.com/office/drawing/2014/main" id="{887FFEF7-DF39-4E14-90A9-AD266CF7C5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286875" y="3651250"/>
                  <a:ext cx="293688" cy="133350"/>
                </a:xfrm>
                <a:custGeom>
                  <a:avLst/>
                  <a:gdLst>
                    <a:gd name="T0" fmla="*/ 0 w 35"/>
                    <a:gd name="T1" fmla="*/ 8 h 16"/>
                    <a:gd name="T2" fmla="*/ 9 w 35"/>
                    <a:gd name="T3" fmla="*/ 15 h 16"/>
                    <a:gd name="T4" fmla="*/ 35 w 35"/>
                    <a:gd name="T5" fmla="*/ 8 h 16"/>
                    <a:gd name="T6" fmla="*/ 35 w 35"/>
                    <a:gd name="T7" fmla="*/ 8 h 16"/>
                    <a:gd name="T8" fmla="*/ 9 w 35"/>
                    <a:gd name="T9" fmla="*/ 1 h 16"/>
                    <a:gd name="T10" fmla="*/ 0 w 35"/>
                    <a:gd name="T11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35" h="16">
                      <a:moveTo>
                        <a:pt x="0" y="8"/>
                      </a:moveTo>
                      <a:cubicBezTo>
                        <a:pt x="0" y="13"/>
                        <a:pt x="4" y="16"/>
                        <a:pt x="9" y="15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35" y="8"/>
                        <a:pt x="35" y="8"/>
                        <a:pt x="35" y="8"/>
                      </a:cubicBezTo>
                      <a:cubicBezTo>
                        <a:pt x="9" y="1"/>
                        <a:pt x="9" y="1"/>
                        <a:pt x="9" y="1"/>
                      </a:cubicBezTo>
                      <a:cubicBezTo>
                        <a:pt x="4" y="0"/>
                        <a:pt x="0" y="3"/>
                        <a:pt x="0" y="8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6" name="Freeform 75">
                  <a:extLst>
                    <a:ext uri="{FF2B5EF4-FFF2-40B4-BE49-F238E27FC236}">
                      <a16:creationId xmlns:a16="http://schemas.microsoft.com/office/drawing/2014/main" id="{945AB146-482C-4238-8463-9C8A8B407D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9337675" y="3709988"/>
                  <a:ext cx="242888" cy="242888"/>
                </a:xfrm>
                <a:custGeom>
                  <a:avLst/>
                  <a:gdLst>
                    <a:gd name="T0" fmla="*/ 4 w 29"/>
                    <a:gd name="T1" fmla="*/ 25 h 29"/>
                    <a:gd name="T2" fmla="*/ 16 w 29"/>
                    <a:gd name="T3" fmla="*/ 24 h 29"/>
                    <a:gd name="T4" fmla="*/ 29 w 29"/>
                    <a:gd name="T5" fmla="*/ 0 h 29"/>
                    <a:gd name="T6" fmla="*/ 29 w 29"/>
                    <a:gd name="T7" fmla="*/ 0 h 29"/>
                    <a:gd name="T8" fmla="*/ 5 w 29"/>
                    <a:gd name="T9" fmla="*/ 13 h 29"/>
                    <a:gd name="T10" fmla="*/ 4 w 29"/>
                    <a:gd name="T11" fmla="*/ 25 h 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9" h="29">
                      <a:moveTo>
                        <a:pt x="4" y="25"/>
                      </a:moveTo>
                      <a:cubicBezTo>
                        <a:pt x="7" y="29"/>
                        <a:pt x="13" y="28"/>
                        <a:pt x="16" y="24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29" y="0"/>
                        <a:pt x="29" y="0"/>
                        <a:pt x="29" y="0"/>
                      </a:cubicBezTo>
                      <a:cubicBezTo>
                        <a:pt x="5" y="13"/>
                        <a:pt x="5" y="13"/>
                        <a:pt x="5" y="13"/>
                      </a:cubicBezTo>
                      <a:cubicBezTo>
                        <a:pt x="1" y="16"/>
                        <a:pt x="0" y="22"/>
                        <a:pt x="4" y="25"/>
                      </a:cubicBezTo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37" name="Oval 76">
                  <a:extLst>
                    <a:ext uri="{FF2B5EF4-FFF2-40B4-BE49-F238E27FC236}">
                      <a16:creationId xmlns:a16="http://schemas.microsoft.com/office/drawing/2014/main" id="{F7B0B30A-A167-47D5-8795-1F4762E84D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88475" y="3533775"/>
                  <a:ext cx="366713" cy="368300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/>
                </a:p>
              </p:txBody>
            </p:sp>
          </p:grp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420403B7-4ADF-4E6D-A53A-240773FA0C04}"/>
                  </a:ext>
                </a:extLst>
              </p:cNvPr>
              <p:cNvGrpSpPr/>
              <p:nvPr/>
            </p:nvGrpSpPr>
            <p:grpSpPr>
              <a:xfrm>
                <a:off x="9909618" y="3376228"/>
                <a:ext cx="1250449" cy="700856"/>
                <a:chOff x="9519152" y="3025166"/>
                <a:chExt cx="1250449" cy="700856"/>
              </a:xfrm>
            </p:grpSpPr>
            <p:sp>
              <p:nvSpPr>
                <p:cNvPr id="27" name="TextBox 26">
                  <a:extLst>
                    <a:ext uri="{FF2B5EF4-FFF2-40B4-BE49-F238E27FC236}">
                      <a16:creationId xmlns:a16="http://schemas.microsoft.com/office/drawing/2014/main" id="{A18705E9-9549-43E1-89B2-4B4B2EE1F873}"/>
                    </a:ext>
                  </a:extLst>
                </p:cNvPr>
                <p:cNvSpPr txBox="1"/>
                <p:nvPr/>
              </p:nvSpPr>
              <p:spPr>
                <a:xfrm>
                  <a:off x="9519152" y="3025166"/>
                  <a:ext cx="1073694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20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Open Sans Extrabold" panose="020B0906030804020204" pitchFamily="34" charset="0"/>
                      <a:ea typeface="Open Sans Extrabold" panose="020B0906030804020204" pitchFamily="34" charset="0"/>
                      <a:cs typeface="Open Sans Extrabold" panose="020B0906030804020204" pitchFamily="34" charset="0"/>
                    </a:rPr>
                    <a:t>128.3K</a:t>
                  </a:r>
                </a:p>
              </p:txBody>
            </p:sp>
            <p:sp>
              <p:nvSpPr>
                <p:cNvPr id="28" name="TextBox 27">
                  <a:extLst>
                    <a:ext uri="{FF2B5EF4-FFF2-40B4-BE49-F238E27FC236}">
                      <a16:creationId xmlns:a16="http://schemas.microsoft.com/office/drawing/2014/main" id="{93359A84-C861-4743-9E71-4671FC7B96B8}"/>
                    </a:ext>
                  </a:extLst>
                </p:cNvPr>
                <p:cNvSpPr txBox="1"/>
                <p:nvPr/>
              </p:nvSpPr>
              <p:spPr>
                <a:xfrm>
                  <a:off x="9519153" y="3325912"/>
                  <a:ext cx="1250448" cy="400110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1200"/>
                    </a:lnSpc>
                  </a:pPr>
                  <a:r>
                    <a:rPr lang="en-US" sz="900" dirty="0">
                      <a:solidFill>
                        <a:schemeClr val="bg1">
                          <a:lumMod val="75000"/>
                        </a:schemeClr>
                      </a:solidFill>
                      <a:latin typeface="Open Sans" panose="020B0606030504020204" pitchFamily="34" charset="0"/>
                      <a:ea typeface="Open Sans" panose="020B0606030504020204" pitchFamily="34" charset="0"/>
                      <a:cs typeface="Open Sans" panose="020B0606030504020204" pitchFamily="34" charset="0"/>
                    </a:rPr>
                    <a:t>Contrary to popular belief, Lorem Ipsum</a:t>
                  </a:r>
                </a:p>
              </p:txBody>
            </p:sp>
          </p:grpSp>
        </p:grp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476987A6-DE4D-42FB-AC59-C17BEB6B133E}"/>
                </a:ext>
              </a:extLst>
            </p:cNvPr>
            <p:cNvCxnSpPr/>
            <p:nvPr/>
          </p:nvCxnSpPr>
          <p:spPr>
            <a:xfrm>
              <a:off x="1092399" y="4924694"/>
              <a:ext cx="1879899" cy="0"/>
            </a:xfrm>
            <a:prstGeom prst="line">
              <a:avLst/>
            </a:prstGeom>
            <a:ln w="1270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450032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heme_Master">
  <a:themeElements>
    <a:clrScheme name="Custom 67">
      <a:dk1>
        <a:srgbClr val="000000"/>
      </a:dk1>
      <a:lt1>
        <a:srgbClr val="FFFFFF"/>
      </a:lt1>
      <a:dk2>
        <a:srgbClr val="2D3B41"/>
      </a:dk2>
      <a:lt2>
        <a:srgbClr val="E7E6E6"/>
      </a:lt2>
      <a:accent1>
        <a:srgbClr val="33414E"/>
      </a:accent1>
      <a:accent2>
        <a:srgbClr val="96BC33"/>
      </a:accent2>
      <a:accent3>
        <a:srgbClr val="60C8D5"/>
      </a:accent3>
      <a:accent4>
        <a:srgbClr val="004B8C"/>
      </a:accent4>
      <a:accent5>
        <a:srgbClr val="EF4630"/>
      </a:accent5>
      <a:accent6>
        <a:srgbClr val="9663A9"/>
      </a:accent6>
      <a:hlink>
        <a:srgbClr val="0563C1"/>
      </a:hlink>
      <a:folHlink>
        <a:srgbClr val="722E79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25205</TotalTime>
  <Words>466</Words>
  <Application>Microsoft Office PowerPoint</Application>
  <PresentationFormat>Widescreen</PresentationFormat>
  <Paragraphs>84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2" baseType="lpstr">
      <vt:lpstr>Arial</vt:lpstr>
      <vt:lpstr>Bebas Neue Light</vt:lpstr>
      <vt:lpstr>Calibri</vt:lpstr>
      <vt:lpstr>Montserrat</vt:lpstr>
      <vt:lpstr>Montserrat Black</vt:lpstr>
      <vt:lpstr>Montserrat Hairline</vt:lpstr>
      <vt:lpstr>Montserrat-Regular</vt:lpstr>
      <vt:lpstr>Open Sans</vt:lpstr>
      <vt:lpstr>Open Sans </vt:lpstr>
      <vt:lpstr>Open Sans Extrabold</vt:lpstr>
      <vt:lpstr>PT Sans</vt:lpstr>
      <vt:lpstr>Theme_Master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Shopon Ahmed</cp:lastModifiedBy>
  <cp:revision>4049</cp:revision>
  <dcterms:created xsi:type="dcterms:W3CDTF">2016-12-30T12:29:18Z</dcterms:created>
  <dcterms:modified xsi:type="dcterms:W3CDTF">2017-11-05T05:36:16Z</dcterms:modified>
</cp:coreProperties>
</file>