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8F"/>
    <a:srgbClr val="FFFFFF"/>
    <a:srgbClr val="44546A"/>
    <a:srgbClr val="000000"/>
    <a:srgbClr val="E6E6E6"/>
    <a:srgbClr val="00C0F3"/>
    <a:srgbClr val="722E79"/>
    <a:srgbClr val="8DC63F"/>
    <a:srgbClr val="F6861F"/>
    <a:srgbClr val="FF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2083" autoAdjust="0"/>
  </p:normalViewPr>
  <p:slideViewPr>
    <p:cSldViewPr snapToGrid="0" snapToObjects="1">
      <p:cViewPr>
        <p:scale>
          <a:sx n="50" d="100"/>
          <a:sy n="50" d="100"/>
        </p:scale>
        <p:origin x="1572" y="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6" d="100"/>
          <a:sy n="56" d="100"/>
        </p:scale>
        <p:origin x="277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B2-4972-92DC-CA918287982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1B2-4972-92DC-CA918287982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1B2-4972-92DC-CA91828798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327048"/>
        <c:axId val="488340168"/>
      </c:lineChart>
      <c:catAx>
        <c:axId val="488327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+mn-cs"/>
              </a:defRPr>
            </a:pPr>
            <a:endParaRPr lang="en-US"/>
          </a:p>
        </c:txPr>
        <c:crossAx val="488340168"/>
        <c:crosses val="autoZero"/>
        <c:auto val="1"/>
        <c:lblAlgn val="ctr"/>
        <c:lblOffset val="100"/>
        <c:noMultiLvlLbl val="0"/>
      </c:catAx>
      <c:valAx>
        <c:axId val="488340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+mn-cs"/>
              </a:defRPr>
            </a:pPr>
            <a:endParaRPr lang="en-US"/>
          </a:p>
        </c:txPr>
        <c:crossAx val="488327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EA3-4F43-B472-A8972C2325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EA3-4F43-B472-A8972C2325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EA3-4F43-B472-A8972C232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327048"/>
        <c:axId val="488340168"/>
      </c:lineChart>
      <c:catAx>
        <c:axId val="488327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+mn-cs"/>
              </a:defRPr>
            </a:pPr>
            <a:endParaRPr lang="en-US"/>
          </a:p>
        </c:txPr>
        <c:crossAx val="488340168"/>
        <c:crosses val="autoZero"/>
        <c:auto val="1"/>
        <c:lblAlgn val="ctr"/>
        <c:lblOffset val="100"/>
        <c:noMultiLvlLbl val="0"/>
      </c:catAx>
      <c:valAx>
        <c:axId val="488340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+mn-cs"/>
              </a:defRPr>
            </a:pPr>
            <a:endParaRPr lang="en-US"/>
          </a:p>
        </c:txPr>
        <c:crossAx val="488327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8D6F2-E7A9-4186-B939-AF782802AFFF}" type="datetimeFigureOut">
              <a:rPr lang="en-US" smtClean="0"/>
              <a:t>11/5/2017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E459-DDA6-4E08-8F22-2D449EDC7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79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2AF6-38B0-7044-93A0-AA3DA2AACD63}" type="datetimeFigureOut">
              <a:rPr lang="en-US" smtClean="0"/>
              <a:t>11/5/2017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A45-01EC-124A-B966-E49293B05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21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45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1639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1639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454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76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81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74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702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807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420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3638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334000" y="1764786"/>
            <a:ext cx="1527048" cy="1527048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71726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057400" y="2057400"/>
            <a:ext cx="4038600" cy="3810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106476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790700"/>
            <a:ext cx="4343400" cy="2362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48600" y="1790700"/>
            <a:ext cx="4343400" cy="2362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4343400" y="1790700"/>
            <a:ext cx="3505200" cy="2362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30646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989581" y="4290418"/>
            <a:ext cx="1987074" cy="13102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102463" y="4290418"/>
            <a:ext cx="1987074" cy="13102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215345" y="4290418"/>
            <a:ext cx="1987074" cy="13102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105353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38200" y="2496457"/>
            <a:ext cx="1897992" cy="310424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2830289" y="4090502"/>
            <a:ext cx="2665954" cy="15074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350385" y="4090503"/>
            <a:ext cx="3841615" cy="276749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590338" y="4090502"/>
            <a:ext cx="2665954" cy="15074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830288" y="2496457"/>
            <a:ext cx="2665954" cy="15074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8350387" y="2496457"/>
            <a:ext cx="2665954" cy="15074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5590337" y="0"/>
            <a:ext cx="2665954" cy="399641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7675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319449" y="2895599"/>
            <a:ext cx="6581119" cy="27359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63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87794"/>
            <a:ext cx="10515600" cy="680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Oval 10"/>
          <p:cNvSpPr/>
          <p:nvPr userDrawn="1"/>
        </p:nvSpPr>
        <p:spPr>
          <a:xfrm>
            <a:off x="10982596" y="452146"/>
            <a:ext cx="371204" cy="3712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10964037" y="455186"/>
            <a:ext cx="4083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838200" y="458225"/>
            <a:ext cx="27173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spc="300" baseline="0">
                <a:solidFill>
                  <a:schemeClr val="accent2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r>
              <a:rPr lang="en-US"/>
              <a:t>www.yourwebsite.com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PT Sans" panose="020B0503020203020204" pitchFamily="34" charset="0"/>
          <a:ea typeface="PT Sans" panose="020B0503020203020204" pitchFamily="34" charset="0"/>
          <a:cs typeface="Open Sans Condensed Light" panose="020B0306030504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PT Sans" panose="020B0503020203020204" pitchFamily="34" charset="0"/>
          <a:ea typeface="PT Sans" panose="020B05030202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>
                <a:latin typeface="Montserrat" panose="00000500000000000000" pitchFamily="50" charset="0"/>
              </a:rPr>
              <a:pPr/>
              <a:t>1</a:t>
            </a:fld>
            <a:endParaRPr lang="en-US" dirty="0">
              <a:latin typeface="Montserrat" panose="00000500000000000000" pitchFamily="50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950" y="2801827"/>
            <a:ext cx="2578100" cy="7339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22074" y="3702230"/>
            <a:ext cx="71478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rPr>
              <a:t>The Leader of the All business and personal presentation template </a:t>
            </a:r>
            <a:r>
              <a:rPr lang="en-US" sz="1700" dirty="0" err="1">
                <a:solidFill>
                  <a:schemeClr val="accent2"/>
                </a:solidFill>
                <a:latin typeface="PT Sans" panose="020B0503020203020204" pitchFamily="34" charset="0"/>
                <a:ea typeface="PT Sans" panose="020B0503020203020204" pitchFamily="34" charset="0"/>
              </a:rPr>
              <a:t>axyo</a:t>
            </a:r>
            <a:endParaRPr lang="en-US" sz="1700" dirty="0">
              <a:solidFill>
                <a:schemeClr val="accent2"/>
              </a:solidFill>
              <a:latin typeface="PT Sans" panose="020B0503020203020204" pitchFamily="34" charset="0"/>
              <a:ea typeface="PT Sans" panose="020B0503020203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052658" y="4352410"/>
            <a:ext cx="86684" cy="2505590"/>
            <a:chOff x="6052658" y="4352410"/>
            <a:chExt cx="86684" cy="2505590"/>
          </a:xfrm>
        </p:grpSpPr>
        <p:cxnSp>
          <p:nvCxnSpPr>
            <p:cNvPr id="11" name="Straight Connector 10"/>
            <p:cNvCxnSpPr>
              <a:cxnSpLocks/>
              <a:endCxn id="13" idx="2"/>
            </p:cNvCxnSpPr>
            <p:nvPr/>
          </p:nvCxnSpPr>
          <p:spPr>
            <a:xfrm>
              <a:off x="6096000" y="4395752"/>
              <a:ext cx="0" cy="246224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/>
            <p:cNvSpPr/>
            <p:nvPr/>
          </p:nvSpPr>
          <p:spPr>
            <a:xfrm>
              <a:off x="6052658" y="4352410"/>
              <a:ext cx="86684" cy="866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7248400-5FC1-48D4-9252-443361F075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230360" y="2775185"/>
            <a:ext cx="3731281" cy="1307630"/>
            <a:chOff x="4273702" y="2801827"/>
            <a:chExt cx="3731281" cy="1307630"/>
          </a:xfrm>
        </p:grpSpPr>
        <p:sp>
          <p:nvSpPr>
            <p:cNvPr id="14" name="TextBox 13"/>
            <p:cNvSpPr txBox="1"/>
            <p:nvPr/>
          </p:nvSpPr>
          <p:spPr>
            <a:xfrm>
              <a:off x="4273702" y="3709347"/>
              <a:ext cx="37312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PT Sans" panose="020B0503020203020204" pitchFamily="34" charset="0"/>
                  <a:ea typeface="PT Sans" panose="020B0503020203020204" pitchFamily="34" charset="0"/>
                </a:rPr>
                <a:t>Thanks For Your Watching</a:t>
              </a: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0292" y="2801827"/>
              <a:ext cx="2578100" cy="733994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6052658" y="4352410"/>
            <a:ext cx="86684" cy="2505590"/>
            <a:chOff x="6052658" y="4352410"/>
            <a:chExt cx="86684" cy="2505590"/>
          </a:xfrm>
        </p:grpSpPr>
        <p:cxnSp>
          <p:nvCxnSpPr>
            <p:cNvPr id="28" name="Straight Connector 27"/>
            <p:cNvCxnSpPr>
              <a:cxnSpLocks/>
            </p:cNvCxnSpPr>
            <p:nvPr/>
          </p:nvCxnSpPr>
          <p:spPr>
            <a:xfrm>
              <a:off x="6096000" y="4395752"/>
              <a:ext cx="0" cy="246224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28"/>
            <p:cNvSpPr/>
            <p:nvPr/>
          </p:nvSpPr>
          <p:spPr>
            <a:xfrm>
              <a:off x="6052658" y="4352410"/>
              <a:ext cx="86684" cy="866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C06B50-7905-4C56-8123-B2A7891B16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117686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Message</a:t>
            </a:r>
          </a:p>
        </p:txBody>
      </p:sp>
      <p:pic>
        <p:nvPicPr>
          <p:cNvPr id="34" name="Picture Placeholder 33"/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/>
          <a:stretch>
            <a:fillRect/>
          </a:stretch>
        </p:blipFill>
        <p:spPr/>
      </p:pic>
      <p:cxnSp>
        <p:nvCxnSpPr>
          <p:cNvPr id="4" name="Straight Connector 3"/>
          <p:cNvCxnSpPr>
            <a:cxnSpLocks/>
          </p:cNvCxnSpPr>
          <p:nvPr/>
        </p:nvCxnSpPr>
        <p:spPr>
          <a:xfrm>
            <a:off x="678543" y="580571"/>
            <a:ext cx="0" cy="595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2071121" y="3510598"/>
            <a:ext cx="8049759" cy="2366382"/>
            <a:chOff x="2071121" y="3356899"/>
            <a:chExt cx="8049759" cy="2366382"/>
          </a:xfrm>
        </p:grpSpPr>
        <p:sp>
          <p:nvSpPr>
            <p:cNvPr id="20" name="Rectangle 9"/>
            <p:cNvSpPr>
              <a:spLocks/>
            </p:cNvSpPr>
            <p:nvPr/>
          </p:nvSpPr>
          <p:spPr bwMode="auto">
            <a:xfrm>
              <a:off x="2071121" y="4671804"/>
              <a:ext cx="8049759" cy="1051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 have</a:t>
              </a:r>
            </a:p>
            <a:p>
              <a:pPr algn="ctr">
                <a:lnSpc>
                  <a:spcPts val="16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Lato" charset="0"/>
                <a:sym typeface="Montserrat-Regular" charset="0"/>
              </a:endParaRP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Lato" charset="0"/>
                  <a:sym typeface="Montserrat-Regular" charset="0"/>
                </a:rPr>
                <a:t>This letterhead design is meant to project an image of professionalism and reliability. By using simple alignments we have created a very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Lato" charset="0"/>
                  <a:sym typeface="Montserrat-Regular" charset="0"/>
                </a:rPr>
                <a:t>spaciousy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Lato" charset="0"/>
                  <a:sym typeface="Montserrat-Regular" charset="0"/>
                </a:rPr>
                <a:t> feeling &amp; The simplicity ipsum suggests strength and the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Lato" charset="0"/>
                  <a:sym typeface="Montserrat-Regular" charset="0"/>
                </a:rPr>
                <a:t>spaciousn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Lato" charset="0"/>
                  <a:sym typeface="Montserrat-Regular" charset="0"/>
                </a:rPr>
                <a:t> contributes</a:t>
              </a:r>
            </a:p>
            <a:p>
              <a:pPr algn="ctr">
                <a:lnSpc>
                  <a:spcPts val="1600"/>
                </a:lnSpc>
              </a:pP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PT Sans" panose="020B0503020203020204" pitchFamily="34" charset="0"/>
                  <a:ea typeface="PT Sans" panose="020B0503020203020204" pitchFamily="34" charset="0"/>
                  <a:cs typeface="Open Sans Condensed Light" panose="020B0306030504020204" pitchFamily="34" charset="0"/>
                  <a:sym typeface="Montserrat-Regular" charset="0"/>
                </a:rPr>
                <a:t>the best alignments we have created a very of the layout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Lato" charset="0"/>
                <a:sym typeface="Montserrat-Regular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4323443" y="3356899"/>
              <a:ext cx="3545114" cy="842694"/>
              <a:chOff x="4323442" y="3356899"/>
              <a:chExt cx="3545114" cy="842694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5406571" y="3356899"/>
                <a:ext cx="137885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accent2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“HELLO”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323442" y="3701126"/>
                <a:ext cx="35451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Iam</a:t>
                </a:r>
                <a:r>
                  <a:rPr 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 John Deo, Your Presenter!</a:t>
                </a:r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5773980" y="4108971"/>
                <a:ext cx="644040" cy="90622"/>
                <a:chOff x="5773980" y="4108971"/>
                <a:chExt cx="644040" cy="90622"/>
              </a:xfrm>
            </p:grpSpPr>
            <p:cxnSp>
              <p:nvCxnSpPr>
                <p:cNvPr id="21" name="Straight Connector 20"/>
                <p:cNvCxnSpPr/>
                <p:nvPr/>
              </p:nvCxnSpPr>
              <p:spPr>
                <a:xfrm>
                  <a:off x="5819291" y="4154282"/>
                  <a:ext cx="553418" cy="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Oval 21"/>
                <p:cNvSpPr/>
                <p:nvPr/>
              </p:nvSpPr>
              <p:spPr>
                <a:xfrm>
                  <a:off x="6327398" y="4108971"/>
                  <a:ext cx="90622" cy="90622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5773980" y="4108971"/>
                  <a:ext cx="90622" cy="90622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771000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www.yourwebsite.com</a:t>
            </a:r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2057400" y="2057400"/>
            <a:ext cx="4038600" cy="3810000"/>
          </a:xfrm>
          <a:custGeom>
            <a:avLst/>
            <a:gdLst>
              <a:gd name="T0" fmla="*/ 0 w 1698"/>
              <a:gd name="T1" fmla="*/ 1597 h 1597"/>
              <a:gd name="T2" fmla="*/ 514 w 1698"/>
              <a:gd name="T3" fmla="*/ 1597 h 1597"/>
              <a:gd name="T4" fmla="*/ 514 w 1698"/>
              <a:gd name="T5" fmla="*/ 0 h 1597"/>
              <a:gd name="T6" fmla="*/ 0 w 1698"/>
              <a:gd name="T7" fmla="*/ 0 h 1597"/>
              <a:gd name="T8" fmla="*/ 0 w 1698"/>
              <a:gd name="T9" fmla="*/ 1597 h 1597"/>
              <a:gd name="T10" fmla="*/ 592 w 1698"/>
              <a:gd name="T11" fmla="*/ 1597 h 1597"/>
              <a:gd name="T12" fmla="*/ 1106 w 1698"/>
              <a:gd name="T13" fmla="*/ 1597 h 1597"/>
              <a:gd name="T14" fmla="*/ 1106 w 1698"/>
              <a:gd name="T15" fmla="*/ 0 h 1597"/>
              <a:gd name="T16" fmla="*/ 592 w 1698"/>
              <a:gd name="T17" fmla="*/ 0 h 1597"/>
              <a:gd name="T18" fmla="*/ 592 w 1698"/>
              <a:gd name="T19" fmla="*/ 1597 h 1597"/>
              <a:gd name="T20" fmla="*/ 1184 w 1698"/>
              <a:gd name="T21" fmla="*/ 0 h 1597"/>
              <a:gd name="T22" fmla="*/ 1184 w 1698"/>
              <a:gd name="T23" fmla="*/ 1597 h 1597"/>
              <a:gd name="T24" fmla="*/ 1698 w 1698"/>
              <a:gd name="T25" fmla="*/ 1597 h 1597"/>
              <a:gd name="T26" fmla="*/ 1698 w 1698"/>
              <a:gd name="T27" fmla="*/ 0 h 1597"/>
              <a:gd name="T28" fmla="*/ 1184 w 1698"/>
              <a:gd name="T29" fmla="*/ 0 h 1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8" h="1597">
                <a:moveTo>
                  <a:pt x="0" y="1597"/>
                </a:moveTo>
                <a:lnTo>
                  <a:pt x="514" y="1597"/>
                </a:lnTo>
                <a:lnTo>
                  <a:pt x="514" y="0"/>
                </a:lnTo>
                <a:lnTo>
                  <a:pt x="0" y="0"/>
                </a:lnTo>
                <a:lnTo>
                  <a:pt x="0" y="1597"/>
                </a:lnTo>
                <a:close/>
                <a:moveTo>
                  <a:pt x="592" y="1597"/>
                </a:moveTo>
                <a:lnTo>
                  <a:pt x="1106" y="1597"/>
                </a:lnTo>
                <a:lnTo>
                  <a:pt x="1106" y="0"/>
                </a:lnTo>
                <a:lnTo>
                  <a:pt x="592" y="0"/>
                </a:lnTo>
                <a:lnTo>
                  <a:pt x="592" y="1597"/>
                </a:lnTo>
                <a:close/>
                <a:moveTo>
                  <a:pt x="1184" y="0"/>
                </a:moveTo>
                <a:lnTo>
                  <a:pt x="1184" y="1597"/>
                </a:lnTo>
                <a:lnTo>
                  <a:pt x="1698" y="1597"/>
                </a:lnTo>
                <a:lnTo>
                  <a:pt x="1698" y="0"/>
                </a:lnTo>
                <a:lnTo>
                  <a:pt x="1184" y="0"/>
                </a:lnTo>
                <a:close/>
              </a:path>
            </a:pathLst>
          </a:custGeom>
          <a:solidFill>
            <a:srgbClr val="000000">
              <a:alpha val="14902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About Us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678543" y="580571"/>
            <a:ext cx="0" cy="595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278981" y="2057400"/>
            <a:ext cx="185737" cy="381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686299" y="2057400"/>
            <a:ext cx="185737" cy="381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530585" y="2057400"/>
            <a:ext cx="1988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PT Sans" panose="020B0503020203020204" pitchFamily="34" charset="0"/>
                <a:ea typeface="PT Sans" panose="020B0503020203020204" pitchFamily="34" charset="0"/>
              </a:rPr>
              <a:t>AWESOME</a:t>
            </a:r>
          </a:p>
          <a:p>
            <a:r>
              <a:rPr lang="en-US" sz="2500" b="1" dirty="0">
                <a:solidFill>
                  <a:schemeClr val="accent2"/>
                </a:solidFill>
                <a:latin typeface="PT Sans" panose="020B0503020203020204" pitchFamily="34" charset="0"/>
                <a:ea typeface="PT Sans" panose="020B0503020203020204" pitchFamily="34" charset="0"/>
              </a:rPr>
              <a:t>DEADLINE</a:t>
            </a:r>
          </a:p>
        </p:txBody>
      </p:sp>
      <p:sp>
        <p:nvSpPr>
          <p:cNvPr id="35" name="Rectangle 9"/>
          <p:cNvSpPr>
            <a:spLocks/>
          </p:cNvSpPr>
          <p:nvPr/>
        </p:nvSpPr>
        <p:spPr bwMode="auto">
          <a:xfrm>
            <a:off x="6660573" y="3106056"/>
            <a:ext cx="3716939" cy="2761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for professionalism and reliability. By using simple are very alignments we have created a very of the to layout you design is meant to  the project an image and the yours alignments we have created a very of the layout</a:t>
            </a: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 </a:t>
            </a:r>
          </a:p>
          <a:p>
            <a:pPr>
              <a:lnSpc>
                <a:spcPts val="1600"/>
              </a:lnSpc>
            </a:pP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PT Sans" panose="020B0503020203020204" pitchFamily="34" charset="0"/>
              <a:ea typeface="PT Sans" panose="020B0503020203020204" pitchFamily="34" charset="0"/>
              <a:cs typeface="Open Sans Condensed Light" panose="020B0306030504020204" pitchFamily="34" charset="0"/>
              <a:sym typeface="Montserrat-Regular" charset="0"/>
            </a:endParaRPr>
          </a:p>
          <a:p>
            <a:pPr>
              <a:lnSpc>
                <a:spcPts val="1600"/>
              </a:lnSpc>
            </a:pP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PT Sans" panose="020B0503020203020204" pitchFamily="34" charset="0"/>
              <a:ea typeface="PT Sans" panose="020B0503020203020204" pitchFamily="34" charset="0"/>
              <a:cs typeface="Open Sans Condensed Light" panose="020B0306030504020204" pitchFamily="34" charset="0"/>
              <a:sym typeface="Montserrat-Regular" charset="0"/>
            </a:endParaRPr>
          </a:p>
          <a:p>
            <a:pPr>
              <a:lnSpc>
                <a:spcPts val="16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for professionalism and reliability. By using simple are very alignments we have created a very of the to layout you design is meant to  the project an image and the yours alignments we have created a very of the layout</a:t>
            </a:r>
          </a:p>
        </p:txBody>
      </p:sp>
      <p:cxnSp>
        <p:nvCxnSpPr>
          <p:cNvPr id="25" name="Straight Connector 24"/>
          <p:cNvCxnSpPr>
            <a:cxnSpLocks/>
            <a:stCxn id="35" idx="1"/>
          </p:cNvCxnSpPr>
          <p:nvPr/>
        </p:nvCxnSpPr>
        <p:spPr>
          <a:xfrm>
            <a:off x="6660573" y="4486728"/>
            <a:ext cx="357199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6660573" y="2857428"/>
            <a:ext cx="567541" cy="4571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9523A4C-4E27-4649-B02A-7894958980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9321292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1790700"/>
            <a:ext cx="4343400" cy="2362200"/>
          </a:xfrm>
          <a:prstGeom prst="rect">
            <a:avLst/>
          </a:prstGeom>
          <a:solidFill>
            <a:srgbClr val="000000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343400" y="1790700"/>
            <a:ext cx="3505200" cy="2362200"/>
          </a:xfrm>
          <a:prstGeom prst="rect">
            <a:avLst/>
          </a:prstGeom>
          <a:solidFill>
            <a:srgbClr val="44546A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848600" y="1790700"/>
            <a:ext cx="4343400" cy="2362200"/>
          </a:xfrm>
          <a:prstGeom prst="rect">
            <a:avLst/>
          </a:prstGeom>
          <a:solidFill>
            <a:srgbClr val="000000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Company Team Members</a:t>
            </a:r>
            <a:endParaRPr lang="en-US" dirty="0"/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678543" y="580571"/>
            <a:ext cx="0" cy="595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1735760" y="4661644"/>
            <a:ext cx="8720481" cy="1207454"/>
            <a:chOff x="1735760" y="4566394"/>
            <a:chExt cx="8720481" cy="1207454"/>
          </a:xfrm>
        </p:grpSpPr>
        <p:grpSp>
          <p:nvGrpSpPr>
            <p:cNvPr id="63" name="Group 62"/>
            <p:cNvGrpSpPr/>
            <p:nvPr/>
          </p:nvGrpSpPr>
          <p:grpSpPr>
            <a:xfrm>
              <a:off x="1735760" y="4568478"/>
              <a:ext cx="2373395" cy="1203286"/>
              <a:chOff x="1501514" y="4475312"/>
              <a:chExt cx="2373395" cy="1203286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1501514" y="4475312"/>
                <a:ext cx="2205555" cy="682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300"/>
                  </a:lnSpc>
                </a:pPr>
                <a:r>
                  <a:rPr lang="en-US" sz="15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Vice President</a:t>
                </a:r>
              </a:p>
              <a:p>
                <a:pPr>
                  <a:lnSpc>
                    <a:spcPts val="2300"/>
                  </a:lnSpc>
                </a:pPr>
                <a:r>
                  <a:rPr lang="en-US" sz="2000" b="1" dirty="0">
                    <a:solidFill>
                      <a:schemeClr val="accent1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Dr. Jacky Chan</a:t>
                </a: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1501514" y="5175896"/>
                <a:ext cx="2373395" cy="502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&amp;</a:t>
                </a: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4909303" y="4568478"/>
              <a:ext cx="2373395" cy="1203286"/>
              <a:chOff x="4343400" y="4475312"/>
              <a:chExt cx="2373395" cy="1203286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4343400" y="4475312"/>
                <a:ext cx="2205555" cy="682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300"/>
                  </a:lnSpc>
                </a:pPr>
                <a:r>
                  <a:rPr lang="en-US" sz="15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CEO</a:t>
                </a:r>
              </a:p>
              <a:p>
                <a:pPr>
                  <a:lnSpc>
                    <a:spcPts val="2300"/>
                  </a:lnSpc>
                </a:pPr>
                <a:r>
                  <a:rPr lang="en-US" sz="2000" b="1" dirty="0" err="1">
                    <a:solidFill>
                      <a:schemeClr val="accent2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Chamely</a:t>
                </a:r>
                <a:r>
                  <a:rPr lang="en-US" sz="2000" b="1" dirty="0">
                    <a:solidFill>
                      <a:schemeClr val="accent2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 </a:t>
                </a:r>
                <a:r>
                  <a:rPr lang="en-US" sz="2000" b="1" dirty="0" err="1">
                    <a:solidFill>
                      <a:schemeClr val="accent2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Sikon</a:t>
                </a:r>
                <a:endParaRPr lang="en-US" sz="2000" b="1" dirty="0">
                  <a:solidFill>
                    <a:schemeClr val="accent2"/>
                  </a:solidFill>
                  <a:latin typeface="PT Sans" panose="020B0503020203020204" pitchFamily="34" charset="0"/>
                  <a:ea typeface="PT Sans" panose="020B0503020203020204" pitchFamily="34" charset="0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4343400" y="5175896"/>
                <a:ext cx="2373395" cy="502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&amp;</a:t>
                </a:r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8082846" y="4566394"/>
              <a:ext cx="2373395" cy="1207454"/>
              <a:chOff x="7848600" y="4471144"/>
              <a:chExt cx="2373395" cy="1207454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7848600" y="4471144"/>
                <a:ext cx="2205555" cy="690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300"/>
                  </a:lnSpc>
                </a:pPr>
                <a:r>
                  <a:rPr lang="en-US" sz="15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Exctv</a:t>
                </a:r>
                <a:r>
                  <a:rPr lang="en-US" sz="15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. Director</a:t>
                </a:r>
              </a:p>
              <a:p>
                <a:pPr>
                  <a:lnSpc>
                    <a:spcPts val="2300"/>
                  </a:lnSpc>
                </a:pPr>
                <a:r>
                  <a:rPr lang="en-US" sz="2000" b="1" dirty="0">
                    <a:solidFill>
                      <a:schemeClr val="accent4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John </a:t>
                </a:r>
                <a:r>
                  <a:rPr lang="en-US" sz="2000" b="1" dirty="0" err="1">
                    <a:solidFill>
                      <a:schemeClr val="accent4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Dowan</a:t>
                </a:r>
                <a:endParaRPr lang="en-US" sz="2000" b="1" dirty="0">
                  <a:solidFill>
                    <a:schemeClr val="accent4"/>
                  </a:solidFill>
                  <a:latin typeface="PT Sans" panose="020B0503020203020204" pitchFamily="34" charset="0"/>
                  <a:ea typeface="PT Sans" panose="020B0503020203020204" pitchFamily="34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7848600" y="5175896"/>
                <a:ext cx="2373395" cy="502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meant to your project &amp;</a:t>
                </a:r>
              </a:p>
            </p:txBody>
          </p:sp>
        </p:grpSp>
        <p:cxnSp>
          <p:nvCxnSpPr>
            <p:cNvPr id="67" name="Straight Connector 66"/>
            <p:cNvCxnSpPr/>
            <p:nvPr/>
          </p:nvCxnSpPr>
          <p:spPr>
            <a:xfrm>
              <a:off x="4509229" y="4655964"/>
              <a:ext cx="0" cy="102831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7682772" y="4655964"/>
              <a:ext cx="0" cy="102831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50F54E6-4618-4648-813D-DA1632F281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A9150C8-A099-45B0-8D9E-046274520B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5C3861-EB7D-46F0-BB4D-C94A8E015D2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87255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Company Service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678543" y="580571"/>
            <a:ext cx="0" cy="595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1987200" y="2362200"/>
            <a:ext cx="8217600" cy="1310282"/>
            <a:chOff x="1982502" y="2598598"/>
            <a:chExt cx="8217600" cy="1310282"/>
          </a:xfrm>
        </p:grpSpPr>
        <p:grpSp>
          <p:nvGrpSpPr>
            <p:cNvPr id="43" name="Group 42"/>
            <p:cNvGrpSpPr/>
            <p:nvPr/>
          </p:nvGrpSpPr>
          <p:grpSpPr>
            <a:xfrm>
              <a:off x="1982502" y="2598598"/>
              <a:ext cx="1991837" cy="1310282"/>
              <a:chOff x="1752850" y="2598598"/>
              <a:chExt cx="1991837" cy="1310282"/>
            </a:xfrm>
          </p:grpSpPr>
          <p:grpSp>
            <p:nvGrpSpPr>
              <p:cNvPr id="39" name="Group 38"/>
              <p:cNvGrpSpPr/>
              <p:nvPr/>
            </p:nvGrpSpPr>
            <p:grpSpPr>
              <a:xfrm>
                <a:off x="1752850" y="2598598"/>
                <a:ext cx="1701145" cy="561949"/>
                <a:chOff x="1752850" y="2560504"/>
                <a:chExt cx="1701145" cy="561949"/>
              </a:xfrm>
            </p:grpSpPr>
            <p:sp>
              <p:nvSpPr>
                <p:cNvPr id="24" name="Freeform 5"/>
                <p:cNvSpPr>
                  <a:spLocks noEditPoints="1"/>
                </p:cNvSpPr>
                <p:nvPr/>
              </p:nvSpPr>
              <p:spPr bwMode="auto">
                <a:xfrm>
                  <a:off x="1752850" y="2636691"/>
                  <a:ext cx="401638" cy="409575"/>
                </a:xfrm>
                <a:custGeom>
                  <a:avLst/>
                  <a:gdLst>
                    <a:gd name="T0" fmla="*/ 109 w 111"/>
                    <a:gd name="T1" fmla="*/ 1 h 111"/>
                    <a:gd name="T2" fmla="*/ 108 w 111"/>
                    <a:gd name="T3" fmla="*/ 0 h 111"/>
                    <a:gd name="T4" fmla="*/ 106 w 111"/>
                    <a:gd name="T5" fmla="*/ 1 h 111"/>
                    <a:gd name="T6" fmla="*/ 2 w 111"/>
                    <a:gd name="T7" fmla="*/ 70 h 111"/>
                    <a:gd name="T8" fmla="*/ 0 w 111"/>
                    <a:gd name="T9" fmla="*/ 73 h 111"/>
                    <a:gd name="T10" fmla="*/ 3 w 111"/>
                    <a:gd name="T11" fmla="*/ 76 h 111"/>
                    <a:gd name="T12" fmla="*/ 30 w 111"/>
                    <a:gd name="T13" fmla="*/ 87 h 111"/>
                    <a:gd name="T14" fmla="*/ 42 w 111"/>
                    <a:gd name="T15" fmla="*/ 109 h 111"/>
                    <a:gd name="T16" fmla="*/ 45 w 111"/>
                    <a:gd name="T17" fmla="*/ 111 h 111"/>
                    <a:gd name="T18" fmla="*/ 45 w 111"/>
                    <a:gd name="T19" fmla="*/ 111 h 111"/>
                    <a:gd name="T20" fmla="*/ 48 w 111"/>
                    <a:gd name="T21" fmla="*/ 109 h 111"/>
                    <a:gd name="T22" fmla="*/ 55 w 111"/>
                    <a:gd name="T23" fmla="*/ 97 h 111"/>
                    <a:gd name="T24" fmla="*/ 89 w 111"/>
                    <a:gd name="T25" fmla="*/ 111 h 111"/>
                    <a:gd name="T26" fmla="*/ 90 w 111"/>
                    <a:gd name="T27" fmla="*/ 111 h 111"/>
                    <a:gd name="T28" fmla="*/ 92 w 111"/>
                    <a:gd name="T29" fmla="*/ 110 h 111"/>
                    <a:gd name="T30" fmla="*/ 94 w 111"/>
                    <a:gd name="T31" fmla="*/ 108 h 111"/>
                    <a:gd name="T32" fmla="*/ 111 w 111"/>
                    <a:gd name="T33" fmla="*/ 4 h 111"/>
                    <a:gd name="T34" fmla="*/ 109 w 111"/>
                    <a:gd name="T35" fmla="*/ 1 h 111"/>
                    <a:gd name="T36" fmla="*/ 11 w 111"/>
                    <a:gd name="T37" fmla="*/ 72 h 111"/>
                    <a:gd name="T38" fmla="*/ 91 w 111"/>
                    <a:gd name="T39" fmla="*/ 19 h 111"/>
                    <a:gd name="T40" fmla="*/ 33 w 111"/>
                    <a:gd name="T41" fmla="*/ 81 h 111"/>
                    <a:gd name="T42" fmla="*/ 32 w 111"/>
                    <a:gd name="T43" fmla="*/ 80 h 111"/>
                    <a:gd name="T44" fmla="*/ 11 w 111"/>
                    <a:gd name="T45" fmla="*/ 72 h 111"/>
                    <a:gd name="T46" fmla="*/ 36 w 111"/>
                    <a:gd name="T47" fmla="*/ 83 h 111"/>
                    <a:gd name="T48" fmla="*/ 36 w 111"/>
                    <a:gd name="T49" fmla="*/ 83 h 111"/>
                    <a:gd name="T50" fmla="*/ 101 w 111"/>
                    <a:gd name="T51" fmla="*/ 13 h 111"/>
                    <a:gd name="T52" fmla="*/ 45 w 111"/>
                    <a:gd name="T53" fmla="*/ 100 h 111"/>
                    <a:gd name="T54" fmla="*/ 36 w 111"/>
                    <a:gd name="T55" fmla="*/ 83 h 111"/>
                    <a:gd name="T56" fmla="*/ 88 w 111"/>
                    <a:gd name="T57" fmla="*/ 103 h 111"/>
                    <a:gd name="T58" fmla="*/ 58 w 111"/>
                    <a:gd name="T59" fmla="*/ 91 h 111"/>
                    <a:gd name="T60" fmla="*/ 56 w 111"/>
                    <a:gd name="T61" fmla="*/ 90 h 111"/>
                    <a:gd name="T62" fmla="*/ 101 w 111"/>
                    <a:gd name="T63" fmla="*/ 20 h 111"/>
                    <a:gd name="T64" fmla="*/ 88 w 111"/>
                    <a:gd name="T65" fmla="*/ 103 h 111"/>
                    <a:gd name="T66" fmla="*/ 88 w 111"/>
                    <a:gd name="T67" fmla="*/ 103 h 111"/>
                    <a:gd name="T68" fmla="*/ 88 w 111"/>
                    <a:gd name="T69" fmla="*/ 103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11" h="111">
                      <a:moveTo>
                        <a:pt x="109" y="1"/>
                      </a:moveTo>
                      <a:cubicBezTo>
                        <a:pt x="109" y="1"/>
                        <a:pt x="108" y="0"/>
                        <a:pt x="108" y="0"/>
                      </a:cubicBezTo>
                      <a:cubicBezTo>
                        <a:pt x="107" y="0"/>
                        <a:pt x="106" y="1"/>
                        <a:pt x="106" y="1"/>
                      </a:cubicBezTo>
                      <a:cubicBezTo>
                        <a:pt x="2" y="70"/>
                        <a:pt x="2" y="70"/>
                        <a:pt x="2" y="70"/>
                      </a:cubicBezTo>
                      <a:cubicBezTo>
                        <a:pt x="1" y="71"/>
                        <a:pt x="0" y="72"/>
                        <a:pt x="0" y="73"/>
                      </a:cubicBezTo>
                      <a:cubicBezTo>
                        <a:pt x="1" y="75"/>
                        <a:pt x="1" y="76"/>
                        <a:pt x="3" y="76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42" y="109"/>
                        <a:pt x="42" y="109"/>
                        <a:pt x="42" y="109"/>
                      </a:cubicBezTo>
                      <a:cubicBezTo>
                        <a:pt x="43" y="110"/>
                        <a:pt x="44" y="111"/>
                        <a:pt x="45" y="111"/>
                      </a:cubicBezTo>
                      <a:cubicBezTo>
                        <a:pt x="45" y="111"/>
                        <a:pt x="45" y="111"/>
                        <a:pt x="45" y="111"/>
                      </a:cubicBezTo>
                      <a:cubicBezTo>
                        <a:pt x="47" y="111"/>
                        <a:pt x="48" y="110"/>
                        <a:pt x="48" y="109"/>
                      </a:cubicBezTo>
                      <a:cubicBezTo>
                        <a:pt x="55" y="97"/>
                        <a:pt x="55" y="97"/>
                        <a:pt x="55" y="97"/>
                      </a:cubicBezTo>
                      <a:cubicBezTo>
                        <a:pt x="89" y="111"/>
                        <a:pt x="89" y="111"/>
                        <a:pt x="89" y="111"/>
                      </a:cubicBezTo>
                      <a:cubicBezTo>
                        <a:pt x="89" y="111"/>
                        <a:pt x="90" y="111"/>
                        <a:pt x="90" y="111"/>
                      </a:cubicBezTo>
                      <a:cubicBezTo>
                        <a:pt x="91" y="111"/>
                        <a:pt x="91" y="111"/>
                        <a:pt x="92" y="110"/>
                      </a:cubicBezTo>
                      <a:cubicBezTo>
                        <a:pt x="93" y="110"/>
                        <a:pt x="93" y="109"/>
                        <a:pt x="94" y="108"/>
                      </a:cubicBezTo>
                      <a:cubicBezTo>
                        <a:pt x="111" y="4"/>
                        <a:pt x="111" y="4"/>
                        <a:pt x="111" y="4"/>
                      </a:cubicBezTo>
                      <a:cubicBezTo>
                        <a:pt x="111" y="3"/>
                        <a:pt x="111" y="2"/>
                        <a:pt x="109" y="1"/>
                      </a:cubicBezTo>
                      <a:close/>
                      <a:moveTo>
                        <a:pt x="11" y="72"/>
                      </a:moveTo>
                      <a:cubicBezTo>
                        <a:pt x="91" y="19"/>
                        <a:pt x="91" y="19"/>
                        <a:pt x="91" y="19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2" y="80"/>
                      </a:cubicBezTo>
                      <a:lnTo>
                        <a:pt x="11" y="72"/>
                      </a:lnTo>
                      <a:close/>
                      <a:moveTo>
                        <a:pt x="36" y="83"/>
                      </a:moveTo>
                      <a:cubicBezTo>
                        <a:pt x="36" y="83"/>
                        <a:pt x="36" y="83"/>
                        <a:pt x="36" y="83"/>
                      </a:cubicBezTo>
                      <a:cubicBezTo>
                        <a:pt x="101" y="13"/>
                        <a:pt x="101" y="13"/>
                        <a:pt x="101" y="13"/>
                      </a:cubicBezTo>
                      <a:cubicBezTo>
                        <a:pt x="45" y="100"/>
                        <a:pt x="45" y="100"/>
                        <a:pt x="45" y="100"/>
                      </a:cubicBezTo>
                      <a:lnTo>
                        <a:pt x="36" y="83"/>
                      </a:lnTo>
                      <a:close/>
                      <a:moveTo>
                        <a:pt x="88" y="103"/>
                      </a:moveTo>
                      <a:cubicBezTo>
                        <a:pt x="58" y="91"/>
                        <a:pt x="58" y="91"/>
                        <a:pt x="58" y="91"/>
                      </a:cubicBezTo>
                      <a:cubicBezTo>
                        <a:pt x="57" y="91"/>
                        <a:pt x="57" y="90"/>
                        <a:pt x="56" y="90"/>
                      </a:cubicBezTo>
                      <a:cubicBezTo>
                        <a:pt x="101" y="20"/>
                        <a:pt x="101" y="20"/>
                        <a:pt x="101" y="20"/>
                      </a:cubicBezTo>
                      <a:lnTo>
                        <a:pt x="88" y="103"/>
                      </a:lnTo>
                      <a:close/>
                      <a:moveTo>
                        <a:pt x="88" y="103"/>
                      </a:moveTo>
                      <a:cubicBezTo>
                        <a:pt x="88" y="103"/>
                        <a:pt x="88" y="103"/>
                        <a:pt x="88" y="103"/>
                      </a:cubicBez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2254377" y="2560504"/>
                  <a:ext cx="1199618" cy="5619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dirty="0">
                      <a:latin typeface="PT Sans" panose="020B0503020203020204" pitchFamily="34" charset="0"/>
                      <a:ea typeface="PT Sans" panose="020B0503020203020204" pitchFamily="34" charset="0"/>
                    </a:rPr>
                    <a:t>Business</a:t>
                  </a:r>
                </a:p>
                <a:p>
                  <a:pPr>
                    <a:lnSpc>
                      <a:spcPts val="1800"/>
                    </a:lnSpc>
                  </a:pPr>
                  <a:r>
                    <a:rPr lang="en-US" b="1" dirty="0">
                      <a:solidFill>
                        <a:schemeClr val="accent1"/>
                      </a:solidFill>
                      <a:latin typeface="PT Sans" panose="020B0503020203020204" pitchFamily="34" charset="0"/>
                      <a:ea typeface="PT Sans" panose="020B0503020203020204" pitchFamily="34" charset="0"/>
                    </a:rPr>
                    <a:t>Solution</a:t>
                  </a:r>
                </a:p>
              </p:txBody>
            </p:sp>
          </p:grpSp>
          <p:sp>
            <p:nvSpPr>
              <p:cNvPr id="60" name="Rectangle 9"/>
              <p:cNvSpPr>
                <a:spLocks/>
              </p:cNvSpPr>
              <p:nvPr/>
            </p:nvSpPr>
            <p:spPr bwMode="auto">
              <a:xfrm>
                <a:off x="1752851" y="3247837"/>
                <a:ext cx="1991836" cy="661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lorem ipsum your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mejurity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 to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kliend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 and lorem ipsum texts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heading of and lorem. </a:t>
                </a: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5095384" y="2598598"/>
              <a:ext cx="1991836" cy="1310282"/>
              <a:chOff x="4993164" y="2598598"/>
              <a:chExt cx="1991836" cy="1310282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4993164" y="2598598"/>
                <a:ext cx="1700351" cy="561949"/>
                <a:chOff x="1753644" y="3335971"/>
                <a:chExt cx="1700351" cy="561949"/>
              </a:xfrm>
            </p:grpSpPr>
            <p:grpSp>
              <p:nvGrpSpPr>
                <p:cNvPr id="35" name="Group 34"/>
                <p:cNvGrpSpPr/>
                <p:nvPr/>
              </p:nvGrpSpPr>
              <p:grpSpPr>
                <a:xfrm>
                  <a:off x="1753644" y="3412158"/>
                  <a:ext cx="400050" cy="409575"/>
                  <a:chOff x="5883276" y="3227388"/>
                  <a:chExt cx="400050" cy="409575"/>
                </a:xfrm>
              </p:grpSpPr>
              <p:sp>
                <p:nvSpPr>
                  <p:cNvPr id="25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5883276" y="3227388"/>
                    <a:ext cx="400050" cy="409575"/>
                  </a:xfrm>
                  <a:custGeom>
                    <a:avLst/>
                    <a:gdLst>
                      <a:gd name="T0" fmla="*/ 110 w 111"/>
                      <a:gd name="T1" fmla="*/ 39 h 111"/>
                      <a:gd name="T2" fmla="*/ 104 w 111"/>
                      <a:gd name="T3" fmla="*/ 39 h 111"/>
                      <a:gd name="T4" fmla="*/ 72 w 111"/>
                      <a:gd name="T5" fmla="*/ 71 h 111"/>
                      <a:gd name="T6" fmla="*/ 27 w 111"/>
                      <a:gd name="T7" fmla="*/ 91 h 111"/>
                      <a:gd name="T8" fmla="*/ 20 w 111"/>
                      <a:gd name="T9" fmla="*/ 84 h 111"/>
                      <a:gd name="T10" fmla="*/ 40 w 111"/>
                      <a:gd name="T11" fmla="*/ 39 h 111"/>
                      <a:gd name="T12" fmla="*/ 72 w 111"/>
                      <a:gd name="T13" fmla="*/ 7 h 111"/>
                      <a:gd name="T14" fmla="*/ 72 w 111"/>
                      <a:gd name="T15" fmla="*/ 1 h 111"/>
                      <a:gd name="T16" fmla="*/ 67 w 111"/>
                      <a:gd name="T17" fmla="*/ 1 h 111"/>
                      <a:gd name="T18" fmla="*/ 34 w 111"/>
                      <a:gd name="T19" fmla="*/ 35 h 111"/>
                      <a:gd name="T20" fmla="*/ 0 w 111"/>
                      <a:gd name="T21" fmla="*/ 111 h 111"/>
                      <a:gd name="T22" fmla="*/ 76 w 111"/>
                      <a:gd name="T23" fmla="*/ 77 h 111"/>
                      <a:gd name="T24" fmla="*/ 110 w 111"/>
                      <a:gd name="T25" fmla="*/ 44 h 111"/>
                      <a:gd name="T26" fmla="*/ 110 w 111"/>
                      <a:gd name="T27" fmla="*/ 39 h 111"/>
                      <a:gd name="T28" fmla="*/ 110 w 111"/>
                      <a:gd name="T29" fmla="*/ 39 h 111"/>
                      <a:gd name="T30" fmla="*/ 110 w 111"/>
                      <a:gd name="T31" fmla="*/ 39 h 1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11" h="111">
                        <a:moveTo>
                          <a:pt x="110" y="39"/>
                        </a:moveTo>
                        <a:cubicBezTo>
                          <a:pt x="108" y="37"/>
                          <a:pt x="106" y="37"/>
                          <a:pt x="104" y="39"/>
                        </a:cubicBezTo>
                        <a:cubicBezTo>
                          <a:pt x="72" y="71"/>
                          <a:pt x="72" y="71"/>
                          <a:pt x="72" y="71"/>
                        </a:cubicBezTo>
                        <a:cubicBezTo>
                          <a:pt x="27" y="91"/>
                          <a:pt x="27" y="91"/>
                          <a:pt x="27" y="91"/>
                        </a:cubicBezTo>
                        <a:cubicBezTo>
                          <a:pt x="20" y="84"/>
                          <a:pt x="20" y="84"/>
                          <a:pt x="20" y="84"/>
                        </a:cubicBezTo>
                        <a:cubicBezTo>
                          <a:pt x="40" y="39"/>
                          <a:pt x="40" y="39"/>
                          <a:pt x="40" y="39"/>
                        </a:cubicBezTo>
                        <a:cubicBezTo>
                          <a:pt x="72" y="7"/>
                          <a:pt x="72" y="7"/>
                          <a:pt x="72" y="7"/>
                        </a:cubicBezTo>
                        <a:cubicBezTo>
                          <a:pt x="73" y="5"/>
                          <a:pt x="73" y="3"/>
                          <a:pt x="72" y="1"/>
                        </a:cubicBezTo>
                        <a:cubicBezTo>
                          <a:pt x="71" y="0"/>
                          <a:pt x="68" y="0"/>
                          <a:pt x="67" y="1"/>
                        </a:cubicBezTo>
                        <a:cubicBezTo>
                          <a:pt x="34" y="35"/>
                          <a:pt x="34" y="35"/>
                          <a:pt x="34" y="35"/>
                        </a:cubicBezTo>
                        <a:cubicBezTo>
                          <a:pt x="0" y="111"/>
                          <a:pt x="0" y="111"/>
                          <a:pt x="0" y="111"/>
                        </a:cubicBezTo>
                        <a:cubicBezTo>
                          <a:pt x="76" y="77"/>
                          <a:pt x="76" y="77"/>
                          <a:pt x="76" y="77"/>
                        </a:cubicBezTo>
                        <a:cubicBezTo>
                          <a:pt x="110" y="44"/>
                          <a:pt x="110" y="44"/>
                          <a:pt x="110" y="44"/>
                        </a:cubicBezTo>
                        <a:cubicBezTo>
                          <a:pt x="111" y="43"/>
                          <a:pt x="111" y="40"/>
                          <a:pt x="110" y="39"/>
                        </a:cubicBezTo>
                        <a:close/>
                        <a:moveTo>
                          <a:pt x="110" y="39"/>
                        </a:moveTo>
                        <a:cubicBezTo>
                          <a:pt x="110" y="39"/>
                          <a:pt x="110" y="39"/>
                          <a:pt x="110" y="39"/>
                        </a:cubicBezTo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6" name="Freeform 7"/>
                  <p:cNvSpPr>
                    <a:spLocks noEditPoints="1"/>
                  </p:cNvSpPr>
                  <p:nvPr/>
                </p:nvSpPr>
                <p:spPr bwMode="auto">
                  <a:xfrm>
                    <a:off x="6103938" y="3327401"/>
                    <a:ext cx="139700" cy="144463"/>
                  </a:xfrm>
                  <a:custGeom>
                    <a:avLst/>
                    <a:gdLst>
                      <a:gd name="T0" fmla="*/ 2 w 39"/>
                      <a:gd name="T1" fmla="*/ 37 h 39"/>
                      <a:gd name="T2" fmla="*/ 4 w 39"/>
                      <a:gd name="T3" fmla="*/ 39 h 39"/>
                      <a:gd name="T4" fmla="*/ 7 w 39"/>
                      <a:gd name="T5" fmla="*/ 37 h 39"/>
                      <a:gd name="T6" fmla="*/ 38 w 39"/>
                      <a:gd name="T7" fmla="*/ 6 h 39"/>
                      <a:gd name="T8" fmla="*/ 38 w 39"/>
                      <a:gd name="T9" fmla="*/ 1 h 39"/>
                      <a:gd name="T10" fmla="*/ 33 w 39"/>
                      <a:gd name="T11" fmla="*/ 1 h 39"/>
                      <a:gd name="T12" fmla="*/ 2 w 39"/>
                      <a:gd name="T13" fmla="*/ 32 h 39"/>
                      <a:gd name="T14" fmla="*/ 2 w 39"/>
                      <a:gd name="T15" fmla="*/ 37 h 39"/>
                      <a:gd name="T16" fmla="*/ 2 w 39"/>
                      <a:gd name="T17" fmla="*/ 37 h 39"/>
                      <a:gd name="T18" fmla="*/ 2 w 39"/>
                      <a:gd name="T19" fmla="*/ 37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" h="39">
                        <a:moveTo>
                          <a:pt x="2" y="37"/>
                        </a:moveTo>
                        <a:cubicBezTo>
                          <a:pt x="2" y="38"/>
                          <a:pt x="3" y="39"/>
                          <a:pt x="4" y="39"/>
                        </a:cubicBezTo>
                        <a:cubicBezTo>
                          <a:pt x="5" y="39"/>
                          <a:pt x="6" y="38"/>
                          <a:pt x="7" y="37"/>
                        </a:cubicBez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9" y="5"/>
                          <a:pt x="39" y="3"/>
                          <a:pt x="38" y="1"/>
                        </a:cubicBezTo>
                        <a:cubicBezTo>
                          <a:pt x="36" y="0"/>
                          <a:pt x="34" y="0"/>
                          <a:pt x="33" y="1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0" y="34"/>
                          <a:pt x="0" y="36"/>
                          <a:pt x="2" y="37"/>
                        </a:cubicBezTo>
                        <a:close/>
                        <a:moveTo>
                          <a:pt x="2" y="37"/>
                        </a:moveTo>
                        <a:cubicBezTo>
                          <a:pt x="2" y="37"/>
                          <a:pt x="2" y="37"/>
                          <a:pt x="2" y="37"/>
                        </a:cubicBezTo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7" name="Freeform 8"/>
                  <p:cNvSpPr>
                    <a:spLocks noEditPoints="1"/>
                  </p:cNvSpPr>
                  <p:nvPr/>
                </p:nvSpPr>
                <p:spPr bwMode="auto">
                  <a:xfrm>
                    <a:off x="6073776" y="3297238"/>
                    <a:ext cx="141288" cy="141288"/>
                  </a:xfrm>
                  <a:custGeom>
                    <a:avLst/>
                    <a:gdLst>
                      <a:gd name="T0" fmla="*/ 2 w 39"/>
                      <a:gd name="T1" fmla="*/ 37 h 38"/>
                      <a:gd name="T2" fmla="*/ 4 w 39"/>
                      <a:gd name="T3" fmla="*/ 38 h 38"/>
                      <a:gd name="T4" fmla="*/ 7 w 39"/>
                      <a:gd name="T5" fmla="*/ 37 h 38"/>
                      <a:gd name="T6" fmla="*/ 38 w 39"/>
                      <a:gd name="T7" fmla="*/ 6 h 38"/>
                      <a:gd name="T8" fmla="*/ 38 w 39"/>
                      <a:gd name="T9" fmla="*/ 1 h 38"/>
                      <a:gd name="T10" fmla="*/ 33 w 39"/>
                      <a:gd name="T11" fmla="*/ 1 h 38"/>
                      <a:gd name="T12" fmla="*/ 2 w 39"/>
                      <a:gd name="T13" fmla="*/ 32 h 38"/>
                      <a:gd name="T14" fmla="*/ 2 w 39"/>
                      <a:gd name="T15" fmla="*/ 37 h 38"/>
                      <a:gd name="T16" fmla="*/ 2 w 39"/>
                      <a:gd name="T17" fmla="*/ 37 h 38"/>
                      <a:gd name="T18" fmla="*/ 2 w 39"/>
                      <a:gd name="T19" fmla="*/ 37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" h="38">
                        <a:moveTo>
                          <a:pt x="2" y="37"/>
                        </a:moveTo>
                        <a:cubicBezTo>
                          <a:pt x="2" y="38"/>
                          <a:pt x="3" y="38"/>
                          <a:pt x="4" y="38"/>
                        </a:cubicBezTo>
                        <a:cubicBezTo>
                          <a:pt x="5" y="38"/>
                          <a:pt x="6" y="38"/>
                          <a:pt x="7" y="37"/>
                        </a:cubicBez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9" y="5"/>
                          <a:pt x="39" y="3"/>
                          <a:pt x="38" y="1"/>
                        </a:cubicBezTo>
                        <a:cubicBezTo>
                          <a:pt x="36" y="0"/>
                          <a:pt x="34" y="0"/>
                          <a:pt x="33" y="1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0" y="34"/>
                          <a:pt x="0" y="36"/>
                          <a:pt x="2" y="37"/>
                        </a:cubicBezTo>
                        <a:close/>
                        <a:moveTo>
                          <a:pt x="2" y="37"/>
                        </a:moveTo>
                        <a:cubicBezTo>
                          <a:pt x="2" y="37"/>
                          <a:pt x="2" y="37"/>
                          <a:pt x="2" y="37"/>
                        </a:cubicBezTo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28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6045201" y="3268663"/>
                    <a:ext cx="141288" cy="139700"/>
                  </a:xfrm>
                  <a:custGeom>
                    <a:avLst/>
                    <a:gdLst>
                      <a:gd name="T0" fmla="*/ 2 w 39"/>
                      <a:gd name="T1" fmla="*/ 37 h 38"/>
                      <a:gd name="T2" fmla="*/ 4 w 39"/>
                      <a:gd name="T3" fmla="*/ 38 h 38"/>
                      <a:gd name="T4" fmla="*/ 7 w 39"/>
                      <a:gd name="T5" fmla="*/ 37 h 38"/>
                      <a:gd name="T6" fmla="*/ 38 w 39"/>
                      <a:gd name="T7" fmla="*/ 6 h 38"/>
                      <a:gd name="T8" fmla="*/ 38 w 39"/>
                      <a:gd name="T9" fmla="*/ 1 h 38"/>
                      <a:gd name="T10" fmla="*/ 32 w 39"/>
                      <a:gd name="T11" fmla="*/ 1 h 38"/>
                      <a:gd name="T12" fmla="*/ 2 w 39"/>
                      <a:gd name="T13" fmla="*/ 32 h 38"/>
                      <a:gd name="T14" fmla="*/ 2 w 39"/>
                      <a:gd name="T15" fmla="*/ 37 h 38"/>
                      <a:gd name="T16" fmla="*/ 2 w 39"/>
                      <a:gd name="T17" fmla="*/ 37 h 38"/>
                      <a:gd name="T18" fmla="*/ 2 w 39"/>
                      <a:gd name="T19" fmla="*/ 37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9" h="38">
                        <a:moveTo>
                          <a:pt x="2" y="37"/>
                        </a:moveTo>
                        <a:cubicBezTo>
                          <a:pt x="2" y="38"/>
                          <a:pt x="3" y="38"/>
                          <a:pt x="4" y="38"/>
                        </a:cubicBezTo>
                        <a:cubicBezTo>
                          <a:pt x="5" y="38"/>
                          <a:pt x="6" y="38"/>
                          <a:pt x="7" y="37"/>
                        </a:cubicBez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9" y="5"/>
                          <a:pt x="39" y="3"/>
                          <a:pt x="38" y="1"/>
                        </a:cubicBezTo>
                        <a:cubicBezTo>
                          <a:pt x="36" y="0"/>
                          <a:pt x="34" y="0"/>
                          <a:pt x="32" y="1"/>
                        </a:cubicBezTo>
                        <a:cubicBezTo>
                          <a:pt x="2" y="32"/>
                          <a:pt x="2" y="32"/>
                          <a:pt x="2" y="32"/>
                        </a:cubicBezTo>
                        <a:cubicBezTo>
                          <a:pt x="0" y="33"/>
                          <a:pt x="0" y="36"/>
                          <a:pt x="2" y="37"/>
                        </a:cubicBezTo>
                        <a:close/>
                        <a:moveTo>
                          <a:pt x="2" y="37"/>
                        </a:moveTo>
                        <a:cubicBezTo>
                          <a:pt x="2" y="37"/>
                          <a:pt x="2" y="37"/>
                          <a:pt x="2" y="37"/>
                        </a:cubicBezTo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56" name="TextBox 55"/>
                <p:cNvSpPr txBox="1"/>
                <p:nvPr/>
              </p:nvSpPr>
              <p:spPr>
                <a:xfrm>
                  <a:off x="2254377" y="3335971"/>
                  <a:ext cx="1199618" cy="56194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dirty="0">
                      <a:latin typeface="PT Sans" panose="020B0503020203020204" pitchFamily="34" charset="0"/>
                      <a:ea typeface="PT Sans" panose="020B0503020203020204" pitchFamily="34" charset="0"/>
                    </a:rPr>
                    <a:t>Marketing</a:t>
                  </a:r>
                </a:p>
                <a:p>
                  <a:pPr>
                    <a:lnSpc>
                      <a:spcPts val="1800"/>
                    </a:lnSpc>
                  </a:pPr>
                  <a:r>
                    <a:rPr lang="en-US" b="1" dirty="0">
                      <a:solidFill>
                        <a:schemeClr val="accent4"/>
                      </a:solidFill>
                      <a:latin typeface="PT Sans" panose="020B0503020203020204" pitchFamily="34" charset="0"/>
                      <a:ea typeface="PT Sans" panose="020B0503020203020204" pitchFamily="34" charset="0"/>
                    </a:rPr>
                    <a:t>Strategy</a:t>
                  </a:r>
                </a:p>
              </p:txBody>
            </p:sp>
          </p:grpSp>
          <p:sp>
            <p:nvSpPr>
              <p:cNvPr id="64" name="Rectangle 9"/>
              <p:cNvSpPr>
                <a:spLocks/>
              </p:cNvSpPr>
              <p:nvPr/>
            </p:nvSpPr>
            <p:spPr bwMode="auto">
              <a:xfrm>
                <a:off x="4993164" y="3247837"/>
                <a:ext cx="1991836" cy="661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lorem ipsum your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mejurity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 to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kliend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 and lorem ipsum texts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heading of and lorem. </a:t>
                </a: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8208266" y="2600233"/>
              <a:ext cx="1991836" cy="1307012"/>
              <a:chOff x="8232684" y="2601868"/>
              <a:chExt cx="1991836" cy="1307012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8232684" y="2601868"/>
                <a:ext cx="1720988" cy="555408"/>
                <a:chOff x="1733007" y="4194968"/>
                <a:chExt cx="1720988" cy="555408"/>
              </a:xfrm>
            </p:grpSpPr>
            <p:grpSp>
              <p:nvGrpSpPr>
                <p:cNvPr id="36" name="Group 35"/>
                <p:cNvGrpSpPr/>
                <p:nvPr/>
              </p:nvGrpSpPr>
              <p:grpSpPr>
                <a:xfrm>
                  <a:off x="1733007" y="4287824"/>
                  <a:ext cx="441325" cy="376237"/>
                  <a:chOff x="8845551" y="3238501"/>
                  <a:chExt cx="441325" cy="376237"/>
                </a:xfrm>
              </p:grpSpPr>
              <p:sp>
                <p:nvSpPr>
                  <p:cNvPr id="29" name="Freeform 10"/>
                  <p:cNvSpPr>
                    <a:spLocks/>
                  </p:cNvSpPr>
                  <p:nvPr/>
                </p:nvSpPr>
                <p:spPr bwMode="auto">
                  <a:xfrm>
                    <a:off x="8845551" y="3494088"/>
                    <a:ext cx="441325" cy="120650"/>
                  </a:xfrm>
                  <a:custGeom>
                    <a:avLst/>
                    <a:gdLst>
                      <a:gd name="T0" fmla="*/ 66 w 122"/>
                      <a:gd name="T1" fmla="*/ 33 h 33"/>
                      <a:gd name="T2" fmla="*/ 64 w 122"/>
                      <a:gd name="T3" fmla="*/ 33 h 33"/>
                      <a:gd name="T4" fmla="*/ 4 w 122"/>
                      <a:gd name="T5" fmla="*/ 14 h 33"/>
                      <a:gd name="T6" fmla="*/ 1 w 122"/>
                      <a:gd name="T7" fmla="*/ 8 h 33"/>
                      <a:gd name="T8" fmla="*/ 7 w 122"/>
                      <a:gd name="T9" fmla="*/ 5 h 33"/>
                      <a:gd name="T10" fmla="*/ 65 w 122"/>
                      <a:gd name="T11" fmla="*/ 23 h 33"/>
                      <a:gd name="T12" fmla="*/ 115 w 122"/>
                      <a:gd name="T13" fmla="*/ 1 h 33"/>
                      <a:gd name="T14" fmla="*/ 121 w 122"/>
                      <a:gd name="T15" fmla="*/ 3 h 33"/>
                      <a:gd name="T16" fmla="*/ 118 w 122"/>
                      <a:gd name="T17" fmla="*/ 9 h 33"/>
                      <a:gd name="T18" fmla="*/ 67 w 122"/>
                      <a:gd name="T19" fmla="*/ 32 h 33"/>
                      <a:gd name="T20" fmla="*/ 66 w 122"/>
                      <a:gd name="T21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2" h="33">
                        <a:moveTo>
                          <a:pt x="66" y="33"/>
                        </a:moveTo>
                        <a:cubicBezTo>
                          <a:pt x="65" y="33"/>
                          <a:pt x="65" y="33"/>
                          <a:pt x="64" y="33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2" y="13"/>
                          <a:pt x="0" y="11"/>
                          <a:pt x="1" y="8"/>
                        </a:cubicBezTo>
                        <a:cubicBezTo>
                          <a:pt x="2" y="6"/>
                          <a:pt x="4" y="4"/>
                          <a:pt x="7" y="5"/>
                        </a:cubicBezTo>
                        <a:cubicBezTo>
                          <a:pt x="65" y="23"/>
                          <a:pt x="65" y="23"/>
                          <a:pt x="65" y="23"/>
                        </a:cubicBezTo>
                        <a:cubicBezTo>
                          <a:pt x="115" y="1"/>
                          <a:pt x="115" y="1"/>
                          <a:pt x="115" y="1"/>
                        </a:cubicBezTo>
                        <a:cubicBezTo>
                          <a:pt x="117" y="0"/>
                          <a:pt x="120" y="1"/>
                          <a:pt x="121" y="3"/>
                        </a:cubicBezTo>
                        <a:cubicBezTo>
                          <a:pt x="122" y="6"/>
                          <a:pt x="121" y="8"/>
                          <a:pt x="118" y="9"/>
                        </a:cubicBezTo>
                        <a:cubicBezTo>
                          <a:pt x="67" y="32"/>
                          <a:pt x="67" y="32"/>
                          <a:pt x="67" y="32"/>
                        </a:cubicBezTo>
                        <a:cubicBezTo>
                          <a:pt x="67" y="33"/>
                          <a:pt x="66" y="33"/>
                          <a:pt x="66" y="3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1" name="Freeform 11"/>
                  <p:cNvSpPr>
                    <a:spLocks/>
                  </p:cNvSpPr>
                  <p:nvPr/>
                </p:nvSpPr>
                <p:spPr bwMode="auto">
                  <a:xfrm>
                    <a:off x="8845551" y="3424238"/>
                    <a:ext cx="441325" cy="120650"/>
                  </a:xfrm>
                  <a:custGeom>
                    <a:avLst/>
                    <a:gdLst>
                      <a:gd name="T0" fmla="*/ 66 w 122"/>
                      <a:gd name="T1" fmla="*/ 33 h 33"/>
                      <a:gd name="T2" fmla="*/ 64 w 122"/>
                      <a:gd name="T3" fmla="*/ 33 h 33"/>
                      <a:gd name="T4" fmla="*/ 4 w 122"/>
                      <a:gd name="T5" fmla="*/ 15 h 33"/>
                      <a:gd name="T6" fmla="*/ 1 w 122"/>
                      <a:gd name="T7" fmla="*/ 9 h 33"/>
                      <a:gd name="T8" fmla="*/ 7 w 122"/>
                      <a:gd name="T9" fmla="*/ 6 h 33"/>
                      <a:gd name="T10" fmla="*/ 65 w 122"/>
                      <a:gd name="T11" fmla="*/ 24 h 33"/>
                      <a:gd name="T12" fmla="*/ 115 w 122"/>
                      <a:gd name="T13" fmla="*/ 1 h 33"/>
                      <a:gd name="T14" fmla="*/ 121 w 122"/>
                      <a:gd name="T15" fmla="*/ 4 h 33"/>
                      <a:gd name="T16" fmla="*/ 118 w 122"/>
                      <a:gd name="T17" fmla="*/ 10 h 33"/>
                      <a:gd name="T18" fmla="*/ 67 w 122"/>
                      <a:gd name="T19" fmla="*/ 33 h 33"/>
                      <a:gd name="T20" fmla="*/ 66 w 122"/>
                      <a:gd name="T21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2" h="33">
                        <a:moveTo>
                          <a:pt x="66" y="33"/>
                        </a:moveTo>
                        <a:cubicBezTo>
                          <a:pt x="65" y="33"/>
                          <a:pt x="65" y="33"/>
                          <a:pt x="64" y="33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2" y="14"/>
                          <a:pt x="0" y="11"/>
                          <a:pt x="1" y="9"/>
                        </a:cubicBezTo>
                        <a:cubicBezTo>
                          <a:pt x="2" y="6"/>
                          <a:pt x="4" y="5"/>
                          <a:pt x="7" y="6"/>
                        </a:cubicBezTo>
                        <a:cubicBezTo>
                          <a:pt x="65" y="24"/>
                          <a:pt x="65" y="24"/>
                          <a:pt x="65" y="24"/>
                        </a:cubicBezTo>
                        <a:cubicBezTo>
                          <a:pt x="115" y="1"/>
                          <a:pt x="115" y="1"/>
                          <a:pt x="115" y="1"/>
                        </a:cubicBezTo>
                        <a:cubicBezTo>
                          <a:pt x="117" y="0"/>
                          <a:pt x="120" y="1"/>
                          <a:pt x="121" y="4"/>
                        </a:cubicBezTo>
                        <a:cubicBezTo>
                          <a:pt x="122" y="6"/>
                          <a:pt x="121" y="9"/>
                          <a:pt x="118" y="10"/>
                        </a:cubicBezTo>
                        <a:cubicBezTo>
                          <a:pt x="67" y="33"/>
                          <a:pt x="67" y="33"/>
                          <a:pt x="67" y="33"/>
                        </a:cubicBezTo>
                        <a:cubicBezTo>
                          <a:pt x="67" y="33"/>
                          <a:pt x="66" y="33"/>
                          <a:pt x="66" y="3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2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8850313" y="3238501"/>
                    <a:ext cx="414338" cy="239713"/>
                  </a:xfrm>
                  <a:custGeom>
                    <a:avLst/>
                    <a:gdLst>
                      <a:gd name="T0" fmla="*/ 65 w 115"/>
                      <a:gd name="T1" fmla="*/ 65 h 65"/>
                      <a:gd name="T2" fmla="*/ 63 w 115"/>
                      <a:gd name="T3" fmla="*/ 65 h 65"/>
                      <a:gd name="T4" fmla="*/ 3 w 115"/>
                      <a:gd name="T5" fmla="*/ 46 h 65"/>
                      <a:gd name="T6" fmla="*/ 0 w 115"/>
                      <a:gd name="T7" fmla="*/ 42 h 65"/>
                      <a:gd name="T8" fmla="*/ 3 w 115"/>
                      <a:gd name="T9" fmla="*/ 37 h 65"/>
                      <a:gd name="T10" fmla="*/ 36 w 115"/>
                      <a:gd name="T11" fmla="*/ 23 h 65"/>
                      <a:gd name="T12" fmla="*/ 46 w 115"/>
                      <a:gd name="T13" fmla="*/ 5 h 65"/>
                      <a:gd name="T14" fmla="*/ 48 w 115"/>
                      <a:gd name="T15" fmla="*/ 1 h 65"/>
                      <a:gd name="T16" fmla="*/ 52 w 115"/>
                      <a:gd name="T17" fmla="*/ 0 h 65"/>
                      <a:gd name="T18" fmla="*/ 112 w 115"/>
                      <a:gd name="T19" fmla="*/ 15 h 65"/>
                      <a:gd name="T20" fmla="*/ 115 w 115"/>
                      <a:gd name="T21" fmla="*/ 19 h 65"/>
                      <a:gd name="T22" fmla="*/ 115 w 115"/>
                      <a:gd name="T23" fmla="*/ 20 h 65"/>
                      <a:gd name="T24" fmla="*/ 99 w 115"/>
                      <a:gd name="T25" fmla="*/ 50 h 65"/>
                      <a:gd name="T26" fmla="*/ 67 w 115"/>
                      <a:gd name="T27" fmla="*/ 64 h 65"/>
                      <a:gd name="T28" fmla="*/ 65 w 115"/>
                      <a:gd name="T29" fmla="*/ 65 h 65"/>
                      <a:gd name="T30" fmla="*/ 18 w 115"/>
                      <a:gd name="T31" fmla="*/ 41 h 65"/>
                      <a:gd name="T32" fmla="*/ 64 w 115"/>
                      <a:gd name="T33" fmla="*/ 55 h 65"/>
                      <a:gd name="T34" fmla="*/ 95 w 115"/>
                      <a:gd name="T35" fmla="*/ 41 h 65"/>
                      <a:gd name="T36" fmla="*/ 106 w 115"/>
                      <a:gd name="T37" fmla="*/ 23 h 65"/>
                      <a:gd name="T38" fmla="*/ 55 w 115"/>
                      <a:gd name="T39" fmla="*/ 10 h 65"/>
                      <a:gd name="T40" fmla="*/ 40 w 115"/>
                      <a:gd name="T41" fmla="*/ 32 h 65"/>
                      <a:gd name="T42" fmla="*/ 18 w 115"/>
                      <a:gd name="T43" fmla="*/ 41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15" h="65">
                        <a:moveTo>
                          <a:pt x="65" y="65"/>
                        </a:moveTo>
                        <a:cubicBezTo>
                          <a:pt x="64" y="65"/>
                          <a:pt x="64" y="65"/>
                          <a:pt x="63" y="65"/>
                        </a:cubicBezTo>
                        <a:cubicBezTo>
                          <a:pt x="3" y="46"/>
                          <a:pt x="3" y="46"/>
                          <a:pt x="3" y="46"/>
                        </a:cubicBezTo>
                        <a:cubicBezTo>
                          <a:pt x="1" y="45"/>
                          <a:pt x="0" y="44"/>
                          <a:pt x="0" y="42"/>
                        </a:cubicBezTo>
                        <a:cubicBezTo>
                          <a:pt x="0" y="40"/>
                          <a:pt x="1" y="38"/>
                          <a:pt x="3" y="37"/>
                        </a:cubicBezTo>
                        <a:cubicBezTo>
                          <a:pt x="36" y="23"/>
                          <a:pt x="36" y="23"/>
                          <a:pt x="36" y="23"/>
                        </a:cubicBezTo>
                        <a:cubicBezTo>
                          <a:pt x="43" y="20"/>
                          <a:pt x="46" y="17"/>
                          <a:pt x="46" y="5"/>
                        </a:cubicBezTo>
                        <a:cubicBezTo>
                          <a:pt x="46" y="3"/>
                          <a:pt x="47" y="2"/>
                          <a:pt x="48" y="1"/>
                        </a:cubicBezTo>
                        <a:cubicBezTo>
                          <a:pt x="49" y="0"/>
                          <a:pt x="51" y="0"/>
                          <a:pt x="52" y="0"/>
                        </a:cubicBezTo>
                        <a:cubicBezTo>
                          <a:pt x="112" y="15"/>
                          <a:pt x="112" y="15"/>
                          <a:pt x="112" y="15"/>
                        </a:cubicBezTo>
                        <a:cubicBezTo>
                          <a:pt x="114" y="15"/>
                          <a:pt x="115" y="17"/>
                          <a:pt x="115" y="19"/>
                        </a:cubicBezTo>
                        <a:cubicBezTo>
                          <a:pt x="115" y="20"/>
                          <a:pt x="115" y="20"/>
                          <a:pt x="115" y="20"/>
                        </a:cubicBezTo>
                        <a:cubicBezTo>
                          <a:pt x="115" y="34"/>
                          <a:pt x="115" y="43"/>
                          <a:pt x="99" y="50"/>
                        </a:cubicBezTo>
                        <a:cubicBezTo>
                          <a:pt x="87" y="55"/>
                          <a:pt x="67" y="64"/>
                          <a:pt x="67" y="64"/>
                        </a:cubicBezTo>
                        <a:cubicBezTo>
                          <a:pt x="66" y="65"/>
                          <a:pt x="65" y="65"/>
                          <a:pt x="65" y="65"/>
                        </a:cubicBezTo>
                        <a:close/>
                        <a:moveTo>
                          <a:pt x="18" y="41"/>
                        </a:moveTo>
                        <a:cubicBezTo>
                          <a:pt x="64" y="55"/>
                          <a:pt x="64" y="55"/>
                          <a:pt x="64" y="55"/>
                        </a:cubicBezTo>
                        <a:cubicBezTo>
                          <a:pt x="69" y="53"/>
                          <a:pt x="85" y="45"/>
                          <a:pt x="95" y="41"/>
                        </a:cubicBezTo>
                        <a:cubicBezTo>
                          <a:pt x="105" y="37"/>
                          <a:pt x="106" y="34"/>
                          <a:pt x="106" y="23"/>
                        </a:cubicBezTo>
                        <a:cubicBezTo>
                          <a:pt x="55" y="10"/>
                          <a:pt x="55" y="10"/>
                          <a:pt x="55" y="10"/>
                        </a:cubicBezTo>
                        <a:cubicBezTo>
                          <a:pt x="54" y="20"/>
                          <a:pt x="51" y="27"/>
                          <a:pt x="40" y="32"/>
                        </a:cubicBezTo>
                        <a:lnTo>
                          <a:pt x="18" y="41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57" name="TextBox 56"/>
                <p:cNvSpPr txBox="1"/>
                <p:nvPr/>
              </p:nvSpPr>
              <p:spPr>
                <a:xfrm>
                  <a:off x="2254377" y="4194968"/>
                  <a:ext cx="1199618" cy="5554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800"/>
                    </a:lnSpc>
                  </a:pPr>
                  <a:r>
                    <a:rPr lang="en-US" dirty="0">
                      <a:latin typeface="PT Sans" panose="020B0503020203020204" pitchFamily="34" charset="0"/>
                      <a:ea typeface="PT Sans" panose="020B0503020203020204" pitchFamily="34" charset="0"/>
                    </a:rPr>
                    <a:t>Branding</a:t>
                  </a:r>
                </a:p>
                <a:p>
                  <a:pPr>
                    <a:lnSpc>
                      <a:spcPts val="1800"/>
                    </a:lnSpc>
                  </a:pPr>
                  <a:r>
                    <a:rPr lang="en-US" b="1" dirty="0">
                      <a:solidFill>
                        <a:schemeClr val="accent2"/>
                      </a:solidFill>
                      <a:latin typeface="PT Sans" panose="020B0503020203020204" pitchFamily="34" charset="0"/>
                      <a:ea typeface="PT Sans" panose="020B0503020203020204" pitchFamily="34" charset="0"/>
                    </a:rPr>
                    <a:t>Design</a:t>
                  </a:r>
                </a:p>
              </p:txBody>
            </p:sp>
          </p:grpSp>
          <p:sp>
            <p:nvSpPr>
              <p:cNvPr id="66" name="Rectangle 9"/>
              <p:cNvSpPr>
                <a:spLocks/>
              </p:cNvSpPr>
              <p:nvPr/>
            </p:nvSpPr>
            <p:spPr bwMode="auto">
              <a:xfrm>
                <a:off x="8232684" y="3247837"/>
                <a:ext cx="1991836" cy="661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lorem ipsum your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mejurity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 to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kliend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 and lorem ipsum texts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heading of and lorem. </a:t>
                </a: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4562475" y="2022158"/>
            <a:ext cx="3067050" cy="3918585"/>
            <a:chOff x="5067300" y="2076450"/>
            <a:chExt cx="3067050" cy="323850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5067300" y="2076450"/>
              <a:ext cx="0" cy="32385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8134350" y="2076450"/>
              <a:ext cx="0" cy="32385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1125793" y="3981450"/>
            <a:ext cx="994041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0C7F70E-B852-4FFD-96A0-EF84A32C59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DA1FC41-D682-4F1F-A920-026BD884BE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725AE7D-F6A1-4DBC-8FF2-2A83FA113D5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4976060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Portfolio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678543" y="580571"/>
            <a:ext cx="0" cy="595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9"/>
          <p:cNvSpPr>
            <a:spLocks/>
          </p:cNvSpPr>
          <p:nvPr/>
        </p:nvSpPr>
        <p:spPr bwMode="auto">
          <a:xfrm>
            <a:off x="852841" y="5820483"/>
            <a:ext cx="5925329" cy="44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ts val="13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PT Sans" panose="020B0503020203020204" pitchFamily="34" charset="0"/>
                <a:ea typeface="PT Sans" panose="020B0503020203020204" pitchFamily="34" charset="0"/>
                <a:cs typeface="Lato" charset="0"/>
                <a:sym typeface="Montserrat-Regular" charset="0"/>
              </a:rPr>
              <a:t>This letterhead design is meant to project an image of professionalism and reliability. By This letterhead design is meant to project an image of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DC5B99F-92CF-4936-B8E0-86D81E7ED45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48B69F8-9A57-43CD-916B-85859C3F0F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4F970EE-D68E-4A6B-A21D-CBC67CB225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0DB1C32-CF36-4022-A555-7BE3C1AA351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101AD23-A10E-4DC9-A6C1-43409CB1951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77E8452-13F7-4722-A6FB-C1B8583BA21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D4ED265-4A7E-467E-B457-03991C694D0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</p:spTree>
    <p:extLst>
      <p:ext uri="{BB962C8B-B14F-4D97-AF65-F5344CB8AC3E}">
        <p14:creationId xmlns:p14="http://schemas.microsoft.com/office/powerpoint/2010/main" val="5423015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Timeline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678543" y="580571"/>
            <a:ext cx="0" cy="595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6165194" y="0"/>
            <a:ext cx="0" cy="685800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5787343" y="1928688"/>
            <a:ext cx="755703" cy="2600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5836809" y="1944275"/>
            <a:ext cx="656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00" dirty="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 Condensed" panose="020B0806030504020204" pitchFamily="34" charset="0"/>
              </a:rPr>
              <a:t>2005</a:t>
            </a:r>
          </a:p>
        </p:txBody>
      </p:sp>
      <p:sp>
        <p:nvSpPr>
          <p:cNvPr id="74" name="Rectangle 73"/>
          <p:cNvSpPr/>
          <p:nvPr/>
        </p:nvSpPr>
        <p:spPr>
          <a:xfrm>
            <a:off x="5787343" y="3298952"/>
            <a:ext cx="755703" cy="2600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5836809" y="3314539"/>
            <a:ext cx="656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00" dirty="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 Condensed" panose="020B0806030504020204" pitchFamily="34" charset="0"/>
              </a:rPr>
              <a:t>2015</a:t>
            </a:r>
          </a:p>
        </p:txBody>
      </p:sp>
      <p:sp>
        <p:nvSpPr>
          <p:cNvPr id="77" name="Rectangle 76"/>
          <p:cNvSpPr/>
          <p:nvPr/>
        </p:nvSpPr>
        <p:spPr>
          <a:xfrm>
            <a:off x="5787343" y="4669215"/>
            <a:ext cx="755703" cy="260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/>
          <p:cNvSpPr txBox="1"/>
          <p:nvPr/>
        </p:nvSpPr>
        <p:spPr>
          <a:xfrm>
            <a:off x="5836809" y="4684802"/>
            <a:ext cx="656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00" dirty="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  <a:cs typeface="Open Sans Condensed" panose="020B0806030504020204" pitchFamily="34" charset="0"/>
              </a:rPr>
              <a:t>2017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5860394" y="546889"/>
            <a:ext cx="4115176" cy="1386734"/>
            <a:chOff x="5860394" y="680239"/>
            <a:chExt cx="4115176" cy="1386734"/>
          </a:xfrm>
        </p:grpSpPr>
        <p:grpSp>
          <p:nvGrpSpPr>
            <p:cNvPr id="25" name="Group 24"/>
            <p:cNvGrpSpPr/>
            <p:nvPr/>
          </p:nvGrpSpPr>
          <p:grpSpPr>
            <a:xfrm>
              <a:off x="5860394" y="1068806"/>
              <a:ext cx="609600" cy="609600"/>
              <a:chOff x="5791200" y="1597587"/>
              <a:chExt cx="609600" cy="609600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5791200" y="1597587"/>
                <a:ext cx="609600" cy="6096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906086" y="1740805"/>
                <a:ext cx="37982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1</a:t>
                </a:r>
              </a:p>
            </p:txBody>
          </p:sp>
        </p:grpSp>
        <p:sp>
          <p:nvSpPr>
            <p:cNvPr id="46" name="Teardrop 45"/>
            <p:cNvSpPr/>
            <p:nvPr/>
          </p:nvSpPr>
          <p:spPr>
            <a:xfrm rot="13500000">
              <a:off x="6901416" y="680239"/>
              <a:ext cx="1386734" cy="138673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Oval 46"/>
            <p:cNvSpPr/>
            <p:nvPr/>
          </p:nvSpPr>
          <p:spPr>
            <a:xfrm>
              <a:off x="7071403" y="850227"/>
              <a:ext cx="1046760" cy="104675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AutoShape 62"/>
            <p:cNvSpPr>
              <a:spLocks/>
            </p:cNvSpPr>
            <p:nvPr/>
          </p:nvSpPr>
          <p:spPr bwMode="auto">
            <a:xfrm rot="5400000">
              <a:off x="7368152" y="1149464"/>
              <a:ext cx="448283" cy="448283"/>
            </a:xfrm>
            <a:custGeom>
              <a:avLst/>
              <a:gdLst/>
              <a:ahLst/>
              <a:cxnLst/>
              <a:rect l="0" t="0" r="r" b="b"/>
              <a:pathLst>
                <a:path w="21403" h="21404">
                  <a:moveTo>
                    <a:pt x="16052" y="10081"/>
                  </a:moveTo>
                  <a:lnTo>
                    <a:pt x="16052" y="18729"/>
                  </a:lnTo>
                  <a:lnTo>
                    <a:pt x="2676" y="18729"/>
                  </a:lnTo>
                  <a:lnTo>
                    <a:pt x="2676" y="5351"/>
                  </a:lnTo>
                  <a:lnTo>
                    <a:pt x="11323" y="5351"/>
                  </a:lnTo>
                  <a:lnTo>
                    <a:pt x="13998" y="2675"/>
                  </a:lnTo>
                  <a:lnTo>
                    <a:pt x="0" y="2675"/>
                  </a:lnTo>
                  <a:lnTo>
                    <a:pt x="0" y="21404"/>
                  </a:lnTo>
                  <a:lnTo>
                    <a:pt x="18728" y="21404"/>
                  </a:lnTo>
                  <a:lnTo>
                    <a:pt x="18728" y="7406"/>
                  </a:lnTo>
                  <a:cubicBezTo>
                    <a:pt x="18728" y="7406"/>
                    <a:pt x="16052" y="10081"/>
                    <a:pt x="16052" y="10081"/>
                  </a:cubicBezTo>
                  <a:close/>
                  <a:moveTo>
                    <a:pt x="6627" y="11939"/>
                  </a:moveTo>
                  <a:lnTo>
                    <a:pt x="5682" y="15723"/>
                  </a:lnTo>
                  <a:lnTo>
                    <a:pt x="9465" y="14777"/>
                  </a:lnTo>
                  <a:lnTo>
                    <a:pt x="18924" y="5318"/>
                  </a:lnTo>
                  <a:lnTo>
                    <a:pt x="16085" y="2479"/>
                  </a:lnTo>
                  <a:cubicBezTo>
                    <a:pt x="16085" y="2479"/>
                    <a:pt x="6627" y="11939"/>
                    <a:pt x="6627" y="11939"/>
                  </a:cubicBezTo>
                  <a:close/>
                  <a:moveTo>
                    <a:pt x="20816" y="587"/>
                  </a:moveTo>
                  <a:cubicBezTo>
                    <a:pt x="21600" y="1371"/>
                    <a:pt x="21598" y="2642"/>
                    <a:pt x="20816" y="3426"/>
                  </a:cubicBezTo>
                  <a:lnTo>
                    <a:pt x="19870" y="4372"/>
                  </a:lnTo>
                  <a:lnTo>
                    <a:pt x="17031" y="1533"/>
                  </a:lnTo>
                  <a:lnTo>
                    <a:pt x="17977" y="587"/>
                  </a:lnTo>
                  <a:cubicBezTo>
                    <a:pt x="18761" y="-195"/>
                    <a:pt x="20032" y="-196"/>
                    <a:pt x="20816" y="587"/>
                  </a:cubicBezTo>
                  <a:cubicBezTo>
                    <a:pt x="20816" y="587"/>
                    <a:pt x="20816" y="587"/>
                    <a:pt x="20816" y="587"/>
                  </a:cubicBezTo>
                  <a:close/>
                  <a:moveTo>
                    <a:pt x="20816" y="587"/>
                  </a:moveTo>
                </a:path>
              </a:pathLst>
            </a:custGeom>
            <a:solidFill>
              <a:schemeClr val="bg1">
                <a:alpha val="89804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8571266" y="1002265"/>
              <a:ext cx="1404304" cy="747267"/>
              <a:chOff x="8577326" y="1082549"/>
              <a:chExt cx="1404304" cy="747267"/>
            </a:xfrm>
          </p:grpSpPr>
          <p:sp>
            <p:nvSpPr>
              <p:cNvPr id="44" name="Rectangle 17"/>
              <p:cNvSpPr>
                <a:spLocks/>
              </p:cNvSpPr>
              <p:nvPr/>
            </p:nvSpPr>
            <p:spPr bwMode="auto">
              <a:xfrm>
                <a:off x="8577326" y="1415912"/>
                <a:ext cx="1404304" cy="413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200"/>
                  </a:lnSpc>
                </a:pP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professionalism.</a:t>
                </a:r>
              </a:p>
            </p:txBody>
          </p:sp>
          <p:sp>
            <p:nvSpPr>
              <p:cNvPr id="45" name="Rectangle 17"/>
              <p:cNvSpPr>
                <a:spLocks/>
              </p:cNvSpPr>
              <p:nvPr/>
            </p:nvSpPr>
            <p:spPr bwMode="auto">
              <a:xfrm>
                <a:off x="8577326" y="1082549"/>
                <a:ext cx="1027160" cy="27829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000"/>
                  </a:lnSpc>
                </a:pPr>
                <a:r>
                  <a:rPr lang="en-US" sz="1300" b="1" dirty="0">
                    <a:solidFill>
                      <a:schemeClr val="accent1"/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" panose="020B0806030504020204" pitchFamily="34" charset="0"/>
                    <a:sym typeface="Montserrat-Regular" charset="0"/>
                  </a:rPr>
                  <a:t>BEGINNING</a:t>
                </a: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5860394" y="3465215"/>
            <a:ext cx="4115176" cy="1386734"/>
            <a:chOff x="5860394" y="3420765"/>
            <a:chExt cx="4115176" cy="1386734"/>
          </a:xfrm>
        </p:grpSpPr>
        <p:grpSp>
          <p:nvGrpSpPr>
            <p:cNvPr id="27" name="Group 26"/>
            <p:cNvGrpSpPr/>
            <p:nvPr/>
          </p:nvGrpSpPr>
          <p:grpSpPr>
            <a:xfrm>
              <a:off x="5860394" y="3809333"/>
              <a:ext cx="609600" cy="609600"/>
              <a:chOff x="5791200" y="4086533"/>
              <a:chExt cx="609600" cy="609600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5791200" y="4086533"/>
                <a:ext cx="609600" cy="6096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906086" y="4229750"/>
                <a:ext cx="37982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3</a:t>
                </a: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6901416" y="3420765"/>
              <a:ext cx="3074154" cy="1386734"/>
              <a:chOff x="6901416" y="3420765"/>
              <a:chExt cx="3074154" cy="1386734"/>
            </a:xfrm>
          </p:grpSpPr>
          <p:sp>
            <p:nvSpPr>
              <p:cNvPr id="54" name="Teardrop 53"/>
              <p:cNvSpPr/>
              <p:nvPr/>
            </p:nvSpPr>
            <p:spPr>
              <a:xfrm rot="13500000">
                <a:off x="6901416" y="3420765"/>
                <a:ext cx="1386734" cy="1386734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 rot="5400000">
                <a:off x="7071403" y="3590752"/>
                <a:ext cx="1046760" cy="10467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11"/>
              <p:cNvSpPr>
                <a:spLocks/>
              </p:cNvSpPr>
              <p:nvPr/>
            </p:nvSpPr>
            <p:spPr bwMode="auto">
              <a:xfrm>
                <a:off x="7348347" y="3911702"/>
                <a:ext cx="492873" cy="404860"/>
              </a:xfrm>
              <a:custGeom>
                <a:avLst/>
                <a:gdLst>
                  <a:gd name="connsiteX0" fmla="*/ 63500 w 2667000"/>
                  <a:gd name="connsiteY0" fmla="*/ 1381350 h 2190750"/>
                  <a:gd name="connsiteX1" fmla="*/ 222018 w 2667000"/>
                  <a:gd name="connsiteY1" fmla="*/ 1417577 h 2190750"/>
                  <a:gd name="connsiteX2" fmla="*/ 1122426 w 2667000"/>
                  <a:gd name="connsiteY2" fmla="*/ 1417577 h 2190750"/>
                  <a:gd name="connsiteX3" fmla="*/ 1343024 w 2667000"/>
                  <a:gd name="connsiteY3" fmla="*/ 1581987 h 2190750"/>
                  <a:gd name="connsiteX4" fmla="*/ 1563506 w 2667000"/>
                  <a:gd name="connsiteY4" fmla="*/ 1417577 h 2190750"/>
                  <a:gd name="connsiteX5" fmla="*/ 2463912 w 2667000"/>
                  <a:gd name="connsiteY5" fmla="*/ 1417577 h 2190750"/>
                  <a:gd name="connsiteX6" fmla="*/ 2622550 w 2667000"/>
                  <a:gd name="connsiteY6" fmla="*/ 1381542 h 2190750"/>
                  <a:gd name="connsiteX7" fmla="*/ 2622550 w 2667000"/>
                  <a:gd name="connsiteY7" fmla="*/ 1978661 h 2190750"/>
                  <a:gd name="connsiteX8" fmla="*/ 2410244 w 2667000"/>
                  <a:gd name="connsiteY8" fmla="*/ 2190750 h 2190750"/>
                  <a:gd name="connsiteX9" fmla="*/ 275688 w 2667000"/>
                  <a:gd name="connsiteY9" fmla="*/ 2190750 h 2190750"/>
                  <a:gd name="connsiteX10" fmla="*/ 63500 w 2667000"/>
                  <a:gd name="connsiteY10" fmla="*/ 1978661 h 2190750"/>
                  <a:gd name="connsiteX11" fmla="*/ 1343024 w 2667000"/>
                  <a:gd name="connsiteY11" fmla="*/ 1155700 h 2190750"/>
                  <a:gd name="connsiteX12" fmla="*/ 1473820 w 2667000"/>
                  <a:gd name="connsiteY12" fmla="*/ 1286088 h 2190750"/>
                  <a:gd name="connsiteX13" fmla="*/ 1473820 w 2667000"/>
                  <a:gd name="connsiteY13" fmla="*/ 1345363 h 2190750"/>
                  <a:gd name="connsiteX14" fmla="*/ 1343024 w 2667000"/>
                  <a:gd name="connsiteY14" fmla="*/ 1475895 h 2190750"/>
                  <a:gd name="connsiteX15" fmla="*/ 1212466 w 2667000"/>
                  <a:gd name="connsiteY15" fmla="*/ 1345363 h 2190750"/>
                  <a:gd name="connsiteX16" fmla="*/ 1212466 w 2667000"/>
                  <a:gd name="connsiteY16" fmla="*/ 1286088 h 2190750"/>
                  <a:gd name="connsiteX17" fmla="*/ 1343024 w 2667000"/>
                  <a:gd name="connsiteY17" fmla="*/ 1155700 h 2190750"/>
                  <a:gd name="connsiteX18" fmla="*/ 1133626 w 2667000"/>
                  <a:gd name="connsiteY18" fmla="*/ 203200 h 2190750"/>
                  <a:gd name="connsiteX19" fmla="*/ 939800 w 2667000"/>
                  <a:gd name="connsiteY19" fmla="*/ 342900 h 2190750"/>
                  <a:gd name="connsiteX20" fmla="*/ 1735138 w 2667000"/>
                  <a:gd name="connsiteY20" fmla="*/ 342900 h 2190750"/>
                  <a:gd name="connsiteX21" fmla="*/ 1541348 w 2667000"/>
                  <a:gd name="connsiteY21" fmla="*/ 203200 h 2190750"/>
                  <a:gd name="connsiteX22" fmla="*/ 1129276 w 2667000"/>
                  <a:gd name="connsiteY22" fmla="*/ 0 h 2190750"/>
                  <a:gd name="connsiteX23" fmla="*/ 1537724 w 2667000"/>
                  <a:gd name="connsiteY23" fmla="*/ 0 h 2190750"/>
                  <a:gd name="connsiteX24" fmla="*/ 1936044 w 2667000"/>
                  <a:gd name="connsiteY24" fmla="*/ 339833 h 2190750"/>
                  <a:gd name="connsiteX25" fmla="*/ 2445862 w 2667000"/>
                  <a:gd name="connsiteY25" fmla="*/ 339833 h 2190750"/>
                  <a:gd name="connsiteX26" fmla="*/ 2667000 w 2667000"/>
                  <a:gd name="connsiteY26" fmla="*/ 552163 h 2190750"/>
                  <a:gd name="connsiteX27" fmla="*/ 2667000 w 2667000"/>
                  <a:gd name="connsiteY27" fmla="*/ 1041969 h 2190750"/>
                  <a:gd name="connsiteX28" fmla="*/ 2454752 w 2667000"/>
                  <a:gd name="connsiteY28" fmla="*/ 1254125 h 2190750"/>
                  <a:gd name="connsiteX29" fmla="*/ 1563900 w 2667000"/>
                  <a:gd name="connsiteY29" fmla="*/ 1254125 h 2190750"/>
                  <a:gd name="connsiteX30" fmla="*/ 1493150 w 2667000"/>
                  <a:gd name="connsiteY30" fmla="*/ 1098462 h 2190750"/>
                  <a:gd name="connsiteX31" fmla="*/ 1488952 w 2667000"/>
                  <a:gd name="connsiteY31" fmla="*/ 1095095 h 2190750"/>
                  <a:gd name="connsiteX32" fmla="*/ 1459936 w 2667000"/>
                  <a:gd name="connsiteY32" fmla="*/ 1071696 h 2190750"/>
                  <a:gd name="connsiteX33" fmla="*/ 1447958 w 2667000"/>
                  <a:gd name="connsiteY33" fmla="*/ 1065368 h 2190750"/>
                  <a:gd name="connsiteX34" fmla="*/ 1421660 w 2667000"/>
                  <a:gd name="connsiteY34" fmla="*/ 1051607 h 2190750"/>
                  <a:gd name="connsiteX35" fmla="*/ 1399064 w 2667000"/>
                  <a:gd name="connsiteY35" fmla="*/ 1044582 h 2190750"/>
                  <a:gd name="connsiteX36" fmla="*/ 1379432 w 2667000"/>
                  <a:gd name="connsiteY36" fmla="*/ 1038601 h 2190750"/>
                  <a:gd name="connsiteX37" fmla="*/ 1333500 w 2667000"/>
                  <a:gd name="connsiteY37" fmla="*/ 1033956 h 2190750"/>
                  <a:gd name="connsiteX38" fmla="*/ 1287568 w 2667000"/>
                  <a:gd name="connsiteY38" fmla="*/ 1038601 h 2190750"/>
                  <a:gd name="connsiteX39" fmla="*/ 1267812 w 2667000"/>
                  <a:gd name="connsiteY39" fmla="*/ 1044582 h 2190750"/>
                  <a:gd name="connsiteX40" fmla="*/ 1245094 w 2667000"/>
                  <a:gd name="connsiteY40" fmla="*/ 1051607 h 2190750"/>
                  <a:gd name="connsiteX41" fmla="*/ 1218918 w 2667000"/>
                  <a:gd name="connsiteY41" fmla="*/ 1065368 h 2190750"/>
                  <a:gd name="connsiteX42" fmla="*/ 1206940 w 2667000"/>
                  <a:gd name="connsiteY42" fmla="*/ 1071696 h 2190750"/>
                  <a:gd name="connsiteX43" fmla="*/ 1177678 w 2667000"/>
                  <a:gd name="connsiteY43" fmla="*/ 1095095 h 2190750"/>
                  <a:gd name="connsiteX44" fmla="*/ 1173728 w 2667000"/>
                  <a:gd name="connsiteY44" fmla="*/ 1098462 h 2190750"/>
                  <a:gd name="connsiteX45" fmla="*/ 1102978 w 2667000"/>
                  <a:gd name="connsiteY45" fmla="*/ 1254125 h 2190750"/>
                  <a:gd name="connsiteX46" fmla="*/ 212248 w 2667000"/>
                  <a:gd name="connsiteY46" fmla="*/ 1254125 h 2190750"/>
                  <a:gd name="connsiteX47" fmla="*/ 0 w 2667000"/>
                  <a:gd name="connsiteY47" fmla="*/ 1041737 h 2190750"/>
                  <a:gd name="connsiteX48" fmla="*/ 0 w 2667000"/>
                  <a:gd name="connsiteY48" fmla="*/ 552163 h 2190750"/>
                  <a:gd name="connsiteX49" fmla="*/ 221138 w 2667000"/>
                  <a:gd name="connsiteY49" fmla="*/ 339833 h 2190750"/>
                  <a:gd name="connsiteX50" fmla="*/ 730586 w 2667000"/>
                  <a:gd name="connsiteY50" fmla="*/ 339833 h 2190750"/>
                  <a:gd name="connsiteX51" fmla="*/ 1129276 w 2667000"/>
                  <a:gd name="connsiteY51" fmla="*/ 0 h 219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667000" h="2190750">
                    <a:moveTo>
                      <a:pt x="63500" y="1381350"/>
                    </a:moveTo>
                    <a:cubicBezTo>
                      <a:pt x="111720" y="1404352"/>
                      <a:pt x="165270" y="1417577"/>
                      <a:pt x="222018" y="1417577"/>
                    </a:cubicBezTo>
                    <a:lnTo>
                      <a:pt x="1122426" y="1417577"/>
                    </a:lnTo>
                    <a:cubicBezTo>
                      <a:pt x="1151570" y="1512265"/>
                      <a:pt x="1238768" y="1581987"/>
                      <a:pt x="1343024" y="1581987"/>
                    </a:cubicBezTo>
                    <a:cubicBezTo>
                      <a:pt x="1447164" y="1581987"/>
                      <a:pt x="1534480" y="1512265"/>
                      <a:pt x="1563506" y="1417577"/>
                    </a:cubicBezTo>
                    <a:cubicBezTo>
                      <a:pt x="1563506" y="1417577"/>
                      <a:pt x="2463912" y="1417577"/>
                      <a:pt x="2463912" y="1417577"/>
                    </a:cubicBezTo>
                    <a:cubicBezTo>
                      <a:pt x="2520780" y="1417577"/>
                      <a:pt x="2574330" y="1404352"/>
                      <a:pt x="2622550" y="1381542"/>
                    </a:cubicBezTo>
                    <a:lnTo>
                      <a:pt x="2622550" y="1978661"/>
                    </a:lnTo>
                    <a:cubicBezTo>
                      <a:pt x="2622550" y="2095248"/>
                      <a:pt x="2527178" y="2190750"/>
                      <a:pt x="2410244" y="2190750"/>
                    </a:cubicBezTo>
                    <a:lnTo>
                      <a:pt x="275688" y="2190750"/>
                    </a:lnTo>
                    <a:cubicBezTo>
                      <a:pt x="158754" y="2190750"/>
                      <a:pt x="63500" y="2095248"/>
                      <a:pt x="63500" y="1978661"/>
                    </a:cubicBezTo>
                    <a:close/>
                    <a:moveTo>
                      <a:pt x="1343024" y="1155700"/>
                    </a:moveTo>
                    <a:cubicBezTo>
                      <a:pt x="1415294" y="1155700"/>
                      <a:pt x="1473820" y="1213826"/>
                      <a:pt x="1473820" y="1286088"/>
                    </a:cubicBezTo>
                    <a:lnTo>
                      <a:pt x="1473820" y="1345363"/>
                    </a:lnTo>
                    <a:cubicBezTo>
                      <a:pt x="1473820" y="1417290"/>
                      <a:pt x="1415294" y="1475895"/>
                      <a:pt x="1343024" y="1475895"/>
                    </a:cubicBezTo>
                    <a:cubicBezTo>
                      <a:pt x="1270636" y="1475895"/>
                      <a:pt x="1212466" y="1417290"/>
                      <a:pt x="1212466" y="1345363"/>
                    </a:cubicBezTo>
                    <a:lnTo>
                      <a:pt x="1212466" y="1286088"/>
                    </a:lnTo>
                    <a:cubicBezTo>
                      <a:pt x="1212466" y="1213826"/>
                      <a:pt x="1270636" y="1155700"/>
                      <a:pt x="1343024" y="1155700"/>
                    </a:cubicBezTo>
                    <a:close/>
                    <a:moveTo>
                      <a:pt x="1133626" y="203200"/>
                    </a:moveTo>
                    <a:cubicBezTo>
                      <a:pt x="1042974" y="203200"/>
                      <a:pt x="966900" y="262204"/>
                      <a:pt x="939800" y="342900"/>
                    </a:cubicBezTo>
                    <a:cubicBezTo>
                      <a:pt x="939800" y="342900"/>
                      <a:pt x="1735138" y="342900"/>
                      <a:pt x="1735138" y="342900"/>
                    </a:cubicBezTo>
                    <a:cubicBezTo>
                      <a:pt x="1708038" y="262204"/>
                      <a:pt x="1631928" y="203200"/>
                      <a:pt x="1541348" y="203200"/>
                    </a:cubicBezTo>
                    <a:close/>
                    <a:moveTo>
                      <a:pt x="1129276" y="0"/>
                    </a:moveTo>
                    <a:lnTo>
                      <a:pt x="1537724" y="0"/>
                    </a:lnTo>
                    <a:cubicBezTo>
                      <a:pt x="1738612" y="0"/>
                      <a:pt x="1905546" y="147650"/>
                      <a:pt x="1936044" y="339833"/>
                    </a:cubicBezTo>
                    <a:lnTo>
                      <a:pt x="2445862" y="339833"/>
                    </a:lnTo>
                    <a:cubicBezTo>
                      <a:pt x="2567482" y="339833"/>
                      <a:pt x="2667000" y="435402"/>
                      <a:pt x="2667000" y="552163"/>
                    </a:cubicBezTo>
                    <a:lnTo>
                      <a:pt x="2667000" y="1041969"/>
                    </a:lnTo>
                    <a:cubicBezTo>
                      <a:pt x="2667000" y="1159079"/>
                      <a:pt x="2571804" y="1254125"/>
                      <a:pt x="2454752" y="1254125"/>
                    </a:cubicBezTo>
                    <a:lnTo>
                      <a:pt x="1563900" y="1254125"/>
                    </a:lnTo>
                    <a:cubicBezTo>
                      <a:pt x="1560812" y="1192928"/>
                      <a:pt x="1534636" y="1138293"/>
                      <a:pt x="1493150" y="1098462"/>
                    </a:cubicBezTo>
                    <a:cubicBezTo>
                      <a:pt x="1491792" y="1097127"/>
                      <a:pt x="1490310" y="1096314"/>
                      <a:pt x="1488952" y="1095095"/>
                    </a:cubicBezTo>
                    <a:cubicBezTo>
                      <a:pt x="1479938" y="1086734"/>
                      <a:pt x="1470308" y="1078722"/>
                      <a:pt x="1459936" y="1071696"/>
                    </a:cubicBezTo>
                    <a:cubicBezTo>
                      <a:pt x="1455984" y="1069374"/>
                      <a:pt x="1451910" y="1067632"/>
                      <a:pt x="1447958" y="1065368"/>
                    </a:cubicBezTo>
                    <a:cubicBezTo>
                      <a:pt x="1439440" y="1060374"/>
                      <a:pt x="1430920" y="1055439"/>
                      <a:pt x="1421660" y="1051607"/>
                    </a:cubicBezTo>
                    <a:cubicBezTo>
                      <a:pt x="1414250" y="1048472"/>
                      <a:pt x="1406596" y="1046614"/>
                      <a:pt x="1399064" y="1044582"/>
                    </a:cubicBezTo>
                    <a:cubicBezTo>
                      <a:pt x="1392272" y="1042491"/>
                      <a:pt x="1386100" y="1039937"/>
                      <a:pt x="1379432" y="1038601"/>
                    </a:cubicBezTo>
                    <a:cubicBezTo>
                      <a:pt x="1364616" y="1035466"/>
                      <a:pt x="1349304" y="1033956"/>
                      <a:pt x="1333500" y="1033956"/>
                    </a:cubicBezTo>
                    <a:cubicBezTo>
                      <a:pt x="1317820" y="1033956"/>
                      <a:pt x="1302384" y="1035466"/>
                      <a:pt x="1287568" y="1038601"/>
                    </a:cubicBezTo>
                    <a:cubicBezTo>
                      <a:pt x="1280900" y="1039937"/>
                      <a:pt x="1274604" y="1042491"/>
                      <a:pt x="1267812" y="1044582"/>
                    </a:cubicBezTo>
                    <a:cubicBezTo>
                      <a:pt x="1260404" y="1046614"/>
                      <a:pt x="1252378" y="1048472"/>
                      <a:pt x="1245094" y="1051607"/>
                    </a:cubicBezTo>
                    <a:cubicBezTo>
                      <a:pt x="1236080" y="1055207"/>
                      <a:pt x="1227438" y="1060374"/>
                      <a:pt x="1218918" y="1065368"/>
                    </a:cubicBezTo>
                    <a:cubicBezTo>
                      <a:pt x="1214966" y="1067632"/>
                      <a:pt x="1210646" y="1069374"/>
                      <a:pt x="1206940" y="1071696"/>
                    </a:cubicBezTo>
                    <a:cubicBezTo>
                      <a:pt x="1196570" y="1078722"/>
                      <a:pt x="1187062" y="1086734"/>
                      <a:pt x="1177678" y="1095095"/>
                    </a:cubicBezTo>
                    <a:cubicBezTo>
                      <a:pt x="1176320" y="1096314"/>
                      <a:pt x="1174838" y="1097127"/>
                      <a:pt x="1173728" y="1098462"/>
                    </a:cubicBezTo>
                    <a:cubicBezTo>
                      <a:pt x="1132364" y="1137944"/>
                      <a:pt x="1105940" y="1192928"/>
                      <a:pt x="1102978" y="1254125"/>
                    </a:cubicBezTo>
                    <a:lnTo>
                      <a:pt x="212248" y="1254125"/>
                    </a:lnTo>
                    <a:cubicBezTo>
                      <a:pt x="95198" y="1254125"/>
                      <a:pt x="0" y="1159079"/>
                      <a:pt x="0" y="1041737"/>
                    </a:cubicBezTo>
                    <a:lnTo>
                      <a:pt x="0" y="552163"/>
                    </a:lnTo>
                    <a:cubicBezTo>
                      <a:pt x="0" y="435402"/>
                      <a:pt x="99518" y="339833"/>
                      <a:pt x="221138" y="339833"/>
                    </a:cubicBezTo>
                    <a:lnTo>
                      <a:pt x="730586" y="339833"/>
                    </a:lnTo>
                    <a:cubicBezTo>
                      <a:pt x="761454" y="147650"/>
                      <a:pt x="928388" y="0"/>
                      <a:pt x="11292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0" tIns="0" rIns="0" bIns="0"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8571266" y="3743526"/>
                <a:ext cx="1404304" cy="741213"/>
                <a:chOff x="8652216" y="3748156"/>
                <a:chExt cx="1404304" cy="741213"/>
              </a:xfrm>
            </p:grpSpPr>
            <p:sp>
              <p:nvSpPr>
                <p:cNvPr id="49" name="Rectangle 17"/>
                <p:cNvSpPr>
                  <a:spLocks/>
                </p:cNvSpPr>
                <p:nvPr/>
              </p:nvSpPr>
              <p:spPr bwMode="auto">
                <a:xfrm>
                  <a:off x="8652216" y="3748156"/>
                  <a:ext cx="1380189" cy="26618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lnSpc>
                      <a:spcPts val="1000"/>
                    </a:lnSpc>
                  </a:pPr>
                  <a:r>
                    <a:rPr lang="en-US" sz="1300" b="1" dirty="0">
                      <a:solidFill>
                        <a:schemeClr val="accent3"/>
                      </a:solidFill>
                      <a:latin typeface="PT Sans" panose="020B0503020203020204" pitchFamily="34" charset="0"/>
                      <a:ea typeface="PT Sans" panose="020B0503020203020204" pitchFamily="34" charset="0"/>
                      <a:cs typeface="Open Sans Condensed" panose="020B0806030504020204" pitchFamily="34" charset="0"/>
                      <a:sym typeface="Montserrat-Regular" charset="0"/>
                    </a:rPr>
                    <a:t>FLY TO AHEAD</a:t>
                  </a:r>
                </a:p>
              </p:txBody>
            </p:sp>
            <p:sp>
              <p:nvSpPr>
                <p:cNvPr id="53" name="Rectangle 17"/>
                <p:cNvSpPr>
                  <a:spLocks/>
                </p:cNvSpPr>
                <p:nvPr/>
              </p:nvSpPr>
              <p:spPr bwMode="auto">
                <a:xfrm>
                  <a:off x="8652216" y="4075465"/>
                  <a:ext cx="1404304" cy="4139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PT Sans" panose="020B0503020203020204" pitchFamily="34" charset="0"/>
                      <a:ea typeface="PT Sans" panose="020B0503020203020204" pitchFamily="34" charset="0"/>
                      <a:cs typeface="Open Sans Condensed Light" panose="020B0306030504020204" pitchFamily="34" charset="0"/>
                      <a:sym typeface="Montserrat-Regular" charset="0"/>
                    </a:rPr>
                    <a:t>This letterhead design is meant to project an professionalism.</a:t>
                  </a:r>
                </a:p>
              </p:txBody>
            </p:sp>
          </p:grpSp>
        </p:grpSp>
      </p:grpSp>
      <p:grpSp>
        <p:nvGrpSpPr>
          <p:cNvPr id="19" name="Group 18"/>
          <p:cNvGrpSpPr/>
          <p:nvPr/>
        </p:nvGrpSpPr>
        <p:grpSpPr>
          <a:xfrm>
            <a:off x="2334731" y="2006052"/>
            <a:ext cx="4135263" cy="1386734"/>
            <a:chOff x="2334731" y="2050502"/>
            <a:chExt cx="4135263" cy="1386734"/>
          </a:xfrm>
        </p:grpSpPr>
        <p:grpSp>
          <p:nvGrpSpPr>
            <p:cNvPr id="26" name="Group 25"/>
            <p:cNvGrpSpPr/>
            <p:nvPr/>
          </p:nvGrpSpPr>
          <p:grpSpPr>
            <a:xfrm>
              <a:off x="5860394" y="2462872"/>
              <a:ext cx="609600" cy="609600"/>
              <a:chOff x="5791200" y="2842060"/>
              <a:chExt cx="609600" cy="609600"/>
            </a:xfrm>
          </p:grpSpPr>
          <p:sp>
            <p:nvSpPr>
              <p:cNvPr id="33" name="Oval 32"/>
              <p:cNvSpPr/>
              <p:nvPr/>
            </p:nvSpPr>
            <p:spPr>
              <a:xfrm>
                <a:off x="5791200" y="2842060"/>
                <a:ext cx="609600" cy="6096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906086" y="2985277"/>
                <a:ext cx="37982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2</a:t>
                </a:r>
              </a:p>
            </p:txBody>
          </p:sp>
        </p:grpSp>
        <p:sp>
          <p:nvSpPr>
            <p:cNvPr id="50" name="Teardrop 49"/>
            <p:cNvSpPr/>
            <p:nvPr/>
          </p:nvSpPr>
          <p:spPr>
            <a:xfrm rot="2700000">
              <a:off x="4022152" y="2050502"/>
              <a:ext cx="1386734" cy="1386734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Oval 50"/>
            <p:cNvSpPr/>
            <p:nvPr/>
          </p:nvSpPr>
          <p:spPr>
            <a:xfrm rot="16200000">
              <a:off x="4192139" y="2226025"/>
              <a:ext cx="1046760" cy="104675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AutoShape 9"/>
            <p:cNvSpPr>
              <a:spLocks/>
            </p:cNvSpPr>
            <p:nvPr/>
          </p:nvSpPr>
          <p:spPr bwMode="auto">
            <a:xfrm>
              <a:off x="4446899" y="2463952"/>
              <a:ext cx="537240" cy="55983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334731" y="2354176"/>
              <a:ext cx="1404304" cy="721995"/>
              <a:chOff x="2210933" y="2666984"/>
              <a:chExt cx="1404304" cy="721995"/>
            </a:xfrm>
          </p:grpSpPr>
          <p:sp>
            <p:nvSpPr>
              <p:cNvPr id="55" name="Rectangle 17"/>
              <p:cNvSpPr>
                <a:spLocks/>
              </p:cNvSpPr>
              <p:nvPr/>
            </p:nvSpPr>
            <p:spPr bwMode="auto">
              <a:xfrm>
                <a:off x="2622367" y="2666984"/>
                <a:ext cx="992870" cy="227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r">
                  <a:lnSpc>
                    <a:spcPts val="1300"/>
                  </a:lnSpc>
                </a:pPr>
                <a:r>
                  <a:rPr lang="en-US" sz="1300" b="1" dirty="0">
                    <a:solidFill>
                      <a:schemeClr val="accent4"/>
                    </a:solidFill>
                    <a:latin typeface="Montserrat" panose="00000500000000000000" pitchFamily="50" charset="0"/>
                    <a:ea typeface="PT Sans" panose="020B0503020203020204" pitchFamily="34" charset="0"/>
                    <a:cs typeface="Open Sans Condensed" panose="020B0806030504020204" pitchFamily="34" charset="0"/>
                    <a:sym typeface="Montserrat-Regular" charset="0"/>
                  </a:rPr>
                  <a:t>PORTFOLIO</a:t>
                </a:r>
              </a:p>
            </p:txBody>
          </p:sp>
          <p:sp>
            <p:nvSpPr>
              <p:cNvPr id="58" name="Rectangle 17"/>
              <p:cNvSpPr>
                <a:spLocks/>
              </p:cNvSpPr>
              <p:nvPr/>
            </p:nvSpPr>
            <p:spPr bwMode="auto">
              <a:xfrm>
                <a:off x="2210933" y="2975075"/>
                <a:ext cx="1404304" cy="413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r">
                  <a:lnSpc>
                    <a:spcPts val="1200"/>
                  </a:lnSpc>
                </a:pP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professionalism.</a:t>
                </a:r>
              </a:p>
            </p:txBody>
          </p:sp>
        </p:grpSp>
      </p:grpSp>
      <p:grpSp>
        <p:nvGrpSpPr>
          <p:cNvPr id="16" name="Group 15"/>
          <p:cNvGrpSpPr/>
          <p:nvPr/>
        </p:nvGrpSpPr>
        <p:grpSpPr>
          <a:xfrm>
            <a:off x="2216431" y="4924378"/>
            <a:ext cx="4253563" cy="1386734"/>
            <a:chOff x="2216431" y="4791028"/>
            <a:chExt cx="4253563" cy="1386734"/>
          </a:xfrm>
        </p:grpSpPr>
        <p:grpSp>
          <p:nvGrpSpPr>
            <p:cNvPr id="28" name="Group 27"/>
            <p:cNvGrpSpPr/>
            <p:nvPr/>
          </p:nvGrpSpPr>
          <p:grpSpPr>
            <a:xfrm>
              <a:off x="5860394" y="5179596"/>
              <a:ext cx="609600" cy="609600"/>
              <a:chOff x="5791200" y="5331006"/>
              <a:chExt cx="609600" cy="609600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5791200" y="5331006"/>
                <a:ext cx="609600" cy="6096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906086" y="5474223"/>
                <a:ext cx="37982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dirty="0">
                    <a:solidFill>
                      <a:schemeClr val="bg1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4</a:t>
                </a: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022152" y="4791028"/>
              <a:ext cx="1386734" cy="1386734"/>
              <a:chOff x="4022152" y="4791028"/>
              <a:chExt cx="1386734" cy="1386734"/>
            </a:xfrm>
          </p:grpSpPr>
          <p:sp>
            <p:nvSpPr>
              <p:cNvPr id="59" name="Teardrop 58"/>
              <p:cNvSpPr/>
              <p:nvPr/>
            </p:nvSpPr>
            <p:spPr>
              <a:xfrm rot="2700000">
                <a:off x="4022152" y="4791028"/>
                <a:ext cx="1386734" cy="1386734"/>
              </a:xfrm>
              <a:prstGeom prst="teardrop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 rot="16200000">
                <a:off x="4192139" y="4961016"/>
                <a:ext cx="1046760" cy="10467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AutoShape 23"/>
              <p:cNvSpPr>
                <a:spLocks/>
              </p:cNvSpPr>
              <p:nvPr/>
            </p:nvSpPr>
            <p:spPr bwMode="auto">
              <a:xfrm>
                <a:off x="4498803" y="5232716"/>
                <a:ext cx="433432" cy="5033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371" y="3866"/>
                    </a:moveTo>
                    <a:lnTo>
                      <a:pt x="19371" y="4855"/>
                    </a:lnTo>
                    <a:cubicBezTo>
                      <a:pt x="19371" y="5883"/>
                      <a:pt x="18402" y="6722"/>
                      <a:pt x="17208" y="6722"/>
                    </a:cubicBezTo>
                    <a:lnTo>
                      <a:pt x="17208" y="3866"/>
                    </a:lnTo>
                    <a:cubicBezTo>
                      <a:pt x="17208" y="3866"/>
                      <a:pt x="19371" y="3866"/>
                      <a:pt x="19371" y="3866"/>
                    </a:cubicBezTo>
                    <a:close/>
                    <a:moveTo>
                      <a:pt x="13708" y="5371"/>
                    </a:moveTo>
                    <a:lnTo>
                      <a:pt x="12391" y="6329"/>
                    </a:lnTo>
                    <a:lnTo>
                      <a:pt x="12801" y="7772"/>
                    </a:lnTo>
                    <a:cubicBezTo>
                      <a:pt x="12878" y="8041"/>
                      <a:pt x="12535" y="8258"/>
                      <a:pt x="12258" y="8112"/>
                    </a:cubicBezTo>
                    <a:lnTo>
                      <a:pt x="10797" y="7327"/>
                    </a:lnTo>
                    <a:lnTo>
                      <a:pt x="9332" y="8108"/>
                    </a:lnTo>
                    <a:cubicBezTo>
                      <a:pt x="9055" y="8254"/>
                      <a:pt x="8711" y="8041"/>
                      <a:pt x="8788" y="7768"/>
                    </a:cubicBezTo>
                    <a:lnTo>
                      <a:pt x="9199" y="6325"/>
                    </a:lnTo>
                    <a:lnTo>
                      <a:pt x="7887" y="5371"/>
                    </a:lnTo>
                    <a:cubicBezTo>
                      <a:pt x="7640" y="5191"/>
                      <a:pt x="7769" y="4842"/>
                      <a:pt x="8092" y="4824"/>
                    </a:cubicBezTo>
                    <a:lnTo>
                      <a:pt x="9809" y="4718"/>
                    </a:lnTo>
                    <a:lnTo>
                      <a:pt x="10464" y="3341"/>
                    </a:lnTo>
                    <a:cubicBezTo>
                      <a:pt x="10587" y="3081"/>
                      <a:pt x="11013" y="3081"/>
                      <a:pt x="11136" y="3341"/>
                    </a:cubicBezTo>
                    <a:lnTo>
                      <a:pt x="11786" y="4714"/>
                    </a:lnTo>
                    <a:lnTo>
                      <a:pt x="13503" y="4820"/>
                    </a:lnTo>
                    <a:cubicBezTo>
                      <a:pt x="13826" y="4842"/>
                      <a:pt x="13954" y="5191"/>
                      <a:pt x="13708" y="5371"/>
                    </a:cubicBezTo>
                    <a:cubicBezTo>
                      <a:pt x="13708" y="5371"/>
                      <a:pt x="13708" y="5371"/>
                      <a:pt x="13708" y="5371"/>
                    </a:cubicBezTo>
                    <a:close/>
                    <a:moveTo>
                      <a:pt x="4386" y="6722"/>
                    </a:moveTo>
                    <a:cubicBezTo>
                      <a:pt x="3193" y="6722"/>
                      <a:pt x="2219" y="5883"/>
                      <a:pt x="2219" y="4855"/>
                    </a:cubicBezTo>
                    <a:lnTo>
                      <a:pt x="2219" y="3866"/>
                    </a:lnTo>
                    <a:lnTo>
                      <a:pt x="4386" y="3866"/>
                    </a:lnTo>
                    <a:cubicBezTo>
                      <a:pt x="4386" y="3866"/>
                      <a:pt x="4386" y="6722"/>
                      <a:pt x="4386" y="6722"/>
                    </a:cubicBezTo>
                    <a:close/>
                    <a:moveTo>
                      <a:pt x="17208" y="0"/>
                    </a:moveTo>
                    <a:lnTo>
                      <a:pt x="4386" y="0"/>
                    </a:lnTo>
                    <a:lnTo>
                      <a:pt x="4386" y="1955"/>
                    </a:lnTo>
                    <a:lnTo>
                      <a:pt x="0" y="1955"/>
                    </a:lnTo>
                    <a:lnTo>
                      <a:pt x="0" y="4855"/>
                    </a:lnTo>
                    <a:cubicBezTo>
                      <a:pt x="0" y="6938"/>
                      <a:pt x="1968" y="8633"/>
                      <a:pt x="4386" y="8633"/>
                    </a:cubicBezTo>
                    <a:lnTo>
                      <a:pt x="4463" y="8633"/>
                    </a:lnTo>
                    <a:cubicBezTo>
                      <a:pt x="4868" y="10897"/>
                      <a:pt x="6872" y="12702"/>
                      <a:pt x="9444" y="13179"/>
                    </a:cubicBezTo>
                    <a:lnTo>
                      <a:pt x="9444" y="16308"/>
                    </a:lnTo>
                    <a:lnTo>
                      <a:pt x="7871" y="16308"/>
                    </a:lnTo>
                    <a:cubicBezTo>
                      <a:pt x="7384" y="16308"/>
                      <a:pt x="6995" y="16648"/>
                      <a:pt x="6995" y="17062"/>
                    </a:cubicBezTo>
                    <a:lnTo>
                      <a:pt x="6995" y="18056"/>
                    </a:lnTo>
                    <a:lnTo>
                      <a:pt x="5652" y="18056"/>
                    </a:lnTo>
                    <a:lnTo>
                      <a:pt x="5652" y="21600"/>
                    </a:lnTo>
                    <a:lnTo>
                      <a:pt x="15948" y="21600"/>
                    </a:lnTo>
                    <a:lnTo>
                      <a:pt x="15948" y="18056"/>
                    </a:lnTo>
                    <a:lnTo>
                      <a:pt x="14605" y="18056"/>
                    </a:lnTo>
                    <a:lnTo>
                      <a:pt x="14605" y="17062"/>
                    </a:lnTo>
                    <a:cubicBezTo>
                      <a:pt x="14605" y="16643"/>
                      <a:pt x="14210" y="16308"/>
                      <a:pt x="13729" y="16308"/>
                    </a:cubicBezTo>
                    <a:lnTo>
                      <a:pt x="12155" y="16308"/>
                    </a:lnTo>
                    <a:lnTo>
                      <a:pt x="12155" y="13179"/>
                    </a:lnTo>
                    <a:cubicBezTo>
                      <a:pt x="14733" y="12702"/>
                      <a:pt x="16731" y="10893"/>
                      <a:pt x="17137" y="8633"/>
                    </a:cubicBezTo>
                    <a:lnTo>
                      <a:pt x="17214" y="8633"/>
                    </a:lnTo>
                    <a:cubicBezTo>
                      <a:pt x="19632" y="8633"/>
                      <a:pt x="21600" y="6938"/>
                      <a:pt x="21600" y="4855"/>
                    </a:cubicBezTo>
                    <a:lnTo>
                      <a:pt x="21600" y="1955"/>
                    </a:lnTo>
                    <a:lnTo>
                      <a:pt x="17214" y="1955"/>
                    </a:lnTo>
                    <a:lnTo>
                      <a:pt x="17214" y="0"/>
                    </a:lnTo>
                    <a:cubicBezTo>
                      <a:pt x="17214" y="0"/>
                      <a:pt x="17208" y="0"/>
                      <a:pt x="17208" y="0"/>
                    </a:cubicBezTo>
                    <a:close/>
                    <a:moveTo>
                      <a:pt x="1720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216431" y="5103116"/>
              <a:ext cx="1522604" cy="762558"/>
              <a:chOff x="2190388" y="5448734"/>
              <a:chExt cx="1522604" cy="762558"/>
            </a:xfrm>
          </p:grpSpPr>
          <p:sp>
            <p:nvSpPr>
              <p:cNvPr id="61" name="Rectangle 17"/>
              <p:cNvSpPr>
                <a:spLocks/>
              </p:cNvSpPr>
              <p:nvPr/>
            </p:nvSpPr>
            <p:spPr bwMode="auto">
              <a:xfrm>
                <a:off x="2190388" y="5448734"/>
                <a:ext cx="1522604" cy="3088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r">
                  <a:lnSpc>
                    <a:spcPts val="1000"/>
                  </a:lnSpc>
                </a:pPr>
                <a:r>
                  <a:rPr lang="en-US" sz="1300" b="1" dirty="0">
                    <a:solidFill>
                      <a:schemeClr val="accent6"/>
                    </a:solidFill>
                    <a:latin typeface="Montserrat" panose="00000500000000000000" pitchFamily="50" charset="0"/>
                    <a:ea typeface="PT Sans" panose="020B0503020203020204" pitchFamily="34" charset="0"/>
                    <a:cs typeface="Open Sans Condensed" panose="020B0806030504020204" pitchFamily="34" charset="0"/>
                    <a:sym typeface="Montserrat-Regular" charset="0"/>
                  </a:rPr>
                  <a:t>WON CC AWARD</a:t>
                </a:r>
              </a:p>
            </p:txBody>
          </p:sp>
          <p:sp>
            <p:nvSpPr>
              <p:cNvPr id="63" name="Rectangle 17"/>
              <p:cNvSpPr>
                <a:spLocks/>
              </p:cNvSpPr>
              <p:nvPr/>
            </p:nvSpPr>
            <p:spPr bwMode="auto">
              <a:xfrm>
                <a:off x="2308688" y="5797388"/>
                <a:ext cx="1404304" cy="413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r">
                  <a:lnSpc>
                    <a:spcPts val="1200"/>
                  </a:lnSpc>
                </a:pP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professionalism.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79687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Company Infographic</a:t>
            </a:r>
            <a:endParaRPr lang="en-US" dirty="0"/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678543" y="580571"/>
            <a:ext cx="0" cy="595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1506311" y="1849296"/>
            <a:ext cx="9179378" cy="3915030"/>
            <a:chOff x="1506311" y="1849296"/>
            <a:chExt cx="9179378" cy="3915030"/>
          </a:xfrm>
        </p:grpSpPr>
        <p:grpSp>
          <p:nvGrpSpPr>
            <p:cNvPr id="31" name="Group 30"/>
            <p:cNvGrpSpPr/>
            <p:nvPr/>
          </p:nvGrpSpPr>
          <p:grpSpPr>
            <a:xfrm>
              <a:off x="1506311" y="1849296"/>
              <a:ext cx="9179378" cy="3915030"/>
              <a:chOff x="1506311" y="2081411"/>
              <a:chExt cx="9179378" cy="3915030"/>
            </a:xfrm>
          </p:grpSpPr>
          <p:grpSp>
            <p:nvGrpSpPr>
              <p:cNvPr id="16" name="Group 15"/>
              <p:cNvGrpSpPr/>
              <p:nvPr/>
            </p:nvGrpSpPr>
            <p:grpSpPr>
              <a:xfrm>
                <a:off x="1506311" y="2081411"/>
                <a:ext cx="9179378" cy="1656346"/>
                <a:chOff x="1374322" y="2112633"/>
                <a:chExt cx="9179378" cy="2135517"/>
              </a:xfrm>
            </p:grpSpPr>
            <p:graphicFrame>
              <p:nvGraphicFramePr>
                <p:cNvPr id="64" name="Chart 63"/>
                <p:cNvGraphicFramePr/>
                <p:nvPr>
                  <p:extLst>
                    <p:ext uri="{D42A27DB-BD31-4B8C-83A1-F6EECF244321}">
                      <p14:modId xmlns:p14="http://schemas.microsoft.com/office/powerpoint/2010/main" val="1648396568"/>
                    </p:ext>
                  </p:extLst>
                </p:nvPr>
              </p:nvGraphicFramePr>
              <p:xfrm>
                <a:off x="1374322" y="2112633"/>
                <a:ext cx="4112078" cy="2135517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graphicFrame>
              <p:nvGraphicFramePr>
                <p:cNvPr id="65" name="Chart 64"/>
                <p:cNvGraphicFramePr/>
                <p:nvPr>
                  <p:extLst>
                    <p:ext uri="{D42A27DB-BD31-4B8C-83A1-F6EECF244321}">
                      <p14:modId xmlns:p14="http://schemas.microsoft.com/office/powerpoint/2010/main" val="1728633585"/>
                    </p:ext>
                  </p:extLst>
                </p:nvPr>
              </p:nvGraphicFramePr>
              <p:xfrm>
                <a:off x="6441622" y="2140437"/>
                <a:ext cx="4112078" cy="2107713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</p:grpSp>
          <p:grpSp>
            <p:nvGrpSpPr>
              <p:cNvPr id="30" name="Group 29"/>
              <p:cNvGrpSpPr/>
              <p:nvPr/>
            </p:nvGrpSpPr>
            <p:grpSpPr>
              <a:xfrm>
                <a:off x="1506311" y="4673002"/>
                <a:ext cx="9179378" cy="1323439"/>
                <a:chOff x="1506311" y="4673002"/>
                <a:chExt cx="9179378" cy="1323439"/>
              </a:xfrm>
            </p:grpSpPr>
            <p:grpSp>
              <p:nvGrpSpPr>
                <p:cNvPr id="20" name="Group 19"/>
                <p:cNvGrpSpPr/>
                <p:nvPr/>
              </p:nvGrpSpPr>
              <p:grpSpPr>
                <a:xfrm>
                  <a:off x="1506311" y="4673002"/>
                  <a:ext cx="4112078" cy="1323439"/>
                  <a:chOff x="1506311" y="4673002"/>
                  <a:chExt cx="4112078" cy="1323439"/>
                </a:xfrm>
              </p:grpSpPr>
              <p:sp>
                <p:nvSpPr>
                  <p:cNvPr id="17" name="TextBox 16"/>
                  <p:cNvSpPr txBox="1"/>
                  <p:nvPr/>
                </p:nvSpPr>
                <p:spPr>
                  <a:xfrm>
                    <a:off x="1506311" y="4673002"/>
                    <a:ext cx="1636939" cy="132343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0" b="1" dirty="0">
                        <a:solidFill>
                          <a:schemeClr val="accent1"/>
                        </a:solidFill>
                        <a:latin typeface="PT Sans" panose="020B0503020203020204" pitchFamily="34" charset="0"/>
                        <a:ea typeface="PT Sans" panose="020B0503020203020204" pitchFamily="34" charset="0"/>
                      </a:rPr>
                      <a:t>65%</a:t>
                    </a:r>
                  </a:p>
                  <a:p>
                    <a:r>
                      <a:rPr lang="en-US" sz="3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PT Sans" panose="020B0503020203020204" pitchFamily="34" charset="0"/>
                        <a:ea typeface="PT Sans" panose="020B0503020203020204" pitchFamily="34" charset="0"/>
                      </a:rPr>
                      <a:t>Offer</a:t>
                    </a:r>
                  </a:p>
                </p:txBody>
              </p:sp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3162300" y="4768252"/>
                    <a:ext cx="0" cy="1132939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7" name="Rectangle 9"/>
                  <p:cNvSpPr>
                    <a:spLocks/>
                  </p:cNvSpPr>
                  <p:nvPr/>
                </p:nvSpPr>
                <p:spPr bwMode="auto">
                  <a:xfrm>
                    <a:off x="3562350" y="4694567"/>
                    <a:ext cx="2056039" cy="128030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lIns="0" tIns="0" rIns="0" bIns="0" anchor="ctr"/>
                  <a:lstStyle/>
                  <a:p>
                    <a:pPr>
                      <a:lnSpc>
                        <a:spcPts val="1600"/>
                      </a:lnSpc>
                    </a:pPr>
                    <a:r>
                      <a:rPr 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PT Sans" panose="020B0503020203020204" pitchFamily="34" charset="0"/>
                        <a:ea typeface="PT Sans" panose="020B0503020203020204" pitchFamily="34" charset="0"/>
                        <a:cs typeface="Open Sans Condensed Light" panose="020B0306030504020204" pitchFamily="34" charset="0"/>
                        <a:sym typeface="Montserrat-Regular" charset="0"/>
                      </a:rPr>
                      <a:t>This letterhead design is meant to project an image for professionalism and reliability. By using simple are very alignments we have created a very of the to layout you</a:t>
                    </a:r>
                  </a:p>
                </p:txBody>
              </p:sp>
            </p:grpSp>
            <p:grpSp>
              <p:nvGrpSpPr>
                <p:cNvPr id="68" name="Group 67"/>
                <p:cNvGrpSpPr/>
                <p:nvPr/>
              </p:nvGrpSpPr>
              <p:grpSpPr>
                <a:xfrm>
                  <a:off x="6573611" y="4673002"/>
                  <a:ext cx="4112078" cy="1323439"/>
                  <a:chOff x="1506311" y="4673002"/>
                  <a:chExt cx="4112078" cy="1323439"/>
                </a:xfrm>
              </p:grpSpPr>
              <p:sp>
                <p:nvSpPr>
                  <p:cNvPr id="69" name="TextBox 68"/>
                  <p:cNvSpPr txBox="1"/>
                  <p:nvPr/>
                </p:nvSpPr>
                <p:spPr>
                  <a:xfrm>
                    <a:off x="1506311" y="4673002"/>
                    <a:ext cx="1636939" cy="132343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5000" b="1" dirty="0">
                        <a:solidFill>
                          <a:schemeClr val="accent2"/>
                        </a:solidFill>
                        <a:latin typeface="PT Sans" panose="020B0503020203020204" pitchFamily="34" charset="0"/>
                        <a:ea typeface="PT Sans" panose="020B0503020203020204" pitchFamily="34" charset="0"/>
                      </a:rPr>
                      <a:t>75%</a:t>
                    </a:r>
                  </a:p>
                  <a:p>
                    <a:r>
                      <a:rPr lang="en-US" sz="30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PT Sans" panose="020B0503020203020204" pitchFamily="34" charset="0"/>
                        <a:ea typeface="PT Sans" panose="020B0503020203020204" pitchFamily="34" charset="0"/>
                      </a:rPr>
                      <a:t>Offer</a:t>
                    </a:r>
                  </a:p>
                </p:txBody>
              </p:sp>
              <p:cxnSp>
                <p:nvCxnSpPr>
                  <p:cNvPr id="70" name="Straight Connector 69"/>
                  <p:cNvCxnSpPr/>
                  <p:nvPr/>
                </p:nvCxnSpPr>
                <p:spPr>
                  <a:xfrm>
                    <a:off x="3162300" y="4768252"/>
                    <a:ext cx="0" cy="1132939"/>
                  </a:xfrm>
                  <a:prstGeom prst="line">
                    <a:avLst/>
                  </a:prstGeom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1" name="Rectangle 9"/>
                  <p:cNvSpPr>
                    <a:spLocks/>
                  </p:cNvSpPr>
                  <p:nvPr/>
                </p:nvSpPr>
                <p:spPr bwMode="auto">
                  <a:xfrm>
                    <a:off x="3562350" y="4694567"/>
                    <a:ext cx="2056039" cy="128030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lIns="0" tIns="0" rIns="0" bIns="0" anchor="ctr"/>
                  <a:lstStyle/>
                  <a:p>
                    <a:pPr>
                      <a:lnSpc>
                        <a:spcPts val="1600"/>
                      </a:lnSpc>
                    </a:pPr>
                    <a:r>
                      <a:rPr lang="en-US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PT Sans" panose="020B0503020203020204" pitchFamily="34" charset="0"/>
                        <a:ea typeface="PT Sans" panose="020B0503020203020204" pitchFamily="34" charset="0"/>
                        <a:cs typeface="Open Sans Condensed Light" panose="020B0306030504020204" pitchFamily="34" charset="0"/>
                        <a:sym typeface="Montserrat-Regular" charset="0"/>
                      </a:rPr>
                      <a:t>This letterhead design is meant to project an image for professionalism and reliability. By using simple are very alignments we have created a very of the to layout you</a:t>
                    </a:r>
                  </a:p>
                </p:txBody>
              </p:sp>
            </p:grpSp>
          </p:grpSp>
          <p:cxnSp>
            <p:nvCxnSpPr>
              <p:cNvPr id="29" name="Straight Connector 28"/>
              <p:cNvCxnSpPr>
                <a:cxnSpLocks/>
              </p:cNvCxnSpPr>
              <p:nvPr/>
            </p:nvCxnSpPr>
            <p:spPr>
              <a:xfrm>
                <a:off x="1506311" y="4191722"/>
                <a:ext cx="9179378" cy="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Straight Connector 35"/>
            <p:cNvCxnSpPr/>
            <p:nvPr/>
          </p:nvCxnSpPr>
          <p:spPr>
            <a:xfrm>
              <a:off x="6096000" y="1907704"/>
              <a:ext cx="0" cy="3798215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2022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9482" b="19482"/>
          <a:stretch>
            <a:fillRect/>
          </a:stretch>
        </p:blipFill>
        <p:spPr/>
      </p:pic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www.yourwebsite.com</a:t>
            </a:r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bg1"/>
                </a:solidFill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Location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678543" y="580571"/>
            <a:ext cx="0" cy="595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1291432" y="2061029"/>
            <a:ext cx="2955244" cy="3570514"/>
            <a:chOff x="963613" y="2061029"/>
            <a:chExt cx="2955244" cy="3570514"/>
          </a:xfrm>
        </p:grpSpPr>
        <p:sp>
          <p:nvSpPr>
            <p:cNvPr id="21" name="Rectangle 20"/>
            <p:cNvSpPr/>
            <p:nvPr/>
          </p:nvSpPr>
          <p:spPr>
            <a:xfrm>
              <a:off x="963613" y="2061029"/>
              <a:ext cx="2955244" cy="35705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319315" y="2460171"/>
              <a:ext cx="2243841" cy="2772230"/>
              <a:chOff x="1384526" y="2452914"/>
              <a:chExt cx="2243841" cy="2772230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1384526" y="2452914"/>
                <a:ext cx="1988457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700" dirty="0">
                    <a:solidFill>
                      <a:schemeClr val="bg1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AWESOME</a:t>
                </a:r>
              </a:p>
              <a:p>
                <a:r>
                  <a:rPr lang="en-US" sz="2800" b="1" dirty="0">
                    <a:solidFill>
                      <a:schemeClr val="bg1"/>
                    </a:solidFill>
                    <a:latin typeface="PT Sans" panose="020B0503020203020204" pitchFamily="34" charset="0"/>
                    <a:ea typeface="PT Sans" panose="020B0503020203020204" pitchFamily="34" charset="0"/>
                  </a:rPr>
                  <a:t>DEADLINE</a:t>
                </a:r>
              </a:p>
            </p:txBody>
          </p:sp>
          <p:sp>
            <p:nvSpPr>
              <p:cNvPr id="24" name="Rectangle 9"/>
              <p:cNvSpPr>
                <a:spLocks/>
              </p:cNvSpPr>
              <p:nvPr/>
            </p:nvSpPr>
            <p:spPr bwMode="auto">
              <a:xfrm>
                <a:off x="1457300" y="3134033"/>
                <a:ext cx="2171067" cy="2091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to project an image of professionalism and reliability. By using simple alignments we have created a very of the to layout you design is meant to  the project an image and the best alignments we have created a very of the layout</a:t>
                </a: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105404" y="2061029"/>
            <a:ext cx="5009209" cy="374808"/>
            <a:chOff x="4602378" y="2069024"/>
            <a:chExt cx="5009209" cy="374808"/>
          </a:xfrm>
        </p:grpSpPr>
        <p:grpSp>
          <p:nvGrpSpPr>
            <p:cNvPr id="33" name="Group 32"/>
            <p:cNvGrpSpPr/>
            <p:nvPr/>
          </p:nvGrpSpPr>
          <p:grpSpPr>
            <a:xfrm>
              <a:off x="4602378" y="2069024"/>
              <a:ext cx="2430193" cy="374808"/>
              <a:chOff x="1930793" y="5080374"/>
              <a:chExt cx="2430193" cy="374808"/>
            </a:xfrm>
          </p:grpSpPr>
          <p:sp>
            <p:nvSpPr>
              <p:cNvPr id="41" name="Rectangle 21"/>
              <p:cNvSpPr>
                <a:spLocks/>
              </p:cNvSpPr>
              <p:nvPr/>
            </p:nvSpPr>
            <p:spPr bwMode="auto">
              <a:xfrm>
                <a:off x="2422444" y="5080374"/>
                <a:ext cx="1938542" cy="374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l">
                  <a:lnSpc>
                    <a:spcPts val="12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</a:t>
                </a:r>
                <a:r>
                  <a:rPr lang="en-US" sz="10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toproject</a:t>
                </a: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 an image of profession</a:t>
                </a:r>
              </a:p>
            </p:txBody>
          </p:sp>
          <p:sp>
            <p:nvSpPr>
              <p:cNvPr id="42" name="Freeform 20"/>
              <p:cNvSpPr/>
              <p:nvPr/>
            </p:nvSpPr>
            <p:spPr bwMode="auto">
              <a:xfrm>
                <a:off x="1930793" y="5096364"/>
                <a:ext cx="342828" cy="342828"/>
              </a:xfrm>
              <a:custGeom>
                <a:avLst/>
                <a:gdLst>
                  <a:gd name="connsiteX0" fmla="*/ 215028 w 613546"/>
                  <a:gd name="connsiteY0" fmla="*/ 156411 h 613546"/>
                  <a:gd name="connsiteX1" fmla="*/ 312946 w 613546"/>
                  <a:gd name="connsiteY1" fmla="*/ 156411 h 613546"/>
                  <a:gd name="connsiteX2" fmla="*/ 445195 w 613546"/>
                  <a:gd name="connsiteY2" fmla="*/ 307487 h 613546"/>
                  <a:gd name="connsiteX3" fmla="*/ 312946 w 613546"/>
                  <a:gd name="connsiteY3" fmla="*/ 458563 h 613546"/>
                  <a:gd name="connsiteX4" fmla="*/ 215028 w 613546"/>
                  <a:gd name="connsiteY4" fmla="*/ 458563 h 613546"/>
                  <a:gd name="connsiteX5" fmla="*/ 347277 w 613546"/>
                  <a:gd name="connsiteY5" fmla="*/ 307487 h 613546"/>
                  <a:gd name="connsiteX6" fmla="*/ 306773 w 613546"/>
                  <a:gd name="connsiteY6" fmla="*/ 60121 h 613546"/>
                  <a:gd name="connsiteX7" fmla="*/ 60121 w 613546"/>
                  <a:gd name="connsiteY7" fmla="*/ 306773 h 613546"/>
                  <a:gd name="connsiteX8" fmla="*/ 306773 w 613546"/>
                  <a:gd name="connsiteY8" fmla="*/ 553425 h 613546"/>
                  <a:gd name="connsiteX9" fmla="*/ 553425 w 613546"/>
                  <a:gd name="connsiteY9" fmla="*/ 306773 h 613546"/>
                  <a:gd name="connsiteX10" fmla="*/ 306773 w 613546"/>
                  <a:gd name="connsiteY10" fmla="*/ 60121 h 613546"/>
                  <a:gd name="connsiteX11" fmla="*/ 306773 w 613546"/>
                  <a:gd name="connsiteY11" fmla="*/ 0 h 613546"/>
                  <a:gd name="connsiteX12" fmla="*/ 613546 w 613546"/>
                  <a:gd name="connsiteY12" fmla="*/ 306773 h 613546"/>
                  <a:gd name="connsiteX13" fmla="*/ 306773 w 613546"/>
                  <a:gd name="connsiteY13" fmla="*/ 613546 h 613546"/>
                  <a:gd name="connsiteX14" fmla="*/ 0 w 613546"/>
                  <a:gd name="connsiteY14" fmla="*/ 306773 h 613546"/>
                  <a:gd name="connsiteX15" fmla="*/ 306773 w 613546"/>
                  <a:gd name="connsiteY15" fmla="*/ 0 h 61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3546" h="613546">
                    <a:moveTo>
                      <a:pt x="215028" y="156411"/>
                    </a:moveTo>
                    <a:lnTo>
                      <a:pt x="312946" y="156411"/>
                    </a:lnTo>
                    <a:lnTo>
                      <a:pt x="445195" y="307487"/>
                    </a:lnTo>
                    <a:lnTo>
                      <a:pt x="312946" y="458563"/>
                    </a:lnTo>
                    <a:lnTo>
                      <a:pt x="215028" y="458563"/>
                    </a:lnTo>
                    <a:lnTo>
                      <a:pt x="347277" y="307487"/>
                    </a:lnTo>
                    <a:close/>
                    <a:moveTo>
                      <a:pt x="306773" y="60121"/>
                    </a:moveTo>
                    <a:cubicBezTo>
                      <a:pt x="170551" y="60121"/>
                      <a:pt x="60121" y="170551"/>
                      <a:pt x="60121" y="306773"/>
                    </a:cubicBezTo>
                    <a:cubicBezTo>
                      <a:pt x="60121" y="442995"/>
                      <a:pt x="170551" y="553425"/>
                      <a:pt x="306773" y="553425"/>
                    </a:cubicBezTo>
                    <a:cubicBezTo>
                      <a:pt x="442995" y="553425"/>
                      <a:pt x="553425" y="442995"/>
                      <a:pt x="553425" y="306773"/>
                    </a:cubicBezTo>
                    <a:cubicBezTo>
                      <a:pt x="553425" y="170551"/>
                      <a:pt x="442995" y="60121"/>
                      <a:pt x="306773" y="60121"/>
                    </a:cubicBezTo>
                    <a:close/>
                    <a:moveTo>
                      <a:pt x="306773" y="0"/>
                    </a:moveTo>
                    <a:cubicBezTo>
                      <a:pt x="476199" y="0"/>
                      <a:pt x="613546" y="137347"/>
                      <a:pt x="613546" y="306773"/>
                    </a:cubicBezTo>
                    <a:cubicBezTo>
                      <a:pt x="613546" y="476199"/>
                      <a:pt x="476199" y="613546"/>
                      <a:pt x="306773" y="613546"/>
                    </a:cubicBezTo>
                    <a:cubicBezTo>
                      <a:pt x="137347" y="613546"/>
                      <a:pt x="0" y="476199"/>
                      <a:pt x="0" y="306773"/>
                    </a:cubicBezTo>
                    <a:cubicBezTo>
                      <a:pt x="0" y="137347"/>
                      <a:pt x="137347" y="0"/>
                      <a:pt x="3067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7181394" y="2069024"/>
              <a:ext cx="2430193" cy="374808"/>
              <a:chOff x="1930793" y="5080374"/>
              <a:chExt cx="2430193" cy="374808"/>
            </a:xfrm>
          </p:grpSpPr>
          <p:sp>
            <p:nvSpPr>
              <p:cNvPr id="39" name="Rectangle 38"/>
              <p:cNvSpPr>
                <a:spLocks/>
              </p:cNvSpPr>
              <p:nvPr/>
            </p:nvSpPr>
            <p:spPr bwMode="auto">
              <a:xfrm>
                <a:off x="2422444" y="5080374"/>
                <a:ext cx="1938542" cy="374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l">
                  <a:lnSpc>
                    <a:spcPts val="12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This letterhead design is meant </a:t>
                </a:r>
                <a:r>
                  <a:rPr lang="en-US" sz="10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toproject</a:t>
                </a: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T Sans" panose="020B0503020203020204" pitchFamily="34" charset="0"/>
                    <a:ea typeface="PT Sans" panose="020B0503020203020204" pitchFamily="34" charset="0"/>
                    <a:cs typeface="Open Sans Condensed Light" panose="020B0306030504020204" pitchFamily="34" charset="0"/>
                    <a:sym typeface="Montserrat-Regular" charset="0"/>
                  </a:rPr>
                  <a:t> an image of profession</a:t>
                </a:r>
              </a:p>
            </p:txBody>
          </p:sp>
          <p:sp>
            <p:nvSpPr>
              <p:cNvPr id="40" name="Freeform 20"/>
              <p:cNvSpPr/>
              <p:nvPr/>
            </p:nvSpPr>
            <p:spPr bwMode="auto">
              <a:xfrm>
                <a:off x="1930793" y="5096364"/>
                <a:ext cx="342828" cy="342828"/>
              </a:xfrm>
              <a:custGeom>
                <a:avLst/>
                <a:gdLst>
                  <a:gd name="connsiteX0" fmla="*/ 215028 w 613546"/>
                  <a:gd name="connsiteY0" fmla="*/ 156411 h 613546"/>
                  <a:gd name="connsiteX1" fmla="*/ 312946 w 613546"/>
                  <a:gd name="connsiteY1" fmla="*/ 156411 h 613546"/>
                  <a:gd name="connsiteX2" fmla="*/ 445195 w 613546"/>
                  <a:gd name="connsiteY2" fmla="*/ 307487 h 613546"/>
                  <a:gd name="connsiteX3" fmla="*/ 312946 w 613546"/>
                  <a:gd name="connsiteY3" fmla="*/ 458563 h 613546"/>
                  <a:gd name="connsiteX4" fmla="*/ 215028 w 613546"/>
                  <a:gd name="connsiteY4" fmla="*/ 458563 h 613546"/>
                  <a:gd name="connsiteX5" fmla="*/ 347277 w 613546"/>
                  <a:gd name="connsiteY5" fmla="*/ 307487 h 613546"/>
                  <a:gd name="connsiteX6" fmla="*/ 306773 w 613546"/>
                  <a:gd name="connsiteY6" fmla="*/ 60121 h 613546"/>
                  <a:gd name="connsiteX7" fmla="*/ 60121 w 613546"/>
                  <a:gd name="connsiteY7" fmla="*/ 306773 h 613546"/>
                  <a:gd name="connsiteX8" fmla="*/ 306773 w 613546"/>
                  <a:gd name="connsiteY8" fmla="*/ 553425 h 613546"/>
                  <a:gd name="connsiteX9" fmla="*/ 553425 w 613546"/>
                  <a:gd name="connsiteY9" fmla="*/ 306773 h 613546"/>
                  <a:gd name="connsiteX10" fmla="*/ 306773 w 613546"/>
                  <a:gd name="connsiteY10" fmla="*/ 60121 h 613546"/>
                  <a:gd name="connsiteX11" fmla="*/ 306773 w 613546"/>
                  <a:gd name="connsiteY11" fmla="*/ 0 h 613546"/>
                  <a:gd name="connsiteX12" fmla="*/ 613546 w 613546"/>
                  <a:gd name="connsiteY12" fmla="*/ 306773 h 613546"/>
                  <a:gd name="connsiteX13" fmla="*/ 306773 w 613546"/>
                  <a:gd name="connsiteY13" fmla="*/ 613546 h 613546"/>
                  <a:gd name="connsiteX14" fmla="*/ 0 w 613546"/>
                  <a:gd name="connsiteY14" fmla="*/ 306773 h 613546"/>
                  <a:gd name="connsiteX15" fmla="*/ 306773 w 613546"/>
                  <a:gd name="connsiteY15" fmla="*/ 0 h 61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3546" h="613546">
                    <a:moveTo>
                      <a:pt x="215028" y="156411"/>
                    </a:moveTo>
                    <a:lnTo>
                      <a:pt x="312946" y="156411"/>
                    </a:lnTo>
                    <a:lnTo>
                      <a:pt x="445195" y="307487"/>
                    </a:lnTo>
                    <a:lnTo>
                      <a:pt x="312946" y="458563"/>
                    </a:lnTo>
                    <a:lnTo>
                      <a:pt x="215028" y="458563"/>
                    </a:lnTo>
                    <a:lnTo>
                      <a:pt x="347277" y="307487"/>
                    </a:lnTo>
                    <a:close/>
                    <a:moveTo>
                      <a:pt x="306773" y="60121"/>
                    </a:moveTo>
                    <a:cubicBezTo>
                      <a:pt x="170551" y="60121"/>
                      <a:pt x="60121" y="170551"/>
                      <a:pt x="60121" y="306773"/>
                    </a:cubicBezTo>
                    <a:cubicBezTo>
                      <a:pt x="60121" y="442995"/>
                      <a:pt x="170551" y="553425"/>
                      <a:pt x="306773" y="553425"/>
                    </a:cubicBezTo>
                    <a:cubicBezTo>
                      <a:pt x="442995" y="553425"/>
                      <a:pt x="553425" y="442995"/>
                      <a:pt x="553425" y="306773"/>
                    </a:cubicBezTo>
                    <a:cubicBezTo>
                      <a:pt x="553425" y="170551"/>
                      <a:pt x="442995" y="60121"/>
                      <a:pt x="306773" y="60121"/>
                    </a:cubicBezTo>
                    <a:close/>
                    <a:moveTo>
                      <a:pt x="306773" y="0"/>
                    </a:moveTo>
                    <a:cubicBezTo>
                      <a:pt x="476199" y="0"/>
                      <a:pt x="613546" y="137347"/>
                      <a:pt x="613546" y="306773"/>
                    </a:cubicBezTo>
                    <a:cubicBezTo>
                      <a:pt x="613546" y="476199"/>
                      <a:pt x="476199" y="613546"/>
                      <a:pt x="306773" y="613546"/>
                    </a:cubicBezTo>
                    <a:cubicBezTo>
                      <a:pt x="137347" y="613546"/>
                      <a:pt x="0" y="476199"/>
                      <a:pt x="0" y="306773"/>
                    </a:cubicBezTo>
                    <a:cubicBezTo>
                      <a:pt x="0" y="137347"/>
                      <a:pt x="137347" y="0"/>
                      <a:pt x="30677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77724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eme_Master">
  <a:themeElements>
    <a:clrScheme name="Custom 2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A2255"/>
      </a:accent1>
      <a:accent2>
        <a:srgbClr val="00A18F"/>
      </a:accent2>
      <a:accent3>
        <a:srgbClr val="722E79"/>
      </a:accent3>
      <a:accent4>
        <a:srgbClr val="F6861F"/>
      </a:accent4>
      <a:accent5>
        <a:srgbClr val="8DC63F"/>
      </a:accent5>
      <a:accent6>
        <a:srgbClr val="00B3BD"/>
      </a:accent6>
      <a:hlink>
        <a:srgbClr val="0563C1"/>
      </a:hlink>
      <a:folHlink>
        <a:srgbClr val="722E7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11028</TotalTime>
  <Words>588</Words>
  <Application>Microsoft Office PowerPoint</Application>
  <PresentationFormat>Widescreen</PresentationFormat>
  <Paragraphs>104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Calibri</vt:lpstr>
      <vt:lpstr>Gill Sans</vt:lpstr>
      <vt:lpstr>Lato</vt:lpstr>
      <vt:lpstr>Montserrat</vt:lpstr>
      <vt:lpstr>Montserrat-Regular</vt:lpstr>
      <vt:lpstr>Open Sans Condensed</vt:lpstr>
      <vt:lpstr>Open Sans Condensed Light</vt:lpstr>
      <vt:lpstr>PT Sans</vt:lpstr>
      <vt:lpstr>ヒラギノ角ゴ ProN W3</vt:lpstr>
      <vt:lpstr>Theme_Master</vt:lpstr>
      <vt:lpstr>PowerPoint Presentation</vt:lpstr>
      <vt:lpstr>Welcome Message</vt:lpstr>
      <vt:lpstr>Company About Us</vt:lpstr>
      <vt:lpstr>Company Team Members</vt:lpstr>
      <vt:lpstr>Our Company Service</vt:lpstr>
      <vt:lpstr>Company Portfolio</vt:lpstr>
      <vt:lpstr>Company Timeline</vt:lpstr>
      <vt:lpstr>Company Infographic</vt:lpstr>
      <vt:lpstr>Project Location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Shopon Ahmed</cp:lastModifiedBy>
  <cp:revision>1711</cp:revision>
  <dcterms:created xsi:type="dcterms:W3CDTF">2016-12-30T12:29:18Z</dcterms:created>
  <dcterms:modified xsi:type="dcterms:W3CDTF">2017-11-05T07:30:12Z</dcterms:modified>
</cp:coreProperties>
</file>