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2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62626"/>
    <a:srgbClr val="222A35"/>
    <a:srgbClr val="0D0D0D"/>
    <a:srgbClr val="F7DE20"/>
    <a:srgbClr val="181717"/>
    <a:srgbClr val="00A18F"/>
    <a:srgbClr val="FFFFFF"/>
    <a:srgbClr val="8DC63F"/>
    <a:srgbClr val="4454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44" autoAdjust="0"/>
    <p:restoredTop sz="92083" autoAdjust="0"/>
  </p:normalViewPr>
  <p:slideViewPr>
    <p:cSldViewPr snapToGrid="0" snapToObjects="1">
      <p:cViewPr varScale="1">
        <p:scale>
          <a:sx n="71" d="100"/>
          <a:sy n="71" d="100"/>
        </p:scale>
        <p:origin x="1044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6" d="100"/>
          <a:sy n="56" d="100"/>
        </p:scale>
        <p:origin x="2772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FE6A-409A-9387-120FC00EE843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FE6A-409A-9387-120FC00EE843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E6A-409A-9387-120FC00EE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13062760"/>
        <c:axId val="713059480"/>
      </c:lineChart>
      <c:catAx>
        <c:axId val="713062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713059480"/>
        <c:crosses val="autoZero"/>
        <c:auto val="1"/>
        <c:lblAlgn val="ctr"/>
        <c:lblOffset val="100"/>
        <c:noMultiLvlLbl val="0"/>
      </c:catAx>
      <c:valAx>
        <c:axId val="71305948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Roboto Slab" pitchFamily="2" charset="0"/>
                <a:ea typeface="Roboto Slab" pitchFamily="2" charset="0"/>
                <a:cs typeface="+mn-cs"/>
              </a:defRPr>
            </a:pPr>
            <a:endParaRPr lang="en-US"/>
          </a:p>
        </c:txPr>
        <c:crossAx val="71306276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9364-4E00-9DE4-363801A55BE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9364-4E00-9DE4-363801A55BED}"/>
              </c:ext>
            </c:extLst>
          </c:dPt>
          <c:dPt>
            <c:idx val="2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07DA-4E62-BDDE-D586D87B7107}"/>
              </c:ext>
            </c:extLst>
          </c:dPt>
          <c:dPt>
            <c:idx val="3"/>
            <c:bubble3D val="0"/>
            <c:spPr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07DA-4E62-BDDE-D586D87B7107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7DA-4E62-BDDE-D586D87B710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5B87-47CF-9EC6-AC2FD39E7AA0}"/>
              </c:ext>
            </c:extLst>
          </c:dPt>
          <c:dPt>
            <c:idx val="1"/>
            <c:bubble3D val="0"/>
            <c:spPr>
              <a:solidFill>
                <a:schemeClr val="bg1">
                  <a:lumMod val="5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5B87-47CF-9EC6-AC2FD39E7AA0}"/>
              </c:ext>
            </c:extLst>
          </c:dPt>
          <c:dPt>
            <c:idx val="2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5B87-47CF-9EC6-AC2FD39E7AA0}"/>
              </c:ext>
            </c:extLst>
          </c:dPt>
          <c:dPt>
            <c:idx val="3"/>
            <c:bubble3D val="0"/>
            <c:spPr>
              <a:solidFill>
                <a:schemeClr val="bg1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5B87-47CF-9EC6-AC2FD39E7AA0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5B87-47CF-9EC6-AC2FD39E7AA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egendEntry>
        <c:idx val="2"/>
        <c:delete val="1"/>
      </c:legendEntry>
      <c:legendEntry>
        <c:idx val="3"/>
        <c:delete val="1"/>
      </c:legendEntry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Roboto Slab" pitchFamily="2" charset="0"/>
              <a:ea typeface="Roboto Slab" pitchFamily="2" charset="0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48D6F2-E7A9-4186-B939-AF782802AFFF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DFE459-DDA6-4E08-8F22-2D449EDC76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679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12AF6-38B0-7044-93A0-AA3DA2AACD63}" type="datetimeFigureOut">
              <a:rPr lang="en-US" smtClean="0"/>
              <a:t>11/5/2017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75A45-01EC-124A-B966-E49293B050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62218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80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3322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1576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9753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20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181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7654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23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0654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052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910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1813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75A45-01EC-124A-B966-E49293B050A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161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19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7029449" y="0"/>
            <a:ext cx="5162551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34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3238500" y="-2095500"/>
            <a:ext cx="8953500" cy="8953500"/>
          </a:xfrm>
          <a:custGeom>
            <a:avLst/>
            <a:gdLst>
              <a:gd name="connsiteX0" fmla="*/ 8953500 w 8953500"/>
              <a:gd name="connsiteY0" fmla="*/ 0 h 8953500"/>
              <a:gd name="connsiteX1" fmla="*/ 8953500 w 8953500"/>
              <a:gd name="connsiteY1" fmla="*/ 8953500 h 8953500"/>
              <a:gd name="connsiteX2" fmla="*/ 0 w 8953500"/>
              <a:gd name="connsiteY2" fmla="*/ 8953500 h 8953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953500" h="8953500">
                <a:moveTo>
                  <a:pt x="8953500" y="0"/>
                </a:moveTo>
                <a:lnTo>
                  <a:pt x="8953500" y="8953500"/>
                </a:lnTo>
                <a:lnTo>
                  <a:pt x="0" y="89535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60506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8622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9043799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2000" cy="304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5385275" y="2168525"/>
            <a:ext cx="1426464" cy="1426464"/>
          </a:xfrm>
          <a:prstGeom prst="round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3313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5181600" y="1553029"/>
            <a:ext cx="7010400" cy="3149599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0832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icture Placeholder 21"/>
          <p:cNvSpPr>
            <a:spLocks noGrp="1"/>
          </p:cNvSpPr>
          <p:nvPr>
            <p:ph type="pic" sz="quarter" idx="14" hasCustomPrompt="1"/>
          </p:nvPr>
        </p:nvSpPr>
        <p:spPr>
          <a:xfrm>
            <a:off x="4024899" y="2172116"/>
            <a:ext cx="1530836" cy="1775770"/>
          </a:xfrm>
          <a:custGeom>
            <a:avLst/>
            <a:gdLst>
              <a:gd name="connsiteX0" fmla="*/ 765418 w 1530836"/>
              <a:gd name="connsiteY0" fmla="*/ 0 h 1775770"/>
              <a:gd name="connsiteX1" fmla="*/ 1530836 w 1530836"/>
              <a:gd name="connsiteY1" fmla="*/ 382709 h 1775770"/>
              <a:gd name="connsiteX2" fmla="*/ 1530836 w 1530836"/>
              <a:gd name="connsiteY2" fmla="*/ 1393061 h 1775770"/>
              <a:gd name="connsiteX3" fmla="*/ 765418 w 1530836"/>
              <a:gd name="connsiteY3" fmla="*/ 1775770 h 1775770"/>
              <a:gd name="connsiteX4" fmla="*/ 0 w 1530836"/>
              <a:gd name="connsiteY4" fmla="*/ 1393061 h 1775770"/>
              <a:gd name="connsiteX5" fmla="*/ 0 w 1530836"/>
              <a:gd name="connsiteY5" fmla="*/ 382709 h 177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836" h="1775770">
                <a:moveTo>
                  <a:pt x="765418" y="0"/>
                </a:moveTo>
                <a:lnTo>
                  <a:pt x="1530836" y="382709"/>
                </a:lnTo>
                <a:lnTo>
                  <a:pt x="1530836" y="1393061"/>
                </a:lnTo>
                <a:lnTo>
                  <a:pt x="765418" y="1775770"/>
                </a:lnTo>
                <a:lnTo>
                  <a:pt x="0" y="1393061"/>
                </a:lnTo>
                <a:lnTo>
                  <a:pt x="0" y="3827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8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/>
          <p:cNvSpPr>
            <a:spLocks noGrp="1"/>
          </p:cNvSpPr>
          <p:nvPr>
            <p:ph type="pic" sz="quarter" idx="15" hasCustomPrompt="1"/>
          </p:nvPr>
        </p:nvSpPr>
        <p:spPr>
          <a:xfrm>
            <a:off x="6636265" y="2172116"/>
            <a:ext cx="1530836" cy="1775770"/>
          </a:xfrm>
          <a:custGeom>
            <a:avLst/>
            <a:gdLst>
              <a:gd name="connsiteX0" fmla="*/ 765418 w 1530836"/>
              <a:gd name="connsiteY0" fmla="*/ 0 h 1775770"/>
              <a:gd name="connsiteX1" fmla="*/ 1530836 w 1530836"/>
              <a:gd name="connsiteY1" fmla="*/ 382709 h 1775770"/>
              <a:gd name="connsiteX2" fmla="*/ 1530836 w 1530836"/>
              <a:gd name="connsiteY2" fmla="*/ 1393061 h 1775770"/>
              <a:gd name="connsiteX3" fmla="*/ 765418 w 1530836"/>
              <a:gd name="connsiteY3" fmla="*/ 1775770 h 1775770"/>
              <a:gd name="connsiteX4" fmla="*/ 0 w 1530836"/>
              <a:gd name="connsiteY4" fmla="*/ 1393061 h 1775770"/>
              <a:gd name="connsiteX5" fmla="*/ 0 w 1530836"/>
              <a:gd name="connsiteY5" fmla="*/ 382709 h 177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836" h="1775770">
                <a:moveTo>
                  <a:pt x="765418" y="0"/>
                </a:moveTo>
                <a:lnTo>
                  <a:pt x="1530836" y="382709"/>
                </a:lnTo>
                <a:lnTo>
                  <a:pt x="1530836" y="1393061"/>
                </a:lnTo>
                <a:lnTo>
                  <a:pt x="765418" y="1775770"/>
                </a:lnTo>
                <a:lnTo>
                  <a:pt x="0" y="1393061"/>
                </a:lnTo>
                <a:lnTo>
                  <a:pt x="0" y="3827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8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/>
          <p:cNvSpPr>
            <a:spLocks noGrp="1"/>
          </p:cNvSpPr>
          <p:nvPr>
            <p:ph type="pic" sz="quarter" idx="16" hasCustomPrompt="1"/>
          </p:nvPr>
        </p:nvSpPr>
        <p:spPr>
          <a:xfrm>
            <a:off x="9247632" y="2172116"/>
            <a:ext cx="1530836" cy="1775770"/>
          </a:xfrm>
          <a:custGeom>
            <a:avLst/>
            <a:gdLst>
              <a:gd name="connsiteX0" fmla="*/ 765418 w 1530836"/>
              <a:gd name="connsiteY0" fmla="*/ 0 h 1775770"/>
              <a:gd name="connsiteX1" fmla="*/ 1530836 w 1530836"/>
              <a:gd name="connsiteY1" fmla="*/ 382709 h 1775770"/>
              <a:gd name="connsiteX2" fmla="*/ 1530836 w 1530836"/>
              <a:gd name="connsiteY2" fmla="*/ 1393061 h 1775770"/>
              <a:gd name="connsiteX3" fmla="*/ 765418 w 1530836"/>
              <a:gd name="connsiteY3" fmla="*/ 1775770 h 1775770"/>
              <a:gd name="connsiteX4" fmla="*/ 0 w 1530836"/>
              <a:gd name="connsiteY4" fmla="*/ 1393061 h 1775770"/>
              <a:gd name="connsiteX5" fmla="*/ 0 w 1530836"/>
              <a:gd name="connsiteY5" fmla="*/ 382709 h 177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836" h="1775770">
                <a:moveTo>
                  <a:pt x="765418" y="0"/>
                </a:moveTo>
                <a:lnTo>
                  <a:pt x="1530836" y="382709"/>
                </a:lnTo>
                <a:lnTo>
                  <a:pt x="1530836" y="1393061"/>
                </a:lnTo>
                <a:lnTo>
                  <a:pt x="765418" y="1775770"/>
                </a:lnTo>
                <a:lnTo>
                  <a:pt x="0" y="1393061"/>
                </a:lnTo>
                <a:lnTo>
                  <a:pt x="0" y="3827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8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/>
          <p:cNvSpPr>
            <a:spLocks noGrp="1"/>
          </p:cNvSpPr>
          <p:nvPr>
            <p:ph type="pic" sz="quarter" idx="17" hasCustomPrompt="1"/>
          </p:nvPr>
        </p:nvSpPr>
        <p:spPr>
          <a:xfrm>
            <a:off x="1413533" y="2172116"/>
            <a:ext cx="1530836" cy="1775770"/>
          </a:xfrm>
          <a:custGeom>
            <a:avLst/>
            <a:gdLst>
              <a:gd name="connsiteX0" fmla="*/ 765418 w 1530836"/>
              <a:gd name="connsiteY0" fmla="*/ 0 h 1775770"/>
              <a:gd name="connsiteX1" fmla="*/ 1530836 w 1530836"/>
              <a:gd name="connsiteY1" fmla="*/ 382709 h 1775770"/>
              <a:gd name="connsiteX2" fmla="*/ 1530836 w 1530836"/>
              <a:gd name="connsiteY2" fmla="*/ 1393061 h 1775770"/>
              <a:gd name="connsiteX3" fmla="*/ 765418 w 1530836"/>
              <a:gd name="connsiteY3" fmla="*/ 1775770 h 1775770"/>
              <a:gd name="connsiteX4" fmla="*/ 0 w 1530836"/>
              <a:gd name="connsiteY4" fmla="*/ 1393061 h 1775770"/>
              <a:gd name="connsiteX5" fmla="*/ 0 w 1530836"/>
              <a:gd name="connsiteY5" fmla="*/ 382709 h 17757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30836" h="1775770">
                <a:moveTo>
                  <a:pt x="765418" y="0"/>
                </a:moveTo>
                <a:lnTo>
                  <a:pt x="1530836" y="382709"/>
                </a:lnTo>
                <a:lnTo>
                  <a:pt x="1530836" y="1393061"/>
                </a:lnTo>
                <a:lnTo>
                  <a:pt x="765418" y="1775770"/>
                </a:lnTo>
                <a:lnTo>
                  <a:pt x="0" y="1393061"/>
                </a:lnTo>
                <a:lnTo>
                  <a:pt x="0" y="38270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800"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0" cy="304799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09808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0" y="2"/>
            <a:ext cx="12192000" cy="3047998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02511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277350" y="0"/>
            <a:ext cx="2914650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6099628" y="0"/>
            <a:ext cx="3044371" cy="415108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099628" y="4151086"/>
            <a:ext cx="3044371" cy="2706914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80498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 hasCustomPrompt="1"/>
          </p:nvPr>
        </p:nvSpPr>
        <p:spPr>
          <a:xfrm>
            <a:off x="9307515" y="0"/>
            <a:ext cx="2884485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14" hasCustomPrompt="1"/>
          </p:nvPr>
        </p:nvSpPr>
        <p:spPr>
          <a:xfrm>
            <a:off x="3148310" y="0"/>
            <a:ext cx="2884485" cy="6858000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15" hasCustomPrompt="1"/>
          </p:nvPr>
        </p:nvSpPr>
        <p:spPr>
          <a:xfrm>
            <a:off x="6162677" y="0"/>
            <a:ext cx="3012865" cy="415108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16" hasCustomPrompt="1"/>
          </p:nvPr>
        </p:nvSpPr>
        <p:spPr>
          <a:xfrm>
            <a:off x="6162677" y="4151086"/>
            <a:ext cx="3012865" cy="2706914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2706914"/>
            <a:ext cx="3012865" cy="4151086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8" hasCustomPrompt="1"/>
          </p:nvPr>
        </p:nvSpPr>
        <p:spPr>
          <a:xfrm>
            <a:off x="0" y="0"/>
            <a:ext cx="3012865" cy="2706914"/>
          </a:xfrm>
          <a:prstGeom prst="rect">
            <a:avLst/>
          </a:prstGeom>
        </p:spPr>
        <p:txBody>
          <a:bodyPr/>
          <a:lstStyle>
            <a:lvl1pPr>
              <a:defRPr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www.yourwebsite.com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504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838200" y="6357309"/>
            <a:ext cx="16872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spc="0" baseline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r>
              <a:rPr lang="en-US" dirty="0"/>
              <a:t>www.yourwebsite.com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11016343" y="6388034"/>
            <a:ext cx="337457" cy="3017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defRPr>
            </a:lvl1pPr>
          </a:lstStyle>
          <a:p>
            <a:fld id="{E72B8170-242D-42EF-8B64-B507C79780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838200" y="335823"/>
            <a:ext cx="10515600" cy="680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1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>
          <a:solidFill>
            <a:schemeClr val="tx1"/>
          </a:solidFill>
          <a:latin typeface="Roboto Slab" pitchFamily="2" charset="0"/>
          <a:ea typeface="Roboto Slab" pitchFamily="2" charset="0"/>
          <a:cs typeface="Open Sans Condensed Light" panose="020B0306030504020204" pitchFamily="34" charset="0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PT Sans" panose="020B0503020203020204" pitchFamily="34" charset="0"/>
          <a:ea typeface="PT Sans" panose="020B0503020203020204" pitchFamily="34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Relationship Id="rId4" Type="http://schemas.openxmlformats.org/officeDocument/2006/relationships/chart" Target="../charts/char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www.yourwebsite.com</a:t>
            </a:r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</a:rPr>
              <a:pPr/>
              <a:t>1</a:t>
            </a:fld>
            <a:endParaRPr lang="en-US" dirty="0">
              <a:solidFill>
                <a:schemeClr val="tx1">
                  <a:lumMod val="50000"/>
                  <a:lumOff val="50000"/>
                </a:schemeClr>
              </a:solidFill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64" name="AutoShape 3"/>
          <p:cNvSpPr>
            <a:spLocks noChangeAspect="1" noChangeArrowheads="1" noTextEdit="1"/>
          </p:cNvSpPr>
          <p:nvPr/>
        </p:nvSpPr>
        <p:spPr bwMode="auto">
          <a:xfrm>
            <a:off x="2895600" y="2362200"/>
            <a:ext cx="640080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34" name="Group 1033"/>
          <p:cNvGrpSpPr/>
          <p:nvPr/>
        </p:nvGrpSpPr>
        <p:grpSpPr>
          <a:xfrm>
            <a:off x="3410857" y="2473922"/>
            <a:ext cx="5370286" cy="1910156"/>
            <a:chOff x="2898775" y="2365375"/>
            <a:chExt cx="5998482" cy="2133600"/>
          </a:xfrm>
        </p:grpSpPr>
        <p:sp>
          <p:nvSpPr>
            <p:cNvPr id="65" name="Freeform 5"/>
            <p:cNvSpPr>
              <a:spLocks/>
            </p:cNvSpPr>
            <p:nvPr/>
          </p:nvSpPr>
          <p:spPr bwMode="auto">
            <a:xfrm>
              <a:off x="2898775" y="2365375"/>
              <a:ext cx="5998482" cy="2133600"/>
            </a:xfrm>
            <a:custGeom>
              <a:avLst/>
              <a:gdLst>
                <a:gd name="T0" fmla="*/ 2205 w 2268"/>
                <a:gd name="T1" fmla="*/ 0 h 756"/>
                <a:gd name="T2" fmla="*/ 2268 w 2268"/>
                <a:gd name="T3" fmla="*/ 63 h 756"/>
                <a:gd name="T4" fmla="*/ 2268 w 2268"/>
                <a:gd name="T5" fmla="*/ 693 h 756"/>
                <a:gd name="T6" fmla="*/ 2205 w 2268"/>
                <a:gd name="T7" fmla="*/ 756 h 756"/>
                <a:gd name="T8" fmla="*/ 63 w 2268"/>
                <a:gd name="T9" fmla="*/ 756 h 756"/>
                <a:gd name="T10" fmla="*/ 0 w 2268"/>
                <a:gd name="T11" fmla="*/ 693 h 756"/>
                <a:gd name="T12" fmla="*/ 0 w 2268"/>
                <a:gd name="T13" fmla="*/ 63 h 756"/>
                <a:gd name="T14" fmla="*/ 63 w 2268"/>
                <a:gd name="T15" fmla="*/ 0 h 756"/>
                <a:gd name="T16" fmla="*/ 2205 w 2268"/>
                <a:gd name="T17" fmla="*/ 0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8" h="756">
                  <a:moveTo>
                    <a:pt x="2205" y="0"/>
                  </a:moveTo>
                  <a:cubicBezTo>
                    <a:pt x="2240" y="0"/>
                    <a:pt x="2268" y="29"/>
                    <a:pt x="2268" y="63"/>
                  </a:cubicBezTo>
                  <a:cubicBezTo>
                    <a:pt x="2268" y="693"/>
                    <a:pt x="2268" y="693"/>
                    <a:pt x="2268" y="693"/>
                  </a:cubicBezTo>
                  <a:cubicBezTo>
                    <a:pt x="2268" y="728"/>
                    <a:pt x="2240" y="756"/>
                    <a:pt x="2205" y="756"/>
                  </a:cubicBezTo>
                  <a:cubicBezTo>
                    <a:pt x="63" y="756"/>
                    <a:pt x="63" y="756"/>
                    <a:pt x="63" y="756"/>
                  </a:cubicBezTo>
                  <a:cubicBezTo>
                    <a:pt x="29" y="756"/>
                    <a:pt x="0" y="728"/>
                    <a:pt x="0" y="693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29"/>
                    <a:pt x="29" y="0"/>
                    <a:pt x="63" y="0"/>
                  </a:cubicBezTo>
                  <a:lnTo>
                    <a:pt x="2205" y="0"/>
                  </a:lnTo>
                  <a:close/>
                </a:path>
              </a:pathLst>
            </a:custGeom>
            <a:solidFill>
              <a:schemeClr val="bg2">
                <a:lumMod val="1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33" name="Picture 10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80530" y="2694958"/>
              <a:ext cx="4034972" cy="1474434"/>
            </a:xfrm>
            <a:prstGeom prst="rect">
              <a:avLst/>
            </a:prstGeom>
          </p:spPr>
        </p:pic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241EC6-DD42-45C4-A29B-1FA9C0A7D40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Timeline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stCxn id="29" idx="2"/>
          </p:cNvCxnSpPr>
          <p:nvPr/>
        </p:nvCxnSpPr>
        <p:spPr>
          <a:xfrm flipH="1">
            <a:off x="0" y="3735387"/>
            <a:ext cx="854657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1095800" y="2460572"/>
            <a:ext cx="10000401" cy="2549630"/>
            <a:chOff x="1582051" y="2460572"/>
            <a:chExt cx="10000401" cy="2549630"/>
          </a:xfrm>
        </p:grpSpPr>
        <p:grpSp>
          <p:nvGrpSpPr>
            <p:cNvPr id="10" name="Group 9"/>
            <p:cNvGrpSpPr/>
            <p:nvPr/>
          </p:nvGrpSpPr>
          <p:grpSpPr>
            <a:xfrm>
              <a:off x="9032822" y="2460572"/>
              <a:ext cx="2549630" cy="2549630"/>
              <a:chOff x="9032822" y="2460572"/>
              <a:chExt cx="2549630" cy="2549630"/>
            </a:xfrm>
          </p:grpSpPr>
          <p:sp>
            <p:nvSpPr>
              <p:cNvPr id="29" name="Oval 28"/>
              <p:cNvSpPr/>
              <p:nvPr/>
            </p:nvSpPr>
            <p:spPr>
              <a:xfrm>
                <a:off x="9032822" y="2460572"/>
                <a:ext cx="2549630" cy="2549630"/>
              </a:xfrm>
              <a:prstGeom prst="ellipse">
                <a:avLst/>
              </a:prstGeom>
              <a:noFill/>
              <a:ln w="19050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60" name="Group 59"/>
              <p:cNvGrpSpPr/>
              <p:nvPr/>
            </p:nvGrpSpPr>
            <p:grpSpPr>
              <a:xfrm>
                <a:off x="9546336" y="2943493"/>
                <a:ext cx="1522604" cy="1583789"/>
                <a:chOff x="9546336" y="2925281"/>
                <a:chExt cx="1522604" cy="1583789"/>
              </a:xfrm>
            </p:grpSpPr>
            <p:sp>
              <p:nvSpPr>
                <p:cNvPr id="61" name="AutoShape 23"/>
                <p:cNvSpPr>
                  <a:spLocks/>
                </p:cNvSpPr>
                <p:nvPr/>
              </p:nvSpPr>
              <p:spPr bwMode="auto">
                <a:xfrm>
                  <a:off x="9996347" y="2925281"/>
                  <a:ext cx="622580" cy="72302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9371" y="3866"/>
                      </a:moveTo>
                      <a:lnTo>
                        <a:pt x="19371" y="4855"/>
                      </a:lnTo>
                      <a:cubicBezTo>
                        <a:pt x="19371" y="5883"/>
                        <a:pt x="18402" y="6722"/>
                        <a:pt x="17208" y="6722"/>
                      </a:cubicBezTo>
                      <a:lnTo>
                        <a:pt x="17208" y="3866"/>
                      </a:lnTo>
                      <a:cubicBezTo>
                        <a:pt x="17208" y="3866"/>
                        <a:pt x="19371" y="3866"/>
                        <a:pt x="19371" y="3866"/>
                      </a:cubicBezTo>
                      <a:close/>
                      <a:moveTo>
                        <a:pt x="13708" y="5371"/>
                      </a:moveTo>
                      <a:lnTo>
                        <a:pt x="12391" y="6329"/>
                      </a:lnTo>
                      <a:lnTo>
                        <a:pt x="12801" y="7772"/>
                      </a:lnTo>
                      <a:cubicBezTo>
                        <a:pt x="12878" y="8041"/>
                        <a:pt x="12535" y="8258"/>
                        <a:pt x="12258" y="8112"/>
                      </a:cubicBezTo>
                      <a:lnTo>
                        <a:pt x="10797" y="7327"/>
                      </a:lnTo>
                      <a:lnTo>
                        <a:pt x="9332" y="8108"/>
                      </a:lnTo>
                      <a:cubicBezTo>
                        <a:pt x="9055" y="8254"/>
                        <a:pt x="8711" y="8041"/>
                        <a:pt x="8788" y="7768"/>
                      </a:cubicBezTo>
                      <a:lnTo>
                        <a:pt x="9199" y="6325"/>
                      </a:lnTo>
                      <a:lnTo>
                        <a:pt x="7887" y="5371"/>
                      </a:lnTo>
                      <a:cubicBezTo>
                        <a:pt x="7640" y="5191"/>
                        <a:pt x="7769" y="4842"/>
                        <a:pt x="8092" y="4824"/>
                      </a:cubicBezTo>
                      <a:lnTo>
                        <a:pt x="9809" y="4718"/>
                      </a:lnTo>
                      <a:lnTo>
                        <a:pt x="10464" y="3341"/>
                      </a:lnTo>
                      <a:cubicBezTo>
                        <a:pt x="10587" y="3081"/>
                        <a:pt x="11013" y="3081"/>
                        <a:pt x="11136" y="3341"/>
                      </a:cubicBezTo>
                      <a:lnTo>
                        <a:pt x="11786" y="4714"/>
                      </a:lnTo>
                      <a:lnTo>
                        <a:pt x="13503" y="4820"/>
                      </a:lnTo>
                      <a:cubicBezTo>
                        <a:pt x="13826" y="4842"/>
                        <a:pt x="13954" y="5191"/>
                        <a:pt x="13708" y="5371"/>
                      </a:cubicBezTo>
                      <a:cubicBezTo>
                        <a:pt x="13708" y="5371"/>
                        <a:pt x="13708" y="5371"/>
                        <a:pt x="13708" y="5371"/>
                      </a:cubicBezTo>
                      <a:close/>
                      <a:moveTo>
                        <a:pt x="4386" y="6722"/>
                      </a:moveTo>
                      <a:cubicBezTo>
                        <a:pt x="3193" y="6722"/>
                        <a:pt x="2219" y="5883"/>
                        <a:pt x="2219" y="4855"/>
                      </a:cubicBezTo>
                      <a:lnTo>
                        <a:pt x="2219" y="3866"/>
                      </a:lnTo>
                      <a:lnTo>
                        <a:pt x="4386" y="3866"/>
                      </a:lnTo>
                      <a:cubicBezTo>
                        <a:pt x="4386" y="3866"/>
                        <a:pt x="4386" y="6722"/>
                        <a:pt x="4386" y="6722"/>
                      </a:cubicBezTo>
                      <a:close/>
                      <a:moveTo>
                        <a:pt x="17208" y="0"/>
                      </a:moveTo>
                      <a:lnTo>
                        <a:pt x="4386" y="0"/>
                      </a:lnTo>
                      <a:lnTo>
                        <a:pt x="4386" y="1955"/>
                      </a:lnTo>
                      <a:lnTo>
                        <a:pt x="0" y="1955"/>
                      </a:lnTo>
                      <a:lnTo>
                        <a:pt x="0" y="4855"/>
                      </a:lnTo>
                      <a:cubicBezTo>
                        <a:pt x="0" y="6938"/>
                        <a:pt x="1968" y="8633"/>
                        <a:pt x="4386" y="8633"/>
                      </a:cubicBezTo>
                      <a:lnTo>
                        <a:pt x="4463" y="8633"/>
                      </a:lnTo>
                      <a:cubicBezTo>
                        <a:pt x="4868" y="10897"/>
                        <a:pt x="6872" y="12702"/>
                        <a:pt x="9444" y="13179"/>
                      </a:cubicBezTo>
                      <a:lnTo>
                        <a:pt x="9444" y="16308"/>
                      </a:lnTo>
                      <a:lnTo>
                        <a:pt x="7871" y="16308"/>
                      </a:lnTo>
                      <a:cubicBezTo>
                        <a:pt x="7384" y="16308"/>
                        <a:pt x="6995" y="16648"/>
                        <a:pt x="6995" y="17062"/>
                      </a:cubicBezTo>
                      <a:lnTo>
                        <a:pt x="6995" y="18056"/>
                      </a:lnTo>
                      <a:lnTo>
                        <a:pt x="5652" y="18056"/>
                      </a:lnTo>
                      <a:lnTo>
                        <a:pt x="5652" y="21600"/>
                      </a:lnTo>
                      <a:lnTo>
                        <a:pt x="15948" y="21600"/>
                      </a:lnTo>
                      <a:lnTo>
                        <a:pt x="15948" y="18056"/>
                      </a:lnTo>
                      <a:lnTo>
                        <a:pt x="14605" y="18056"/>
                      </a:lnTo>
                      <a:lnTo>
                        <a:pt x="14605" y="17062"/>
                      </a:lnTo>
                      <a:cubicBezTo>
                        <a:pt x="14605" y="16643"/>
                        <a:pt x="14210" y="16308"/>
                        <a:pt x="13729" y="16308"/>
                      </a:cubicBezTo>
                      <a:lnTo>
                        <a:pt x="12155" y="16308"/>
                      </a:lnTo>
                      <a:lnTo>
                        <a:pt x="12155" y="13179"/>
                      </a:lnTo>
                      <a:cubicBezTo>
                        <a:pt x="14733" y="12702"/>
                        <a:pt x="16731" y="10893"/>
                        <a:pt x="17137" y="8633"/>
                      </a:cubicBezTo>
                      <a:lnTo>
                        <a:pt x="17214" y="8633"/>
                      </a:lnTo>
                      <a:cubicBezTo>
                        <a:pt x="19632" y="8633"/>
                        <a:pt x="21600" y="6938"/>
                        <a:pt x="21600" y="4855"/>
                      </a:cubicBezTo>
                      <a:lnTo>
                        <a:pt x="21600" y="1955"/>
                      </a:lnTo>
                      <a:lnTo>
                        <a:pt x="17214" y="1955"/>
                      </a:lnTo>
                      <a:lnTo>
                        <a:pt x="17214" y="0"/>
                      </a:lnTo>
                      <a:cubicBezTo>
                        <a:pt x="17214" y="0"/>
                        <a:pt x="17208" y="0"/>
                        <a:pt x="17208" y="0"/>
                      </a:cubicBezTo>
                      <a:close/>
                      <a:moveTo>
                        <a:pt x="17208" y="0"/>
                      </a:moveTo>
                    </a:path>
                  </a:pathLst>
                </a:custGeom>
                <a:solidFill>
                  <a:schemeClr val="accent6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  <p:grpSp>
              <p:nvGrpSpPr>
                <p:cNvPr id="62" name="Group 61"/>
                <p:cNvGrpSpPr/>
                <p:nvPr/>
              </p:nvGrpSpPr>
              <p:grpSpPr>
                <a:xfrm>
                  <a:off x="9546336" y="3774648"/>
                  <a:ext cx="1522604" cy="734422"/>
                  <a:chOff x="9323742" y="5202392"/>
                  <a:chExt cx="1522604" cy="734422"/>
                </a:xfrm>
              </p:grpSpPr>
              <p:sp>
                <p:nvSpPr>
                  <p:cNvPr id="63" name="Rectangle 17"/>
                  <p:cNvSpPr>
                    <a:spLocks/>
                  </p:cNvSpPr>
                  <p:nvPr/>
                </p:nvSpPr>
                <p:spPr bwMode="auto">
                  <a:xfrm>
                    <a:off x="9323742" y="5202392"/>
                    <a:ext cx="1522604" cy="30887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000"/>
                      </a:lnSpc>
                    </a:pPr>
                    <a:r>
                      <a:rPr lang="en-US" sz="1400" b="1" dirty="0">
                        <a:solidFill>
                          <a:schemeClr val="accent6"/>
                        </a:solidFill>
                        <a:latin typeface="Roboto Slab" pitchFamily="2" charset="0"/>
                        <a:ea typeface="Roboto Slab" pitchFamily="2" charset="0"/>
                        <a:cs typeface="Open Sans Condensed" panose="020B0806030504020204" pitchFamily="34" charset="0"/>
                        <a:sym typeface="Montserrat-Regular" charset="0"/>
                      </a:rPr>
                      <a:t>WON CC AWARD</a:t>
                    </a:r>
                  </a:p>
                </p:txBody>
              </p:sp>
              <p:sp>
                <p:nvSpPr>
                  <p:cNvPr id="64" name="Rectangle 17"/>
                  <p:cNvSpPr>
                    <a:spLocks/>
                  </p:cNvSpPr>
                  <p:nvPr/>
                </p:nvSpPr>
                <p:spPr bwMode="auto">
                  <a:xfrm>
                    <a:off x="9382891" y="5522910"/>
                    <a:ext cx="1404304" cy="4139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2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is meant to project an professionalism.</a:t>
                    </a:r>
                  </a:p>
                </p:txBody>
              </p:sp>
            </p:grpSp>
          </p:grpSp>
        </p:grpSp>
        <p:grpSp>
          <p:nvGrpSpPr>
            <p:cNvPr id="11" name="Group 10"/>
            <p:cNvGrpSpPr/>
            <p:nvPr/>
          </p:nvGrpSpPr>
          <p:grpSpPr>
            <a:xfrm>
              <a:off x="1582051" y="2460572"/>
              <a:ext cx="6305321" cy="2549630"/>
              <a:chOff x="1582051" y="2460572"/>
              <a:chExt cx="6305321" cy="2549630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1768417" y="2460572"/>
                <a:ext cx="1031573" cy="1196624"/>
                <a:chOff x="2060061" y="2457332"/>
                <a:chExt cx="1176878" cy="1365178"/>
              </a:xfrm>
            </p:grpSpPr>
            <p:sp>
              <p:nvSpPr>
                <p:cNvPr id="42" name="Hexagon 41"/>
                <p:cNvSpPr/>
                <p:nvPr/>
              </p:nvSpPr>
              <p:spPr>
                <a:xfrm rot="5400000">
                  <a:off x="1965911" y="2551482"/>
                  <a:ext cx="1365178" cy="1176878"/>
                </a:xfrm>
                <a:prstGeom prst="hexagon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3" name="AutoShape 62"/>
                <p:cNvSpPr>
                  <a:spLocks/>
                </p:cNvSpPr>
                <p:nvPr/>
              </p:nvSpPr>
              <p:spPr bwMode="auto">
                <a:xfrm>
                  <a:off x="2424359" y="2915780"/>
                  <a:ext cx="448283" cy="4482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403" h="21404">
                      <a:moveTo>
                        <a:pt x="16052" y="10081"/>
                      </a:moveTo>
                      <a:lnTo>
                        <a:pt x="16052" y="18729"/>
                      </a:lnTo>
                      <a:lnTo>
                        <a:pt x="2676" y="18729"/>
                      </a:lnTo>
                      <a:lnTo>
                        <a:pt x="2676" y="5351"/>
                      </a:lnTo>
                      <a:lnTo>
                        <a:pt x="11323" y="5351"/>
                      </a:lnTo>
                      <a:lnTo>
                        <a:pt x="13998" y="2675"/>
                      </a:lnTo>
                      <a:lnTo>
                        <a:pt x="0" y="2675"/>
                      </a:lnTo>
                      <a:lnTo>
                        <a:pt x="0" y="21404"/>
                      </a:lnTo>
                      <a:lnTo>
                        <a:pt x="18728" y="21404"/>
                      </a:lnTo>
                      <a:lnTo>
                        <a:pt x="18728" y="7406"/>
                      </a:lnTo>
                      <a:cubicBezTo>
                        <a:pt x="18728" y="7406"/>
                        <a:pt x="16052" y="10081"/>
                        <a:pt x="16052" y="10081"/>
                      </a:cubicBezTo>
                      <a:close/>
                      <a:moveTo>
                        <a:pt x="6627" y="11939"/>
                      </a:moveTo>
                      <a:lnTo>
                        <a:pt x="5682" y="15723"/>
                      </a:lnTo>
                      <a:lnTo>
                        <a:pt x="9465" y="14777"/>
                      </a:lnTo>
                      <a:lnTo>
                        <a:pt x="18924" y="5318"/>
                      </a:lnTo>
                      <a:lnTo>
                        <a:pt x="16085" y="2479"/>
                      </a:lnTo>
                      <a:cubicBezTo>
                        <a:pt x="16085" y="2479"/>
                        <a:pt x="6627" y="11939"/>
                        <a:pt x="6627" y="11939"/>
                      </a:cubicBezTo>
                      <a:close/>
                      <a:moveTo>
                        <a:pt x="20816" y="587"/>
                      </a:moveTo>
                      <a:cubicBezTo>
                        <a:pt x="21600" y="1371"/>
                        <a:pt x="21598" y="2642"/>
                        <a:pt x="20816" y="3426"/>
                      </a:cubicBezTo>
                      <a:lnTo>
                        <a:pt x="19870" y="4372"/>
                      </a:lnTo>
                      <a:lnTo>
                        <a:pt x="17031" y="1533"/>
                      </a:lnTo>
                      <a:lnTo>
                        <a:pt x="17977" y="587"/>
                      </a:lnTo>
                      <a:cubicBezTo>
                        <a:pt x="18761" y="-195"/>
                        <a:pt x="20032" y="-196"/>
                        <a:pt x="20816" y="587"/>
                      </a:cubicBezTo>
                      <a:cubicBezTo>
                        <a:pt x="20816" y="587"/>
                        <a:pt x="20816" y="587"/>
                        <a:pt x="20816" y="587"/>
                      </a:cubicBezTo>
                      <a:close/>
                      <a:moveTo>
                        <a:pt x="20816" y="587"/>
                      </a:moveTo>
                    </a:path>
                  </a:pathLst>
                </a:custGeom>
                <a:solidFill>
                  <a:schemeClr val="bg1">
                    <a:alpha val="89804"/>
                  </a:schemeClr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>
                <a:off x="4218926" y="2460572"/>
                <a:ext cx="1031573" cy="1196624"/>
                <a:chOff x="4358394" y="2457332"/>
                <a:chExt cx="1176878" cy="1365178"/>
              </a:xfrm>
            </p:grpSpPr>
            <p:sp>
              <p:nvSpPr>
                <p:cNvPr id="45" name="Hexagon 44"/>
                <p:cNvSpPr/>
                <p:nvPr/>
              </p:nvSpPr>
              <p:spPr>
                <a:xfrm rot="5400000">
                  <a:off x="4264244" y="2551482"/>
                  <a:ext cx="1365178" cy="1176878"/>
                </a:xfrm>
                <a:prstGeom prst="hexagon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6" name="AutoShape 9"/>
                <p:cNvSpPr>
                  <a:spLocks/>
                </p:cNvSpPr>
                <p:nvPr/>
              </p:nvSpPr>
              <p:spPr bwMode="auto">
                <a:xfrm>
                  <a:off x="4678213" y="2860004"/>
                  <a:ext cx="537240" cy="559834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6886" y="15360"/>
                      </a:moveTo>
                      <a:cubicBezTo>
                        <a:pt x="16640" y="15125"/>
                        <a:pt x="16246" y="15125"/>
                        <a:pt x="16000" y="15360"/>
                      </a:cubicBezTo>
                      <a:cubicBezTo>
                        <a:pt x="15755" y="15595"/>
                        <a:pt x="15755" y="15973"/>
                        <a:pt x="16000" y="16209"/>
                      </a:cubicBezTo>
                      <a:lnTo>
                        <a:pt x="17552" y="17698"/>
                      </a:lnTo>
                      <a:cubicBezTo>
                        <a:pt x="17673" y="17813"/>
                        <a:pt x="17835" y="17871"/>
                        <a:pt x="17992" y="17871"/>
                      </a:cubicBezTo>
                      <a:cubicBezTo>
                        <a:pt x="18149" y="17871"/>
                        <a:pt x="18312" y="17813"/>
                        <a:pt x="18431" y="17698"/>
                      </a:cubicBezTo>
                      <a:cubicBezTo>
                        <a:pt x="18677" y="17462"/>
                        <a:pt x="18677" y="17085"/>
                        <a:pt x="18431" y="16849"/>
                      </a:cubicBezTo>
                      <a:cubicBezTo>
                        <a:pt x="18431" y="16849"/>
                        <a:pt x="16886" y="15360"/>
                        <a:pt x="16886" y="15360"/>
                      </a:cubicBezTo>
                      <a:close/>
                      <a:moveTo>
                        <a:pt x="4715" y="5368"/>
                      </a:moveTo>
                      <a:cubicBezTo>
                        <a:pt x="4835" y="5484"/>
                        <a:pt x="4997" y="5542"/>
                        <a:pt x="5154" y="5542"/>
                      </a:cubicBezTo>
                      <a:cubicBezTo>
                        <a:pt x="5312" y="5542"/>
                        <a:pt x="5474" y="5484"/>
                        <a:pt x="5594" y="5368"/>
                      </a:cubicBezTo>
                      <a:cubicBezTo>
                        <a:pt x="5840" y="5133"/>
                        <a:pt x="5840" y="4756"/>
                        <a:pt x="5594" y="4520"/>
                      </a:cubicBezTo>
                      <a:lnTo>
                        <a:pt x="4043" y="3031"/>
                      </a:lnTo>
                      <a:cubicBezTo>
                        <a:pt x="3798" y="2796"/>
                        <a:pt x="3404" y="2796"/>
                        <a:pt x="3158" y="3031"/>
                      </a:cubicBezTo>
                      <a:cubicBezTo>
                        <a:pt x="2913" y="3266"/>
                        <a:pt x="2913" y="3644"/>
                        <a:pt x="3158" y="3880"/>
                      </a:cubicBezTo>
                      <a:cubicBezTo>
                        <a:pt x="3158" y="3880"/>
                        <a:pt x="4715" y="5368"/>
                        <a:pt x="4715" y="5368"/>
                      </a:cubicBezTo>
                      <a:close/>
                      <a:moveTo>
                        <a:pt x="16445" y="5546"/>
                      </a:moveTo>
                      <a:cubicBezTo>
                        <a:pt x="16603" y="5546"/>
                        <a:pt x="16765" y="5489"/>
                        <a:pt x="16886" y="5373"/>
                      </a:cubicBezTo>
                      <a:lnTo>
                        <a:pt x="18436" y="3885"/>
                      </a:lnTo>
                      <a:cubicBezTo>
                        <a:pt x="18681" y="3649"/>
                        <a:pt x="18681" y="3271"/>
                        <a:pt x="18436" y="3035"/>
                      </a:cubicBezTo>
                      <a:cubicBezTo>
                        <a:pt x="18191" y="2800"/>
                        <a:pt x="17798" y="2800"/>
                        <a:pt x="17552" y="3035"/>
                      </a:cubicBezTo>
                      <a:lnTo>
                        <a:pt x="16000" y="4524"/>
                      </a:lnTo>
                      <a:cubicBezTo>
                        <a:pt x="15755" y="4760"/>
                        <a:pt x="15755" y="5138"/>
                        <a:pt x="16000" y="5373"/>
                      </a:cubicBezTo>
                      <a:cubicBezTo>
                        <a:pt x="16125" y="5489"/>
                        <a:pt x="16283" y="5546"/>
                        <a:pt x="16445" y="5546"/>
                      </a:cubicBezTo>
                      <a:cubicBezTo>
                        <a:pt x="16445" y="5546"/>
                        <a:pt x="16445" y="5546"/>
                        <a:pt x="16445" y="5546"/>
                      </a:cubicBezTo>
                      <a:close/>
                      <a:moveTo>
                        <a:pt x="4715" y="15360"/>
                      </a:moveTo>
                      <a:lnTo>
                        <a:pt x="3164" y="16849"/>
                      </a:lnTo>
                      <a:cubicBezTo>
                        <a:pt x="2918" y="17085"/>
                        <a:pt x="2918" y="17462"/>
                        <a:pt x="3164" y="17698"/>
                      </a:cubicBezTo>
                      <a:cubicBezTo>
                        <a:pt x="3283" y="17813"/>
                        <a:pt x="3446" y="17871"/>
                        <a:pt x="3603" y="17871"/>
                      </a:cubicBezTo>
                      <a:cubicBezTo>
                        <a:pt x="3760" y="17871"/>
                        <a:pt x="3923" y="17813"/>
                        <a:pt x="4043" y="17698"/>
                      </a:cubicBezTo>
                      <a:lnTo>
                        <a:pt x="5594" y="16209"/>
                      </a:lnTo>
                      <a:cubicBezTo>
                        <a:pt x="5840" y="15973"/>
                        <a:pt x="5840" y="15595"/>
                        <a:pt x="5594" y="15360"/>
                      </a:cubicBezTo>
                      <a:cubicBezTo>
                        <a:pt x="5354" y="15125"/>
                        <a:pt x="4955" y="15125"/>
                        <a:pt x="4715" y="15360"/>
                      </a:cubicBezTo>
                      <a:cubicBezTo>
                        <a:pt x="4715" y="15360"/>
                        <a:pt x="4715" y="15360"/>
                        <a:pt x="4715" y="15360"/>
                      </a:cubicBezTo>
                      <a:close/>
                      <a:moveTo>
                        <a:pt x="20974" y="9764"/>
                      </a:moveTo>
                      <a:lnTo>
                        <a:pt x="18784" y="9764"/>
                      </a:lnTo>
                      <a:cubicBezTo>
                        <a:pt x="18441" y="9764"/>
                        <a:pt x="18158" y="10031"/>
                        <a:pt x="18158" y="10365"/>
                      </a:cubicBezTo>
                      <a:cubicBezTo>
                        <a:pt x="18158" y="10694"/>
                        <a:pt x="18436" y="10964"/>
                        <a:pt x="18784" y="10964"/>
                      </a:cubicBezTo>
                      <a:lnTo>
                        <a:pt x="20974" y="10964"/>
                      </a:lnTo>
                      <a:cubicBezTo>
                        <a:pt x="21317" y="10964"/>
                        <a:pt x="21600" y="10698"/>
                        <a:pt x="21600" y="10365"/>
                      </a:cubicBezTo>
                      <a:cubicBezTo>
                        <a:pt x="21600" y="10036"/>
                        <a:pt x="21321" y="9764"/>
                        <a:pt x="20974" y="9764"/>
                      </a:cubicBezTo>
                      <a:cubicBezTo>
                        <a:pt x="20974" y="9764"/>
                        <a:pt x="20974" y="9764"/>
                        <a:pt x="20974" y="9764"/>
                      </a:cubicBezTo>
                      <a:close/>
                      <a:moveTo>
                        <a:pt x="3441" y="10365"/>
                      </a:moveTo>
                      <a:cubicBezTo>
                        <a:pt x="3441" y="10036"/>
                        <a:pt x="3164" y="9764"/>
                        <a:pt x="2816" y="9764"/>
                      </a:cubicBezTo>
                      <a:lnTo>
                        <a:pt x="625" y="9764"/>
                      </a:lnTo>
                      <a:cubicBezTo>
                        <a:pt x="283" y="9764"/>
                        <a:pt x="0" y="10031"/>
                        <a:pt x="0" y="10365"/>
                      </a:cubicBezTo>
                      <a:cubicBezTo>
                        <a:pt x="0" y="10694"/>
                        <a:pt x="278" y="10964"/>
                        <a:pt x="625" y="10964"/>
                      </a:cubicBezTo>
                      <a:lnTo>
                        <a:pt x="2816" y="10964"/>
                      </a:lnTo>
                      <a:cubicBezTo>
                        <a:pt x="3164" y="10964"/>
                        <a:pt x="3441" y="10698"/>
                        <a:pt x="3441" y="10365"/>
                      </a:cubicBezTo>
                      <a:cubicBezTo>
                        <a:pt x="3441" y="10365"/>
                        <a:pt x="3441" y="10365"/>
                        <a:pt x="3441" y="10365"/>
                      </a:cubicBezTo>
                      <a:close/>
                      <a:moveTo>
                        <a:pt x="10800" y="3302"/>
                      </a:moveTo>
                      <a:cubicBezTo>
                        <a:pt x="11143" y="3302"/>
                        <a:pt x="11425" y="3035"/>
                        <a:pt x="11425" y="2702"/>
                      </a:cubicBezTo>
                      <a:lnTo>
                        <a:pt x="11425" y="600"/>
                      </a:lnTo>
                      <a:cubicBezTo>
                        <a:pt x="11425" y="271"/>
                        <a:pt x="11147" y="0"/>
                        <a:pt x="10800" y="0"/>
                      </a:cubicBezTo>
                      <a:cubicBezTo>
                        <a:pt x="10453" y="0"/>
                        <a:pt x="10175" y="267"/>
                        <a:pt x="10175" y="600"/>
                      </a:cubicBezTo>
                      <a:lnTo>
                        <a:pt x="10175" y="2702"/>
                      </a:lnTo>
                      <a:cubicBezTo>
                        <a:pt x="10175" y="3035"/>
                        <a:pt x="10457" y="3302"/>
                        <a:pt x="10800" y="3302"/>
                      </a:cubicBezTo>
                      <a:cubicBezTo>
                        <a:pt x="10800" y="3302"/>
                        <a:pt x="10800" y="3302"/>
                        <a:pt x="10800" y="3302"/>
                      </a:cubicBezTo>
                      <a:close/>
                      <a:moveTo>
                        <a:pt x="11425" y="7146"/>
                      </a:moveTo>
                      <a:cubicBezTo>
                        <a:pt x="11425" y="6817"/>
                        <a:pt x="11147" y="6547"/>
                        <a:pt x="10800" y="6547"/>
                      </a:cubicBezTo>
                      <a:cubicBezTo>
                        <a:pt x="8595" y="6547"/>
                        <a:pt x="6799" y="8266"/>
                        <a:pt x="6799" y="10386"/>
                      </a:cubicBezTo>
                      <a:cubicBezTo>
                        <a:pt x="6799" y="10715"/>
                        <a:pt x="7077" y="10987"/>
                        <a:pt x="7424" y="10987"/>
                      </a:cubicBezTo>
                      <a:cubicBezTo>
                        <a:pt x="7766" y="10987"/>
                        <a:pt x="8049" y="10720"/>
                        <a:pt x="8049" y="10386"/>
                      </a:cubicBezTo>
                      <a:cubicBezTo>
                        <a:pt x="8049" y="8929"/>
                        <a:pt x="9286" y="7747"/>
                        <a:pt x="10800" y="7747"/>
                      </a:cubicBezTo>
                      <a:cubicBezTo>
                        <a:pt x="11147" y="7747"/>
                        <a:pt x="11425" y="7480"/>
                        <a:pt x="11425" y="7146"/>
                      </a:cubicBezTo>
                      <a:cubicBezTo>
                        <a:pt x="11425" y="7146"/>
                        <a:pt x="11425" y="7146"/>
                        <a:pt x="11425" y="7146"/>
                      </a:cubicBezTo>
                      <a:close/>
                      <a:moveTo>
                        <a:pt x="16343" y="10369"/>
                      </a:moveTo>
                      <a:cubicBezTo>
                        <a:pt x="16343" y="11804"/>
                        <a:pt x="15751" y="13106"/>
                        <a:pt x="14788" y="14062"/>
                      </a:cubicBezTo>
                      <a:cubicBezTo>
                        <a:pt x="14056" y="14791"/>
                        <a:pt x="13583" y="15719"/>
                        <a:pt x="13426" y="16711"/>
                      </a:cubicBezTo>
                      <a:cubicBezTo>
                        <a:pt x="13356" y="17138"/>
                        <a:pt x="12972" y="17453"/>
                        <a:pt x="12517" y="17453"/>
                      </a:cubicBezTo>
                      <a:lnTo>
                        <a:pt x="9077" y="17453"/>
                      </a:lnTo>
                      <a:cubicBezTo>
                        <a:pt x="8628" y="17453"/>
                        <a:pt x="8239" y="17142"/>
                        <a:pt x="8174" y="16716"/>
                      </a:cubicBezTo>
                      <a:cubicBezTo>
                        <a:pt x="8012" y="15724"/>
                        <a:pt x="7535" y="14782"/>
                        <a:pt x="6803" y="14058"/>
                      </a:cubicBezTo>
                      <a:cubicBezTo>
                        <a:pt x="5858" y="13115"/>
                        <a:pt x="5270" y="11836"/>
                        <a:pt x="5256" y="10426"/>
                      </a:cubicBezTo>
                      <a:cubicBezTo>
                        <a:pt x="5224" y="7467"/>
                        <a:pt x="7679" y="5071"/>
                        <a:pt x="10763" y="5049"/>
                      </a:cubicBezTo>
                      <a:cubicBezTo>
                        <a:pt x="13843" y="5026"/>
                        <a:pt x="16343" y="7418"/>
                        <a:pt x="16343" y="10369"/>
                      </a:cubicBezTo>
                      <a:cubicBezTo>
                        <a:pt x="16343" y="10369"/>
                        <a:pt x="16343" y="10369"/>
                        <a:pt x="16343" y="10369"/>
                      </a:cubicBezTo>
                      <a:close/>
                      <a:moveTo>
                        <a:pt x="13366" y="18875"/>
                      </a:moveTo>
                      <a:lnTo>
                        <a:pt x="13366" y="19507"/>
                      </a:lnTo>
                      <a:cubicBezTo>
                        <a:pt x="13366" y="20009"/>
                        <a:pt x="12981" y="20427"/>
                        <a:pt x="12481" y="20498"/>
                      </a:cubicBezTo>
                      <a:lnTo>
                        <a:pt x="12319" y="21071"/>
                      </a:lnTo>
                      <a:cubicBezTo>
                        <a:pt x="12231" y="21382"/>
                        <a:pt x="11938" y="21600"/>
                        <a:pt x="11601" y="21600"/>
                      </a:cubicBezTo>
                      <a:lnTo>
                        <a:pt x="9994" y="21600"/>
                      </a:lnTo>
                      <a:cubicBezTo>
                        <a:pt x="9656" y="21600"/>
                        <a:pt x="9364" y="21382"/>
                        <a:pt x="9276" y="21071"/>
                      </a:cubicBezTo>
                      <a:lnTo>
                        <a:pt x="9119" y="20498"/>
                      </a:lnTo>
                      <a:cubicBezTo>
                        <a:pt x="8614" y="20422"/>
                        <a:pt x="8230" y="20009"/>
                        <a:pt x="8230" y="19502"/>
                      </a:cubicBezTo>
                      <a:lnTo>
                        <a:pt x="8230" y="18871"/>
                      </a:lnTo>
                      <a:cubicBezTo>
                        <a:pt x="8230" y="18534"/>
                        <a:pt x="8512" y="18263"/>
                        <a:pt x="8864" y="18263"/>
                      </a:cubicBezTo>
                      <a:lnTo>
                        <a:pt x="12731" y="18263"/>
                      </a:lnTo>
                      <a:cubicBezTo>
                        <a:pt x="13083" y="18267"/>
                        <a:pt x="13366" y="18538"/>
                        <a:pt x="13366" y="18875"/>
                      </a:cubicBezTo>
                      <a:cubicBezTo>
                        <a:pt x="13366" y="18875"/>
                        <a:pt x="13366" y="18875"/>
                        <a:pt x="13366" y="18875"/>
                      </a:cubicBezTo>
                      <a:close/>
                      <a:moveTo>
                        <a:pt x="13366" y="18875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47" name="Group 46"/>
              <p:cNvGrpSpPr/>
              <p:nvPr/>
            </p:nvGrpSpPr>
            <p:grpSpPr>
              <a:xfrm>
                <a:off x="6669434" y="2460572"/>
                <a:ext cx="1031573" cy="1196624"/>
                <a:chOff x="6656727" y="2457332"/>
                <a:chExt cx="1176878" cy="1365178"/>
              </a:xfrm>
            </p:grpSpPr>
            <p:sp>
              <p:nvSpPr>
                <p:cNvPr id="48" name="Hexagon 47"/>
                <p:cNvSpPr/>
                <p:nvPr/>
              </p:nvSpPr>
              <p:spPr>
                <a:xfrm rot="5400000">
                  <a:off x="6562577" y="2551482"/>
                  <a:ext cx="1365178" cy="1176878"/>
                </a:xfrm>
                <a:prstGeom prst="hexagon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49" name="Freeform 11"/>
                <p:cNvSpPr>
                  <a:spLocks/>
                </p:cNvSpPr>
                <p:nvPr/>
              </p:nvSpPr>
              <p:spPr bwMode="auto">
                <a:xfrm>
                  <a:off x="6998730" y="2937491"/>
                  <a:ext cx="492873" cy="404860"/>
                </a:xfrm>
                <a:custGeom>
                  <a:avLst/>
                  <a:gdLst>
                    <a:gd name="connsiteX0" fmla="*/ 63500 w 2667000"/>
                    <a:gd name="connsiteY0" fmla="*/ 1381350 h 2190750"/>
                    <a:gd name="connsiteX1" fmla="*/ 222018 w 2667000"/>
                    <a:gd name="connsiteY1" fmla="*/ 1417577 h 2190750"/>
                    <a:gd name="connsiteX2" fmla="*/ 1122426 w 2667000"/>
                    <a:gd name="connsiteY2" fmla="*/ 1417577 h 2190750"/>
                    <a:gd name="connsiteX3" fmla="*/ 1343024 w 2667000"/>
                    <a:gd name="connsiteY3" fmla="*/ 1581987 h 2190750"/>
                    <a:gd name="connsiteX4" fmla="*/ 1563506 w 2667000"/>
                    <a:gd name="connsiteY4" fmla="*/ 1417577 h 2190750"/>
                    <a:gd name="connsiteX5" fmla="*/ 2463912 w 2667000"/>
                    <a:gd name="connsiteY5" fmla="*/ 1417577 h 2190750"/>
                    <a:gd name="connsiteX6" fmla="*/ 2622550 w 2667000"/>
                    <a:gd name="connsiteY6" fmla="*/ 1381542 h 2190750"/>
                    <a:gd name="connsiteX7" fmla="*/ 2622550 w 2667000"/>
                    <a:gd name="connsiteY7" fmla="*/ 1978661 h 2190750"/>
                    <a:gd name="connsiteX8" fmla="*/ 2410244 w 2667000"/>
                    <a:gd name="connsiteY8" fmla="*/ 2190750 h 2190750"/>
                    <a:gd name="connsiteX9" fmla="*/ 275688 w 2667000"/>
                    <a:gd name="connsiteY9" fmla="*/ 2190750 h 2190750"/>
                    <a:gd name="connsiteX10" fmla="*/ 63500 w 2667000"/>
                    <a:gd name="connsiteY10" fmla="*/ 1978661 h 2190750"/>
                    <a:gd name="connsiteX11" fmla="*/ 1343024 w 2667000"/>
                    <a:gd name="connsiteY11" fmla="*/ 1155700 h 2190750"/>
                    <a:gd name="connsiteX12" fmla="*/ 1473820 w 2667000"/>
                    <a:gd name="connsiteY12" fmla="*/ 1286088 h 2190750"/>
                    <a:gd name="connsiteX13" fmla="*/ 1473820 w 2667000"/>
                    <a:gd name="connsiteY13" fmla="*/ 1345363 h 2190750"/>
                    <a:gd name="connsiteX14" fmla="*/ 1343024 w 2667000"/>
                    <a:gd name="connsiteY14" fmla="*/ 1475895 h 2190750"/>
                    <a:gd name="connsiteX15" fmla="*/ 1212466 w 2667000"/>
                    <a:gd name="connsiteY15" fmla="*/ 1345363 h 2190750"/>
                    <a:gd name="connsiteX16" fmla="*/ 1212466 w 2667000"/>
                    <a:gd name="connsiteY16" fmla="*/ 1286088 h 2190750"/>
                    <a:gd name="connsiteX17" fmla="*/ 1343024 w 2667000"/>
                    <a:gd name="connsiteY17" fmla="*/ 1155700 h 2190750"/>
                    <a:gd name="connsiteX18" fmla="*/ 1133626 w 2667000"/>
                    <a:gd name="connsiteY18" fmla="*/ 203200 h 2190750"/>
                    <a:gd name="connsiteX19" fmla="*/ 939800 w 2667000"/>
                    <a:gd name="connsiteY19" fmla="*/ 342900 h 2190750"/>
                    <a:gd name="connsiteX20" fmla="*/ 1735138 w 2667000"/>
                    <a:gd name="connsiteY20" fmla="*/ 342900 h 2190750"/>
                    <a:gd name="connsiteX21" fmla="*/ 1541348 w 2667000"/>
                    <a:gd name="connsiteY21" fmla="*/ 203200 h 2190750"/>
                    <a:gd name="connsiteX22" fmla="*/ 1129276 w 2667000"/>
                    <a:gd name="connsiteY22" fmla="*/ 0 h 2190750"/>
                    <a:gd name="connsiteX23" fmla="*/ 1537724 w 2667000"/>
                    <a:gd name="connsiteY23" fmla="*/ 0 h 2190750"/>
                    <a:gd name="connsiteX24" fmla="*/ 1936044 w 2667000"/>
                    <a:gd name="connsiteY24" fmla="*/ 339833 h 2190750"/>
                    <a:gd name="connsiteX25" fmla="*/ 2445862 w 2667000"/>
                    <a:gd name="connsiteY25" fmla="*/ 339833 h 2190750"/>
                    <a:gd name="connsiteX26" fmla="*/ 2667000 w 2667000"/>
                    <a:gd name="connsiteY26" fmla="*/ 552163 h 2190750"/>
                    <a:gd name="connsiteX27" fmla="*/ 2667000 w 2667000"/>
                    <a:gd name="connsiteY27" fmla="*/ 1041969 h 2190750"/>
                    <a:gd name="connsiteX28" fmla="*/ 2454752 w 2667000"/>
                    <a:gd name="connsiteY28" fmla="*/ 1254125 h 2190750"/>
                    <a:gd name="connsiteX29" fmla="*/ 1563900 w 2667000"/>
                    <a:gd name="connsiteY29" fmla="*/ 1254125 h 2190750"/>
                    <a:gd name="connsiteX30" fmla="*/ 1493150 w 2667000"/>
                    <a:gd name="connsiteY30" fmla="*/ 1098462 h 2190750"/>
                    <a:gd name="connsiteX31" fmla="*/ 1488952 w 2667000"/>
                    <a:gd name="connsiteY31" fmla="*/ 1095095 h 2190750"/>
                    <a:gd name="connsiteX32" fmla="*/ 1459936 w 2667000"/>
                    <a:gd name="connsiteY32" fmla="*/ 1071696 h 2190750"/>
                    <a:gd name="connsiteX33" fmla="*/ 1447958 w 2667000"/>
                    <a:gd name="connsiteY33" fmla="*/ 1065368 h 2190750"/>
                    <a:gd name="connsiteX34" fmla="*/ 1421660 w 2667000"/>
                    <a:gd name="connsiteY34" fmla="*/ 1051607 h 2190750"/>
                    <a:gd name="connsiteX35" fmla="*/ 1399064 w 2667000"/>
                    <a:gd name="connsiteY35" fmla="*/ 1044582 h 2190750"/>
                    <a:gd name="connsiteX36" fmla="*/ 1379432 w 2667000"/>
                    <a:gd name="connsiteY36" fmla="*/ 1038601 h 2190750"/>
                    <a:gd name="connsiteX37" fmla="*/ 1333500 w 2667000"/>
                    <a:gd name="connsiteY37" fmla="*/ 1033956 h 2190750"/>
                    <a:gd name="connsiteX38" fmla="*/ 1287568 w 2667000"/>
                    <a:gd name="connsiteY38" fmla="*/ 1038601 h 2190750"/>
                    <a:gd name="connsiteX39" fmla="*/ 1267812 w 2667000"/>
                    <a:gd name="connsiteY39" fmla="*/ 1044582 h 2190750"/>
                    <a:gd name="connsiteX40" fmla="*/ 1245094 w 2667000"/>
                    <a:gd name="connsiteY40" fmla="*/ 1051607 h 2190750"/>
                    <a:gd name="connsiteX41" fmla="*/ 1218918 w 2667000"/>
                    <a:gd name="connsiteY41" fmla="*/ 1065368 h 2190750"/>
                    <a:gd name="connsiteX42" fmla="*/ 1206940 w 2667000"/>
                    <a:gd name="connsiteY42" fmla="*/ 1071696 h 2190750"/>
                    <a:gd name="connsiteX43" fmla="*/ 1177678 w 2667000"/>
                    <a:gd name="connsiteY43" fmla="*/ 1095095 h 2190750"/>
                    <a:gd name="connsiteX44" fmla="*/ 1173728 w 2667000"/>
                    <a:gd name="connsiteY44" fmla="*/ 1098462 h 2190750"/>
                    <a:gd name="connsiteX45" fmla="*/ 1102978 w 2667000"/>
                    <a:gd name="connsiteY45" fmla="*/ 1254125 h 2190750"/>
                    <a:gd name="connsiteX46" fmla="*/ 212248 w 2667000"/>
                    <a:gd name="connsiteY46" fmla="*/ 1254125 h 2190750"/>
                    <a:gd name="connsiteX47" fmla="*/ 0 w 2667000"/>
                    <a:gd name="connsiteY47" fmla="*/ 1041737 h 2190750"/>
                    <a:gd name="connsiteX48" fmla="*/ 0 w 2667000"/>
                    <a:gd name="connsiteY48" fmla="*/ 552163 h 2190750"/>
                    <a:gd name="connsiteX49" fmla="*/ 221138 w 2667000"/>
                    <a:gd name="connsiteY49" fmla="*/ 339833 h 2190750"/>
                    <a:gd name="connsiteX50" fmla="*/ 730586 w 2667000"/>
                    <a:gd name="connsiteY50" fmla="*/ 339833 h 2190750"/>
                    <a:gd name="connsiteX51" fmla="*/ 1129276 w 2667000"/>
                    <a:gd name="connsiteY51" fmla="*/ 0 h 21907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2667000" h="2190750">
                      <a:moveTo>
                        <a:pt x="63500" y="1381350"/>
                      </a:moveTo>
                      <a:cubicBezTo>
                        <a:pt x="111720" y="1404352"/>
                        <a:pt x="165270" y="1417577"/>
                        <a:pt x="222018" y="1417577"/>
                      </a:cubicBezTo>
                      <a:lnTo>
                        <a:pt x="1122426" y="1417577"/>
                      </a:lnTo>
                      <a:cubicBezTo>
                        <a:pt x="1151570" y="1512265"/>
                        <a:pt x="1238768" y="1581987"/>
                        <a:pt x="1343024" y="1581987"/>
                      </a:cubicBezTo>
                      <a:cubicBezTo>
                        <a:pt x="1447164" y="1581987"/>
                        <a:pt x="1534480" y="1512265"/>
                        <a:pt x="1563506" y="1417577"/>
                      </a:cubicBezTo>
                      <a:cubicBezTo>
                        <a:pt x="1563506" y="1417577"/>
                        <a:pt x="2463912" y="1417577"/>
                        <a:pt x="2463912" y="1417577"/>
                      </a:cubicBezTo>
                      <a:cubicBezTo>
                        <a:pt x="2520780" y="1417577"/>
                        <a:pt x="2574330" y="1404352"/>
                        <a:pt x="2622550" y="1381542"/>
                      </a:cubicBezTo>
                      <a:lnTo>
                        <a:pt x="2622550" y="1978661"/>
                      </a:lnTo>
                      <a:cubicBezTo>
                        <a:pt x="2622550" y="2095248"/>
                        <a:pt x="2527178" y="2190750"/>
                        <a:pt x="2410244" y="2190750"/>
                      </a:cubicBezTo>
                      <a:lnTo>
                        <a:pt x="275688" y="2190750"/>
                      </a:lnTo>
                      <a:cubicBezTo>
                        <a:pt x="158754" y="2190750"/>
                        <a:pt x="63500" y="2095248"/>
                        <a:pt x="63500" y="1978661"/>
                      </a:cubicBezTo>
                      <a:close/>
                      <a:moveTo>
                        <a:pt x="1343024" y="1155700"/>
                      </a:moveTo>
                      <a:cubicBezTo>
                        <a:pt x="1415294" y="1155700"/>
                        <a:pt x="1473820" y="1213826"/>
                        <a:pt x="1473820" y="1286088"/>
                      </a:cubicBezTo>
                      <a:lnTo>
                        <a:pt x="1473820" y="1345363"/>
                      </a:lnTo>
                      <a:cubicBezTo>
                        <a:pt x="1473820" y="1417290"/>
                        <a:pt x="1415294" y="1475895"/>
                        <a:pt x="1343024" y="1475895"/>
                      </a:cubicBezTo>
                      <a:cubicBezTo>
                        <a:pt x="1270636" y="1475895"/>
                        <a:pt x="1212466" y="1417290"/>
                        <a:pt x="1212466" y="1345363"/>
                      </a:cubicBezTo>
                      <a:lnTo>
                        <a:pt x="1212466" y="1286088"/>
                      </a:lnTo>
                      <a:cubicBezTo>
                        <a:pt x="1212466" y="1213826"/>
                        <a:pt x="1270636" y="1155700"/>
                        <a:pt x="1343024" y="1155700"/>
                      </a:cubicBezTo>
                      <a:close/>
                      <a:moveTo>
                        <a:pt x="1133626" y="203200"/>
                      </a:moveTo>
                      <a:cubicBezTo>
                        <a:pt x="1042974" y="203200"/>
                        <a:pt x="966900" y="262204"/>
                        <a:pt x="939800" y="342900"/>
                      </a:cubicBezTo>
                      <a:cubicBezTo>
                        <a:pt x="939800" y="342900"/>
                        <a:pt x="1735138" y="342900"/>
                        <a:pt x="1735138" y="342900"/>
                      </a:cubicBezTo>
                      <a:cubicBezTo>
                        <a:pt x="1708038" y="262204"/>
                        <a:pt x="1631928" y="203200"/>
                        <a:pt x="1541348" y="203200"/>
                      </a:cubicBezTo>
                      <a:close/>
                      <a:moveTo>
                        <a:pt x="1129276" y="0"/>
                      </a:moveTo>
                      <a:lnTo>
                        <a:pt x="1537724" y="0"/>
                      </a:lnTo>
                      <a:cubicBezTo>
                        <a:pt x="1738612" y="0"/>
                        <a:pt x="1905546" y="147650"/>
                        <a:pt x="1936044" y="339833"/>
                      </a:cubicBezTo>
                      <a:lnTo>
                        <a:pt x="2445862" y="339833"/>
                      </a:lnTo>
                      <a:cubicBezTo>
                        <a:pt x="2567482" y="339833"/>
                        <a:pt x="2667000" y="435402"/>
                        <a:pt x="2667000" y="552163"/>
                      </a:cubicBezTo>
                      <a:lnTo>
                        <a:pt x="2667000" y="1041969"/>
                      </a:lnTo>
                      <a:cubicBezTo>
                        <a:pt x="2667000" y="1159079"/>
                        <a:pt x="2571804" y="1254125"/>
                        <a:pt x="2454752" y="1254125"/>
                      </a:cubicBezTo>
                      <a:lnTo>
                        <a:pt x="1563900" y="1254125"/>
                      </a:lnTo>
                      <a:cubicBezTo>
                        <a:pt x="1560812" y="1192928"/>
                        <a:pt x="1534636" y="1138293"/>
                        <a:pt x="1493150" y="1098462"/>
                      </a:cubicBezTo>
                      <a:cubicBezTo>
                        <a:pt x="1491792" y="1097127"/>
                        <a:pt x="1490310" y="1096314"/>
                        <a:pt x="1488952" y="1095095"/>
                      </a:cubicBezTo>
                      <a:cubicBezTo>
                        <a:pt x="1479938" y="1086734"/>
                        <a:pt x="1470308" y="1078722"/>
                        <a:pt x="1459936" y="1071696"/>
                      </a:cubicBezTo>
                      <a:cubicBezTo>
                        <a:pt x="1455984" y="1069374"/>
                        <a:pt x="1451910" y="1067632"/>
                        <a:pt x="1447958" y="1065368"/>
                      </a:cubicBezTo>
                      <a:cubicBezTo>
                        <a:pt x="1439440" y="1060374"/>
                        <a:pt x="1430920" y="1055439"/>
                        <a:pt x="1421660" y="1051607"/>
                      </a:cubicBezTo>
                      <a:cubicBezTo>
                        <a:pt x="1414250" y="1048472"/>
                        <a:pt x="1406596" y="1046614"/>
                        <a:pt x="1399064" y="1044582"/>
                      </a:cubicBezTo>
                      <a:cubicBezTo>
                        <a:pt x="1392272" y="1042491"/>
                        <a:pt x="1386100" y="1039937"/>
                        <a:pt x="1379432" y="1038601"/>
                      </a:cubicBezTo>
                      <a:cubicBezTo>
                        <a:pt x="1364616" y="1035466"/>
                        <a:pt x="1349304" y="1033956"/>
                        <a:pt x="1333500" y="1033956"/>
                      </a:cubicBezTo>
                      <a:cubicBezTo>
                        <a:pt x="1317820" y="1033956"/>
                        <a:pt x="1302384" y="1035466"/>
                        <a:pt x="1287568" y="1038601"/>
                      </a:cubicBezTo>
                      <a:cubicBezTo>
                        <a:pt x="1280900" y="1039937"/>
                        <a:pt x="1274604" y="1042491"/>
                        <a:pt x="1267812" y="1044582"/>
                      </a:cubicBezTo>
                      <a:cubicBezTo>
                        <a:pt x="1260404" y="1046614"/>
                        <a:pt x="1252378" y="1048472"/>
                        <a:pt x="1245094" y="1051607"/>
                      </a:cubicBezTo>
                      <a:cubicBezTo>
                        <a:pt x="1236080" y="1055207"/>
                        <a:pt x="1227438" y="1060374"/>
                        <a:pt x="1218918" y="1065368"/>
                      </a:cubicBezTo>
                      <a:cubicBezTo>
                        <a:pt x="1214966" y="1067632"/>
                        <a:pt x="1210646" y="1069374"/>
                        <a:pt x="1206940" y="1071696"/>
                      </a:cubicBezTo>
                      <a:cubicBezTo>
                        <a:pt x="1196570" y="1078722"/>
                        <a:pt x="1187062" y="1086734"/>
                        <a:pt x="1177678" y="1095095"/>
                      </a:cubicBezTo>
                      <a:cubicBezTo>
                        <a:pt x="1176320" y="1096314"/>
                        <a:pt x="1174838" y="1097127"/>
                        <a:pt x="1173728" y="1098462"/>
                      </a:cubicBezTo>
                      <a:cubicBezTo>
                        <a:pt x="1132364" y="1137944"/>
                        <a:pt x="1105940" y="1192928"/>
                        <a:pt x="1102978" y="1254125"/>
                      </a:cubicBezTo>
                      <a:lnTo>
                        <a:pt x="212248" y="1254125"/>
                      </a:lnTo>
                      <a:cubicBezTo>
                        <a:pt x="95198" y="1254125"/>
                        <a:pt x="0" y="1159079"/>
                        <a:pt x="0" y="1041737"/>
                      </a:cubicBezTo>
                      <a:lnTo>
                        <a:pt x="0" y="552163"/>
                      </a:lnTo>
                      <a:cubicBezTo>
                        <a:pt x="0" y="435402"/>
                        <a:pt x="99518" y="339833"/>
                        <a:pt x="221138" y="339833"/>
                      </a:cubicBezTo>
                      <a:lnTo>
                        <a:pt x="730586" y="339833"/>
                      </a:lnTo>
                      <a:cubicBezTo>
                        <a:pt x="761454" y="147650"/>
                        <a:pt x="928388" y="0"/>
                        <a:pt x="112927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wrap="square" lIns="0" tIns="0" rIns="0" bIns="0">
                  <a:noAutofit/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0" name="Group 49"/>
              <p:cNvGrpSpPr/>
              <p:nvPr/>
            </p:nvGrpSpPr>
            <p:grpSpPr>
              <a:xfrm>
                <a:off x="1582051" y="4291071"/>
                <a:ext cx="6305321" cy="719131"/>
                <a:chOff x="1582051" y="4081011"/>
                <a:chExt cx="6305321" cy="719131"/>
              </a:xfrm>
            </p:grpSpPr>
            <p:grpSp>
              <p:nvGrpSpPr>
                <p:cNvPr id="51" name="Group 50"/>
                <p:cNvGrpSpPr/>
                <p:nvPr/>
              </p:nvGrpSpPr>
              <p:grpSpPr>
                <a:xfrm>
                  <a:off x="1582051" y="4081011"/>
                  <a:ext cx="1404304" cy="719131"/>
                  <a:chOff x="1946348" y="4805998"/>
                  <a:chExt cx="1404304" cy="719131"/>
                </a:xfrm>
              </p:grpSpPr>
              <p:sp>
                <p:nvSpPr>
                  <p:cNvPr id="58" name="Rectangle 17"/>
                  <p:cNvSpPr>
                    <a:spLocks/>
                  </p:cNvSpPr>
                  <p:nvPr/>
                </p:nvSpPr>
                <p:spPr bwMode="auto">
                  <a:xfrm>
                    <a:off x="1946348" y="5111225"/>
                    <a:ext cx="1404304" cy="4139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2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is meant to project an professionalism.</a:t>
                    </a:r>
                  </a:p>
                </p:txBody>
              </p:sp>
              <p:sp>
                <p:nvSpPr>
                  <p:cNvPr id="59" name="Rectangle 17"/>
                  <p:cNvSpPr>
                    <a:spLocks/>
                  </p:cNvSpPr>
                  <p:nvPr/>
                </p:nvSpPr>
                <p:spPr bwMode="auto">
                  <a:xfrm>
                    <a:off x="2083562" y="4805998"/>
                    <a:ext cx="1129876" cy="278295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000"/>
                      </a:lnSpc>
                    </a:pPr>
                    <a:r>
                      <a:rPr lang="en-US" sz="1400" b="1" dirty="0">
                        <a:solidFill>
                          <a:schemeClr val="accent1"/>
                        </a:solidFill>
                        <a:latin typeface="Roboto Slab" pitchFamily="2" charset="0"/>
                        <a:ea typeface="Roboto Slab" pitchFamily="2" charset="0"/>
                        <a:cs typeface="Open Sans Condensed" panose="020B0806030504020204" pitchFamily="34" charset="0"/>
                        <a:sym typeface="Montserrat-Regular" charset="0"/>
                      </a:rPr>
                      <a:t>TITLE TEXT</a:t>
                    </a:r>
                  </a:p>
                </p:txBody>
              </p:sp>
            </p:grpSp>
            <p:grpSp>
              <p:nvGrpSpPr>
                <p:cNvPr id="52" name="Group 51"/>
                <p:cNvGrpSpPr/>
                <p:nvPr/>
              </p:nvGrpSpPr>
              <p:grpSpPr>
                <a:xfrm>
                  <a:off x="4032560" y="4084037"/>
                  <a:ext cx="1404304" cy="713077"/>
                  <a:chOff x="4244681" y="4809025"/>
                  <a:chExt cx="1404304" cy="713077"/>
                </a:xfrm>
              </p:grpSpPr>
              <p:sp>
                <p:nvSpPr>
                  <p:cNvPr id="56" name="Rectangle 17"/>
                  <p:cNvSpPr>
                    <a:spLocks/>
                  </p:cNvSpPr>
                  <p:nvPr/>
                </p:nvSpPr>
                <p:spPr bwMode="auto">
                  <a:xfrm>
                    <a:off x="4256739" y="4809025"/>
                    <a:ext cx="1380189" cy="266186"/>
                  </a:xfrm>
                  <a:prstGeom prst="rect">
                    <a:avLst/>
                  </a:prstGeom>
                  <a:solidFill>
                    <a:srgbClr val="FFFFFF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000"/>
                      </a:lnSpc>
                    </a:pPr>
                    <a:r>
                      <a:rPr lang="en-US" sz="1400" b="1" dirty="0">
                        <a:solidFill>
                          <a:schemeClr val="accent2"/>
                        </a:solidFill>
                        <a:latin typeface="Roboto Slab" pitchFamily="2" charset="0"/>
                        <a:ea typeface="Roboto Slab" pitchFamily="2" charset="0"/>
                        <a:cs typeface="Open Sans Condensed" panose="020B0806030504020204" pitchFamily="34" charset="0"/>
                        <a:sym typeface="Montserrat-Regular" charset="0"/>
                      </a:rPr>
                      <a:t>TITLE TEXT</a:t>
                    </a:r>
                  </a:p>
                </p:txBody>
              </p:sp>
              <p:sp>
                <p:nvSpPr>
                  <p:cNvPr id="57" name="Rectangle 17"/>
                  <p:cNvSpPr>
                    <a:spLocks/>
                  </p:cNvSpPr>
                  <p:nvPr/>
                </p:nvSpPr>
                <p:spPr bwMode="auto">
                  <a:xfrm>
                    <a:off x="4244681" y="5108198"/>
                    <a:ext cx="1404304" cy="4139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2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is meant to project an professionalism.</a:t>
                    </a:r>
                  </a:p>
                </p:txBody>
              </p:sp>
            </p:grpSp>
            <p:grpSp>
              <p:nvGrpSpPr>
                <p:cNvPr id="53" name="Group 52"/>
                <p:cNvGrpSpPr/>
                <p:nvPr/>
              </p:nvGrpSpPr>
              <p:grpSpPr>
                <a:xfrm>
                  <a:off x="6483068" y="4093646"/>
                  <a:ext cx="1404304" cy="693859"/>
                  <a:chOff x="6543014" y="4818634"/>
                  <a:chExt cx="1404304" cy="693859"/>
                </a:xfrm>
              </p:grpSpPr>
              <p:sp>
                <p:nvSpPr>
                  <p:cNvPr id="54" name="Rectangle 17"/>
                  <p:cNvSpPr>
                    <a:spLocks/>
                  </p:cNvSpPr>
                  <p:nvPr/>
                </p:nvSpPr>
                <p:spPr bwMode="auto">
                  <a:xfrm>
                    <a:off x="6699088" y="4818634"/>
                    <a:ext cx="1092157" cy="22775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300"/>
                      </a:lnSpc>
                    </a:pPr>
                    <a:r>
                      <a:rPr lang="en-US" sz="1400" b="1" dirty="0">
                        <a:solidFill>
                          <a:schemeClr val="accent4"/>
                        </a:solidFill>
                        <a:latin typeface="Roboto Slab" pitchFamily="2" charset="0"/>
                        <a:ea typeface="Roboto Slab" pitchFamily="2" charset="0"/>
                        <a:cs typeface="Open Sans Condensed" panose="020B0806030504020204" pitchFamily="34" charset="0"/>
                        <a:sym typeface="Montserrat-Regular" charset="0"/>
                      </a:rPr>
                      <a:t>TITLE TEXT</a:t>
                    </a:r>
                  </a:p>
                </p:txBody>
              </p:sp>
              <p:sp>
                <p:nvSpPr>
                  <p:cNvPr id="55" name="Rectangle 17"/>
                  <p:cNvSpPr>
                    <a:spLocks/>
                  </p:cNvSpPr>
                  <p:nvPr/>
                </p:nvSpPr>
                <p:spPr bwMode="auto">
                  <a:xfrm>
                    <a:off x="6543014" y="5098589"/>
                    <a:ext cx="1404304" cy="413904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12700" cap="flat">
                        <a:solidFill>
                          <a:schemeClr val="tx1"/>
                        </a:solidFill>
                        <a:miter lim="800000"/>
                        <a:headEnd type="none" w="med" len="med"/>
                        <a:tailEnd type="none" w="med" len="med"/>
                      </a14:hiddenLine>
                    </a:ext>
                  </a:extLst>
                </p:spPr>
                <p:txBody>
                  <a:bodyPr lIns="0" tIns="0" rIns="0" bIns="0" anchor="ctr"/>
                  <a:lstStyle/>
                  <a:p>
                    <a:pPr algn="ctr">
                      <a:lnSpc>
                        <a:spcPts val="1200"/>
                      </a:lnSpc>
                    </a:pPr>
                    <a:r>
                      <a:rPr lang="en-US" sz="10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latin typeface="Roboto Slab" pitchFamily="2" charset="0"/>
                        <a:ea typeface="Roboto Slab" pitchFamily="2" charset="0"/>
                        <a:cs typeface="Open Sans Condensed Light" panose="020B0306030504020204" pitchFamily="34" charset="0"/>
                        <a:sym typeface="Montserrat-Regular" charset="0"/>
                      </a:rPr>
                      <a:t>This letterhead design is meant to project an professionalism.</a:t>
                    </a:r>
                  </a:p>
                </p:txBody>
              </p:sp>
            </p:grpSp>
          </p:grpSp>
          <p:cxnSp>
            <p:nvCxnSpPr>
              <p:cNvPr id="65" name="Straight Arrow Connector 64"/>
              <p:cNvCxnSpPr>
                <a:cxnSpLocks/>
              </p:cNvCxnSpPr>
              <p:nvPr/>
            </p:nvCxnSpPr>
            <p:spPr>
              <a:xfrm>
                <a:off x="2284203" y="3644497"/>
                <a:ext cx="0" cy="444539"/>
              </a:xfrm>
              <a:prstGeom prst="straightConnector1">
                <a:avLst/>
              </a:prstGeom>
              <a:ln w="19050">
                <a:solidFill>
                  <a:schemeClr val="accent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/>
              <p:cNvCxnSpPr>
                <a:cxnSpLocks/>
              </p:cNvCxnSpPr>
              <p:nvPr/>
            </p:nvCxnSpPr>
            <p:spPr>
              <a:xfrm>
                <a:off x="4734712" y="3644497"/>
                <a:ext cx="0" cy="444539"/>
              </a:xfrm>
              <a:prstGeom prst="straightConnector1">
                <a:avLst/>
              </a:prstGeom>
              <a:ln w="19050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Arrow Connector 66"/>
              <p:cNvCxnSpPr>
                <a:cxnSpLocks/>
              </p:cNvCxnSpPr>
              <p:nvPr/>
            </p:nvCxnSpPr>
            <p:spPr>
              <a:xfrm>
                <a:off x="7185220" y="3644497"/>
                <a:ext cx="0" cy="444539"/>
              </a:xfrm>
              <a:prstGeom prst="straightConnector1">
                <a:avLst/>
              </a:prstGeom>
              <a:ln w="19050">
                <a:solidFill>
                  <a:schemeClr val="accent4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76782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17" name="Group 16"/>
          <p:cNvGrpSpPr/>
          <p:nvPr/>
        </p:nvGrpSpPr>
        <p:grpSpPr>
          <a:xfrm>
            <a:off x="1262857" y="995921"/>
            <a:ext cx="4503735" cy="4866159"/>
            <a:chOff x="1192214" y="897865"/>
            <a:chExt cx="3711573" cy="4866159"/>
          </a:xfrm>
        </p:grpSpPr>
        <p:grpSp>
          <p:nvGrpSpPr>
            <p:cNvPr id="8" name="Group 7"/>
            <p:cNvGrpSpPr/>
            <p:nvPr/>
          </p:nvGrpSpPr>
          <p:grpSpPr>
            <a:xfrm>
              <a:off x="1192214" y="897865"/>
              <a:ext cx="3711573" cy="2280789"/>
              <a:chOff x="1077575" y="2093272"/>
              <a:chExt cx="3711573" cy="3457782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077575" y="2093272"/>
                <a:ext cx="3035299" cy="89255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3200" b="1" dirty="0">
                    <a:latin typeface="Roboto Slab" pitchFamily="2" charset="0"/>
                    <a:ea typeface="Roboto Slab" pitchFamily="2" charset="0"/>
                  </a:rPr>
                  <a:t>INFOGRAPHIC</a:t>
                </a:r>
              </a:p>
              <a:p>
                <a:r>
                  <a:rPr lang="en-US" sz="2000" dirty="0">
                    <a:latin typeface="Roboto Slab" pitchFamily="2" charset="0"/>
                    <a:ea typeface="Roboto Slab" pitchFamily="2" charset="0"/>
                  </a:rPr>
                  <a:t>SOME HEADING</a:t>
                </a:r>
              </a:p>
            </p:txBody>
          </p:sp>
          <p:sp>
            <p:nvSpPr>
              <p:cNvPr id="69" name="Rectangle 9"/>
              <p:cNvSpPr>
                <a:spLocks/>
              </p:cNvSpPr>
              <p:nvPr/>
            </p:nvSpPr>
            <p:spPr bwMode="auto">
              <a:xfrm>
                <a:off x="1150145" y="3631177"/>
                <a:ext cx="3639003" cy="19198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This letterhead design is meant to project an image of professionalism and reliability. By using simple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alignments we have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createda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 very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spaciousy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 feeling</a:t>
                </a:r>
              </a:p>
              <a:p>
                <a:pPr>
                  <a:lnSpc>
                    <a:spcPct val="120000"/>
                  </a:lnSpc>
                </a:pPr>
                <a:endPara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endParaRPr>
              </a:p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&amp; The simplicity lorem suggests strength and the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spaciousn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Lato" charset="0"/>
                    <a:sym typeface="Montserrat-Regular" charset="0"/>
                  </a:rPr>
                  <a:t> contributes to the aesthetics meant to</a:t>
                </a:r>
              </a:p>
            </p:txBody>
          </p:sp>
        </p:grpSp>
        <p:graphicFrame>
          <p:nvGraphicFramePr>
            <p:cNvPr id="15" name="Chart 14"/>
            <p:cNvGraphicFramePr/>
            <p:nvPr>
              <p:extLst>
                <p:ext uri="{D42A27DB-BD31-4B8C-83A1-F6EECF244321}">
                  <p14:modId xmlns:p14="http://schemas.microsoft.com/office/powerpoint/2010/main" val="749992225"/>
                </p:ext>
              </p:extLst>
            </p:nvPr>
          </p:nvGraphicFramePr>
          <p:xfrm>
            <a:off x="1192214" y="3604335"/>
            <a:ext cx="3711573" cy="2159689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9B6CDDF-3E57-40C7-9625-D0B43CD784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32892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62856" y="1050411"/>
            <a:ext cx="4503735" cy="2280789"/>
            <a:chOff x="1077575" y="2093272"/>
            <a:chExt cx="3711573" cy="3457782"/>
          </a:xfrm>
        </p:grpSpPr>
        <p:sp>
          <p:nvSpPr>
            <p:cNvPr id="7" name="TextBox 6"/>
            <p:cNvSpPr txBox="1"/>
            <p:nvPr/>
          </p:nvSpPr>
          <p:spPr>
            <a:xfrm>
              <a:off x="1077575" y="2093272"/>
              <a:ext cx="3035299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>
                  <a:latin typeface="Roboto Slab" pitchFamily="2" charset="0"/>
                  <a:ea typeface="Roboto Slab" pitchFamily="2" charset="0"/>
                </a:rPr>
                <a:t>INFOGRAPHIC</a:t>
              </a:r>
            </a:p>
            <a:p>
              <a:r>
                <a:rPr lang="en-US" sz="2000" dirty="0">
                  <a:latin typeface="Roboto Slab" pitchFamily="2" charset="0"/>
                  <a:ea typeface="Roboto Slab" pitchFamily="2" charset="0"/>
                </a:rPr>
                <a:t>SOME HEADING</a:t>
              </a:r>
            </a:p>
          </p:txBody>
        </p:sp>
        <p:sp>
          <p:nvSpPr>
            <p:cNvPr id="69" name="Rectangle 9"/>
            <p:cNvSpPr>
              <a:spLocks/>
            </p:cNvSpPr>
            <p:nvPr/>
          </p:nvSpPr>
          <p:spPr bwMode="auto">
            <a:xfrm>
              <a:off x="1150145" y="3631177"/>
              <a:ext cx="3639003" cy="191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</a:t>
              </a:r>
            </a:p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alignments we have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createda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very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</a:t>
              </a:r>
            </a:p>
            <a:p>
              <a:pPr>
                <a:lnSpc>
                  <a:spcPct val="120000"/>
                </a:lnSpc>
              </a:pP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&amp; The simplicity lorem suggests strength and the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50915" y="3483491"/>
            <a:ext cx="4415676" cy="2324099"/>
            <a:chOff x="1350916" y="3429001"/>
            <a:chExt cx="4415676" cy="2324099"/>
          </a:xfrm>
        </p:grpSpPr>
        <p:grpSp>
          <p:nvGrpSpPr>
            <p:cNvPr id="11" name="Group 10"/>
            <p:cNvGrpSpPr/>
            <p:nvPr/>
          </p:nvGrpSpPr>
          <p:grpSpPr>
            <a:xfrm>
              <a:off x="1350916" y="3429001"/>
              <a:ext cx="2355123" cy="2324099"/>
              <a:chOff x="1350916" y="3429001"/>
              <a:chExt cx="2355123" cy="2324099"/>
            </a:xfrm>
          </p:grpSpPr>
          <p:graphicFrame>
            <p:nvGraphicFramePr>
              <p:cNvPr id="4" name="Chart 3"/>
              <p:cNvGraphicFramePr/>
              <p:nvPr>
                <p:extLst>
                  <p:ext uri="{D42A27DB-BD31-4B8C-83A1-F6EECF244321}">
                    <p14:modId xmlns:p14="http://schemas.microsoft.com/office/powerpoint/2010/main" val="554718591"/>
                  </p:ext>
                </p:extLst>
              </p:nvPr>
            </p:nvGraphicFramePr>
            <p:xfrm>
              <a:off x="1350916" y="3429001"/>
              <a:ext cx="2355123" cy="23240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sp>
            <p:nvSpPr>
              <p:cNvPr id="10" name="TextBox 9"/>
              <p:cNvSpPr txBox="1"/>
              <p:nvPr/>
            </p:nvSpPr>
            <p:spPr>
              <a:xfrm>
                <a:off x="2131590" y="4188203"/>
                <a:ext cx="78779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Roboto Slab" pitchFamily="2" charset="0"/>
                    <a:ea typeface="Roboto Slab" pitchFamily="2" charset="0"/>
                  </a:rPr>
                  <a:t>45%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3411469" y="3429001"/>
              <a:ext cx="2355123" cy="2324099"/>
              <a:chOff x="3411469" y="3429001"/>
              <a:chExt cx="2355123" cy="2324099"/>
            </a:xfrm>
          </p:grpSpPr>
          <p:graphicFrame>
            <p:nvGraphicFramePr>
              <p:cNvPr id="13" name="Chart 12"/>
              <p:cNvGraphicFramePr/>
              <p:nvPr>
                <p:extLst>
                  <p:ext uri="{D42A27DB-BD31-4B8C-83A1-F6EECF244321}">
                    <p14:modId xmlns:p14="http://schemas.microsoft.com/office/powerpoint/2010/main" val="2950466102"/>
                  </p:ext>
                </p:extLst>
              </p:nvPr>
            </p:nvGraphicFramePr>
            <p:xfrm>
              <a:off x="3411469" y="3429001"/>
              <a:ext cx="2355123" cy="2324099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16" name="TextBox 15"/>
              <p:cNvSpPr txBox="1"/>
              <p:nvPr/>
            </p:nvSpPr>
            <p:spPr>
              <a:xfrm>
                <a:off x="4215058" y="4188203"/>
                <a:ext cx="787791" cy="4770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500" b="1" dirty="0">
                    <a:latin typeface="Roboto Slab" pitchFamily="2" charset="0"/>
                    <a:ea typeface="Roboto Slab" pitchFamily="2" charset="0"/>
                  </a:rPr>
                  <a:t>56%</a:t>
                </a:r>
              </a:p>
            </p:txBody>
          </p: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C0DE00C-7E8B-4D2E-B8DD-E2C7718AD2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304590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Project Location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9" name="Group 38"/>
          <p:cNvGrpSpPr/>
          <p:nvPr/>
        </p:nvGrpSpPr>
        <p:grpSpPr>
          <a:xfrm>
            <a:off x="986631" y="2212405"/>
            <a:ext cx="3683124" cy="2280789"/>
            <a:chOff x="1077575" y="2093272"/>
            <a:chExt cx="3035299" cy="3457782"/>
          </a:xfrm>
        </p:grpSpPr>
        <p:sp>
          <p:nvSpPr>
            <p:cNvPr id="40" name="TextBox 39"/>
            <p:cNvSpPr txBox="1"/>
            <p:nvPr/>
          </p:nvSpPr>
          <p:spPr>
            <a:xfrm>
              <a:off x="1077575" y="2093272"/>
              <a:ext cx="3035299" cy="142314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latin typeface="Roboto Slab" pitchFamily="2" charset="0"/>
                  <a:ea typeface="Roboto Slab" pitchFamily="2" charset="0"/>
                </a:rPr>
                <a:t>AWESOME</a:t>
              </a:r>
            </a:p>
            <a:p>
              <a:r>
                <a:rPr lang="en-US" sz="3500" b="1" dirty="0">
                  <a:latin typeface="Roboto Slab" pitchFamily="2" charset="0"/>
                  <a:ea typeface="Roboto Slab" pitchFamily="2" charset="0"/>
                </a:rPr>
                <a:t>HEADING</a:t>
              </a:r>
            </a:p>
          </p:txBody>
        </p:sp>
        <p:sp>
          <p:nvSpPr>
            <p:cNvPr id="68" name="Rectangle 9"/>
            <p:cNvSpPr>
              <a:spLocks/>
            </p:cNvSpPr>
            <p:nvPr/>
          </p:nvSpPr>
          <p:spPr bwMode="auto">
            <a:xfrm>
              <a:off x="1150145" y="3631177"/>
              <a:ext cx="2962729" cy="19198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</a:t>
              </a:r>
            </a:p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alignments we have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createda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very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</a:t>
              </a:r>
            </a:p>
            <a:p>
              <a:pPr>
                <a:lnSpc>
                  <a:spcPct val="120000"/>
                </a:lnSpc>
              </a:pPr>
              <a:endPara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&amp; The simplicity lorem suggests strength and the </a:t>
              </a:r>
              <a:r>
                <a:rPr lang="en-US" sz="10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ABEC4A9-E66C-4A6F-8319-564D2F05A75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020277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2">
              <a:lumMod val="5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1215900" y="2764077"/>
            <a:ext cx="9760201" cy="1329847"/>
            <a:chOff x="1215899" y="2928365"/>
            <a:chExt cx="9760201" cy="1329847"/>
          </a:xfrm>
        </p:grpSpPr>
        <p:sp>
          <p:nvSpPr>
            <p:cNvPr id="19" name="TextBox 18"/>
            <p:cNvSpPr txBox="1"/>
            <p:nvPr/>
          </p:nvSpPr>
          <p:spPr>
            <a:xfrm>
              <a:off x="4483015" y="2928365"/>
              <a:ext cx="3225969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HAPPY END</a:t>
              </a:r>
            </a:p>
          </p:txBody>
        </p:sp>
        <p:sp>
          <p:nvSpPr>
            <p:cNvPr id="20" name="Rectangle 9"/>
            <p:cNvSpPr>
              <a:spLocks/>
            </p:cNvSpPr>
            <p:nvPr/>
          </p:nvSpPr>
          <p:spPr bwMode="auto">
            <a:xfrm>
              <a:off x="1215899" y="3683073"/>
              <a:ext cx="9760201" cy="575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created a very </a:t>
              </a:r>
              <a:r>
                <a:rPr lang="en-US" sz="1000" dirty="0" err="1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000" dirty="0" err="1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000" dirty="0">
                  <a:solidFill>
                    <a:schemeClr val="bg1">
                      <a:lumMod val="95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 project an image</a:t>
              </a:r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4584657" y="3581400"/>
              <a:ext cx="302268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5FC668-7BB0-4FA0-B300-000DD9EDE4B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542030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1"/>
            <a:ext cx="12192000" cy="3047999"/>
          </a:xfrm>
          <a:prstGeom prst="rect">
            <a:avLst/>
          </a:prstGeom>
          <a:solidFill>
            <a:srgbClr val="222A35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ysClr val="windowText" lastClr="000000"/>
                </a:solidFill>
              </a:rPr>
              <a:pPr/>
              <a:t>2</a:t>
            </a:fld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21" name="Rectangle: Rounded Corners 20"/>
          <p:cNvSpPr/>
          <p:nvPr/>
        </p:nvSpPr>
        <p:spPr>
          <a:xfrm>
            <a:off x="5385275" y="2168525"/>
            <a:ext cx="1421450" cy="1421450"/>
          </a:xfrm>
          <a:prstGeom prst="round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/>
          <p:cNvSpPr/>
          <p:nvPr/>
        </p:nvSpPr>
        <p:spPr>
          <a:xfrm>
            <a:off x="5306808" y="2090058"/>
            <a:ext cx="1578384" cy="1578384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Welcome Message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21"/>
          <p:cNvGrpSpPr/>
          <p:nvPr/>
        </p:nvGrpSpPr>
        <p:grpSpPr>
          <a:xfrm>
            <a:off x="4852692" y="3991207"/>
            <a:ext cx="2486615" cy="918320"/>
            <a:chOff x="4968081" y="3098186"/>
            <a:chExt cx="2486615" cy="918320"/>
          </a:xfrm>
        </p:grpSpPr>
        <p:sp>
          <p:nvSpPr>
            <p:cNvPr id="23" name="TextBox 22"/>
            <p:cNvSpPr txBox="1"/>
            <p:nvPr/>
          </p:nvSpPr>
          <p:spPr>
            <a:xfrm>
              <a:off x="5521960" y="3098186"/>
              <a:ext cx="13788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“HELLO”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968081" y="3493286"/>
              <a:ext cx="24866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>
                  <a:latin typeface="Roboto Slab" pitchFamily="2" charset="0"/>
                  <a:ea typeface="Roboto Slab" pitchFamily="2" charset="0"/>
                </a:rPr>
                <a:t>Iam</a:t>
              </a:r>
              <a:r>
                <a:rPr lang="en-US" sz="1400" dirty="0">
                  <a:latin typeface="Roboto Slab" pitchFamily="2" charset="0"/>
                  <a:ea typeface="Roboto Slab" pitchFamily="2" charset="0"/>
                </a:rPr>
                <a:t> John Deo, Your Presenter!</a:t>
              </a:r>
            </a:p>
          </p:txBody>
        </p:sp>
      </p:grpSp>
      <p:sp>
        <p:nvSpPr>
          <p:cNvPr id="25" name="Rectangle 9"/>
          <p:cNvSpPr>
            <a:spLocks/>
          </p:cNvSpPr>
          <p:nvPr/>
        </p:nvSpPr>
        <p:spPr bwMode="auto">
          <a:xfrm>
            <a:off x="1215899" y="5232292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01642C3-67C1-4F75-8238-495C14F8F6D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A295AF1-A097-4B79-8FD6-163CAA8548D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416233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>
          <a:xfrm>
            <a:off x="5181600" y="1553029"/>
            <a:ext cx="7010400" cy="3149600"/>
          </a:xfrm>
          <a:prstGeom prst="rect">
            <a:avLst/>
          </a:prstGeom>
          <a:solidFill>
            <a:srgbClr val="0D0D0D">
              <a:alpha val="392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ysClr val="windowText" lastClr="000000"/>
                </a:solidFill>
              </a:rPr>
              <a:pPr/>
              <a:t>3</a:t>
            </a:fld>
            <a:endParaRPr lang="en-US" dirty="0">
              <a:solidFill>
                <a:sysClr val="windowText" lastClr="000000"/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About Us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0" y="1553029"/>
            <a:ext cx="5181600" cy="3149600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/>
          <p:nvPr/>
        </p:nvSpPr>
        <p:spPr>
          <a:xfrm>
            <a:off x="10697028" y="1553029"/>
            <a:ext cx="116114" cy="314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9318171" y="1553029"/>
            <a:ext cx="116114" cy="314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7939314" y="1553029"/>
            <a:ext cx="116114" cy="314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ectangle 30"/>
          <p:cNvSpPr/>
          <p:nvPr/>
        </p:nvSpPr>
        <p:spPr>
          <a:xfrm>
            <a:off x="6560457" y="1553029"/>
            <a:ext cx="116114" cy="314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1231196" y="2350693"/>
            <a:ext cx="271920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800"/>
              </a:lnSpc>
            </a:pPr>
            <a:r>
              <a:rPr lang="en-US" sz="4500" dirty="0">
                <a:solidFill>
                  <a:schemeClr val="accent2"/>
                </a:solidFill>
                <a:latin typeface="Bebas Neue Bold" panose="020B0606020202050201" pitchFamily="34" charset="0"/>
              </a:rPr>
              <a:t>BUSINESS</a:t>
            </a:r>
          </a:p>
          <a:p>
            <a:pPr>
              <a:lnSpc>
                <a:spcPts val="3800"/>
              </a:lnSpc>
            </a:pPr>
            <a:r>
              <a:rPr lang="en-US" sz="4500" dirty="0">
                <a:solidFill>
                  <a:schemeClr val="accent4"/>
                </a:solidFill>
                <a:latin typeface="Bebas Neue Bold" panose="020B0606020202050201" pitchFamily="34" charset="0"/>
              </a:rPr>
              <a:t>Presentation</a:t>
            </a:r>
          </a:p>
          <a:p>
            <a:pPr>
              <a:lnSpc>
                <a:spcPts val="3800"/>
              </a:lnSpc>
            </a:pPr>
            <a:r>
              <a:rPr lang="en-US" sz="4500" dirty="0">
                <a:solidFill>
                  <a:schemeClr val="accent1"/>
                </a:solidFill>
                <a:latin typeface="Bebas Neue Bold" panose="020B0606020202050201" pitchFamily="34" charset="0"/>
              </a:rPr>
              <a:t>Starting</a:t>
            </a:r>
          </a:p>
        </p:txBody>
      </p:sp>
      <p:sp>
        <p:nvSpPr>
          <p:cNvPr id="45" name="Rectangle 9"/>
          <p:cNvSpPr>
            <a:spLocks/>
          </p:cNvSpPr>
          <p:nvPr/>
        </p:nvSpPr>
        <p:spPr bwMode="auto">
          <a:xfrm>
            <a:off x="1215899" y="5232292"/>
            <a:ext cx="9760201" cy="57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This letterhead design is meant to project an image of professionalism and reliability. By using simple alignments we have created a very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spaciousy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feeling &amp; The simplicity lorem suggests strength and the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spaciousn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rPr>
              <a:t> contributes to the aesthetics meant to project an image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AA93D47-F30A-4427-8E7C-A764E9DA2E5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4205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1"/>
            <a:ext cx="12192000" cy="3047999"/>
          </a:xfrm>
          <a:prstGeom prst="rect">
            <a:avLst/>
          </a:prstGeom>
          <a:solidFill>
            <a:srgbClr val="222A35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Company Team Members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/>
          <p:cNvGrpSpPr/>
          <p:nvPr/>
        </p:nvGrpSpPr>
        <p:grpSpPr>
          <a:xfrm>
            <a:off x="1226237" y="4244906"/>
            <a:ext cx="1905427" cy="1391714"/>
            <a:chOff x="1226237" y="4244906"/>
            <a:chExt cx="1905427" cy="1391714"/>
          </a:xfrm>
        </p:grpSpPr>
        <p:grpSp>
          <p:nvGrpSpPr>
            <p:cNvPr id="11" name="Group 10"/>
            <p:cNvGrpSpPr/>
            <p:nvPr/>
          </p:nvGrpSpPr>
          <p:grpSpPr>
            <a:xfrm>
              <a:off x="1226237" y="4244906"/>
              <a:ext cx="1905427" cy="971315"/>
              <a:chOff x="5143287" y="4402038"/>
              <a:chExt cx="1905427" cy="971315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5143287" y="4780883"/>
                <a:ext cx="1905427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633139" y="5340158"/>
              <a:ext cx="1091624" cy="296462"/>
              <a:chOff x="1515100" y="5516154"/>
              <a:chExt cx="1324077" cy="359591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32" name="Group 31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33" name="Group 32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40" name="Oval 3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4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4" name="Group 33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38" name="Oval 3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35" name="Group 34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36" name="Oval 3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3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48" name="Group 47"/>
          <p:cNvGrpSpPr/>
          <p:nvPr/>
        </p:nvGrpSpPr>
        <p:grpSpPr>
          <a:xfrm>
            <a:off x="3843823" y="4244906"/>
            <a:ext cx="1905427" cy="1391714"/>
            <a:chOff x="1226237" y="4244906"/>
            <a:chExt cx="1905427" cy="1391714"/>
          </a:xfrm>
        </p:grpSpPr>
        <p:grpSp>
          <p:nvGrpSpPr>
            <p:cNvPr id="49" name="Group 48"/>
            <p:cNvGrpSpPr/>
            <p:nvPr/>
          </p:nvGrpSpPr>
          <p:grpSpPr>
            <a:xfrm>
              <a:off x="1226237" y="4244906"/>
              <a:ext cx="1905427" cy="971315"/>
              <a:chOff x="5143287" y="4402038"/>
              <a:chExt cx="1905427" cy="971315"/>
            </a:xfrm>
          </p:grpSpPr>
          <p:sp>
            <p:nvSpPr>
              <p:cNvPr id="62" name="TextBox 61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5143287" y="4780883"/>
                <a:ext cx="1905427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633139" y="5340158"/>
              <a:ext cx="1091624" cy="296462"/>
              <a:chOff x="1515100" y="5516154"/>
              <a:chExt cx="1324077" cy="359591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53" name="Group 52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60" name="Oval 59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61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4" name="Group 53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58" name="Oval 57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9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55" name="Group 54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56" name="Oval 55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57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64" name="Group 63"/>
          <p:cNvGrpSpPr/>
          <p:nvPr/>
        </p:nvGrpSpPr>
        <p:grpSpPr>
          <a:xfrm>
            <a:off x="6448969" y="4244906"/>
            <a:ext cx="1905427" cy="1391714"/>
            <a:chOff x="1226237" y="4244906"/>
            <a:chExt cx="1905427" cy="1391714"/>
          </a:xfrm>
        </p:grpSpPr>
        <p:grpSp>
          <p:nvGrpSpPr>
            <p:cNvPr id="65" name="Group 64"/>
            <p:cNvGrpSpPr/>
            <p:nvPr/>
          </p:nvGrpSpPr>
          <p:grpSpPr>
            <a:xfrm>
              <a:off x="1226237" y="4244906"/>
              <a:ext cx="1905427" cy="971315"/>
              <a:chOff x="5143287" y="4402038"/>
              <a:chExt cx="1905427" cy="971315"/>
            </a:xfrm>
          </p:grpSpPr>
          <p:sp>
            <p:nvSpPr>
              <p:cNvPr id="78" name="TextBox 77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5143287" y="4780883"/>
                <a:ext cx="1905427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1633139" y="5340158"/>
              <a:ext cx="1091624" cy="296462"/>
              <a:chOff x="1515100" y="5516154"/>
              <a:chExt cx="1324077" cy="359591"/>
            </a:xfrm>
          </p:grpSpPr>
          <p:sp>
            <p:nvSpPr>
              <p:cNvPr id="67" name="Rectangle 66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8" name="Group 67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69" name="Group 68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6" name="Oval 75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7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0" name="Group 69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4" name="Oval 73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5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" name="Group 70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2" name="Oval 71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grpSp>
        <p:nvGrpSpPr>
          <p:cNvPr id="80" name="Group 79"/>
          <p:cNvGrpSpPr/>
          <p:nvPr/>
        </p:nvGrpSpPr>
        <p:grpSpPr>
          <a:xfrm>
            <a:off x="9060336" y="4244906"/>
            <a:ext cx="1905427" cy="1391714"/>
            <a:chOff x="1226237" y="4244906"/>
            <a:chExt cx="1905427" cy="1391714"/>
          </a:xfrm>
        </p:grpSpPr>
        <p:grpSp>
          <p:nvGrpSpPr>
            <p:cNvPr id="81" name="Group 80"/>
            <p:cNvGrpSpPr/>
            <p:nvPr/>
          </p:nvGrpSpPr>
          <p:grpSpPr>
            <a:xfrm>
              <a:off x="1226237" y="4244906"/>
              <a:ext cx="1905427" cy="971315"/>
              <a:chOff x="5143287" y="4402038"/>
              <a:chExt cx="1905427" cy="971315"/>
            </a:xfrm>
          </p:grpSpPr>
          <p:sp>
            <p:nvSpPr>
              <p:cNvPr id="94" name="TextBox 93"/>
              <p:cNvSpPr txBox="1"/>
              <p:nvPr/>
            </p:nvSpPr>
            <p:spPr>
              <a:xfrm>
                <a:off x="5501241" y="4402038"/>
                <a:ext cx="1189518" cy="36099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2300"/>
                  </a:lnSpc>
                </a:pPr>
                <a:r>
                  <a:rPr lang="en-US" sz="1500" b="1" dirty="0">
                    <a:solidFill>
                      <a:schemeClr val="tx1">
                        <a:lumMod val="85000"/>
                        <a:lumOff val="15000"/>
                      </a:schemeClr>
                    </a:solidFill>
                    <a:latin typeface="Roboto Slab" pitchFamily="2" charset="0"/>
                    <a:ea typeface="Roboto Slab" pitchFamily="2" charset="0"/>
                  </a:rPr>
                  <a:t>JOHN DEO</a:t>
                </a:r>
                <a:endParaRPr lang="en-US" sz="20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Roboto Slab" pitchFamily="2" charset="0"/>
                  <a:ea typeface="Roboto Slab" pitchFamily="2" charset="0"/>
                </a:endParaRPr>
              </a:p>
            </p:txBody>
          </p:sp>
          <p:sp>
            <p:nvSpPr>
              <p:cNvPr id="95" name="Rectangle 94"/>
              <p:cNvSpPr/>
              <p:nvPr/>
            </p:nvSpPr>
            <p:spPr>
              <a:xfrm>
                <a:off x="5143287" y="4780883"/>
                <a:ext cx="1905427" cy="5924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lnSpc>
                    <a:spcPts val="13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meant  your project Lorem </a:t>
                </a:r>
                <a:r>
                  <a:rPr lang="en-US" sz="1000" dirty="0" err="1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lorem</a:t>
                </a: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 ipsum text see.</a:t>
                </a:r>
              </a:p>
            </p:txBody>
          </p:sp>
        </p:grpSp>
        <p:grpSp>
          <p:nvGrpSpPr>
            <p:cNvPr id="82" name="Group 81"/>
            <p:cNvGrpSpPr/>
            <p:nvPr/>
          </p:nvGrpSpPr>
          <p:grpSpPr>
            <a:xfrm>
              <a:off x="1633139" y="5340158"/>
              <a:ext cx="1091624" cy="296462"/>
              <a:chOff x="1515100" y="5516154"/>
              <a:chExt cx="1324077" cy="359591"/>
            </a:xfrm>
          </p:grpSpPr>
          <p:sp>
            <p:nvSpPr>
              <p:cNvPr id="83" name="Rectangle 82"/>
              <p:cNvSpPr/>
              <p:nvPr/>
            </p:nvSpPr>
            <p:spPr>
              <a:xfrm>
                <a:off x="1515100" y="5516154"/>
                <a:ext cx="1324077" cy="359591"/>
              </a:xfrm>
              <a:prstGeom prst="rect">
                <a:avLst/>
              </a:prstGeom>
              <a:noFill/>
              <a:ln w="9525">
                <a:solidFill>
                  <a:schemeClr val="bg1">
                    <a:lumMod val="6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84" name="Group 83"/>
              <p:cNvGrpSpPr/>
              <p:nvPr/>
            </p:nvGrpSpPr>
            <p:grpSpPr>
              <a:xfrm>
                <a:off x="1747552" y="5584029"/>
                <a:ext cx="859172" cy="223840"/>
                <a:chOff x="1871822" y="5616406"/>
                <a:chExt cx="610631" cy="159087"/>
              </a:xfrm>
            </p:grpSpPr>
            <p:grpSp>
              <p:nvGrpSpPr>
                <p:cNvPr id="85" name="Group 84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92" name="Oval 91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3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6" name="Group 85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90" name="Oval 89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91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87" name="Group 86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88" name="Oval 87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89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8668A8-C9C6-40EF-8E97-745FD3FF8AD6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171A8DB-CA4D-4D4A-835F-43655D119F0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7D52DB0-EC5F-4DD5-B68A-0AA1BB0458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BC0A917-82F6-4684-A022-0972000B13C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6057113-FDF4-4D3C-A86C-72623F5586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55895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Rectangle 146"/>
          <p:cNvSpPr/>
          <p:nvPr/>
        </p:nvSpPr>
        <p:spPr>
          <a:xfrm>
            <a:off x="0" y="1"/>
            <a:ext cx="12192000" cy="3047999"/>
          </a:xfrm>
          <a:prstGeom prst="rect">
            <a:avLst/>
          </a:prstGeom>
          <a:solidFill>
            <a:srgbClr val="2626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Company Service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409694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Corporate</a:t>
            </a:r>
          </a:p>
        </p:txBody>
      </p:sp>
      <p:sp>
        <p:nvSpPr>
          <p:cNvPr id="98" name="Rectangle 97"/>
          <p:cNvSpPr/>
          <p:nvPr/>
        </p:nvSpPr>
        <p:spPr>
          <a:xfrm>
            <a:off x="1112730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024132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rPr>
              <a:t>Charities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638570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Healthcare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238238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Individual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724096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35462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8946828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CAEC177-2CA7-46E4-A19E-2F5D0AC386A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4F4EADAE-CEDE-4A81-9915-162DD12E580C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5DA0060D-5FE8-4D7E-94C8-DCE7D995F57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8FC00B2-CC2E-4EC7-99C5-D0D52A6B74C5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A8A86732-8B8D-45C2-BBBE-81E85913F2DA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116064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1"/>
            <a:ext cx="12192000" cy="3047999"/>
          </a:xfrm>
          <a:prstGeom prst="rect">
            <a:avLst/>
          </a:prstGeom>
          <a:solidFill>
            <a:srgbClr val="0D0D0D">
              <a:alpha val="1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Company Service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409694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Roboto Slab" pitchFamily="2" charset="0"/>
                <a:ea typeface="Roboto Slab" pitchFamily="2" charset="0"/>
              </a:rPr>
              <a:t>Corporate</a:t>
            </a:r>
          </a:p>
        </p:txBody>
      </p:sp>
      <p:sp>
        <p:nvSpPr>
          <p:cNvPr id="98" name="Rectangle 97"/>
          <p:cNvSpPr/>
          <p:nvPr/>
        </p:nvSpPr>
        <p:spPr>
          <a:xfrm>
            <a:off x="1112730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4024132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1"/>
                </a:solidFill>
                <a:latin typeface="Roboto Slab" pitchFamily="2" charset="0"/>
                <a:ea typeface="Roboto Slab" pitchFamily="2" charset="0"/>
              </a:rPr>
              <a:t>Charities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638570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2"/>
                </a:solidFill>
                <a:latin typeface="Roboto Slab" pitchFamily="2" charset="0"/>
                <a:ea typeface="Roboto Slab" pitchFamily="2" charset="0"/>
              </a:rPr>
              <a:t>Healthcare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9238238" y="4325685"/>
            <a:ext cx="153851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accent4"/>
                </a:solidFill>
                <a:latin typeface="Roboto Slab" pitchFamily="2" charset="0"/>
                <a:ea typeface="Roboto Slab" pitchFamily="2" charset="0"/>
              </a:rPr>
              <a:t>Individual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724096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335462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8946828" y="4837127"/>
            <a:ext cx="2132441" cy="899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This letterhead design meant to your project &amp; lorem ipsum to text</a:t>
            </a:r>
          </a:p>
          <a:p>
            <a:pPr algn="ctr">
              <a:lnSpc>
                <a:spcPts val="1600"/>
              </a:lnSpc>
            </a:pPr>
            <a:r>
              <a: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Open Sans Condensed Light" panose="020B0306030504020204" pitchFamily="34" charset="0"/>
                <a:sym typeface="Montserrat-Regular" charset="0"/>
              </a:rPr>
              <a:t>Lorem see.</a:t>
            </a:r>
          </a:p>
        </p:txBody>
      </p:sp>
      <p:sp>
        <p:nvSpPr>
          <p:cNvPr id="15" name="Hexagon 14"/>
          <p:cNvSpPr/>
          <p:nvPr/>
        </p:nvSpPr>
        <p:spPr>
          <a:xfrm rot="5400000">
            <a:off x="1265606" y="2290058"/>
            <a:ext cx="1826688" cy="1574732"/>
          </a:xfrm>
          <a:prstGeom prst="hexagon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Hexagon 30"/>
          <p:cNvSpPr/>
          <p:nvPr/>
        </p:nvSpPr>
        <p:spPr>
          <a:xfrm rot="5400000">
            <a:off x="3875121" y="2290058"/>
            <a:ext cx="1826688" cy="1574732"/>
          </a:xfrm>
          <a:prstGeom prst="hexagon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Hexagon 31"/>
          <p:cNvSpPr/>
          <p:nvPr/>
        </p:nvSpPr>
        <p:spPr>
          <a:xfrm rot="5400000">
            <a:off x="9094151" y="2290058"/>
            <a:ext cx="1826688" cy="1574732"/>
          </a:xfrm>
          <a:prstGeom prst="hexag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Hexagon 32"/>
          <p:cNvSpPr/>
          <p:nvPr/>
        </p:nvSpPr>
        <p:spPr>
          <a:xfrm rot="5400000">
            <a:off x="6484636" y="2290058"/>
            <a:ext cx="1826688" cy="1574732"/>
          </a:xfrm>
          <a:prstGeom prst="hexag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1899199" y="2718769"/>
            <a:ext cx="559502" cy="717310"/>
            <a:chOff x="2522538" y="3189288"/>
            <a:chExt cx="371475" cy="476250"/>
          </a:xfrm>
          <a:solidFill>
            <a:schemeClr val="tx1">
              <a:lumMod val="85000"/>
              <a:lumOff val="15000"/>
            </a:schemeClr>
          </a:solidFill>
        </p:grpSpPr>
        <p:sp>
          <p:nvSpPr>
            <p:cNvPr id="35" name="Freeform 5"/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7"/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8" name="Freeform 8"/>
          <p:cNvSpPr>
            <a:spLocks noEditPoints="1"/>
          </p:cNvSpPr>
          <p:nvPr/>
        </p:nvSpPr>
        <p:spPr bwMode="auto">
          <a:xfrm>
            <a:off x="4434592" y="2746266"/>
            <a:ext cx="707746" cy="662317"/>
          </a:xfrm>
          <a:custGeom>
            <a:avLst/>
            <a:gdLst>
              <a:gd name="T0" fmla="*/ 129 w 130"/>
              <a:gd name="T1" fmla="*/ 35 h 120"/>
              <a:gd name="T2" fmla="*/ 94 w 130"/>
              <a:gd name="T3" fmla="*/ 0 h 120"/>
              <a:gd name="T4" fmla="*/ 64 w 130"/>
              <a:gd name="T5" fmla="*/ 17 h 120"/>
              <a:gd name="T6" fmla="*/ 35 w 130"/>
              <a:gd name="T7" fmla="*/ 0 h 120"/>
              <a:gd name="T8" fmla="*/ 0 w 130"/>
              <a:gd name="T9" fmla="*/ 35 h 120"/>
              <a:gd name="T10" fmla="*/ 2 w 130"/>
              <a:gd name="T11" fmla="*/ 49 h 120"/>
              <a:gd name="T12" fmla="*/ 19 w 130"/>
              <a:gd name="T13" fmla="*/ 79 h 120"/>
              <a:gd name="T14" fmla="*/ 64 w 130"/>
              <a:gd name="T15" fmla="*/ 120 h 120"/>
              <a:gd name="T16" fmla="*/ 110 w 130"/>
              <a:gd name="T17" fmla="*/ 79 h 120"/>
              <a:gd name="T18" fmla="*/ 128 w 130"/>
              <a:gd name="T19" fmla="*/ 49 h 120"/>
              <a:gd name="T20" fmla="*/ 129 w 130"/>
              <a:gd name="T21" fmla="*/ 35 h 120"/>
              <a:gd name="T22" fmla="*/ 123 w 130"/>
              <a:gd name="T23" fmla="*/ 48 h 120"/>
              <a:gd name="T24" fmla="*/ 107 w 130"/>
              <a:gd name="T25" fmla="*/ 75 h 120"/>
              <a:gd name="T26" fmla="*/ 64 w 130"/>
              <a:gd name="T27" fmla="*/ 113 h 120"/>
              <a:gd name="T28" fmla="*/ 23 w 130"/>
              <a:gd name="T29" fmla="*/ 75 h 120"/>
              <a:gd name="T30" fmla="*/ 6 w 130"/>
              <a:gd name="T31" fmla="*/ 48 h 120"/>
              <a:gd name="T32" fmla="*/ 5 w 130"/>
              <a:gd name="T33" fmla="*/ 36 h 120"/>
              <a:gd name="T34" fmla="*/ 5 w 130"/>
              <a:gd name="T35" fmla="*/ 36 h 120"/>
              <a:gd name="T36" fmla="*/ 35 w 130"/>
              <a:gd name="T37" fmla="*/ 5 h 120"/>
              <a:gd name="T38" fmla="*/ 62 w 130"/>
              <a:gd name="T39" fmla="*/ 23 h 120"/>
              <a:gd name="T40" fmla="*/ 64 w 130"/>
              <a:gd name="T41" fmla="*/ 29 h 120"/>
              <a:gd name="T42" fmla="*/ 67 w 130"/>
              <a:gd name="T43" fmla="*/ 23 h 120"/>
              <a:gd name="T44" fmla="*/ 94 w 130"/>
              <a:gd name="T45" fmla="*/ 5 h 120"/>
              <a:gd name="T46" fmla="*/ 124 w 130"/>
              <a:gd name="T47" fmla="*/ 36 h 120"/>
              <a:gd name="T48" fmla="*/ 123 w 130"/>
              <a:gd name="T49" fmla="*/ 48 h 120"/>
              <a:gd name="T50" fmla="*/ 123 w 130"/>
              <a:gd name="T51" fmla="*/ 48 h 120"/>
              <a:gd name="T52" fmla="*/ 123 w 130"/>
              <a:gd name="T5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0" h="120">
                <a:moveTo>
                  <a:pt x="129" y="35"/>
                </a:moveTo>
                <a:cubicBezTo>
                  <a:pt x="127" y="15"/>
                  <a:pt x="113" y="0"/>
                  <a:pt x="94" y="0"/>
                </a:cubicBezTo>
                <a:cubicBezTo>
                  <a:pt x="82" y="0"/>
                  <a:pt x="71" y="6"/>
                  <a:pt x="64" y="17"/>
                </a:cubicBezTo>
                <a:cubicBezTo>
                  <a:pt x="58" y="6"/>
                  <a:pt x="47" y="0"/>
                  <a:pt x="35" y="0"/>
                </a:cubicBezTo>
                <a:cubicBezTo>
                  <a:pt x="17" y="0"/>
                  <a:pt x="2" y="15"/>
                  <a:pt x="0" y="35"/>
                </a:cubicBezTo>
                <a:cubicBezTo>
                  <a:pt x="0" y="36"/>
                  <a:pt x="0" y="41"/>
                  <a:pt x="2" y="49"/>
                </a:cubicBezTo>
                <a:cubicBezTo>
                  <a:pt x="4" y="60"/>
                  <a:pt x="10" y="71"/>
                  <a:pt x="19" y="79"/>
                </a:cubicBezTo>
                <a:cubicBezTo>
                  <a:pt x="64" y="120"/>
                  <a:pt x="64" y="120"/>
                  <a:pt x="64" y="120"/>
                </a:cubicBezTo>
                <a:cubicBezTo>
                  <a:pt x="110" y="79"/>
                  <a:pt x="110" y="79"/>
                  <a:pt x="110" y="79"/>
                </a:cubicBezTo>
                <a:cubicBezTo>
                  <a:pt x="119" y="71"/>
                  <a:pt x="126" y="60"/>
                  <a:pt x="128" y="49"/>
                </a:cubicBezTo>
                <a:cubicBezTo>
                  <a:pt x="130" y="41"/>
                  <a:pt x="129" y="36"/>
                  <a:pt x="129" y="35"/>
                </a:cubicBezTo>
                <a:close/>
                <a:moveTo>
                  <a:pt x="123" y="48"/>
                </a:moveTo>
                <a:cubicBezTo>
                  <a:pt x="121" y="58"/>
                  <a:pt x="115" y="68"/>
                  <a:pt x="107" y="75"/>
                </a:cubicBezTo>
                <a:cubicBezTo>
                  <a:pt x="64" y="113"/>
                  <a:pt x="64" y="113"/>
                  <a:pt x="64" y="113"/>
                </a:cubicBezTo>
                <a:cubicBezTo>
                  <a:pt x="23" y="75"/>
                  <a:pt x="23" y="75"/>
                  <a:pt x="23" y="75"/>
                </a:cubicBezTo>
                <a:cubicBezTo>
                  <a:pt x="14" y="68"/>
                  <a:pt x="9" y="58"/>
                  <a:pt x="6" y="48"/>
                </a:cubicBezTo>
                <a:cubicBezTo>
                  <a:pt x="5" y="40"/>
                  <a:pt x="5" y="36"/>
                  <a:pt x="5" y="36"/>
                </a:cubicBezTo>
                <a:cubicBezTo>
                  <a:pt x="5" y="36"/>
                  <a:pt x="5" y="36"/>
                  <a:pt x="5" y="36"/>
                </a:cubicBezTo>
                <a:cubicBezTo>
                  <a:pt x="7" y="18"/>
                  <a:pt x="20" y="5"/>
                  <a:pt x="35" y="5"/>
                </a:cubicBezTo>
                <a:cubicBezTo>
                  <a:pt x="47" y="5"/>
                  <a:pt x="57" y="12"/>
                  <a:pt x="62" y="23"/>
                </a:cubicBezTo>
                <a:cubicBezTo>
                  <a:pt x="64" y="29"/>
                  <a:pt x="64" y="29"/>
                  <a:pt x="64" y="29"/>
                </a:cubicBezTo>
                <a:cubicBezTo>
                  <a:pt x="67" y="23"/>
                  <a:pt x="67" y="23"/>
                  <a:pt x="67" y="23"/>
                </a:cubicBezTo>
                <a:cubicBezTo>
                  <a:pt x="72" y="12"/>
                  <a:pt x="82" y="5"/>
                  <a:pt x="94" y="5"/>
                </a:cubicBezTo>
                <a:cubicBezTo>
                  <a:pt x="110" y="5"/>
                  <a:pt x="123" y="18"/>
                  <a:pt x="124" y="36"/>
                </a:cubicBezTo>
                <a:cubicBezTo>
                  <a:pt x="124" y="36"/>
                  <a:pt x="125" y="40"/>
                  <a:pt x="123" y="48"/>
                </a:cubicBezTo>
                <a:close/>
                <a:moveTo>
                  <a:pt x="123" y="48"/>
                </a:moveTo>
                <a:cubicBezTo>
                  <a:pt x="123" y="48"/>
                  <a:pt x="123" y="48"/>
                  <a:pt x="123" y="48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" name="Freeform 9"/>
          <p:cNvSpPr>
            <a:spLocks noEditPoints="1"/>
          </p:cNvSpPr>
          <p:nvPr/>
        </p:nvSpPr>
        <p:spPr bwMode="auto">
          <a:xfrm>
            <a:off x="7047693" y="2718769"/>
            <a:ext cx="700574" cy="717310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" name="Freeform 10"/>
          <p:cNvSpPr>
            <a:spLocks noEditPoints="1"/>
          </p:cNvSpPr>
          <p:nvPr/>
        </p:nvSpPr>
        <p:spPr bwMode="auto">
          <a:xfrm>
            <a:off x="9661990" y="2718769"/>
            <a:ext cx="691010" cy="717310"/>
          </a:xfrm>
          <a:custGeom>
            <a:avLst/>
            <a:gdLst>
              <a:gd name="T0" fmla="*/ 118 w 127"/>
              <a:gd name="T1" fmla="*/ 106 h 130"/>
              <a:gd name="T2" fmla="*/ 78 w 127"/>
              <a:gd name="T3" fmla="*/ 52 h 130"/>
              <a:gd name="T4" fmla="*/ 78 w 127"/>
              <a:gd name="T5" fmla="*/ 13 h 130"/>
              <a:gd name="T6" fmla="*/ 83 w 127"/>
              <a:gd name="T7" fmla="*/ 6 h 130"/>
              <a:gd name="T8" fmla="*/ 77 w 127"/>
              <a:gd name="T9" fmla="*/ 0 h 130"/>
              <a:gd name="T10" fmla="*/ 51 w 127"/>
              <a:gd name="T11" fmla="*/ 0 h 130"/>
              <a:gd name="T12" fmla="*/ 44 w 127"/>
              <a:gd name="T13" fmla="*/ 6 h 130"/>
              <a:gd name="T14" fmla="*/ 49 w 127"/>
              <a:gd name="T15" fmla="*/ 13 h 130"/>
              <a:gd name="T16" fmla="*/ 49 w 127"/>
              <a:gd name="T17" fmla="*/ 52 h 130"/>
              <a:gd name="T18" fmla="*/ 10 w 127"/>
              <a:gd name="T19" fmla="*/ 106 h 130"/>
              <a:gd name="T20" fmla="*/ 21 w 127"/>
              <a:gd name="T21" fmla="*/ 130 h 130"/>
              <a:gd name="T22" fmla="*/ 106 w 127"/>
              <a:gd name="T23" fmla="*/ 130 h 130"/>
              <a:gd name="T24" fmla="*/ 118 w 127"/>
              <a:gd name="T25" fmla="*/ 106 h 130"/>
              <a:gd name="T26" fmla="*/ 98 w 127"/>
              <a:gd name="T27" fmla="*/ 124 h 130"/>
              <a:gd name="T28" fmla="*/ 30 w 127"/>
              <a:gd name="T29" fmla="*/ 124 h 130"/>
              <a:gd name="T30" fmla="*/ 21 w 127"/>
              <a:gd name="T31" fmla="*/ 105 h 130"/>
              <a:gd name="T32" fmla="*/ 38 w 127"/>
              <a:gd name="T33" fmla="*/ 81 h 130"/>
              <a:gd name="T34" fmla="*/ 90 w 127"/>
              <a:gd name="T35" fmla="*/ 81 h 130"/>
              <a:gd name="T36" fmla="*/ 107 w 127"/>
              <a:gd name="T37" fmla="*/ 105 h 130"/>
              <a:gd name="T38" fmla="*/ 98 w 127"/>
              <a:gd name="T39" fmla="*/ 124 h 130"/>
              <a:gd name="T40" fmla="*/ 80 w 127"/>
              <a:gd name="T41" fmla="*/ 89 h 130"/>
              <a:gd name="T42" fmla="*/ 48 w 127"/>
              <a:gd name="T43" fmla="*/ 89 h 130"/>
              <a:gd name="T44" fmla="*/ 37 w 127"/>
              <a:gd name="T45" fmla="*/ 104 h 130"/>
              <a:gd name="T46" fmla="*/ 43 w 127"/>
              <a:gd name="T47" fmla="*/ 116 h 130"/>
              <a:gd name="T48" fmla="*/ 85 w 127"/>
              <a:gd name="T49" fmla="*/ 116 h 130"/>
              <a:gd name="T50" fmla="*/ 91 w 127"/>
              <a:gd name="T51" fmla="*/ 104 h 130"/>
              <a:gd name="T52" fmla="*/ 80 w 127"/>
              <a:gd name="T53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30">
                <a:moveTo>
                  <a:pt x="118" y="106"/>
                </a:moveTo>
                <a:cubicBezTo>
                  <a:pt x="105" y="87"/>
                  <a:pt x="80" y="55"/>
                  <a:pt x="78" y="52"/>
                </a:cubicBezTo>
                <a:cubicBezTo>
                  <a:pt x="78" y="13"/>
                  <a:pt x="78" y="13"/>
                  <a:pt x="78" y="13"/>
                </a:cubicBezTo>
                <a:cubicBezTo>
                  <a:pt x="81" y="12"/>
                  <a:pt x="83" y="9"/>
                  <a:pt x="83" y="6"/>
                </a:cubicBezTo>
                <a:cubicBezTo>
                  <a:pt x="83" y="3"/>
                  <a:pt x="80" y="0"/>
                  <a:pt x="77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7" y="0"/>
                  <a:pt x="44" y="3"/>
                  <a:pt x="44" y="6"/>
                </a:cubicBezTo>
                <a:cubicBezTo>
                  <a:pt x="44" y="9"/>
                  <a:pt x="46" y="12"/>
                  <a:pt x="49" y="13"/>
                </a:cubicBezTo>
                <a:cubicBezTo>
                  <a:pt x="49" y="52"/>
                  <a:pt x="49" y="52"/>
                  <a:pt x="49" y="52"/>
                </a:cubicBezTo>
                <a:cubicBezTo>
                  <a:pt x="48" y="55"/>
                  <a:pt x="23" y="87"/>
                  <a:pt x="10" y="106"/>
                </a:cubicBezTo>
                <a:cubicBezTo>
                  <a:pt x="0" y="121"/>
                  <a:pt x="10" y="130"/>
                  <a:pt x="21" y="130"/>
                </a:cubicBezTo>
                <a:cubicBezTo>
                  <a:pt x="106" y="130"/>
                  <a:pt x="106" y="130"/>
                  <a:pt x="106" y="130"/>
                </a:cubicBezTo>
                <a:cubicBezTo>
                  <a:pt x="118" y="130"/>
                  <a:pt x="127" y="121"/>
                  <a:pt x="118" y="106"/>
                </a:cubicBezTo>
                <a:close/>
                <a:moveTo>
                  <a:pt x="98" y="124"/>
                </a:moveTo>
                <a:cubicBezTo>
                  <a:pt x="30" y="124"/>
                  <a:pt x="30" y="124"/>
                  <a:pt x="30" y="124"/>
                </a:cubicBezTo>
                <a:cubicBezTo>
                  <a:pt x="21" y="124"/>
                  <a:pt x="13" y="117"/>
                  <a:pt x="21" y="105"/>
                </a:cubicBezTo>
                <a:cubicBezTo>
                  <a:pt x="25" y="98"/>
                  <a:pt x="32" y="89"/>
                  <a:pt x="38" y="81"/>
                </a:cubicBezTo>
                <a:cubicBezTo>
                  <a:pt x="90" y="81"/>
                  <a:pt x="90" y="81"/>
                  <a:pt x="90" y="81"/>
                </a:cubicBezTo>
                <a:cubicBezTo>
                  <a:pt x="96" y="89"/>
                  <a:pt x="102" y="98"/>
                  <a:pt x="107" y="105"/>
                </a:cubicBezTo>
                <a:cubicBezTo>
                  <a:pt x="115" y="117"/>
                  <a:pt x="107" y="124"/>
                  <a:pt x="98" y="124"/>
                </a:cubicBezTo>
                <a:close/>
                <a:moveTo>
                  <a:pt x="80" y="89"/>
                </a:moveTo>
                <a:cubicBezTo>
                  <a:pt x="48" y="89"/>
                  <a:pt x="48" y="89"/>
                  <a:pt x="48" y="89"/>
                </a:cubicBezTo>
                <a:cubicBezTo>
                  <a:pt x="44" y="94"/>
                  <a:pt x="40" y="100"/>
                  <a:pt x="37" y="104"/>
                </a:cubicBezTo>
                <a:cubicBezTo>
                  <a:pt x="32" y="111"/>
                  <a:pt x="37" y="116"/>
                  <a:pt x="43" y="116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91" y="116"/>
                  <a:pt x="95" y="111"/>
                  <a:pt x="91" y="104"/>
                </a:cubicBezTo>
                <a:cubicBezTo>
                  <a:pt x="88" y="100"/>
                  <a:pt x="84" y="94"/>
                  <a:pt x="80" y="8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09D07E-2633-4D42-AB16-856E7DEAFA7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488874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0"/>
            <a:ext cx="6096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7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1078707" y="1240972"/>
            <a:ext cx="3938588" cy="4376056"/>
            <a:chOff x="1466850" y="1066800"/>
            <a:chExt cx="3938588" cy="4376056"/>
          </a:xfrm>
        </p:grpSpPr>
        <p:sp>
          <p:nvSpPr>
            <p:cNvPr id="4" name="TextBox 3"/>
            <p:cNvSpPr txBox="1"/>
            <p:nvPr/>
          </p:nvSpPr>
          <p:spPr>
            <a:xfrm>
              <a:off x="1466850" y="1066800"/>
              <a:ext cx="3867150" cy="140038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dirty="0">
                  <a:solidFill>
                    <a:schemeClr val="accent1"/>
                  </a:solidFill>
                  <a:latin typeface="Roboto Slab" pitchFamily="2" charset="0"/>
                  <a:ea typeface="Roboto Slab" pitchFamily="2" charset="0"/>
                </a:rPr>
                <a:t>Company</a:t>
              </a:r>
              <a:r>
                <a:rPr lang="en-US" sz="3500" dirty="0">
                  <a:latin typeface="Roboto Slab" pitchFamily="2" charset="0"/>
                  <a:ea typeface="Roboto Slab" pitchFamily="2" charset="0"/>
                </a:rPr>
                <a:t> </a:t>
              </a:r>
              <a:r>
                <a:rPr lang="en-US" sz="5000" b="1" dirty="0">
                  <a:solidFill>
                    <a:schemeClr val="accent2"/>
                  </a:solidFill>
                  <a:latin typeface="Roboto Slab" pitchFamily="2" charset="0"/>
                  <a:ea typeface="Roboto Slab" pitchFamily="2" charset="0"/>
                </a:rPr>
                <a:t>PORTFOLIO</a:t>
              </a:r>
            </a:p>
          </p:txBody>
        </p:sp>
        <p:cxnSp>
          <p:nvCxnSpPr>
            <p:cNvPr id="8" name="Straight Connector 7"/>
            <p:cNvCxnSpPr>
              <a:cxnSpLocks/>
            </p:cNvCxnSpPr>
            <p:nvPr/>
          </p:nvCxnSpPr>
          <p:spPr>
            <a:xfrm>
              <a:off x="1538288" y="2554605"/>
              <a:ext cx="1375682" cy="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9"/>
            <p:cNvSpPr>
              <a:spLocks/>
            </p:cNvSpPr>
            <p:nvPr/>
          </p:nvSpPr>
          <p:spPr bwMode="auto">
            <a:xfrm>
              <a:off x="1538288" y="2927764"/>
              <a:ext cx="3867150" cy="25150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createda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very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 &amp; The simplicity lorem suggests strength and the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spaciousn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contributes to the aesthetics meant to project an</a:t>
              </a:r>
            </a:p>
            <a:p>
              <a:pPr>
                <a:lnSpc>
                  <a:spcPct val="120000"/>
                </a:lnSpc>
              </a:pPr>
              <a:endParaRPr 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Roboto Slab" pitchFamily="2" charset="0"/>
                <a:ea typeface="Roboto Slab" pitchFamily="2" charset="0"/>
                <a:cs typeface="Lato" charset="0"/>
                <a:sym typeface="Montserrat-Regular" charset="0"/>
              </a:endParaRPr>
            </a:p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This letterhead design is meant to project an image of professionalism and reliability. By using simple alignments we have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createda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very </a:t>
              </a:r>
              <a:r>
                <a:rPr lang="en-US" sz="1200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spaciousy</a:t>
              </a: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Roboto Slab" pitchFamily="2" charset="0"/>
                  <a:ea typeface="Roboto Slab" pitchFamily="2" charset="0"/>
                  <a:cs typeface="Lato" charset="0"/>
                  <a:sym typeface="Montserrat-Regular" charset="0"/>
                </a:rPr>
                <a:t> feeling &amp; The simplicity</a:t>
              </a:r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BEB668-BA22-4709-83CB-4D8827D80F3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FE834E79-5F1C-436B-B615-C68B08F582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0A0E0F5-1737-425F-ABBC-04E3963EF71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105150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pPr/>
              <a:t>8</a:t>
            </a:fld>
            <a:endParaRPr 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6BF88D4-7A21-40E1-87FF-50E16D8EC5AA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3D4038-1701-4675-960C-ADA5A8E6FA8E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A590EB6-60A6-4573-8CA8-AD8EBCDE00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C7CEA11-DE4A-4690-BB77-8510ADEF12E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5AA2B0D8-483D-4225-A4E1-85BF44CF8094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FE2BEC-6AB6-4CF8-B9BE-EE3A826B035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389840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www.yourwebsite.com</a:t>
            </a:r>
            <a:endParaRPr lang="en-US" dirty="0"/>
          </a:p>
        </p:txBody>
      </p:sp>
      <p:sp>
        <p:nvSpPr>
          <p:cNvPr id="5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algn="ctr">
              <a:defRPr sz="1200">
                <a:solidFill>
                  <a:schemeClr val="bg1"/>
                </a:solidFill>
                <a:latin typeface="PT Sans" panose="020B0503020203020204" pitchFamily="34" charset="0"/>
                <a:ea typeface="PT Sans" panose="020B0503020203020204" pitchFamily="34" charset="0"/>
              </a:defRPr>
            </a:lvl1pPr>
          </a:lstStyle>
          <a:p>
            <a:fld id="{E72B8170-242D-42EF-8B64-B507C79780AD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Company Timeline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5709630" y="1040047"/>
            <a:ext cx="772741" cy="0"/>
          </a:xfrm>
          <a:prstGeom prst="line">
            <a:avLst/>
          </a:prstGeom>
          <a:ln w="190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cxnSpLocks/>
            <a:endCxn id="29" idx="6"/>
          </p:cNvCxnSpPr>
          <p:nvPr/>
        </p:nvCxnSpPr>
        <p:spPr>
          <a:xfrm flipH="1">
            <a:off x="3738613" y="3735387"/>
            <a:ext cx="845338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Oval 28"/>
          <p:cNvSpPr/>
          <p:nvPr/>
        </p:nvSpPr>
        <p:spPr>
          <a:xfrm>
            <a:off x="1188983" y="2460572"/>
            <a:ext cx="2549630" cy="2549630"/>
          </a:xfrm>
          <a:prstGeom prst="ellipse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4697697" y="2460572"/>
            <a:ext cx="6305321" cy="2549630"/>
            <a:chOff x="1582051" y="2460572"/>
            <a:chExt cx="6305321" cy="2549630"/>
          </a:xfrm>
        </p:grpSpPr>
        <p:grpSp>
          <p:nvGrpSpPr>
            <p:cNvPr id="41" name="Group 40"/>
            <p:cNvGrpSpPr/>
            <p:nvPr/>
          </p:nvGrpSpPr>
          <p:grpSpPr>
            <a:xfrm>
              <a:off x="1768417" y="2460572"/>
              <a:ext cx="1031573" cy="1196624"/>
              <a:chOff x="2060061" y="2457332"/>
              <a:chExt cx="1176878" cy="1365178"/>
            </a:xfrm>
          </p:grpSpPr>
          <p:sp>
            <p:nvSpPr>
              <p:cNvPr id="42" name="Hexagon 41"/>
              <p:cNvSpPr/>
              <p:nvPr/>
            </p:nvSpPr>
            <p:spPr>
              <a:xfrm rot="5400000">
                <a:off x="1965911" y="2551482"/>
                <a:ext cx="1365178" cy="1176878"/>
              </a:xfrm>
              <a:prstGeom prst="hexagon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3" name="AutoShape 62"/>
              <p:cNvSpPr>
                <a:spLocks/>
              </p:cNvSpPr>
              <p:nvPr/>
            </p:nvSpPr>
            <p:spPr bwMode="auto">
              <a:xfrm>
                <a:off x="2424359" y="2915780"/>
                <a:ext cx="448283" cy="448283"/>
              </a:xfrm>
              <a:custGeom>
                <a:avLst/>
                <a:gdLst/>
                <a:ahLst/>
                <a:cxnLst/>
                <a:rect l="0" t="0" r="r" b="b"/>
                <a:pathLst>
                  <a:path w="21403" h="21404">
                    <a:moveTo>
                      <a:pt x="16052" y="10081"/>
                    </a:moveTo>
                    <a:lnTo>
                      <a:pt x="16052" y="18729"/>
                    </a:lnTo>
                    <a:lnTo>
                      <a:pt x="2676" y="18729"/>
                    </a:lnTo>
                    <a:lnTo>
                      <a:pt x="2676" y="5351"/>
                    </a:lnTo>
                    <a:lnTo>
                      <a:pt x="11323" y="5351"/>
                    </a:lnTo>
                    <a:lnTo>
                      <a:pt x="13998" y="2675"/>
                    </a:lnTo>
                    <a:lnTo>
                      <a:pt x="0" y="2675"/>
                    </a:lnTo>
                    <a:lnTo>
                      <a:pt x="0" y="21404"/>
                    </a:lnTo>
                    <a:lnTo>
                      <a:pt x="18728" y="21404"/>
                    </a:lnTo>
                    <a:lnTo>
                      <a:pt x="18728" y="7406"/>
                    </a:lnTo>
                    <a:cubicBezTo>
                      <a:pt x="18728" y="7406"/>
                      <a:pt x="16052" y="10081"/>
                      <a:pt x="16052" y="10081"/>
                    </a:cubicBezTo>
                    <a:close/>
                    <a:moveTo>
                      <a:pt x="6627" y="11939"/>
                    </a:moveTo>
                    <a:lnTo>
                      <a:pt x="5682" y="15723"/>
                    </a:lnTo>
                    <a:lnTo>
                      <a:pt x="9465" y="14777"/>
                    </a:lnTo>
                    <a:lnTo>
                      <a:pt x="18924" y="5318"/>
                    </a:lnTo>
                    <a:lnTo>
                      <a:pt x="16085" y="2479"/>
                    </a:lnTo>
                    <a:cubicBezTo>
                      <a:pt x="16085" y="2479"/>
                      <a:pt x="6627" y="11939"/>
                      <a:pt x="6627" y="11939"/>
                    </a:cubicBezTo>
                    <a:close/>
                    <a:moveTo>
                      <a:pt x="20816" y="587"/>
                    </a:moveTo>
                    <a:cubicBezTo>
                      <a:pt x="21600" y="1371"/>
                      <a:pt x="21598" y="2642"/>
                      <a:pt x="20816" y="3426"/>
                    </a:cubicBezTo>
                    <a:lnTo>
                      <a:pt x="19870" y="4372"/>
                    </a:lnTo>
                    <a:lnTo>
                      <a:pt x="17031" y="1533"/>
                    </a:lnTo>
                    <a:lnTo>
                      <a:pt x="17977" y="587"/>
                    </a:lnTo>
                    <a:cubicBezTo>
                      <a:pt x="18761" y="-195"/>
                      <a:pt x="20032" y="-196"/>
                      <a:pt x="20816" y="587"/>
                    </a:cubicBezTo>
                    <a:cubicBezTo>
                      <a:pt x="20816" y="587"/>
                      <a:pt x="20816" y="587"/>
                      <a:pt x="20816" y="587"/>
                    </a:cubicBezTo>
                    <a:close/>
                    <a:moveTo>
                      <a:pt x="20816" y="587"/>
                    </a:moveTo>
                  </a:path>
                </a:pathLst>
              </a:custGeom>
              <a:solidFill>
                <a:schemeClr val="bg1">
                  <a:alpha val="89804"/>
                </a:schemeClr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 dirty="0"/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4218926" y="2460572"/>
              <a:ext cx="1031573" cy="1196624"/>
              <a:chOff x="4358394" y="2457332"/>
              <a:chExt cx="1176878" cy="1365178"/>
            </a:xfrm>
          </p:grpSpPr>
          <p:sp>
            <p:nvSpPr>
              <p:cNvPr id="45" name="Hexagon 44"/>
              <p:cNvSpPr/>
              <p:nvPr/>
            </p:nvSpPr>
            <p:spPr>
              <a:xfrm rot="5400000">
                <a:off x="4264244" y="2551482"/>
                <a:ext cx="1365178" cy="1176878"/>
              </a:xfrm>
              <a:prstGeom prst="hexagon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6" name="AutoShape 9"/>
              <p:cNvSpPr>
                <a:spLocks/>
              </p:cNvSpPr>
              <p:nvPr/>
            </p:nvSpPr>
            <p:spPr bwMode="auto">
              <a:xfrm>
                <a:off x="4678213" y="2860004"/>
                <a:ext cx="537240" cy="559834"/>
              </a:xfrm>
              <a:custGeom>
                <a:avLst/>
                <a:gdLst/>
                <a:ahLst/>
                <a:cxnLst/>
                <a:rect l="0" t="0" r="r" b="b"/>
                <a:pathLst>
                  <a:path w="21600" h="21600">
                    <a:moveTo>
                      <a:pt x="16886" y="15360"/>
                    </a:moveTo>
                    <a:cubicBezTo>
                      <a:pt x="16640" y="15125"/>
                      <a:pt x="16246" y="15125"/>
                      <a:pt x="16000" y="15360"/>
                    </a:cubicBezTo>
                    <a:cubicBezTo>
                      <a:pt x="15755" y="15595"/>
                      <a:pt x="15755" y="15973"/>
                      <a:pt x="16000" y="16209"/>
                    </a:cubicBezTo>
                    <a:lnTo>
                      <a:pt x="17552" y="17698"/>
                    </a:lnTo>
                    <a:cubicBezTo>
                      <a:pt x="17673" y="17813"/>
                      <a:pt x="17835" y="17871"/>
                      <a:pt x="17992" y="17871"/>
                    </a:cubicBezTo>
                    <a:cubicBezTo>
                      <a:pt x="18149" y="17871"/>
                      <a:pt x="18312" y="17813"/>
                      <a:pt x="18431" y="17698"/>
                    </a:cubicBezTo>
                    <a:cubicBezTo>
                      <a:pt x="18677" y="17462"/>
                      <a:pt x="18677" y="17085"/>
                      <a:pt x="18431" y="16849"/>
                    </a:cubicBezTo>
                    <a:cubicBezTo>
                      <a:pt x="18431" y="16849"/>
                      <a:pt x="16886" y="15360"/>
                      <a:pt x="16886" y="15360"/>
                    </a:cubicBezTo>
                    <a:close/>
                    <a:moveTo>
                      <a:pt x="4715" y="5368"/>
                    </a:moveTo>
                    <a:cubicBezTo>
                      <a:pt x="4835" y="5484"/>
                      <a:pt x="4997" y="5542"/>
                      <a:pt x="5154" y="5542"/>
                    </a:cubicBezTo>
                    <a:cubicBezTo>
                      <a:pt x="5312" y="5542"/>
                      <a:pt x="5474" y="5484"/>
                      <a:pt x="5594" y="5368"/>
                    </a:cubicBezTo>
                    <a:cubicBezTo>
                      <a:pt x="5840" y="5133"/>
                      <a:pt x="5840" y="4756"/>
                      <a:pt x="5594" y="4520"/>
                    </a:cubicBezTo>
                    <a:lnTo>
                      <a:pt x="4043" y="3031"/>
                    </a:lnTo>
                    <a:cubicBezTo>
                      <a:pt x="3798" y="2796"/>
                      <a:pt x="3404" y="2796"/>
                      <a:pt x="3158" y="3031"/>
                    </a:cubicBezTo>
                    <a:cubicBezTo>
                      <a:pt x="2913" y="3266"/>
                      <a:pt x="2913" y="3644"/>
                      <a:pt x="3158" y="3880"/>
                    </a:cubicBezTo>
                    <a:cubicBezTo>
                      <a:pt x="3158" y="3880"/>
                      <a:pt x="4715" y="5368"/>
                      <a:pt x="4715" y="5368"/>
                    </a:cubicBezTo>
                    <a:close/>
                    <a:moveTo>
                      <a:pt x="16445" y="5546"/>
                    </a:moveTo>
                    <a:cubicBezTo>
                      <a:pt x="16603" y="5546"/>
                      <a:pt x="16765" y="5489"/>
                      <a:pt x="16886" y="5373"/>
                    </a:cubicBezTo>
                    <a:lnTo>
                      <a:pt x="18436" y="3885"/>
                    </a:lnTo>
                    <a:cubicBezTo>
                      <a:pt x="18681" y="3649"/>
                      <a:pt x="18681" y="3271"/>
                      <a:pt x="18436" y="3035"/>
                    </a:cubicBezTo>
                    <a:cubicBezTo>
                      <a:pt x="18191" y="2800"/>
                      <a:pt x="17798" y="2800"/>
                      <a:pt x="17552" y="3035"/>
                    </a:cubicBezTo>
                    <a:lnTo>
                      <a:pt x="16000" y="4524"/>
                    </a:lnTo>
                    <a:cubicBezTo>
                      <a:pt x="15755" y="4760"/>
                      <a:pt x="15755" y="5138"/>
                      <a:pt x="16000" y="5373"/>
                    </a:cubicBezTo>
                    <a:cubicBezTo>
                      <a:pt x="16125" y="5489"/>
                      <a:pt x="16283" y="5546"/>
                      <a:pt x="16445" y="5546"/>
                    </a:cubicBezTo>
                    <a:cubicBezTo>
                      <a:pt x="16445" y="5546"/>
                      <a:pt x="16445" y="5546"/>
                      <a:pt x="16445" y="5546"/>
                    </a:cubicBezTo>
                    <a:close/>
                    <a:moveTo>
                      <a:pt x="4715" y="15360"/>
                    </a:moveTo>
                    <a:lnTo>
                      <a:pt x="3164" y="16849"/>
                    </a:lnTo>
                    <a:cubicBezTo>
                      <a:pt x="2918" y="17085"/>
                      <a:pt x="2918" y="17462"/>
                      <a:pt x="3164" y="17698"/>
                    </a:cubicBezTo>
                    <a:cubicBezTo>
                      <a:pt x="3283" y="17813"/>
                      <a:pt x="3446" y="17871"/>
                      <a:pt x="3603" y="17871"/>
                    </a:cubicBezTo>
                    <a:cubicBezTo>
                      <a:pt x="3760" y="17871"/>
                      <a:pt x="3923" y="17813"/>
                      <a:pt x="4043" y="17698"/>
                    </a:cubicBezTo>
                    <a:lnTo>
                      <a:pt x="5594" y="16209"/>
                    </a:lnTo>
                    <a:cubicBezTo>
                      <a:pt x="5840" y="15973"/>
                      <a:pt x="5840" y="15595"/>
                      <a:pt x="5594" y="15360"/>
                    </a:cubicBezTo>
                    <a:cubicBezTo>
                      <a:pt x="5354" y="15125"/>
                      <a:pt x="4955" y="15125"/>
                      <a:pt x="4715" y="15360"/>
                    </a:cubicBezTo>
                    <a:cubicBezTo>
                      <a:pt x="4715" y="15360"/>
                      <a:pt x="4715" y="15360"/>
                      <a:pt x="4715" y="15360"/>
                    </a:cubicBezTo>
                    <a:close/>
                    <a:moveTo>
                      <a:pt x="20974" y="9764"/>
                    </a:moveTo>
                    <a:lnTo>
                      <a:pt x="18784" y="9764"/>
                    </a:lnTo>
                    <a:cubicBezTo>
                      <a:pt x="18441" y="9764"/>
                      <a:pt x="18158" y="10031"/>
                      <a:pt x="18158" y="10365"/>
                    </a:cubicBezTo>
                    <a:cubicBezTo>
                      <a:pt x="18158" y="10694"/>
                      <a:pt x="18436" y="10964"/>
                      <a:pt x="18784" y="10964"/>
                    </a:cubicBezTo>
                    <a:lnTo>
                      <a:pt x="20974" y="10964"/>
                    </a:lnTo>
                    <a:cubicBezTo>
                      <a:pt x="21317" y="10964"/>
                      <a:pt x="21600" y="10698"/>
                      <a:pt x="21600" y="10365"/>
                    </a:cubicBezTo>
                    <a:cubicBezTo>
                      <a:pt x="21600" y="10036"/>
                      <a:pt x="21321" y="9764"/>
                      <a:pt x="20974" y="9764"/>
                    </a:cubicBezTo>
                    <a:cubicBezTo>
                      <a:pt x="20974" y="9764"/>
                      <a:pt x="20974" y="9764"/>
                      <a:pt x="20974" y="9764"/>
                    </a:cubicBezTo>
                    <a:close/>
                    <a:moveTo>
                      <a:pt x="3441" y="10365"/>
                    </a:moveTo>
                    <a:cubicBezTo>
                      <a:pt x="3441" y="10036"/>
                      <a:pt x="3164" y="9764"/>
                      <a:pt x="2816" y="9764"/>
                    </a:cubicBezTo>
                    <a:lnTo>
                      <a:pt x="625" y="9764"/>
                    </a:lnTo>
                    <a:cubicBezTo>
                      <a:pt x="283" y="9764"/>
                      <a:pt x="0" y="10031"/>
                      <a:pt x="0" y="10365"/>
                    </a:cubicBezTo>
                    <a:cubicBezTo>
                      <a:pt x="0" y="10694"/>
                      <a:pt x="278" y="10964"/>
                      <a:pt x="625" y="10964"/>
                    </a:cubicBezTo>
                    <a:lnTo>
                      <a:pt x="2816" y="10964"/>
                    </a:lnTo>
                    <a:cubicBezTo>
                      <a:pt x="3164" y="10964"/>
                      <a:pt x="3441" y="10698"/>
                      <a:pt x="3441" y="10365"/>
                    </a:cubicBezTo>
                    <a:cubicBezTo>
                      <a:pt x="3441" y="10365"/>
                      <a:pt x="3441" y="10365"/>
                      <a:pt x="3441" y="10365"/>
                    </a:cubicBezTo>
                    <a:close/>
                    <a:moveTo>
                      <a:pt x="10800" y="3302"/>
                    </a:moveTo>
                    <a:cubicBezTo>
                      <a:pt x="11143" y="3302"/>
                      <a:pt x="11425" y="3035"/>
                      <a:pt x="11425" y="2702"/>
                    </a:cubicBezTo>
                    <a:lnTo>
                      <a:pt x="11425" y="600"/>
                    </a:lnTo>
                    <a:cubicBezTo>
                      <a:pt x="11425" y="271"/>
                      <a:pt x="11147" y="0"/>
                      <a:pt x="10800" y="0"/>
                    </a:cubicBezTo>
                    <a:cubicBezTo>
                      <a:pt x="10453" y="0"/>
                      <a:pt x="10175" y="267"/>
                      <a:pt x="10175" y="600"/>
                    </a:cubicBezTo>
                    <a:lnTo>
                      <a:pt x="10175" y="2702"/>
                    </a:lnTo>
                    <a:cubicBezTo>
                      <a:pt x="10175" y="3035"/>
                      <a:pt x="10457" y="3302"/>
                      <a:pt x="10800" y="3302"/>
                    </a:cubicBezTo>
                    <a:cubicBezTo>
                      <a:pt x="10800" y="3302"/>
                      <a:pt x="10800" y="3302"/>
                      <a:pt x="10800" y="3302"/>
                    </a:cubicBezTo>
                    <a:close/>
                    <a:moveTo>
                      <a:pt x="11425" y="7146"/>
                    </a:moveTo>
                    <a:cubicBezTo>
                      <a:pt x="11425" y="6817"/>
                      <a:pt x="11147" y="6547"/>
                      <a:pt x="10800" y="6547"/>
                    </a:cubicBezTo>
                    <a:cubicBezTo>
                      <a:pt x="8595" y="6547"/>
                      <a:pt x="6799" y="8266"/>
                      <a:pt x="6799" y="10386"/>
                    </a:cubicBezTo>
                    <a:cubicBezTo>
                      <a:pt x="6799" y="10715"/>
                      <a:pt x="7077" y="10987"/>
                      <a:pt x="7424" y="10987"/>
                    </a:cubicBezTo>
                    <a:cubicBezTo>
                      <a:pt x="7766" y="10987"/>
                      <a:pt x="8049" y="10720"/>
                      <a:pt x="8049" y="10386"/>
                    </a:cubicBezTo>
                    <a:cubicBezTo>
                      <a:pt x="8049" y="8929"/>
                      <a:pt x="9286" y="7747"/>
                      <a:pt x="10800" y="7747"/>
                    </a:cubicBezTo>
                    <a:cubicBezTo>
                      <a:pt x="11147" y="7747"/>
                      <a:pt x="11425" y="7480"/>
                      <a:pt x="11425" y="7146"/>
                    </a:cubicBezTo>
                    <a:cubicBezTo>
                      <a:pt x="11425" y="7146"/>
                      <a:pt x="11425" y="7146"/>
                      <a:pt x="11425" y="7146"/>
                    </a:cubicBezTo>
                    <a:close/>
                    <a:moveTo>
                      <a:pt x="16343" y="10369"/>
                    </a:moveTo>
                    <a:cubicBezTo>
                      <a:pt x="16343" y="11804"/>
                      <a:pt x="15751" y="13106"/>
                      <a:pt x="14788" y="14062"/>
                    </a:cubicBezTo>
                    <a:cubicBezTo>
                      <a:pt x="14056" y="14791"/>
                      <a:pt x="13583" y="15719"/>
                      <a:pt x="13426" y="16711"/>
                    </a:cubicBezTo>
                    <a:cubicBezTo>
                      <a:pt x="13356" y="17138"/>
                      <a:pt x="12972" y="17453"/>
                      <a:pt x="12517" y="17453"/>
                    </a:cubicBezTo>
                    <a:lnTo>
                      <a:pt x="9077" y="17453"/>
                    </a:lnTo>
                    <a:cubicBezTo>
                      <a:pt x="8628" y="17453"/>
                      <a:pt x="8239" y="17142"/>
                      <a:pt x="8174" y="16716"/>
                    </a:cubicBezTo>
                    <a:cubicBezTo>
                      <a:pt x="8012" y="15724"/>
                      <a:pt x="7535" y="14782"/>
                      <a:pt x="6803" y="14058"/>
                    </a:cubicBezTo>
                    <a:cubicBezTo>
                      <a:pt x="5858" y="13115"/>
                      <a:pt x="5270" y="11836"/>
                      <a:pt x="5256" y="10426"/>
                    </a:cubicBezTo>
                    <a:cubicBezTo>
                      <a:pt x="5224" y="7467"/>
                      <a:pt x="7679" y="5071"/>
                      <a:pt x="10763" y="5049"/>
                    </a:cubicBezTo>
                    <a:cubicBezTo>
                      <a:pt x="13843" y="5026"/>
                      <a:pt x="16343" y="7418"/>
                      <a:pt x="16343" y="10369"/>
                    </a:cubicBezTo>
                    <a:cubicBezTo>
                      <a:pt x="16343" y="10369"/>
                      <a:pt x="16343" y="10369"/>
                      <a:pt x="16343" y="10369"/>
                    </a:cubicBezTo>
                    <a:close/>
                    <a:moveTo>
                      <a:pt x="13366" y="18875"/>
                    </a:moveTo>
                    <a:lnTo>
                      <a:pt x="13366" y="19507"/>
                    </a:lnTo>
                    <a:cubicBezTo>
                      <a:pt x="13366" y="20009"/>
                      <a:pt x="12981" y="20427"/>
                      <a:pt x="12481" y="20498"/>
                    </a:cubicBezTo>
                    <a:lnTo>
                      <a:pt x="12319" y="21071"/>
                    </a:lnTo>
                    <a:cubicBezTo>
                      <a:pt x="12231" y="21382"/>
                      <a:pt x="11938" y="21600"/>
                      <a:pt x="11601" y="21600"/>
                    </a:cubicBezTo>
                    <a:lnTo>
                      <a:pt x="9994" y="21600"/>
                    </a:lnTo>
                    <a:cubicBezTo>
                      <a:pt x="9656" y="21600"/>
                      <a:pt x="9364" y="21382"/>
                      <a:pt x="9276" y="21071"/>
                    </a:cubicBezTo>
                    <a:lnTo>
                      <a:pt x="9119" y="20498"/>
                    </a:lnTo>
                    <a:cubicBezTo>
                      <a:pt x="8614" y="20422"/>
                      <a:pt x="8230" y="20009"/>
                      <a:pt x="8230" y="19502"/>
                    </a:cubicBezTo>
                    <a:lnTo>
                      <a:pt x="8230" y="18871"/>
                    </a:lnTo>
                    <a:cubicBezTo>
                      <a:pt x="8230" y="18534"/>
                      <a:pt x="8512" y="18263"/>
                      <a:pt x="8864" y="18263"/>
                    </a:cubicBezTo>
                    <a:lnTo>
                      <a:pt x="12731" y="18263"/>
                    </a:lnTo>
                    <a:cubicBezTo>
                      <a:pt x="13083" y="18267"/>
                      <a:pt x="13366" y="18538"/>
                      <a:pt x="13366" y="18875"/>
                    </a:cubicBezTo>
                    <a:cubicBezTo>
                      <a:pt x="13366" y="18875"/>
                      <a:pt x="13366" y="18875"/>
                      <a:pt x="13366" y="18875"/>
                    </a:cubicBezTo>
                    <a:close/>
                    <a:moveTo>
                      <a:pt x="13366" y="18875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669434" y="2460572"/>
              <a:ext cx="1031573" cy="1196624"/>
              <a:chOff x="6656727" y="2457332"/>
              <a:chExt cx="1176878" cy="1365178"/>
            </a:xfrm>
          </p:grpSpPr>
          <p:sp>
            <p:nvSpPr>
              <p:cNvPr id="48" name="Hexagon 47"/>
              <p:cNvSpPr/>
              <p:nvPr/>
            </p:nvSpPr>
            <p:spPr>
              <a:xfrm rot="5400000">
                <a:off x="6562577" y="2551482"/>
                <a:ext cx="1365178" cy="1176878"/>
              </a:xfrm>
              <a:prstGeom prst="hexagon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49" name="Freeform 11"/>
              <p:cNvSpPr>
                <a:spLocks/>
              </p:cNvSpPr>
              <p:nvPr/>
            </p:nvSpPr>
            <p:spPr bwMode="auto">
              <a:xfrm>
                <a:off x="6998730" y="2937491"/>
                <a:ext cx="492873" cy="404860"/>
              </a:xfrm>
              <a:custGeom>
                <a:avLst/>
                <a:gdLst>
                  <a:gd name="connsiteX0" fmla="*/ 63500 w 2667000"/>
                  <a:gd name="connsiteY0" fmla="*/ 1381350 h 2190750"/>
                  <a:gd name="connsiteX1" fmla="*/ 222018 w 2667000"/>
                  <a:gd name="connsiteY1" fmla="*/ 1417577 h 2190750"/>
                  <a:gd name="connsiteX2" fmla="*/ 1122426 w 2667000"/>
                  <a:gd name="connsiteY2" fmla="*/ 1417577 h 2190750"/>
                  <a:gd name="connsiteX3" fmla="*/ 1343024 w 2667000"/>
                  <a:gd name="connsiteY3" fmla="*/ 1581987 h 2190750"/>
                  <a:gd name="connsiteX4" fmla="*/ 1563506 w 2667000"/>
                  <a:gd name="connsiteY4" fmla="*/ 1417577 h 2190750"/>
                  <a:gd name="connsiteX5" fmla="*/ 2463912 w 2667000"/>
                  <a:gd name="connsiteY5" fmla="*/ 1417577 h 2190750"/>
                  <a:gd name="connsiteX6" fmla="*/ 2622550 w 2667000"/>
                  <a:gd name="connsiteY6" fmla="*/ 1381542 h 2190750"/>
                  <a:gd name="connsiteX7" fmla="*/ 2622550 w 2667000"/>
                  <a:gd name="connsiteY7" fmla="*/ 1978661 h 2190750"/>
                  <a:gd name="connsiteX8" fmla="*/ 2410244 w 2667000"/>
                  <a:gd name="connsiteY8" fmla="*/ 2190750 h 2190750"/>
                  <a:gd name="connsiteX9" fmla="*/ 275688 w 2667000"/>
                  <a:gd name="connsiteY9" fmla="*/ 2190750 h 2190750"/>
                  <a:gd name="connsiteX10" fmla="*/ 63500 w 2667000"/>
                  <a:gd name="connsiteY10" fmla="*/ 1978661 h 2190750"/>
                  <a:gd name="connsiteX11" fmla="*/ 1343024 w 2667000"/>
                  <a:gd name="connsiteY11" fmla="*/ 1155700 h 2190750"/>
                  <a:gd name="connsiteX12" fmla="*/ 1473820 w 2667000"/>
                  <a:gd name="connsiteY12" fmla="*/ 1286088 h 2190750"/>
                  <a:gd name="connsiteX13" fmla="*/ 1473820 w 2667000"/>
                  <a:gd name="connsiteY13" fmla="*/ 1345363 h 2190750"/>
                  <a:gd name="connsiteX14" fmla="*/ 1343024 w 2667000"/>
                  <a:gd name="connsiteY14" fmla="*/ 1475895 h 2190750"/>
                  <a:gd name="connsiteX15" fmla="*/ 1212466 w 2667000"/>
                  <a:gd name="connsiteY15" fmla="*/ 1345363 h 2190750"/>
                  <a:gd name="connsiteX16" fmla="*/ 1212466 w 2667000"/>
                  <a:gd name="connsiteY16" fmla="*/ 1286088 h 2190750"/>
                  <a:gd name="connsiteX17" fmla="*/ 1343024 w 2667000"/>
                  <a:gd name="connsiteY17" fmla="*/ 1155700 h 2190750"/>
                  <a:gd name="connsiteX18" fmla="*/ 1133626 w 2667000"/>
                  <a:gd name="connsiteY18" fmla="*/ 203200 h 2190750"/>
                  <a:gd name="connsiteX19" fmla="*/ 939800 w 2667000"/>
                  <a:gd name="connsiteY19" fmla="*/ 342900 h 2190750"/>
                  <a:gd name="connsiteX20" fmla="*/ 1735138 w 2667000"/>
                  <a:gd name="connsiteY20" fmla="*/ 342900 h 2190750"/>
                  <a:gd name="connsiteX21" fmla="*/ 1541348 w 2667000"/>
                  <a:gd name="connsiteY21" fmla="*/ 203200 h 2190750"/>
                  <a:gd name="connsiteX22" fmla="*/ 1129276 w 2667000"/>
                  <a:gd name="connsiteY22" fmla="*/ 0 h 2190750"/>
                  <a:gd name="connsiteX23" fmla="*/ 1537724 w 2667000"/>
                  <a:gd name="connsiteY23" fmla="*/ 0 h 2190750"/>
                  <a:gd name="connsiteX24" fmla="*/ 1936044 w 2667000"/>
                  <a:gd name="connsiteY24" fmla="*/ 339833 h 2190750"/>
                  <a:gd name="connsiteX25" fmla="*/ 2445862 w 2667000"/>
                  <a:gd name="connsiteY25" fmla="*/ 339833 h 2190750"/>
                  <a:gd name="connsiteX26" fmla="*/ 2667000 w 2667000"/>
                  <a:gd name="connsiteY26" fmla="*/ 552163 h 2190750"/>
                  <a:gd name="connsiteX27" fmla="*/ 2667000 w 2667000"/>
                  <a:gd name="connsiteY27" fmla="*/ 1041969 h 2190750"/>
                  <a:gd name="connsiteX28" fmla="*/ 2454752 w 2667000"/>
                  <a:gd name="connsiteY28" fmla="*/ 1254125 h 2190750"/>
                  <a:gd name="connsiteX29" fmla="*/ 1563900 w 2667000"/>
                  <a:gd name="connsiteY29" fmla="*/ 1254125 h 2190750"/>
                  <a:gd name="connsiteX30" fmla="*/ 1493150 w 2667000"/>
                  <a:gd name="connsiteY30" fmla="*/ 1098462 h 2190750"/>
                  <a:gd name="connsiteX31" fmla="*/ 1488952 w 2667000"/>
                  <a:gd name="connsiteY31" fmla="*/ 1095095 h 2190750"/>
                  <a:gd name="connsiteX32" fmla="*/ 1459936 w 2667000"/>
                  <a:gd name="connsiteY32" fmla="*/ 1071696 h 2190750"/>
                  <a:gd name="connsiteX33" fmla="*/ 1447958 w 2667000"/>
                  <a:gd name="connsiteY33" fmla="*/ 1065368 h 2190750"/>
                  <a:gd name="connsiteX34" fmla="*/ 1421660 w 2667000"/>
                  <a:gd name="connsiteY34" fmla="*/ 1051607 h 2190750"/>
                  <a:gd name="connsiteX35" fmla="*/ 1399064 w 2667000"/>
                  <a:gd name="connsiteY35" fmla="*/ 1044582 h 2190750"/>
                  <a:gd name="connsiteX36" fmla="*/ 1379432 w 2667000"/>
                  <a:gd name="connsiteY36" fmla="*/ 1038601 h 2190750"/>
                  <a:gd name="connsiteX37" fmla="*/ 1333500 w 2667000"/>
                  <a:gd name="connsiteY37" fmla="*/ 1033956 h 2190750"/>
                  <a:gd name="connsiteX38" fmla="*/ 1287568 w 2667000"/>
                  <a:gd name="connsiteY38" fmla="*/ 1038601 h 2190750"/>
                  <a:gd name="connsiteX39" fmla="*/ 1267812 w 2667000"/>
                  <a:gd name="connsiteY39" fmla="*/ 1044582 h 2190750"/>
                  <a:gd name="connsiteX40" fmla="*/ 1245094 w 2667000"/>
                  <a:gd name="connsiteY40" fmla="*/ 1051607 h 2190750"/>
                  <a:gd name="connsiteX41" fmla="*/ 1218918 w 2667000"/>
                  <a:gd name="connsiteY41" fmla="*/ 1065368 h 2190750"/>
                  <a:gd name="connsiteX42" fmla="*/ 1206940 w 2667000"/>
                  <a:gd name="connsiteY42" fmla="*/ 1071696 h 2190750"/>
                  <a:gd name="connsiteX43" fmla="*/ 1177678 w 2667000"/>
                  <a:gd name="connsiteY43" fmla="*/ 1095095 h 2190750"/>
                  <a:gd name="connsiteX44" fmla="*/ 1173728 w 2667000"/>
                  <a:gd name="connsiteY44" fmla="*/ 1098462 h 2190750"/>
                  <a:gd name="connsiteX45" fmla="*/ 1102978 w 2667000"/>
                  <a:gd name="connsiteY45" fmla="*/ 1254125 h 2190750"/>
                  <a:gd name="connsiteX46" fmla="*/ 212248 w 2667000"/>
                  <a:gd name="connsiteY46" fmla="*/ 1254125 h 2190750"/>
                  <a:gd name="connsiteX47" fmla="*/ 0 w 2667000"/>
                  <a:gd name="connsiteY47" fmla="*/ 1041737 h 2190750"/>
                  <a:gd name="connsiteX48" fmla="*/ 0 w 2667000"/>
                  <a:gd name="connsiteY48" fmla="*/ 552163 h 2190750"/>
                  <a:gd name="connsiteX49" fmla="*/ 221138 w 2667000"/>
                  <a:gd name="connsiteY49" fmla="*/ 339833 h 2190750"/>
                  <a:gd name="connsiteX50" fmla="*/ 730586 w 2667000"/>
                  <a:gd name="connsiteY50" fmla="*/ 339833 h 2190750"/>
                  <a:gd name="connsiteX51" fmla="*/ 1129276 w 2667000"/>
                  <a:gd name="connsiteY51" fmla="*/ 0 h 2190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667000" h="2190750">
                    <a:moveTo>
                      <a:pt x="63500" y="1381350"/>
                    </a:moveTo>
                    <a:cubicBezTo>
                      <a:pt x="111720" y="1404352"/>
                      <a:pt x="165270" y="1417577"/>
                      <a:pt x="222018" y="1417577"/>
                    </a:cubicBezTo>
                    <a:lnTo>
                      <a:pt x="1122426" y="1417577"/>
                    </a:lnTo>
                    <a:cubicBezTo>
                      <a:pt x="1151570" y="1512265"/>
                      <a:pt x="1238768" y="1581987"/>
                      <a:pt x="1343024" y="1581987"/>
                    </a:cubicBezTo>
                    <a:cubicBezTo>
                      <a:pt x="1447164" y="1581987"/>
                      <a:pt x="1534480" y="1512265"/>
                      <a:pt x="1563506" y="1417577"/>
                    </a:cubicBezTo>
                    <a:cubicBezTo>
                      <a:pt x="1563506" y="1417577"/>
                      <a:pt x="2463912" y="1417577"/>
                      <a:pt x="2463912" y="1417577"/>
                    </a:cubicBezTo>
                    <a:cubicBezTo>
                      <a:pt x="2520780" y="1417577"/>
                      <a:pt x="2574330" y="1404352"/>
                      <a:pt x="2622550" y="1381542"/>
                    </a:cubicBezTo>
                    <a:lnTo>
                      <a:pt x="2622550" y="1978661"/>
                    </a:lnTo>
                    <a:cubicBezTo>
                      <a:pt x="2622550" y="2095248"/>
                      <a:pt x="2527178" y="2190750"/>
                      <a:pt x="2410244" y="2190750"/>
                    </a:cubicBezTo>
                    <a:lnTo>
                      <a:pt x="275688" y="2190750"/>
                    </a:lnTo>
                    <a:cubicBezTo>
                      <a:pt x="158754" y="2190750"/>
                      <a:pt x="63500" y="2095248"/>
                      <a:pt x="63500" y="1978661"/>
                    </a:cubicBezTo>
                    <a:close/>
                    <a:moveTo>
                      <a:pt x="1343024" y="1155700"/>
                    </a:moveTo>
                    <a:cubicBezTo>
                      <a:pt x="1415294" y="1155700"/>
                      <a:pt x="1473820" y="1213826"/>
                      <a:pt x="1473820" y="1286088"/>
                    </a:cubicBezTo>
                    <a:lnTo>
                      <a:pt x="1473820" y="1345363"/>
                    </a:lnTo>
                    <a:cubicBezTo>
                      <a:pt x="1473820" y="1417290"/>
                      <a:pt x="1415294" y="1475895"/>
                      <a:pt x="1343024" y="1475895"/>
                    </a:cubicBezTo>
                    <a:cubicBezTo>
                      <a:pt x="1270636" y="1475895"/>
                      <a:pt x="1212466" y="1417290"/>
                      <a:pt x="1212466" y="1345363"/>
                    </a:cubicBezTo>
                    <a:lnTo>
                      <a:pt x="1212466" y="1286088"/>
                    </a:lnTo>
                    <a:cubicBezTo>
                      <a:pt x="1212466" y="1213826"/>
                      <a:pt x="1270636" y="1155700"/>
                      <a:pt x="1343024" y="1155700"/>
                    </a:cubicBezTo>
                    <a:close/>
                    <a:moveTo>
                      <a:pt x="1133626" y="203200"/>
                    </a:moveTo>
                    <a:cubicBezTo>
                      <a:pt x="1042974" y="203200"/>
                      <a:pt x="966900" y="262204"/>
                      <a:pt x="939800" y="342900"/>
                    </a:cubicBezTo>
                    <a:cubicBezTo>
                      <a:pt x="939800" y="342900"/>
                      <a:pt x="1735138" y="342900"/>
                      <a:pt x="1735138" y="342900"/>
                    </a:cubicBezTo>
                    <a:cubicBezTo>
                      <a:pt x="1708038" y="262204"/>
                      <a:pt x="1631928" y="203200"/>
                      <a:pt x="1541348" y="203200"/>
                    </a:cubicBezTo>
                    <a:close/>
                    <a:moveTo>
                      <a:pt x="1129276" y="0"/>
                    </a:moveTo>
                    <a:lnTo>
                      <a:pt x="1537724" y="0"/>
                    </a:lnTo>
                    <a:cubicBezTo>
                      <a:pt x="1738612" y="0"/>
                      <a:pt x="1905546" y="147650"/>
                      <a:pt x="1936044" y="339833"/>
                    </a:cubicBezTo>
                    <a:lnTo>
                      <a:pt x="2445862" y="339833"/>
                    </a:lnTo>
                    <a:cubicBezTo>
                      <a:pt x="2567482" y="339833"/>
                      <a:pt x="2667000" y="435402"/>
                      <a:pt x="2667000" y="552163"/>
                    </a:cubicBezTo>
                    <a:lnTo>
                      <a:pt x="2667000" y="1041969"/>
                    </a:lnTo>
                    <a:cubicBezTo>
                      <a:pt x="2667000" y="1159079"/>
                      <a:pt x="2571804" y="1254125"/>
                      <a:pt x="2454752" y="1254125"/>
                    </a:cubicBezTo>
                    <a:lnTo>
                      <a:pt x="1563900" y="1254125"/>
                    </a:lnTo>
                    <a:cubicBezTo>
                      <a:pt x="1560812" y="1192928"/>
                      <a:pt x="1534636" y="1138293"/>
                      <a:pt x="1493150" y="1098462"/>
                    </a:cubicBezTo>
                    <a:cubicBezTo>
                      <a:pt x="1491792" y="1097127"/>
                      <a:pt x="1490310" y="1096314"/>
                      <a:pt x="1488952" y="1095095"/>
                    </a:cubicBezTo>
                    <a:cubicBezTo>
                      <a:pt x="1479938" y="1086734"/>
                      <a:pt x="1470308" y="1078722"/>
                      <a:pt x="1459936" y="1071696"/>
                    </a:cubicBezTo>
                    <a:cubicBezTo>
                      <a:pt x="1455984" y="1069374"/>
                      <a:pt x="1451910" y="1067632"/>
                      <a:pt x="1447958" y="1065368"/>
                    </a:cubicBezTo>
                    <a:cubicBezTo>
                      <a:pt x="1439440" y="1060374"/>
                      <a:pt x="1430920" y="1055439"/>
                      <a:pt x="1421660" y="1051607"/>
                    </a:cubicBezTo>
                    <a:cubicBezTo>
                      <a:pt x="1414250" y="1048472"/>
                      <a:pt x="1406596" y="1046614"/>
                      <a:pt x="1399064" y="1044582"/>
                    </a:cubicBezTo>
                    <a:cubicBezTo>
                      <a:pt x="1392272" y="1042491"/>
                      <a:pt x="1386100" y="1039937"/>
                      <a:pt x="1379432" y="1038601"/>
                    </a:cubicBezTo>
                    <a:cubicBezTo>
                      <a:pt x="1364616" y="1035466"/>
                      <a:pt x="1349304" y="1033956"/>
                      <a:pt x="1333500" y="1033956"/>
                    </a:cubicBezTo>
                    <a:cubicBezTo>
                      <a:pt x="1317820" y="1033956"/>
                      <a:pt x="1302384" y="1035466"/>
                      <a:pt x="1287568" y="1038601"/>
                    </a:cubicBezTo>
                    <a:cubicBezTo>
                      <a:pt x="1280900" y="1039937"/>
                      <a:pt x="1274604" y="1042491"/>
                      <a:pt x="1267812" y="1044582"/>
                    </a:cubicBezTo>
                    <a:cubicBezTo>
                      <a:pt x="1260404" y="1046614"/>
                      <a:pt x="1252378" y="1048472"/>
                      <a:pt x="1245094" y="1051607"/>
                    </a:cubicBezTo>
                    <a:cubicBezTo>
                      <a:pt x="1236080" y="1055207"/>
                      <a:pt x="1227438" y="1060374"/>
                      <a:pt x="1218918" y="1065368"/>
                    </a:cubicBezTo>
                    <a:cubicBezTo>
                      <a:pt x="1214966" y="1067632"/>
                      <a:pt x="1210646" y="1069374"/>
                      <a:pt x="1206940" y="1071696"/>
                    </a:cubicBezTo>
                    <a:cubicBezTo>
                      <a:pt x="1196570" y="1078722"/>
                      <a:pt x="1187062" y="1086734"/>
                      <a:pt x="1177678" y="1095095"/>
                    </a:cubicBezTo>
                    <a:cubicBezTo>
                      <a:pt x="1176320" y="1096314"/>
                      <a:pt x="1174838" y="1097127"/>
                      <a:pt x="1173728" y="1098462"/>
                    </a:cubicBezTo>
                    <a:cubicBezTo>
                      <a:pt x="1132364" y="1137944"/>
                      <a:pt x="1105940" y="1192928"/>
                      <a:pt x="1102978" y="1254125"/>
                    </a:cubicBezTo>
                    <a:lnTo>
                      <a:pt x="212248" y="1254125"/>
                    </a:lnTo>
                    <a:cubicBezTo>
                      <a:pt x="95198" y="1254125"/>
                      <a:pt x="0" y="1159079"/>
                      <a:pt x="0" y="1041737"/>
                    </a:cubicBezTo>
                    <a:lnTo>
                      <a:pt x="0" y="552163"/>
                    </a:lnTo>
                    <a:cubicBezTo>
                      <a:pt x="0" y="435402"/>
                      <a:pt x="99518" y="339833"/>
                      <a:pt x="221138" y="339833"/>
                    </a:cubicBezTo>
                    <a:lnTo>
                      <a:pt x="730586" y="339833"/>
                    </a:lnTo>
                    <a:cubicBezTo>
                      <a:pt x="761454" y="147650"/>
                      <a:pt x="928388" y="0"/>
                      <a:pt x="112927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0" tIns="0" rIns="0" bIns="0">
                <a:noAutofit/>
              </a:bodyPr>
              <a:lstStyle/>
              <a:p>
                <a:endParaRPr lang="en-US"/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582051" y="4291071"/>
              <a:ext cx="6305321" cy="719131"/>
              <a:chOff x="1582051" y="4081011"/>
              <a:chExt cx="6305321" cy="719131"/>
            </a:xfrm>
          </p:grpSpPr>
          <p:grpSp>
            <p:nvGrpSpPr>
              <p:cNvPr id="51" name="Group 50"/>
              <p:cNvGrpSpPr/>
              <p:nvPr/>
            </p:nvGrpSpPr>
            <p:grpSpPr>
              <a:xfrm>
                <a:off x="1582051" y="4081011"/>
                <a:ext cx="1404304" cy="719131"/>
                <a:chOff x="1946348" y="4805998"/>
                <a:chExt cx="1404304" cy="719131"/>
              </a:xfrm>
            </p:grpSpPr>
            <p:sp>
              <p:nvSpPr>
                <p:cNvPr id="58" name="Rectangle 17"/>
                <p:cNvSpPr>
                  <a:spLocks/>
                </p:cNvSpPr>
                <p:nvPr/>
              </p:nvSpPr>
              <p:spPr bwMode="auto">
                <a:xfrm>
                  <a:off x="1946348" y="5111225"/>
                  <a:ext cx="1404304" cy="4139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project an professionalism.</a:t>
                  </a:r>
                </a:p>
              </p:txBody>
            </p:sp>
            <p:sp>
              <p:nvSpPr>
                <p:cNvPr id="59" name="Rectangle 17"/>
                <p:cNvSpPr>
                  <a:spLocks/>
                </p:cNvSpPr>
                <p:nvPr/>
              </p:nvSpPr>
              <p:spPr bwMode="auto">
                <a:xfrm>
                  <a:off x="2083562" y="4805998"/>
                  <a:ext cx="1129876" cy="278295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1400" b="1" dirty="0">
                      <a:solidFill>
                        <a:schemeClr val="accent1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  <a:sym typeface="Montserrat-Regular" charset="0"/>
                    </a:rPr>
                    <a:t>TITLE TEXT</a:t>
                  </a:r>
                </a:p>
              </p:txBody>
            </p:sp>
          </p:grpSp>
          <p:grpSp>
            <p:nvGrpSpPr>
              <p:cNvPr id="52" name="Group 51"/>
              <p:cNvGrpSpPr/>
              <p:nvPr/>
            </p:nvGrpSpPr>
            <p:grpSpPr>
              <a:xfrm>
                <a:off x="4032560" y="4084037"/>
                <a:ext cx="1404304" cy="713077"/>
                <a:chOff x="4244681" y="4809025"/>
                <a:chExt cx="1404304" cy="713077"/>
              </a:xfrm>
            </p:grpSpPr>
            <p:sp>
              <p:nvSpPr>
                <p:cNvPr id="56" name="Rectangle 17"/>
                <p:cNvSpPr>
                  <a:spLocks/>
                </p:cNvSpPr>
                <p:nvPr/>
              </p:nvSpPr>
              <p:spPr bwMode="auto">
                <a:xfrm>
                  <a:off x="4256739" y="4809025"/>
                  <a:ext cx="1380189" cy="26618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000"/>
                    </a:lnSpc>
                  </a:pPr>
                  <a:r>
                    <a:rPr lang="en-US" sz="1400" b="1" dirty="0">
                      <a:solidFill>
                        <a:schemeClr val="accent2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  <a:sym typeface="Montserrat-Regular" charset="0"/>
                    </a:rPr>
                    <a:t>TITLE TEXT</a:t>
                  </a:r>
                </a:p>
              </p:txBody>
            </p:sp>
            <p:sp>
              <p:nvSpPr>
                <p:cNvPr id="57" name="Rectangle 17"/>
                <p:cNvSpPr>
                  <a:spLocks/>
                </p:cNvSpPr>
                <p:nvPr/>
              </p:nvSpPr>
              <p:spPr bwMode="auto">
                <a:xfrm>
                  <a:off x="4244681" y="5108198"/>
                  <a:ext cx="1404304" cy="4139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project an professionalism.</a:t>
                  </a: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6483068" y="4093646"/>
                <a:ext cx="1404304" cy="693859"/>
                <a:chOff x="6543014" y="4818634"/>
                <a:chExt cx="1404304" cy="693859"/>
              </a:xfrm>
            </p:grpSpPr>
            <p:sp>
              <p:nvSpPr>
                <p:cNvPr id="54" name="Rectangle 17"/>
                <p:cNvSpPr>
                  <a:spLocks/>
                </p:cNvSpPr>
                <p:nvPr/>
              </p:nvSpPr>
              <p:spPr bwMode="auto">
                <a:xfrm>
                  <a:off x="6699088" y="4818634"/>
                  <a:ext cx="1092157" cy="22775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300"/>
                    </a:lnSpc>
                  </a:pPr>
                  <a:r>
                    <a:rPr lang="en-US" sz="1400" b="1" dirty="0">
                      <a:solidFill>
                        <a:schemeClr val="accent4"/>
                      </a:solidFill>
                      <a:latin typeface="Roboto Slab" pitchFamily="2" charset="0"/>
                      <a:ea typeface="Roboto Slab" pitchFamily="2" charset="0"/>
                      <a:cs typeface="Open Sans Condensed" panose="020B0806030504020204" pitchFamily="34" charset="0"/>
                      <a:sym typeface="Montserrat-Regular" charset="0"/>
                    </a:rPr>
                    <a:t>TITLE TEXT</a:t>
                  </a:r>
                </a:p>
              </p:txBody>
            </p:sp>
            <p:sp>
              <p:nvSpPr>
                <p:cNvPr id="55" name="Rectangle 17"/>
                <p:cNvSpPr>
                  <a:spLocks/>
                </p:cNvSpPr>
                <p:nvPr/>
              </p:nvSpPr>
              <p:spPr bwMode="auto">
                <a:xfrm>
                  <a:off x="6543014" y="5098589"/>
                  <a:ext cx="1404304" cy="413904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127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 anchor="ctr"/>
                <a:lstStyle/>
                <a:p>
                  <a:pPr algn="ctr">
                    <a:lnSpc>
                      <a:spcPts val="1200"/>
                    </a:lnSpc>
                  </a:pPr>
                  <a:r>
                    <a:rPr lang="en-US" sz="1000" dirty="0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latin typeface="Roboto Slab" pitchFamily="2" charset="0"/>
                      <a:ea typeface="Roboto Slab" pitchFamily="2" charset="0"/>
                      <a:cs typeface="Open Sans Condensed Light" panose="020B0306030504020204" pitchFamily="34" charset="0"/>
                      <a:sym typeface="Montserrat-Regular" charset="0"/>
                    </a:rPr>
                    <a:t>This letterhead design is meant to project an professionalism.</a:t>
                  </a:r>
                </a:p>
              </p:txBody>
            </p:sp>
          </p:grpSp>
        </p:grpSp>
        <p:cxnSp>
          <p:nvCxnSpPr>
            <p:cNvPr id="65" name="Straight Arrow Connector 64"/>
            <p:cNvCxnSpPr>
              <a:cxnSpLocks/>
            </p:cNvCxnSpPr>
            <p:nvPr/>
          </p:nvCxnSpPr>
          <p:spPr>
            <a:xfrm>
              <a:off x="2284203" y="3644497"/>
              <a:ext cx="0" cy="444539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>
              <a:cxnSpLocks/>
            </p:cNvCxnSpPr>
            <p:nvPr/>
          </p:nvCxnSpPr>
          <p:spPr>
            <a:xfrm>
              <a:off x="4734712" y="3644497"/>
              <a:ext cx="0" cy="444539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/>
            <p:cNvCxnSpPr>
              <a:cxnSpLocks/>
            </p:cNvCxnSpPr>
            <p:nvPr/>
          </p:nvCxnSpPr>
          <p:spPr>
            <a:xfrm>
              <a:off x="7185220" y="3644497"/>
              <a:ext cx="0" cy="444539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1702496" y="3002978"/>
            <a:ext cx="1522604" cy="1464818"/>
            <a:chOff x="1702497" y="3062464"/>
            <a:chExt cx="1522604" cy="1464818"/>
          </a:xfrm>
        </p:grpSpPr>
        <p:grpSp>
          <p:nvGrpSpPr>
            <p:cNvPr id="62" name="Group 61"/>
            <p:cNvGrpSpPr/>
            <p:nvPr/>
          </p:nvGrpSpPr>
          <p:grpSpPr>
            <a:xfrm>
              <a:off x="1702497" y="3792860"/>
              <a:ext cx="1522604" cy="734422"/>
              <a:chOff x="9323742" y="5202392"/>
              <a:chExt cx="1522604" cy="734422"/>
            </a:xfrm>
          </p:grpSpPr>
          <p:sp>
            <p:nvSpPr>
              <p:cNvPr id="63" name="Rectangle 17"/>
              <p:cNvSpPr>
                <a:spLocks/>
              </p:cNvSpPr>
              <p:nvPr/>
            </p:nvSpPr>
            <p:spPr bwMode="auto">
              <a:xfrm>
                <a:off x="9323742" y="5202392"/>
                <a:ext cx="1522604" cy="30887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000"/>
                  </a:lnSpc>
                </a:pPr>
                <a:r>
                  <a:rPr lang="en-US" sz="1400" b="1" dirty="0">
                    <a:solidFill>
                      <a:schemeClr val="accent6"/>
                    </a:solidFill>
                    <a:latin typeface="Roboto Slab" pitchFamily="2" charset="0"/>
                    <a:ea typeface="Roboto Slab" pitchFamily="2" charset="0"/>
                    <a:cs typeface="Open Sans Condensed" panose="020B0806030504020204" pitchFamily="34" charset="0"/>
                    <a:sym typeface="Montserrat-Regular" charset="0"/>
                  </a:rPr>
                  <a:t>START WORK</a:t>
                </a:r>
              </a:p>
            </p:txBody>
          </p:sp>
          <p:sp>
            <p:nvSpPr>
              <p:cNvPr id="64" name="Rectangle 17"/>
              <p:cNvSpPr>
                <a:spLocks/>
              </p:cNvSpPr>
              <p:nvPr/>
            </p:nvSpPr>
            <p:spPr bwMode="auto">
              <a:xfrm>
                <a:off x="9382891" y="5522910"/>
                <a:ext cx="1404304" cy="4139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200"/>
                  </a:lnSpc>
                </a:pPr>
                <a:r>
                  <a:rPr lang="en-US" sz="10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professionalism.</a:t>
                </a:r>
              </a:p>
            </p:txBody>
          </p:sp>
        </p:grpSp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2133596" y="3062464"/>
              <a:ext cx="660404" cy="549326"/>
            </a:xfrm>
            <a:custGeom>
              <a:avLst/>
              <a:gdLst>
                <a:gd name="T0" fmla="*/ 141 w 143"/>
                <a:gd name="T1" fmla="*/ 55 h 117"/>
                <a:gd name="T2" fmla="*/ 77 w 143"/>
                <a:gd name="T3" fmla="*/ 4 h 117"/>
                <a:gd name="T4" fmla="*/ 74 w 143"/>
                <a:gd name="T5" fmla="*/ 1 h 117"/>
                <a:gd name="T6" fmla="*/ 69 w 143"/>
                <a:gd name="T7" fmla="*/ 1 h 117"/>
                <a:gd name="T8" fmla="*/ 51 w 143"/>
                <a:gd name="T9" fmla="*/ 16 h 117"/>
                <a:gd name="T10" fmla="*/ 51 w 143"/>
                <a:gd name="T11" fmla="*/ 10 h 117"/>
                <a:gd name="T12" fmla="*/ 47 w 143"/>
                <a:gd name="T13" fmla="*/ 6 h 117"/>
                <a:gd name="T14" fmla="*/ 33 w 143"/>
                <a:gd name="T15" fmla="*/ 6 h 117"/>
                <a:gd name="T16" fmla="*/ 30 w 143"/>
                <a:gd name="T17" fmla="*/ 10 h 117"/>
                <a:gd name="T18" fmla="*/ 30 w 143"/>
                <a:gd name="T19" fmla="*/ 33 h 117"/>
                <a:gd name="T20" fmla="*/ 2 w 143"/>
                <a:gd name="T21" fmla="*/ 56 h 117"/>
                <a:gd name="T22" fmla="*/ 1 w 143"/>
                <a:gd name="T23" fmla="*/ 61 h 117"/>
                <a:gd name="T24" fmla="*/ 4 w 143"/>
                <a:gd name="T25" fmla="*/ 63 h 117"/>
                <a:gd name="T26" fmla="*/ 6 w 143"/>
                <a:gd name="T27" fmla="*/ 62 h 117"/>
                <a:gd name="T28" fmla="*/ 17 w 143"/>
                <a:gd name="T29" fmla="*/ 53 h 117"/>
                <a:gd name="T30" fmla="*/ 17 w 143"/>
                <a:gd name="T31" fmla="*/ 113 h 117"/>
                <a:gd name="T32" fmla="*/ 21 w 143"/>
                <a:gd name="T33" fmla="*/ 117 h 117"/>
                <a:gd name="T34" fmla="*/ 59 w 143"/>
                <a:gd name="T35" fmla="*/ 117 h 117"/>
                <a:gd name="T36" fmla="*/ 63 w 143"/>
                <a:gd name="T37" fmla="*/ 113 h 117"/>
                <a:gd name="T38" fmla="*/ 63 w 143"/>
                <a:gd name="T39" fmla="*/ 85 h 117"/>
                <a:gd name="T40" fmla="*/ 80 w 143"/>
                <a:gd name="T41" fmla="*/ 85 h 117"/>
                <a:gd name="T42" fmla="*/ 80 w 143"/>
                <a:gd name="T43" fmla="*/ 113 h 117"/>
                <a:gd name="T44" fmla="*/ 84 w 143"/>
                <a:gd name="T45" fmla="*/ 117 h 117"/>
                <a:gd name="T46" fmla="*/ 122 w 143"/>
                <a:gd name="T47" fmla="*/ 117 h 117"/>
                <a:gd name="T48" fmla="*/ 126 w 143"/>
                <a:gd name="T49" fmla="*/ 113 h 117"/>
                <a:gd name="T50" fmla="*/ 126 w 143"/>
                <a:gd name="T51" fmla="*/ 52 h 117"/>
                <a:gd name="T52" fmla="*/ 137 w 143"/>
                <a:gd name="T53" fmla="*/ 61 h 117"/>
                <a:gd name="T54" fmla="*/ 139 w 143"/>
                <a:gd name="T55" fmla="*/ 62 h 117"/>
                <a:gd name="T56" fmla="*/ 142 w 143"/>
                <a:gd name="T57" fmla="*/ 60 h 117"/>
                <a:gd name="T58" fmla="*/ 141 w 143"/>
                <a:gd name="T59" fmla="*/ 55 h 117"/>
                <a:gd name="T60" fmla="*/ 37 w 143"/>
                <a:gd name="T61" fmla="*/ 13 h 117"/>
                <a:gd name="T62" fmla="*/ 43 w 143"/>
                <a:gd name="T63" fmla="*/ 13 h 117"/>
                <a:gd name="T64" fmla="*/ 43 w 143"/>
                <a:gd name="T65" fmla="*/ 22 h 117"/>
                <a:gd name="T66" fmla="*/ 37 w 143"/>
                <a:gd name="T67" fmla="*/ 27 h 117"/>
                <a:gd name="T68" fmla="*/ 37 w 143"/>
                <a:gd name="T69" fmla="*/ 13 h 117"/>
                <a:gd name="T70" fmla="*/ 119 w 143"/>
                <a:gd name="T71" fmla="*/ 47 h 117"/>
                <a:gd name="T72" fmla="*/ 119 w 143"/>
                <a:gd name="T73" fmla="*/ 109 h 117"/>
                <a:gd name="T74" fmla="*/ 87 w 143"/>
                <a:gd name="T75" fmla="*/ 109 h 117"/>
                <a:gd name="T76" fmla="*/ 87 w 143"/>
                <a:gd name="T77" fmla="*/ 81 h 117"/>
                <a:gd name="T78" fmla="*/ 84 w 143"/>
                <a:gd name="T79" fmla="*/ 78 h 117"/>
                <a:gd name="T80" fmla="*/ 59 w 143"/>
                <a:gd name="T81" fmla="*/ 78 h 117"/>
                <a:gd name="T82" fmla="*/ 56 w 143"/>
                <a:gd name="T83" fmla="*/ 81 h 117"/>
                <a:gd name="T84" fmla="*/ 56 w 143"/>
                <a:gd name="T85" fmla="*/ 109 h 117"/>
                <a:gd name="T86" fmla="*/ 24 w 143"/>
                <a:gd name="T87" fmla="*/ 109 h 117"/>
                <a:gd name="T88" fmla="*/ 24 w 143"/>
                <a:gd name="T89" fmla="*/ 47 h 117"/>
                <a:gd name="T90" fmla="*/ 38 w 143"/>
                <a:gd name="T91" fmla="*/ 36 h 117"/>
                <a:gd name="T92" fmla="*/ 72 w 143"/>
                <a:gd name="T93" fmla="*/ 8 h 117"/>
                <a:gd name="T94" fmla="*/ 119 w 143"/>
                <a:gd name="T95" fmla="*/ 47 h 117"/>
                <a:gd name="T96" fmla="*/ 119 w 143"/>
                <a:gd name="T97" fmla="*/ 47 h 117"/>
                <a:gd name="T98" fmla="*/ 119 w 143"/>
                <a:gd name="T99" fmla="*/ 4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3" h="117">
                  <a:moveTo>
                    <a:pt x="141" y="55"/>
                  </a:moveTo>
                  <a:cubicBezTo>
                    <a:pt x="77" y="4"/>
                    <a:pt x="77" y="4"/>
                    <a:pt x="77" y="4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2" y="0"/>
                    <a:pt x="71" y="0"/>
                    <a:pt x="69" y="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8"/>
                    <a:pt x="49" y="6"/>
                    <a:pt x="47" y="6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1" y="6"/>
                    <a:pt x="30" y="8"/>
                    <a:pt x="30" y="10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2" y="56"/>
                    <a:pt x="2" y="56"/>
                    <a:pt x="2" y="56"/>
                  </a:cubicBezTo>
                  <a:cubicBezTo>
                    <a:pt x="0" y="58"/>
                    <a:pt x="0" y="60"/>
                    <a:pt x="1" y="61"/>
                  </a:cubicBezTo>
                  <a:cubicBezTo>
                    <a:pt x="2" y="62"/>
                    <a:pt x="3" y="63"/>
                    <a:pt x="4" y="63"/>
                  </a:cubicBezTo>
                  <a:cubicBezTo>
                    <a:pt x="5" y="63"/>
                    <a:pt x="5" y="63"/>
                    <a:pt x="6" y="62"/>
                  </a:cubicBezTo>
                  <a:cubicBezTo>
                    <a:pt x="17" y="53"/>
                    <a:pt x="17" y="53"/>
                    <a:pt x="17" y="53"/>
                  </a:cubicBezTo>
                  <a:cubicBezTo>
                    <a:pt x="17" y="113"/>
                    <a:pt x="17" y="113"/>
                    <a:pt x="17" y="113"/>
                  </a:cubicBezTo>
                  <a:cubicBezTo>
                    <a:pt x="17" y="115"/>
                    <a:pt x="19" y="117"/>
                    <a:pt x="21" y="117"/>
                  </a:cubicBezTo>
                  <a:cubicBezTo>
                    <a:pt x="59" y="117"/>
                    <a:pt x="59" y="117"/>
                    <a:pt x="59" y="117"/>
                  </a:cubicBezTo>
                  <a:cubicBezTo>
                    <a:pt x="61" y="117"/>
                    <a:pt x="63" y="115"/>
                    <a:pt x="63" y="113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80" y="113"/>
                    <a:pt x="80" y="113"/>
                    <a:pt x="80" y="113"/>
                  </a:cubicBezTo>
                  <a:cubicBezTo>
                    <a:pt x="80" y="115"/>
                    <a:pt x="82" y="117"/>
                    <a:pt x="84" y="117"/>
                  </a:cubicBezTo>
                  <a:cubicBezTo>
                    <a:pt x="122" y="117"/>
                    <a:pt x="122" y="117"/>
                    <a:pt x="122" y="117"/>
                  </a:cubicBezTo>
                  <a:cubicBezTo>
                    <a:pt x="124" y="117"/>
                    <a:pt x="126" y="115"/>
                    <a:pt x="126" y="113"/>
                  </a:cubicBezTo>
                  <a:cubicBezTo>
                    <a:pt x="126" y="52"/>
                    <a:pt x="126" y="52"/>
                    <a:pt x="126" y="52"/>
                  </a:cubicBezTo>
                  <a:cubicBezTo>
                    <a:pt x="137" y="61"/>
                    <a:pt x="137" y="61"/>
                    <a:pt x="137" y="61"/>
                  </a:cubicBezTo>
                  <a:cubicBezTo>
                    <a:pt x="137" y="62"/>
                    <a:pt x="138" y="62"/>
                    <a:pt x="139" y="62"/>
                  </a:cubicBezTo>
                  <a:cubicBezTo>
                    <a:pt x="140" y="62"/>
                    <a:pt x="141" y="61"/>
                    <a:pt x="142" y="60"/>
                  </a:cubicBezTo>
                  <a:cubicBezTo>
                    <a:pt x="143" y="59"/>
                    <a:pt x="143" y="57"/>
                    <a:pt x="141" y="55"/>
                  </a:cubicBezTo>
                  <a:close/>
                  <a:moveTo>
                    <a:pt x="37" y="13"/>
                  </a:moveTo>
                  <a:cubicBezTo>
                    <a:pt x="43" y="13"/>
                    <a:pt x="43" y="13"/>
                    <a:pt x="43" y="13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37" y="27"/>
                    <a:pt x="37" y="27"/>
                    <a:pt x="37" y="27"/>
                  </a:cubicBezTo>
                  <a:lnTo>
                    <a:pt x="37" y="13"/>
                  </a:lnTo>
                  <a:close/>
                  <a:moveTo>
                    <a:pt x="119" y="47"/>
                  </a:moveTo>
                  <a:cubicBezTo>
                    <a:pt x="119" y="109"/>
                    <a:pt x="119" y="109"/>
                    <a:pt x="119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81"/>
                    <a:pt x="87" y="81"/>
                    <a:pt x="87" y="81"/>
                  </a:cubicBezTo>
                  <a:cubicBezTo>
                    <a:pt x="87" y="79"/>
                    <a:pt x="86" y="78"/>
                    <a:pt x="84" y="78"/>
                  </a:cubicBezTo>
                  <a:cubicBezTo>
                    <a:pt x="59" y="78"/>
                    <a:pt x="59" y="78"/>
                    <a:pt x="59" y="78"/>
                  </a:cubicBezTo>
                  <a:cubicBezTo>
                    <a:pt x="57" y="78"/>
                    <a:pt x="56" y="79"/>
                    <a:pt x="56" y="81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24" y="109"/>
                    <a:pt x="24" y="109"/>
                    <a:pt x="24" y="109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38" y="36"/>
                    <a:pt x="38" y="36"/>
                    <a:pt x="38" y="36"/>
                  </a:cubicBezTo>
                  <a:cubicBezTo>
                    <a:pt x="38" y="36"/>
                    <a:pt x="71" y="9"/>
                    <a:pt x="72" y="8"/>
                  </a:cubicBezTo>
                  <a:lnTo>
                    <a:pt x="119" y="47"/>
                  </a:lnTo>
                  <a:close/>
                  <a:moveTo>
                    <a:pt x="119" y="47"/>
                  </a:moveTo>
                  <a:cubicBezTo>
                    <a:pt x="119" y="47"/>
                    <a:pt x="119" y="47"/>
                    <a:pt x="119" y="47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94237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Theme_Master">
  <a:themeElements>
    <a:clrScheme name="Custom 36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E22A8A"/>
      </a:accent1>
      <a:accent2>
        <a:srgbClr val="20C4F4"/>
      </a:accent2>
      <a:accent3>
        <a:srgbClr val="722E79"/>
      </a:accent3>
      <a:accent4>
        <a:srgbClr val="FEBE23"/>
      </a:accent4>
      <a:accent5>
        <a:srgbClr val="8DC63F"/>
      </a:accent5>
      <a:accent6>
        <a:srgbClr val="ED1C24"/>
      </a:accent6>
      <a:hlink>
        <a:srgbClr val="0563C1"/>
      </a:hlink>
      <a:folHlink>
        <a:srgbClr val="722E79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12051</TotalTime>
  <Words>740</Words>
  <Application>Microsoft Office PowerPoint</Application>
  <PresentationFormat>Widescreen</PresentationFormat>
  <Paragraphs>131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4" baseType="lpstr">
      <vt:lpstr>Arial</vt:lpstr>
      <vt:lpstr>Bebas Neue Bold</vt:lpstr>
      <vt:lpstr>Calibri</vt:lpstr>
      <vt:lpstr>Lato</vt:lpstr>
      <vt:lpstr>Montserrat-Regular</vt:lpstr>
      <vt:lpstr>Open Sans Condensed</vt:lpstr>
      <vt:lpstr>Open Sans Condensed Light</vt:lpstr>
      <vt:lpstr>PT Sans</vt:lpstr>
      <vt:lpstr>Roboto Slab</vt:lpstr>
      <vt:lpstr>Theme_Master</vt:lpstr>
      <vt:lpstr>PowerPoint Presentation</vt:lpstr>
      <vt:lpstr>Welcome Message</vt:lpstr>
      <vt:lpstr>Company About Us</vt:lpstr>
      <vt:lpstr>Company Team Members</vt:lpstr>
      <vt:lpstr>Company Service</vt:lpstr>
      <vt:lpstr>Company Service</vt:lpstr>
      <vt:lpstr>PowerPoint Presentation</vt:lpstr>
      <vt:lpstr>PowerPoint Presentation</vt:lpstr>
      <vt:lpstr>Company Timeline</vt:lpstr>
      <vt:lpstr>Company Timeline</vt:lpstr>
      <vt:lpstr>PowerPoint Presentation</vt:lpstr>
      <vt:lpstr>PowerPoint Presentation</vt:lpstr>
      <vt:lpstr>Project Location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Shopon Ahmed</cp:lastModifiedBy>
  <cp:revision>1930</cp:revision>
  <dcterms:created xsi:type="dcterms:W3CDTF">2016-12-30T12:29:18Z</dcterms:created>
  <dcterms:modified xsi:type="dcterms:W3CDTF">2017-11-06T05:56:34Z</dcterms:modified>
</cp:coreProperties>
</file>