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0000"/>
    <a:srgbClr val="262626"/>
    <a:srgbClr val="222A35"/>
    <a:srgbClr val="0D0D0D"/>
    <a:srgbClr val="F7DE20"/>
    <a:srgbClr val="181717"/>
    <a:srgbClr val="00A18F"/>
    <a:srgbClr val="8DC63F"/>
    <a:srgbClr val="44546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32" autoAdjust="0"/>
    <p:restoredTop sz="92083" autoAdjust="0"/>
  </p:normalViewPr>
  <p:slideViewPr>
    <p:cSldViewPr snapToGrid="0" snapToObjects="1">
      <p:cViewPr>
        <p:scale>
          <a:sx n="66" d="100"/>
          <a:sy n="66" d="100"/>
        </p:scale>
        <p:origin x="810" y="1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56" d="100"/>
          <a:sy n="56" d="100"/>
        </p:scale>
        <p:origin x="2772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4D98-4E23-B654-A330D8ADD21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D98-4E23-B654-A330D8ADD212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4D98-4E23-B654-A330D8ADD21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611369176"/>
        <c:axId val="611369832"/>
      </c:lineChart>
      <c:catAx>
        <c:axId val="6113691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bg1"/>
                </a:solidFill>
                <a:latin typeface="Helvetica" panose="020B0604020202030204" pitchFamily="34" charset="0"/>
                <a:ea typeface="+mn-ea"/>
                <a:cs typeface="+mn-cs"/>
              </a:defRPr>
            </a:pPr>
            <a:endParaRPr lang="en-US"/>
          </a:p>
        </c:txPr>
        <c:crossAx val="611369832"/>
        <c:crosses val="autoZero"/>
        <c:auto val="1"/>
        <c:lblAlgn val="ctr"/>
        <c:lblOffset val="100"/>
        <c:noMultiLvlLbl val="0"/>
      </c:catAx>
      <c:valAx>
        <c:axId val="6113698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Helvetica" panose="020B0604020202030204" pitchFamily="34" charset="0"/>
                <a:ea typeface="+mn-ea"/>
                <a:cs typeface="+mn-cs"/>
              </a:defRPr>
            </a:pPr>
            <a:endParaRPr lang="en-US"/>
          </a:p>
        </c:txPr>
        <c:crossAx val="6113691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4D98-4E23-B654-A330D8ADD21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D98-4E23-B654-A330D8ADD212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4D98-4E23-B654-A330D8ADD21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611369176"/>
        <c:axId val="611369832"/>
      </c:lineChart>
      <c:catAx>
        <c:axId val="6113691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bg1"/>
                </a:solidFill>
                <a:latin typeface="Helvetica" panose="020B0604020202030204" pitchFamily="34" charset="0"/>
                <a:ea typeface="+mn-ea"/>
                <a:cs typeface="+mn-cs"/>
              </a:defRPr>
            </a:pPr>
            <a:endParaRPr lang="en-US"/>
          </a:p>
        </c:txPr>
        <c:crossAx val="611369832"/>
        <c:crosses val="autoZero"/>
        <c:auto val="1"/>
        <c:lblAlgn val="ctr"/>
        <c:lblOffset val="100"/>
        <c:noMultiLvlLbl val="0"/>
      </c:catAx>
      <c:valAx>
        <c:axId val="6113698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Helvetica" panose="020B0604020202030204" pitchFamily="34" charset="0"/>
                <a:ea typeface="+mn-ea"/>
                <a:cs typeface="+mn-cs"/>
              </a:defRPr>
            </a:pPr>
            <a:endParaRPr lang="en-US"/>
          </a:p>
        </c:txPr>
        <c:crossAx val="6113691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48D6F2-E7A9-4186-B939-AF782802AFFF}" type="datetimeFigureOut">
              <a:rPr lang="en-US" smtClean="0"/>
              <a:t>11/7/2017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DFE459-DDA6-4E08-8F22-2D449EDC7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6799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512AF6-38B0-7044-93A0-AA3DA2AACD63}" type="datetimeFigureOut">
              <a:rPr lang="en-US" smtClean="0"/>
              <a:t>11/7/2017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75A45-01EC-124A-B966-E49293B050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5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2218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4880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8013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90447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6211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86465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18966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8583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8469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3706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3036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10"/>
          <p:cNvSpPr>
            <a:spLocks noGrp="1"/>
          </p:cNvSpPr>
          <p:nvPr>
            <p:ph type="ftr" sz="quarter" idx="10"/>
          </p:nvPr>
        </p:nvSpPr>
        <p:spPr>
          <a:xfrm>
            <a:off x="838200" y="6357309"/>
            <a:ext cx="2224314" cy="365125"/>
          </a:xfrm>
        </p:spPr>
        <p:txBody>
          <a:bodyPr/>
          <a:lstStyle>
            <a:lvl1pPr>
              <a:defRPr spc="300" baseline="0"/>
            </a:lvl1pPr>
          </a:lstStyle>
          <a:p>
            <a:r>
              <a:rPr lang="en-US"/>
              <a:t>www.yourwebsite.com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2" hasCustomPrompt="1"/>
          </p:nvPr>
        </p:nvSpPr>
        <p:spPr>
          <a:xfrm>
            <a:off x="-2" y="-1"/>
            <a:ext cx="5238751" cy="5238751"/>
          </a:xfrm>
          <a:custGeom>
            <a:avLst/>
            <a:gdLst>
              <a:gd name="connsiteX0" fmla="*/ 0 w 5238751"/>
              <a:gd name="connsiteY0" fmla="*/ 0 h 5238751"/>
              <a:gd name="connsiteX1" fmla="*/ 5238751 w 5238751"/>
              <a:gd name="connsiteY1" fmla="*/ 0 h 5238751"/>
              <a:gd name="connsiteX2" fmla="*/ 0 w 5238751"/>
              <a:gd name="connsiteY2" fmla="*/ 5238751 h 5238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238751" h="5238751">
                <a:moveTo>
                  <a:pt x="0" y="0"/>
                </a:moveTo>
                <a:lnTo>
                  <a:pt x="5238751" y="0"/>
                </a:lnTo>
                <a:lnTo>
                  <a:pt x="0" y="523875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>
                <a:latin typeface="Helvetica" panose="020B060402020203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57" name="Picture Placeholder 56"/>
          <p:cNvSpPr>
            <a:spLocks noGrp="1"/>
          </p:cNvSpPr>
          <p:nvPr>
            <p:ph type="pic" sz="quarter" idx="13" hasCustomPrompt="1"/>
          </p:nvPr>
        </p:nvSpPr>
        <p:spPr>
          <a:xfrm>
            <a:off x="6952488" y="1618488"/>
            <a:ext cx="5239512" cy="5239512"/>
          </a:xfrm>
          <a:custGeom>
            <a:avLst/>
            <a:gdLst>
              <a:gd name="connsiteX0" fmla="*/ 5239512 w 5239512"/>
              <a:gd name="connsiteY0" fmla="*/ 0 h 5239512"/>
              <a:gd name="connsiteX1" fmla="*/ 5239512 w 5239512"/>
              <a:gd name="connsiteY1" fmla="*/ 5239512 h 5239512"/>
              <a:gd name="connsiteX2" fmla="*/ 0 w 5239512"/>
              <a:gd name="connsiteY2" fmla="*/ 5239512 h 5239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239512" h="5239512">
                <a:moveTo>
                  <a:pt x="5239512" y="0"/>
                </a:moveTo>
                <a:lnTo>
                  <a:pt x="5239512" y="5239512"/>
                </a:lnTo>
                <a:lnTo>
                  <a:pt x="0" y="523951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>
                <a:latin typeface="Helvetica" panose="020B060402020203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498196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1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22913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1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186224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1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2" hasCustomPrompt="1"/>
          </p:nvPr>
        </p:nvSpPr>
        <p:spPr>
          <a:xfrm>
            <a:off x="838200" y="1351868"/>
            <a:ext cx="5257800" cy="3334431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" panose="020B0604020202030204" pitchFamily="34" charset="0"/>
              </a:defRPr>
            </a:lvl1pPr>
          </a:lstStyle>
          <a:p>
            <a:r>
              <a:rPr lang="en-US" dirty="0">
                <a:latin typeface="Helvetica" panose="020B0604020202030204" pitchFamily="34" charset="0"/>
              </a:rPr>
              <a:t>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56306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3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4501106"/>
            <a:ext cx="2880438" cy="1718717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" panose="020B0604020202030204" pitchFamily="34" charset="0"/>
              </a:defRPr>
            </a:lvl1pPr>
          </a:lstStyle>
          <a:p>
            <a:r>
              <a:rPr lang="en-US" dirty="0">
                <a:latin typeface="Helvetica" panose="020B0604020202030204" pitchFamily="34" charset="0"/>
              </a:rPr>
              <a:t>picture</a:t>
            </a:r>
            <a:endParaRPr lang="en-US" dirty="0"/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13" hasCustomPrompt="1"/>
          </p:nvPr>
        </p:nvSpPr>
        <p:spPr>
          <a:xfrm>
            <a:off x="3106033" y="5428551"/>
            <a:ext cx="2880438" cy="791272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" panose="020B0604020202030204" pitchFamily="34" charset="0"/>
              </a:defRPr>
            </a:lvl1pPr>
          </a:lstStyle>
          <a:p>
            <a:r>
              <a:rPr lang="en-US" dirty="0">
                <a:latin typeface="Helvetica" panose="020B0604020202030204" pitchFamily="34" charset="0"/>
              </a:rPr>
              <a:t>picture</a:t>
            </a:r>
            <a:endParaRPr lang="en-US" dirty="0"/>
          </a:p>
        </p:txBody>
      </p:sp>
      <p:sp>
        <p:nvSpPr>
          <p:cNvPr id="17" name="Picture Placeholder 3"/>
          <p:cNvSpPr>
            <a:spLocks noGrp="1"/>
          </p:cNvSpPr>
          <p:nvPr>
            <p:ph type="pic" sz="quarter" idx="14" hasCustomPrompt="1"/>
          </p:nvPr>
        </p:nvSpPr>
        <p:spPr>
          <a:xfrm>
            <a:off x="9305023" y="5428551"/>
            <a:ext cx="2880438" cy="791272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" panose="020B0604020202030204" pitchFamily="34" charset="0"/>
              </a:defRPr>
            </a:lvl1pPr>
          </a:lstStyle>
          <a:p>
            <a:r>
              <a:rPr lang="en-US" dirty="0">
                <a:latin typeface="Helvetica" panose="020B0604020202030204" pitchFamily="34" charset="0"/>
              </a:rPr>
              <a:t>picture</a:t>
            </a:r>
            <a:endParaRPr lang="en-US" dirty="0"/>
          </a:p>
        </p:txBody>
      </p:sp>
      <p:sp>
        <p:nvSpPr>
          <p:cNvPr id="18" name="Picture Placeholder 3"/>
          <p:cNvSpPr>
            <a:spLocks noGrp="1"/>
          </p:cNvSpPr>
          <p:nvPr>
            <p:ph type="pic" sz="quarter" idx="15" hasCustomPrompt="1"/>
          </p:nvPr>
        </p:nvSpPr>
        <p:spPr>
          <a:xfrm>
            <a:off x="6205528" y="1698530"/>
            <a:ext cx="2880438" cy="791272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" panose="020B0604020202030204" pitchFamily="34" charset="0"/>
              </a:defRPr>
            </a:lvl1pPr>
          </a:lstStyle>
          <a:p>
            <a:r>
              <a:rPr lang="en-US" dirty="0">
                <a:latin typeface="Helvetica" panose="020B0604020202030204" pitchFamily="34" charset="0"/>
              </a:rPr>
              <a:t>picture</a:t>
            </a:r>
            <a:endParaRPr lang="en-US" dirty="0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16" hasCustomPrompt="1"/>
          </p:nvPr>
        </p:nvSpPr>
        <p:spPr>
          <a:xfrm>
            <a:off x="6205528" y="2635175"/>
            <a:ext cx="2880437" cy="1720557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" panose="020B0604020202030204" pitchFamily="34" charset="0"/>
              </a:defRPr>
            </a:lvl1pPr>
          </a:lstStyle>
          <a:p>
            <a:r>
              <a:rPr lang="en-US" dirty="0">
                <a:latin typeface="Helvetica" panose="020B0604020202030204" pitchFamily="34" charset="0"/>
              </a:rPr>
              <a:t>picture</a:t>
            </a:r>
            <a:endParaRPr lang="en-US" dirty="0"/>
          </a:p>
        </p:txBody>
      </p:sp>
      <p:sp>
        <p:nvSpPr>
          <p:cNvPr id="20" name="Picture Placeholder 3"/>
          <p:cNvSpPr>
            <a:spLocks noGrp="1"/>
          </p:cNvSpPr>
          <p:nvPr>
            <p:ph type="pic" sz="quarter" idx="17" hasCustomPrompt="1"/>
          </p:nvPr>
        </p:nvSpPr>
        <p:spPr>
          <a:xfrm>
            <a:off x="6205528" y="4499266"/>
            <a:ext cx="2880437" cy="1720557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" panose="020B0604020202030204" pitchFamily="34" charset="0"/>
              </a:defRPr>
            </a:lvl1pPr>
          </a:lstStyle>
          <a:p>
            <a:r>
              <a:rPr lang="en-US" dirty="0">
                <a:latin typeface="Helvetica" panose="020B0604020202030204" pitchFamily="34" charset="0"/>
              </a:rPr>
              <a:t>picture</a:t>
            </a:r>
            <a:endParaRPr lang="en-US" dirty="0"/>
          </a:p>
        </p:txBody>
      </p:sp>
      <p:sp>
        <p:nvSpPr>
          <p:cNvPr id="21" name="Picture Placeholder 3"/>
          <p:cNvSpPr>
            <a:spLocks noGrp="1"/>
          </p:cNvSpPr>
          <p:nvPr>
            <p:ph type="pic" sz="quarter" idx="18" hasCustomPrompt="1"/>
          </p:nvPr>
        </p:nvSpPr>
        <p:spPr>
          <a:xfrm>
            <a:off x="9305023" y="3562620"/>
            <a:ext cx="2886977" cy="1720558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" panose="020B0604020202030204" pitchFamily="34" charset="0"/>
              </a:defRPr>
            </a:lvl1pPr>
          </a:lstStyle>
          <a:p>
            <a:r>
              <a:rPr lang="en-US" dirty="0">
                <a:latin typeface="Helvetica" panose="020B0604020202030204" pitchFamily="34" charset="0"/>
              </a:rPr>
              <a:t>picture</a:t>
            </a:r>
            <a:endParaRPr lang="en-US" dirty="0"/>
          </a:p>
        </p:txBody>
      </p:sp>
      <p:sp>
        <p:nvSpPr>
          <p:cNvPr id="22" name="Picture Placeholder 3"/>
          <p:cNvSpPr>
            <a:spLocks noGrp="1"/>
          </p:cNvSpPr>
          <p:nvPr>
            <p:ph type="pic" sz="quarter" idx="19" hasCustomPrompt="1"/>
          </p:nvPr>
        </p:nvSpPr>
        <p:spPr>
          <a:xfrm>
            <a:off x="9305023" y="1700370"/>
            <a:ext cx="2886977" cy="1716877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" panose="020B0604020202030204" pitchFamily="34" charset="0"/>
              </a:defRPr>
            </a:lvl1pPr>
          </a:lstStyle>
          <a:p>
            <a:r>
              <a:rPr lang="en-US" dirty="0">
                <a:latin typeface="Helvetica" panose="020B0604020202030204" pitchFamily="34" charset="0"/>
              </a:rPr>
              <a:t>picture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7541456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3"/>
          <p:cNvSpPr>
            <a:spLocks noGrp="1"/>
          </p:cNvSpPr>
          <p:nvPr>
            <p:ph type="pic" sz="quarter" idx="16" hasCustomPrompt="1"/>
          </p:nvPr>
        </p:nvSpPr>
        <p:spPr>
          <a:xfrm>
            <a:off x="6087042" y="1953578"/>
            <a:ext cx="2374333" cy="1916146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" panose="020B0604020202030204" pitchFamily="34" charset="0"/>
              </a:defRPr>
            </a:lvl1pPr>
          </a:lstStyle>
          <a:p>
            <a:r>
              <a:rPr lang="en-US" dirty="0">
                <a:latin typeface="Helvetica" panose="020B0604020202030204" pitchFamily="34" charset="0"/>
              </a:rPr>
              <a:t>picture</a:t>
            </a:r>
            <a:endParaRPr lang="en-US" dirty="0"/>
          </a:p>
        </p:txBody>
      </p:sp>
      <p:sp>
        <p:nvSpPr>
          <p:cNvPr id="24" name="Picture Placeholder 3"/>
          <p:cNvSpPr>
            <a:spLocks noGrp="1"/>
          </p:cNvSpPr>
          <p:nvPr>
            <p:ph type="pic" sz="quarter" idx="17" hasCustomPrompt="1"/>
          </p:nvPr>
        </p:nvSpPr>
        <p:spPr>
          <a:xfrm>
            <a:off x="8616178" y="1953578"/>
            <a:ext cx="2374333" cy="1916146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" panose="020B0604020202030204" pitchFamily="34" charset="0"/>
              </a:defRPr>
            </a:lvl1pPr>
          </a:lstStyle>
          <a:p>
            <a:r>
              <a:rPr lang="en-US" dirty="0">
                <a:latin typeface="Helvetica" panose="020B0604020202030204" pitchFamily="34" charset="0"/>
              </a:rPr>
              <a:t>picture</a:t>
            </a:r>
            <a:endParaRPr lang="en-US" dirty="0"/>
          </a:p>
        </p:txBody>
      </p:sp>
      <p:sp>
        <p:nvSpPr>
          <p:cNvPr id="25" name="Picture Placeholder 3"/>
          <p:cNvSpPr>
            <a:spLocks noGrp="1"/>
          </p:cNvSpPr>
          <p:nvPr>
            <p:ph type="pic" sz="quarter" idx="18" hasCustomPrompt="1"/>
          </p:nvPr>
        </p:nvSpPr>
        <p:spPr>
          <a:xfrm>
            <a:off x="6087042" y="4023409"/>
            <a:ext cx="4903469" cy="1264599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" panose="020B0604020202030204" pitchFamily="34" charset="0"/>
              </a:defRPr>
            </a:lvl1pPr>
          </a:lstStyle>
          <a:p>
            <a:r>
              <a:rPr lang="en-US" dirty="0">
                <a:latin typeface="Helvetica" panose="020B0604020202030204" pitchFamily="34" charset="0"/>
              </a:rPr>
              <a:t>picture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470992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3"/>
          <p:cNvSpPr>
            <a:spLocks noGrp="1"/>
          </p:cNvSpPr>
          <p:nvPr>
            <p:ph type="pic" sz="quarter" idx="16" hasCustomPrompt="1"/>
          </p:nvPr>
        </p:nvSpPr>
        <p:spPr>
          <a:xfrm>
            <a:off x="8135257" y="3557267"/>
            <a:ext cx="1698172" cy="1698171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" panose="020B0604020202030204" pitchFamily="34" charset="0"/>
              </a:defRPr>
            </a:lvl1pPr>
          </a:lstStyle>
          <a:p>
            <a:r>
              <a:rPr lang="en-US" dirty="0">
                <a:latin typeface="Helvetica" panose="020B0604020202030204" pitchFamily="34" charset="0"/>
              </a:rPr>
              <a:t>picture</a:t>
            </a:r>
            <a:endParaRPr lang="en-US" dirty="0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7" hasCustomPrompt="1"/>
          </p:nvPr>
        </p:nvSpPr>
        <p:spPr>
          <a:xfrm>
            <a:off x="2358572" y="3557267"/>
            <a:ext cx="1698172" cy="1698171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" panose="020B0604020202030204" pitchFamily="34" charset="0"/>
              </a:defRPr>
            </a:lvl1pPr>
          </a:lstStyle>
          <a:p>
            <a:r>
              <a:rPr lang="en-US" dirty="0">
                <a:latin typeface="Helvetica" panose="020B0604020202030204" pitchFamily="34" charset="0"/>
              </a:rPr>
              <a:t>picture</a:t>
            </a:r>
            <a:endParaRPr lang="en-US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8" hasCustomPrompt="1"/>
          </p:nvPr>
        </p:nvSpPr>
        <p:spPr>
          <a:xfrm>
            <a:off x="5246915" y="1847147"/>
            <a:ext cx="1698172" cy="1698171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" panose="020B0604020202030204" pitchFamily="34" charset="0"/>
              </a:defRPr>
            </a:lvl1pPr>
          </a:lstStyle>
          <a:p>
            <a:r>
              <a:rPr lang="en-US" dirty="0">
                <a:latin typeface="Helvetica" panose="020B0604020202030204" pitchFamily="34" charset="0"/>
              </a:rPr>
              <a:t>picture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233678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3"/>
          <p:cNvSpPr>
            <a:spLocks noGrp="1"/>
          </p:cNvSpPr>
          <p:nvPr>
            <p:ph type="pic" sz="quarter" idx="18" hasCustomPrompt="1"/>
          </p:nvPr>
        </p:nvSpPr>
        <p:spPr>
          <a:xfrm>
            <a:off x="3048001" y="1600201"/>
            <a:ext cx="3048000" cy="2571750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" panose="020B0604020202030204" pitchFamily="34" charset="0"/>
              </a:defRPr>
            </a:lvl1pPr>
          </a:lstStyle>
          <a:p>
            <a:r>
              <a:rPr lang="en-US" dirty="0">
                <a:latin typeface="Helvetica" panose="020B0604020202030204" pitchFamily="34" charset="0"/>
              </a:rPr>
              <a:t>picture</a:t>
            </a:r>
            <a:endParaRPr lang="en-US" dirty="0"/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19" hasCustomPrompt="1"/>
          </p:nvPr>
        </p:nvSpPr>
        <p:spPr>
          <a:xfrm>
            <a:off x="6096001" y="1600201"/>
            <a:ext cx="3048000" cy="2571750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" panose="020B0604020202030204" pitchFamily="34" charset="0"/>
              </a:defRPr>
            </a:lvl1pPr>
          </a:lstStyle>
          <a:p>
            <a:r>
              <a:rPr lang="en-US" dirty="0">
                <a:latin typeface="Helvetica" panose="020B0604020202030204" pitchFamily="34" charset="0"/>
              </a:rPr>
              <a:t>picture</a:t>
            </a:r>
            <a:endParaRPr lang="en-US" dirty="0"/>
          </a:p>
        </p:txBody>
      </p:sp>
      <p:sp>
        <p:nvSpPr>
          <p:cNvPr id="17" name="Picture Placeholder 3"/>
          <p:cNvSpPr>
            <a:spLocks noGrp="1"/>
          </p:cNvSpPr>
          <p:nvPr>
            <p:ph type="pic" sz="quarter" idx="20" hasCustomPrompt="1"/>
          </p:nvPr>
        </p:nvSpPr>
        <p:spPr>
          <a:xfrm>
            <a:off x="9143999" y="1600201"/>
            <a:ext cx="3048000" cy="2571750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" panose="020B0604020202030204" pitchFamily="34" charset="0"/>
              </a:defRPr>
            </a:lvl1pPr>
          </a:lstStyle>
          <a:p>
            <a:r>
              <a:rPr lang="en-US" dirty="0">
                <a:latin typeface="Helvetica" panose="020B0604020202030204" pitchFamily="34" charset="0"/>
              </a:rPr>
              <a:t>picture</a:t>
            </a:r>
            <a:endParaRPr lang="en-US" dirty="0"/>
          </a:p>
        </p:txBody>
      </p:sp>
      <p:sp>
        <p:nvSpPr>
          <p:cNvPr id="18" name="Picture Placeholder 3"/>
          <p:cNvSpPr>
            <a:spLocks noGrp="1"/>
          </p:cNvSpPr>
          <p:nvPr>
            <p:ph type="pic" sz="quarter" idx="21" hasCustomPrompt="1"/>
          </p:nvPr>
        </p:nvSpPr>
        <p:spPr>
          <a:xfrm>
            <a:off x="-1" y="1600201"/>
            <a:ext cx="3048000" cy="2571750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" panose="020B0604020202030204" pitchFamily="34" charset="0"/>
              </a:defRPr>
            </a:lvl1pPr>
          </a:lstStyle>
          <a:p>
            <a:r>
              <a:rPr lang="en-US" dirty="0">
                <a:latin typeface="Helvetica" panose="020B0604020202030204" pitchFamily="34" charset="0"/>
              </a:rPr>
              <a:t>picture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012247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9" hasCustomPrompt="1"/>
          </p:nvPr>
        </p:nvSpPr>
        <p:spPr>
          <a:xfrm>
            <a:off x="859048" y="1798705"/>
            <a:ext cx="5439068" cy="3644176"/>
          </a:xfrm>
          <a:custGeom>
            <a:avLst/>
            <a:gdLst>
              <a:gd name="connsiteX0" fmla="*/ 1087814 w 5439068"/>
              <a:gd name="connsiteY0" fmla="*/ 0 h 3644176"/>
              <a:gd name="connsiteX1" fmla="*/ 5439068 w 5439068"/>
              <a:gd name="connsiteY1" fmla="*/ 0 h 3644176"/>
              <a:gd name="connsiteX2" fmla="*/ 4351254 w 5439068"/>
              <a:gd name="connsiteY2" fmla="*/ 3644176 h 3644176"/>
              <a:gd name="connsiteX3" fmla="*/ 0 w 5439068"/>
              <a:gd name="connsiteY3" fmla="*/ 3644176 h 3644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39068" h="3644176">
                <a:moveTo>
                  <a:pt x="1087814" y="0"/>
                </a:moveTo>
                <a:lnTo>
                  <a:pt x="5439068" y="0"/>
                </a:lnTo>
                <a:lnTo>
                  <a:pt x="4351254" y="3644176"/>
                </a:lnTo>
                <a:lnTo>
                  <a:pt x="0" y="364417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>
                <a:latin typeface="Helvetica" panose="020B0604020202030204" pitchFamily="34" charset="0"/>
              </a:defRPr>
            </a:lvl1pPr>
          </a:lstStyle>
          <a:p>
            <a:r>
              <a:rPr lang="en-US" dirty="0">
                <a:latin typeface="Helvetica" panose="020B0604020202030204" pitchFamily="34" charset="0"/>
              </a:rPr>
              <a:t>picture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182944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3"/>
          <p:cNvSpPr>
            <a:spLocks noGrp="1"/>
          </p:cNvSpPr>
          <p:nvPr>
            <p:ph type="pic" sz="quarter" idx="17" hasCustomPrompt="1"/>
          </p:nvPr>
        </p:nvSpPr>
        <p:spPr>
          <a:xfrm>
            <a:off x="-1" y="2307772"/>
            <a:ext cx="12191999" cy="2556694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" panose="020B0604020202030204" pitchFamily="34" charset="0"/>
              </a:defRPr>
            </a:lvl1pPr>
          </a:lstStyle>
          <a:p>
            <a:r>
              <a:rPr lang="en-US" dirty="0">
                <a:latin typeface="Helvetica" panose="020B0604020202030204" pitchFamily="34" charset="0"/>
              </a:rPr>
              <a:t>picture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613762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838199" y="6357309"/>
            <a:ext cx="22388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spc="300" baseline="0">
                <a:solidFill>
                  <a:schemeClr val="tx1"/>
                </a:solidFill>
                <a:latin typeface="Helvetica" panose="020B0604020202030204" pitchFamily="34" charset="0"/>
                <a:ea typeface="Roboto Slab" pitchFamily="2" charset="0"/>
              </a:defRPr>
            </a:lvl1pPr>
          </a:lstStyle>
          <a:p>
            <a:r>
              <a:rPr lang="en-US"/>
              <a:t>www.yourwebsite.com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10999470" y="6388034"/>
            <a:ext cx="371203" cy="3017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/>
                </a:solidFill>
                <a:latin typeface="Helvetica" panose="020B0604020202030204" pitchFamily="34" charset="0"/>
                <a:ea typeface="Roboto Slab" pitchFamily="2" charset="0"/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838200" y="335823"/>
            <a:ext cx="10515600" cy="6802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32621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>
          <a:ln>
            <a:solidFill>
              <a:sysClr val="windowText" lastClr="000000"/>
            </a:solidFill>
          </a:ln>
          <a:solidFill>
            <a:schemeClr val="tx1"/>
          </a:solidFill>
          <a:latin typeface="Helvetica" panose="020B0604020202030204" pitchFamily="34" charset="0"/>
          <a:ea typeface="Roboto Slab" pitchFamily="2" charset="0"/>
          <a:cs typeface="Open Sans Condensed Light" panose="020B0306030504020204" pitchFamily="34" charset="0"/>
        </a:defRPr>
      </a:lvl1pPr>
    </p:titleStyle>
    <p:bodyStyle>
      <a:lvl1pPr marL="228600" indent="-228600" algn="ctr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PT Sans" panose="020B0503020203020204" pitchFamily="34" charset="0"/>
          <a:ea typeface="PT Sans" panose="020B0503020203020204" pitchFamily="34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3"/>
          <p:cNvSpPr>
            <a:spLocks noGrp="1"/>
          </p:cNvSpPr>
          <p:nvPr>
            <p:ph type="ftr" sz="quarter" idx="10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spc="300" baseline="0">
                <a:solidFill>
                  <a:schemeClr val="tx1"/>
                </a:solidFill>
                <a:latin typeface="Helvetica" panose="020B0604020202030204" pitchFamily="34" charset="0"/>
                <a:ea typeface="Roboto Slab" pitchFamily="2" charset="0"/>
              </a:defRPr>
            </a:lvl1pPr>
          </a:lstStyle>
          <a:p>
            <a:r>
              <a:rPr lang="en-US" dirty="0"/>
              <a:t>www.yourwebsite.com</a:t>
            </a:r>
          </a:p>
        </p:txBody>
      </p:sp>
      <p:sp>
        <p:nvSpPr>
          <p:cNvPr id="18" name="Rectangle 1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>
              <a:alpha val="1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lide Number Placeholder 9"/>
          <p:cNvSpPr>
            <a:spLocks noGrp="1"/>
          </p:cNvSpPr>
          <p:nvPr>
            <p:ph type="sldNum" sz="quarter" idx="11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/>
                </a:solidFill>
                <a:latin typeface="Helvetica" panose="020B0604020202030204" pitchFamily="34" charset="0"/>
                <a:ea typeface="Roboto Slab" pitchFamily="2" charset="0"/>
              </a:defRPr>
            </a:lvl1pPr>
          </a:lstStyle>
          <a:p>
            <a:fld id="{E72B8170-242D-42EF-8B64-B507C79780AD}" type="slidenum">
              <a:rPr lang="en-US" smtClean="0"/>
              <a:pPr/>
              <a:t>1</a:t>
            </a:fld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3654961" y="2308552"/>
            <a:ext cx="4882078" cy="2240897"/>
            <a:chOff x="3654961" y="2460273"/>
            <a:chExt cx="4882078" cy="2240897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775200" y="2460273"/>
              <a:ext cx="2641600" cy="1304994"/>
            </a:xfrm>
            <a:prstGeom prst="rect">
              <a:avLst/>
            </a:prstGeom>
          </p:spPr>
        </p:pic>
        <p:grpSp>
          <p:nvGrpSpPr>
            <p:cNvPr id="9" name="Group 8"/>
            <p:cNvGrpSpPr/>
            <p:nvPr/>
          </p:nvGrpSpPr>
          <p:grpSpPr>
            <a:xfrm>
              <a:off x="3654961" y="4093301"/>
              <a:ext cx="4882078" cy="607869"/>
              <a:chOff x="3654961" y="4093301"/>
              <a:chExt cx="4882078" cy="607869"/>
            </a:xfrm>
          </p:grpSpPr>
          <p:grpSp>
            <p:nvGrpSpPr>
              <p:cNvPr id="19" name="Group 18"/>
              <p:cNvGrpSpPr/>
              <p:nvPr/>
            </p:nvGrpSpPr>
            <p:grpSpPr>
              <a:xfrm>
                <a:off x="5204175" y="4093301"/>
                <a:ext cx="1783651" cy="276999"/>
                <a:chOff x="5177779" y="4356100"/>
                <a:chExt cx="1783651" cy="276999"/>
              </a:xfrm>
            </p:grpSpPr>
            <p:sp>
              <p:nvSpPr>
                <p:cNvPr id="20" name="TextBox 19"/>
                <p:cNvSpPr txBox="1"/>
                <p:nvPr/>
              </p:nvSpPr>
              <p:spPr>
                <a:xfrm>
                  <a:off x="5222820" y="4356100"/>
                  <a:ext cx="1693568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spc="200" dirty="0">
                      <a:solidFill>
                        <a:srgbClr val="FF0000"/>
                      </a:solidFill>
                      <a:latin typeface="Helvetica" panose="020B0604020202030204" pitchFamily="34" charset="0"/>
                      <a:ea typeface="Roboto Slab" pitchFamily="2" charset="0"/>
                    </a:rPr>
                    <a:t>PRESENTATION</a:t>
                  </a:r>
                  <a:r>
                    <a:rPr lang="en-US" sz="1200" spc="200" dirty="0">
                      <a:solidFill>
                        <a:schemeClr val="accent2"/>
                      </a:solidFill>
                      <a:latin typeface="Roboto Slab" pitchFamily="2" charset="0"/>
                      <a:ea typeface="Roboto Slab" pitchFamily="2" charset="0"/>
                    </a:rPr>
                    <a:t> </a:t>
                  </a:r>
                </a:p>
              </p:txBody>
            </p:sp>
            <p:sp>
              <p:nvSpPr>
                <p:cNvPr id="21" name="Freeform 5"/>
                <p:cNvSpPr>
                  <a:spLocks noEditPoints="1"/>
                </p:cNvSpPr>
                <p:nvPr/>
              </p:nvSpPr>
              <p:spPr bwMode="auto">
                <a:xfrm>
                  <a:off x="5177779" y="4392157"/>
                  <a:ext cx="45041" cy="204884"/>
                </a:xfrm>
                <a:custGeom>
                  <a:avLst/>
                  <a:gdLst>
                    <a:gd name="T0" fmla="*/ 71 w 94"/>
                    <a:gd name="T1" fmla="*/ 47 h 429"/>
                    <a:gd name="T2" fmla="*/ 94 w 94"/>
                    <a:gd name="T3" fmla="*/ 23 h 429"/>
                    <a:gd name="T4" fmla="*/ 71 w 94"/>
                    <a:gd name="T5" fmla="*/ 0 h 429"/>
                    <a:gd name="T6" fmla="*/ 24 w 94"/>
                    <a:gd name="T7" fmla="*/ 0 h 429"/>
                    <a:gd name="T8" fmla="*/ 0 w 94"/>
                    <a:gd name="T9" fmla="*/ 23 h 429"/>
                    <a:gd name="T10" fmla="*/ 0 w 94"/>
                    <a:gd name="T11" fmla="*/ 405 h 429"/>
                    <a:gd name="T12" fmla="*/ 24 w 94"/>
                    <a:gd name="T13" fmla="*/ 429 h 429"/>
                    <a:gd name="T14" fmla="*/ 71 w 94"/>
                    <a:gd name="T15" fmla="*/ 429 h 429"/>
                    <a:gd name="T16" fmla="*/ 94 w 94"/>
                    <a:gd name="T17" fmla="*/ 405 h 429"/>
                    <a:gd name="T18" fmla="*/ 71 w 94"/>
                    <a:gd name="T19" fmla="*/ 382 h 429"/>
                    <a:gd name="T20" fmla="*/ 47 w 94"/>
                    <a:gd name="T21" fmla="*/ 382 h 429"/>
                    <a:gd name="T22" fmla="*/ 47 w 94"/>
                    <a:gd name="T23" fmla="*/ 47 h 429"/>
                    <a:gd name="T24" fmla="*/ 71 w 94"/>
                    <a:gd name="T25" fmla="*/ 47 h 429"/>
                    <a:gd name="T26" fmla="*/ 71 w 94"/>
                    <a:gd name="T27" fmla="*/ 47 h 429"/>
                    <a:gd name="T28" fmla="*/ 71 w 94"/>
                    <a:gd name="T29" fmla="*/ 47 h 4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94" h="429">
                      <a:moveTo>
                        <a:pt x="71" y="47"/>
                      </a:moveTo>
                      <a:cubicBezTo>
                        <a:pt x="83" y="47"/>
                        <a:pt x="94" y="36"/>
                        <a:pt x="94" y="23"/>
                      </a:cubicBezTo>
                      <a:cubicBezTo>
                        <a:pt x="94" y="10"/>
                        <a:pt x="83" y="0"/>
                        <a:pt x="71" y="0"/>
                      </a:cubicBez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11" y="0"/>
                        <a:pt x="0" y="10"/>
                        <a:pt x="0" y="23"/>
                      </a:cubicBezTo>
                      <a:cubicBezTo>
                        <a:pt x="0" y="405"/>
                        <a:pt x="0" y="405"/>
                        <a:pt x="0" y="405"/>
                      </a:cubicBezTo>
                      <a:cubicBezTo>
                        <a:pt x="0" y="418"/>
                        <a:pt x="11" y="429"/>
                        <a:pt x="24" y="429"/>
                      </a:cubicBezTo>
                      <a:cubicBezTo>
                        <a:pt x="71" y="429"/>
                        <a:pt x="71" y="429"/>
                        <a:pt x="71" y="429"/>
                      </a:cubicBezTo>
                      <a:cubicBezTo>
                        <a:pt x="83" y="429"/>
                        <a:pt x="94" y="418"/>
                        <a:pt x="94" y="405"/>
                      </a:cubicBezTo>
                      <a:cubicBezTo>
                        <a:pt x="94" y="392"/>
                        <a:pt x="83" y="382"/>
                        <a:pt x="71" y="382"/>
                      </a:cubicBezTo>
                      <a:cubicBezTo>
                        <a:pt x="47" y="382"/>
                        <a:pt x="47" y="382"/>
                        <a:pt x="47" y="382"/>
                      </a:cubicBezTo>
                      <a:cubicBezTo>
                        <a:pt x="47" y="47"/>
                        <a:pt x="47" y="47"/>
                        <a:pt x="47" y="47"/>
                      </a:cubicBezTo>
                      <a:lnTo>
                        <a:pt x="71" y="47"/>
                      </a:lnTo>
                      <a:close/>
                      <a:moveTo>
                        <a:pt x="71" y="47"/>
                      </a:moveTo>
                      <a:cubicBezTo>
                        <a:pt x="71" y="47"/>
                        <a:pt x="71" y="47"/>
                        <a:pt x="71" y="47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" name="Freeform 6"/>
                <p:cNvSpPr>
                  <a:spLocks noEditPoints="1"/>
                </p:cNvSpPr>
                <p:nvPr/>
              </p:nvSpPr>
              <p:spPr bwMode="auto">
                <a:xfrm>
                  <a:off x="6916389" y="4392262"/>
                  <a:ext cx="45041" cy="204675"/>
                </a:xfrm>
                <a:custGeom>
                  <a:avLst/>
                  <a:gdLst>
                    <a:gd name="T0" fmla="*/ 24 w 94"/>
                    <a:gd name="T1" fmla="*/ 382 h 429"/>
                    <a:gd name="T2" fmla="*/ 0 w 94"/>
                    <a:gd name="T3" fmla="*/ 405 h 429"/>
                    <a:gd name="T4" fmla="*/ 24 w 94"/>
                    <a:gd name="T5" fmla="*/ 429 h 429"/>
                    <a:gd name="T6" fmla="*/ 71 w 94"/>
                    <a:gd name="T7" fmla="*/ 429 h 429"/>
                    <a:gd name="T8" fmla="*/ 94 w 94"/>
                    <a:gd name="T9" fmla="*/ 405 h 429"/>
                    <a:gd name="T10" fmla="*/ 94 w 94"/>
                    <a:gd name="T11" fmla="*/ 23 h 429"/>
                    <a:gd name="T12" fmla="*/ 71 w 94"/>
                    <a:gd name="T13" fmla="*/ 0 h 429"/>
                    <a:gd name="T14" fmla="*/ 24 w 94"/>
                    <a:gd name="T15" fmla="*/ 0 h 429"/>
                    <a:gd name="T16" fmla="*/ 0 w 94"/>
                    <a:gd name="T17" fmla="*/ 23 h 429"/>
                    <a:gd name="T18" fmla="*/ 24 w 94"/>
                    <a:gd name="T19" fmla="*/ 47 h 429"/>
                    <a:gd name="T20" fmla="*/ 47 w 94"/>
                    <a:gd name="T21" fmla="*/ 47 h 429"/>
                    <a:gd name="T22" fmla="*/ 47 w 94"/>
                    <a:gd name="T23" fmla="*/ 382 h 429"/>
                    <a:gd name="T24" fmla="*/ 24 w 94"/>
                    <a:gd name="T25" fmla="*/ 382 h 429"/>
                    <a:gd name="T26" fmla="*/ 24 w 94"/>
                    <a:gd name="T27" fmla="*/ 382 h 429"/>
                    <a:gd name="T28" fmla="*/ 24 w 94"/>
                    <a:gd name="T29" fmla="*/ 382 h 4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94" h="429">
                      <a:moveTo>
                        <a:pt x="24" y="382"/>
                      </a:moveTo>
                      <a:cubicBezTo>
                        <a:pt x="11" y="382"/>
                        <a:pt x="0" y="392"/>
                        <a:pt x="0" y="405"/>
                      </a:cubicBezTo>
                      <a:cubicBezTo>
                        <a:pt x="0" y="418"/>
                        <a:pt x="11" y="429"/>
                        <a:pt x="24" y="429"/>
                      </a:cubicBezTo>
                      <a:cubicBezTo>
                        <a:pt x="71" y="429"/>
                        <a:pt x="71" y="429"/>
                        <a:pt x="71" y="429"/>
                      </a:cubicBezTo>
                      <a:cubicBezTo>
                        <a:pt x="84" y="429"/>
                        <a:pt x="94" y="418"/>
                        <a:pt x="94" y="405"/>
                      </a:cubicBezTo>
                      <a:cubicBezTo>
                        <a:pt x="94" y="23"/>
                        <a:pt x="94" y="23"/>
                        <a:pt x="94" y="23"/>
                      </a:cubicBezTo>
                      <a:cubicBezTo>
                        <a:pt x="94" y="10"/>
                        <a:pt x="84" y="0"/>
                        <a:pt x="71" y="0"/>
                      </a:cubicBez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11" y="0"/>
                        <a:pt x="0" y="10"/>
                        <a:pt x="0" y="23"/>
                      </a:cubicBezTo>
                      <a:cubicBezTo>
                        <a:pt x="0" y="36"/>
                        <a:pt x="11" y="47"/>
                        <a:pt x="24" y="47"/>
                      </a:cubicBezTo>
                      <a:cubicBezTo>
                        <a:pt x="47" y="47"/>
                        <a:pt x="47" y="47"/>
                        <a:pt x="47" y="47"/>
                      </a:cubicBezTo>
                      <a:cubicBezTo>
                        <a:pt x="47" y="382"/>
                        <a:pt x="47" y="382"/>
                        <a:pt x="47" y="382"/>
                      </a:cubicBezTo>
                      <a:lnTo>
                        <a:pt x="24" y="382"/>
                      </a:lnTo>
                      <a:close/>
                      <a:moveTo>
                        <a:pt x="24" y="382"/>
                      </a:moveTo>
                      <a:cubicBezTo>
                        <a:pt x="24" y="382"/>
                        <a:pt x="24" y="382"/>
                        <a:pt x="24" y="382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sp>
            <p:nvSpPr>
              <p:cNvPr id="23" name="TextBox 22"/>
              <p:cNvSpPr txBox="1"/>
              <p:nvPr/>
            </p:nvSpPr>
            <p:spPr>
              <a:xfrm>
                <a:off x="3654961" y="4454949"/>
                <a:ext cx="4882078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>
                    <a:latin typeface="PT Sans" panose="020B0503020203020204" pitchFamily="34" charset="0"/>
                    <a:ea typeface="PT Sans" panose="020B0503020203020204" pitchFamily="34" charset="0"/>
                  </a:rPr>
                  <a:t>The Leader of the All business and personal presentation template</a:t>
                </a:r>
              </a:p>
            </p:txBody>
          </p:sp>
        </p:grp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62FEC25-E796-4737-9E93-44794B18A1C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3262E9A-EAFF-4B2A-8E1A-D7494936F46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6816927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Rectangle 64"/>
          <p:cNvSpPr/>
          <p:nvPr/>
        </p:nvSpPr>
        <p:spPr>
          <a:xfrm>
            <a:off x="0" y="0"/>
            <a:ext cx="12192000" cy="6225540"/>
          </a:xfrm>
          <a:prstGeom prst="rect">
            <a:avLst/>
          </a:prstGeom>
          <a:solidFill>
            <a:srgbClr val="FFFFFF">
              <a:alpha val="1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6225540"/>
            <a:ext cx="12192000" cy="6324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l">
              <a:defRPr sz="1000" b="0" spc="300" baseline="0">
                <a:solidFill>
                  <a:schemeClr val="tx1"/>
                </a:solidFill>
                <a:latin typeface="Helvetica" panose="020B0604020202030204" pitchFamily="34" charset="0"/>
                <a:ea typeface="Roboto Slab" pitchFamily="2" charset="0"/>
              </a:defRPr>
            </a:lvl1pPr>
          </a:lstStyle>
          <a:p>
            <a:r>
              <a:rPr lang="en-US"/>
              <a:t>www.yourwebsite.com</a:t>
            </a:r>
            <a:endParaRPr lang="en-US" dirty="0"/>
          </a:p>
        </p:txBody>
      </p:sp>
      <p:sp>
        <p:nvSpPr>
          <p:cNvPr id="14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000">
                <a:solidFill>
                  <a:schemeClr val="tx1"/>
                </a:solidFill>
                <a:latin typeface="Helvetica" panose="020B0604020202030204" pitchFamily="34" charset="0"/>
                <a:ea typeface="Roboto Slab" pitchFamily="2" charset="0"/>
              </a:defRPr>
            </a:lvl1pPr>
          </a:lstStyle>
          <a:p>
            <a:fld id="{E72B8170-242D-42EF-8B64-B507C79780AD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n>
                  <a:noFill/>
                </a:ln>
              </a:rPr>
              <a:t>Project Location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5639381" y="1074102"/>
            <a:ext cx="913238" cy="0"/>
          </a:xfrm>
          <a:prstGeom prst="line">
            <a:avLst/>
          </a:prstGeom>
          <a:ln w="285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9"/>
          <p:cNvSpPr>
            <a:spLocks/>
          </p:cNvSpPr>
          <p:nvPr/>
        </p:nvSpPr>
        <p:spPr bwMode="auto">
          <a:xfrm>
            <a:off x="1930792" y="5305835"/>
            <a:ext cx="8330415" cy="478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" panose="020B0604020202030204" pitchFamily="34" charset="0"/>
                <a:ea typeface="Roboto Slab" pitchFamily="2" charset="0"/>
                <a:cs typeface="Lato" charset="0"/>
                <a:sym typeface="Montserrat-Regular" charset="0"/>
              </a:rPr>
              <a:t>This letterhead design is meant to project an image of professionalism and reliability. By using simple alignments we have </a:t>
            </a:r>
            <a:r>
              <a:rPr lang="en-US" sz="1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Helvetica" panose="020B0604020202030204" pitchFamily="34" charset="0"/>
                <a:ea typeface="Roboto Slab" pitchFamily="2" charset="0"/>
                <a:cs typeface="Lato" charset="0"/>
                <a:sym typeface="Montserrat-Regular" charset="0"/>
              </a:rPr>
              <a:t>createda</a:t>
            </a:r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" panose="020B0604020202030204" pitchFamily="34" charset="0"/>
                <a:ea typeface="Roboto Slab" pitchFamily="2" charset="0"/>
                <a:cs typeface="Lato" charset="0"/>
                <a:sym typeface="Montserrat-Regular" charset="0"/>
              </a:rPr>
              <a:t> very </a:t>
            </a:r>
            <a:r>
              <a:rPr lang="en-US" sz="1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Helvetica" panose="020B0604020202030204" pitchFamily="34" charset="0"/>
                <a:ea typeface="Roboto Slab" pitchFamily="2" charset="0"/>
                <a:cs typeface="Lato" charset="0"/>
                <a:sym typeface="Montserrat-Regular" charset="0"/>
              </a:rPr>
              <a:t>spaciousy</a:t>
            </a:r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" panose="020B0604020202030204" pitchFamily="34" charset="0"/>
                <a:ea typeface="Roboto Slab" pitchFamily="2" charset="0"/>
                <a:cs typeface="Lato" charset="0"/>
                <a:sym typeface="Montserrat-Regular" charset="0"/>
              </a:rPr>
              <a:t> feeling &amp; The simplicity lorem suggests strength and the </a:t>
            </a:r>
            <a:r>
              <a:rPr lang="en-US" sz="1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Helvetica" panose="020B0604020202030204" pitchFamily="34" charset="0"/>
                <a:ea typeface="Roboto Slab" pitchFamily="2" charset="0"/>
                <a:cs typeface="Lato" charset="0"/>
                <a:sym typeface="Montserrat-Regular" charset="0"/>
              </a:rPr>
              <a:t>spaciousn</a:t>
            </a:r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" panose="020B0604020202030204" pitchFamily="34" charset="0"/>
                <a:ea typeface="Roboto Slab" pitchFamily="2" charset="0"/>
                <a:cs typeface="Lato" charset="0"/>
                <a:sym typeface="Montserrat-Regular" charset="0"/>
              </a:rPr>
              <a:t> contributes to the aesthetics meant to project an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1930792" y="1480818"/>
            <a:ext cx="8330414" cy="374808"/>
            <a:chOff x="1930793" y="1480818"/>
            <a:chExt cx="8330414" cy="374808"/>
          </a:xfrm>
        </p:grpSpPr>
        <p:grpSp>
          <p:nvGrpSpPr>
            <p:cNvPr id="5" name="Group 4"/>
            <p:cNvGrpSpPr/>
            <p:nvPr/>
          </p:nvGrpSpPr>
          <p:grpSpPr>
            <a:xfrm>
              <a:off x="1930793" y="1480818"/>
              <a:ext cx="2430193" cy="374808"/>
              <a:chOff x="1930793" y="1480818"/>
              <a:chExt cx="2430193" cy="374808"/>
            </a:xfrm>
          </p:grpSpPr>
          <p:sp>
            <p:nvSpPr>
              <p:cNvPr id="36" name="Rectangle 21"/>
              <p:cNvSpPr>
                <a:spLocks/>
              </p:cNvSpPr>
              <p:nvPr/>
            </p:nvSpPr>
            <p:spPr bwMode="auto">
              <a:xfrm>
                <a:off x="2422444" y="1480818"/>
                <a:ext cx="1938542" cy="3748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l">
                  <a:lnSpc>
                    <a:spcPts val="1200"/>
                  </a:lnSpc>
                </a:pPr>
                <a:r>
                  <a:rPr lang="en-US" sz="1000" dirty="0">
                    <a:latin typeface="PT Sans" panose="020B0503020203020204" pitchFamily="34" charset="0"/>
                    <a:ea typeface="PT Sans" panose="020B0503020203020204" pitchFamily="34" charset="0"/>
                    <a:cs typeface="Open Sans Condensed Light" panose="020B0306030504020204" pitchFamily="34" charset="0"/>
                    <a:sym typeface="Montserrat-Regular" charset="0"/>
                  </a:rPr>
                  <a:t>This letterhead design is meant </a:t>
                </a:r>
                <a:r>
                  <a:rPr lang="en-US" sz="1000" dirty="0" err="1">
                    <a:latin typeface="PT Sans" panose="020B0503020203020204" pitchFamily="34" charset="0"/>
                    <a:ea typeface="PT Sans" panose="020B0503020203020204" pitchFamily="34" charset="0"/>
                    <a:cs typeface="Open Sans Condensed Light" panose="020B0306030504020204" pitchFamily="34" charset="0"/>
                    <a:sym typeface="Montserrat-Regular" charset="0"/>
                  </a:rPr>
                  <a:t>toproject</a:t>
                </a:r>
                <a:r>
                  <a:rPr lang="en-US" sz="1000" dirty="0">
                    <a:latin typeface="PT Sans" panose="020B0503020203020204" pitchFamily="34" charset="0"/>
                    <a:ea typeface="PT Sans" panose="020B0503020203020204" pitchFamily="34" charset="0"/>
                    <a:cs typeface="Open Sans Condensed Light" panose="020B0306030504020204" pitchFamily="34" charset="0"/>
                    <a:sym typeface="Montserrat-Regular" charset="0"/>
                  </a:rPr>
                  <a:t> an image of profession</a:t>
                </a:r>
              </a:p>
            </p:txBody>
          </p:sp>
          <p:sp>
            <p:nvSpPr>
              <p:cNvPr id="37" name="Freeform 20"/>
              <p:cNvSpPr/>
              <p:nvPr/>
            </p:nvSpPr>
            <p:spPr bwMode="auto">
              <a:xfrm>
                <a:off x="1930793" y="1496808"/>
                <a:ext cx="342828" cy="342828"/>
              </a:xfrm>
              <a:custGeom>
                <a:avLst/>
                <a:gdLst>
                  <a:gd name="connsiteX0" fmla="*/ 215028 w 613546"/>
                  <a:gd name="connsiteY0" fmla="*/ 156411 h 613546"/>
                  <a:gd name="connsiteX1" fmla="*/ 312946 w 613546"/>
                  <a:gd name="connsiteY1" fmla="*/ 156411 h 613546"/>
                  <a:gd name="connsiteX2" fmla="*/ 445195 w 613546"/>
                  <a:gd name="connsiteY2" fmla="*/ 307487 h 613546"/>
                  <a:gd name="connsiteX3" fmla="*/ 312946 w 613546"/>
                  <a:gd name="connsiteY3" fmla="*/ 458563 h 613546"/>
                  <a:gd name="connsiteX4" fmla="*/ 215028 w 613546"/>
                  <a:gd name="connsiteY4" fmla="*/ 458563 h 613546"/>
                  <a:gd name="connsiteX5" fmla="*/ 347277 w 613546"/>
                  <a:gd name="connsiteY5" fmla="*/ 307487 h 613546"/>
                  <a:gd name="connsiteX6" fmla="*/ 306773 w 613546"/>
                  <a:gd name="connsiteY6" fmla="*/ 60121 h 613546"/>
                  <a:gd name="connsiteX7" fmla="*/ 60121 w 613546"/>
                  <a:gd name="connsiteY7" fmla="*/ 306773 h 613546"/>
                  <a:gd name="connsiteX8" fmla="*/ 306773 w 613546"/>
                  <a:gd name="connsiteY8" fmla="*/ 553425 h 613546"/>
                  <a:gd name="connsiteX9" fmla="*/ 553425 w 613546"/>
                  <a:gd name="connsiteY9" fmla="*/ 306773 h 613546"/>
                  <a:gd name="connsiteX10" fmla="*/ 306773 w 613546"/>
                  <a:gd name="connsiteY10" fmla="*/ 60121 h 613546"/>
                  <a:gd name="connsiteX11" fmla="*/ 306773 w 613546"/>
                  <a:gd name="connsiteY11" fmla="*/ 0 h 613546"/>
                  <a:gd name="connsiteX12" fmla="*/ 613546 w 613546"/>
                  <a:gd name="connsiteY12" fmla="*/ 306773 h 613546"/>
                  <a:gd name="connsiteX13" fmla="*/ 306773 w 613546"/>
                  <a:gd name="connsiteY13" fmla="*/ 613546 h 613546"/>
                  <a:gd name="connsiteX14" fmla="*/ 0 w 613546"/>
                  <a:gd name="connsiteY14" fmla="*/ 306773 h 613546"/>
                  <a:gd name="connsiteX15" fmla="*/ 306773 w 613546"/>
                  <a:gd name="connsiteY15" fmla="*/ 0 h 613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613546" h="613546">
                    <a:moveTo>
                      <a:pt x="215028" y="156411"/>
                    </a:moveTo>
                    <a:lnTo>
                      <a:pt x="312946" y="156411"/>
                    </a:lnTo>
                    <a:lnTo>
                      <a:pt x="445195" y="307487"/>
                    </a:lnTo>
                    <a:lnTo>
                      <a:pt x="312946" y="458563"/>
                    </a:lnTo>
                    <a:lnTo>
                      <a:pt x="215028" y="458563"/>
                    </a:lnTo>
                    <a:lnTo>
                      <a:pt x="347277" y="307487"/>
                    </a:lnTo>
                    <a:close/>
                    <a:moveTo>
                      <a:pt x="306773" y="60121"/>
                    </a:moveTo>
                    <a:cubicBezTo>
                      <a:pt x="170551" y="60121"/>
                      <a:pt x="60121" y="170551"/>
                      <a:pt x="60121" y="306773"/>
                    </a:cubicBezTo>
                    <a:cubicBezTo>
                      <a:pt x="60121" y="442995"/>
                      <a:pt x="170551" y="553425"/>
                      <a:pt x="306773" y="553425"/>
                    </a:cubicBezTo>
                    <a:cubicBezTo>
                      <a:pt x="442995" y="553425"/>
                      <a:pt x="553425" y="442995"/>
                      <a:pt x="553425" y="306773"/>
                    </a:cubicBezTo>
                    <a:cubicBezTo>
                      <a:pt x="553425" y="170551"/>
                      <a:pt x="442995" y="60121"/>
                      <a:pt x="306773" y="60121"/>
                    </a:cubicBezTo>
                    <a:close/>
                    <a:moveTo>
                      <a:pt x="306773" y="0"/>
                    </a:moveTo>
                    <a:cubicBezTo>
                      <a:pt x="476199" y="0"/>
                      <a:pt x="613546" y="137347"/>
                      <a:pt x="613546" y="306773"/>
                    </a:cubicBezTo>
                    <a:cubicBezTo>
                      <a:pt x="613546" y="476199"/>
                      <a:pt x="476199" y="613546"/>
                      <a:pt x="306773" y="613546"/>
                    </a:cubicBezTo>
                    <a:cubicBezTo>
                      <a:pt x="137347" y="613546"/>
                      <a:pt x="0" y="476199"/>
                      <a:pt x="0" y="306773"/>
                    </a:cubicBezTo>
                    <a:cubicBezTo>
                      <a:pt x="0" y="137347"/>
                      <a:pt x="137347" y="0"/>
                      <a:pt x="306773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56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endParaRPr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>
              <a:off x="4880903" y="1480818"/>
              <a:ext cx="2430193" cy="374808"/>
              <a:chOff x="4880904" y="1480818"/>
              <a:chExt cx="2430193" cy="374808"/>
            </a:xfrm>
          </p:grpSpPr>
          <p:sp>
            <p:nvSpPr>
              <p:cNvPr id="34" name="Rectangle 21"/>
              <p:cNvSpPr>
                <a:spLocks/>
              </p:cNvSpPr>
              <p:nvPr/>
            </p:nvSpPr>
            <p:spPr bwMode="auto">
              <a:xfrm>
                <a:off x="5372555" y="1480818"/>
                <a:ext cx="1938542" cy="3748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l">
                  <a:lnSpc>
                    <a:spcPts val="1200"/>
                  </a:lnSpc>
                </a:pPr>
                <a:r>
                  <a:rPr lang="en-US" sz="1000" dirty="0">
                    <a:latin typeface="PT Sans" panose="020B0503020203020204" pitchFamily="34" charset="0"/>
                    <a:ea typeface="PT Sans" panose="020B0503020203020204" pitchFamily="34" charset="0"/>
                    <a:cs typeface="Open Sans Condensed Light" panose="020B0306030504020204" pitchFamily="34" charset="0"/>
                    <a:sym typeface="Montserrat-Regular" charset="0"/>
                  </a:rPr>
                  <a:t>This letterhead design is meant </a:t>
                </a:r>
                <a:r>
                  <a:rPr lang="en-US" sz="1000" dirty="0" err="1">
                    <a:latin typeface="PT Sans" panose="020B0503020203020204" pitchFamily="34" charset="0"/>
                    <a:ea typeface="PT Sans" panose="020B0503020203020204" pitchFamily="34" charset="0"/>
                    <a:cs typeface="Open Sans Condensed Light" panose="020B0306030504020204" pitchFamily="34" charset="0"/>
                    <a:sym typeface="Montserrat-Regular" charset="0"/>
                  </a:rPr>
                  <a:t>toproject</a:t>
                </a:r>
                <a:r>
                  <a:rPr lang="en-US" sz="1000" dirty="0">
                    <a:latin typeface="PT Sans" panose="020B0503020203020204" pitchFamily="34" charset="0"/>
                    <a:ea typeface="PT Sans" panose="020B0503020203020204" pitchFamily="34" charset="0"/>
                    <a:cs typeface="Open Sans Condensed Light" panose="020B0306030504020204" pitchFamily="34" charset="0"/>
                    <a:sym typeface="Montserrat-Regular" charset="0"/>
                  </a:rPr>
                  <a:t> an image of profession</a:t>
                </a:r>
              </a:p>
            </p:txBody>
          </p:sp>
          <p:sp>
            <p:nvSpPr>
              <p:cNvPr id="35" name="Freeform 20"/>
              <p:cNvSpPr/>
              <p:nvPr/>
            </p:nvSpPr>
            <p:spPr bwMode="auto">
              <a:xfrm>
                <a:off x="4880904" y="1496808"/>
                <a:ext cx="342828" cy="342828"/>
              </a:xfrm>
              <a:custGeom>
                <a:avLst/>
                <a:gdLst>
                  <a:gd name="connsiteX0" fmla="*/ 215028 w 613546"/>
                  <a:gd name="connsiteY0" fmla="*/ 156411 h 613546"/>
                  <a:gd name="connsiteX1" fmla="*/ 312946 w 613546"/>
                  <a:gd name="connsiteY1" fmla="*/ 156411 h 613546"/>
                  <a:gd name="connsiteX2" fmla="*/ 445195 w 613546"/>
                  <a:gd name="connsiteY2" fmla="*/ 307487 h 613546"/>
                  <a:gd name="connsiteX3" fmla="*/ 312946 w 613546"/>
                  <a:gd name="connsiteY3" fmla="*/ 458563 h 613546"/>
                  <a:gd name="connsiteX4" fmla="*/ 215028 w 613546"/>
                  <a:gd name="connsiteY4" fmla="*/ 458563 h 613546"/>
                  <a:gd name="connsiteX5" fmla="*/ 347277 w 613546"/>
                  <a:gd name="connsiteY5" fmla="*/ 307487 h 613546"/>
                  <a:gd name="connsiteX6" fmla="*/ 306773 w 613546"/>
                  <a:gd name="connsiteY6" fmla="*/ 60121 h 613546"/>
                  <a:gd name="connsiteX7" fmla="*/ 60121 w 613546"/>
                  <a:gd name="connsiteY7" fmla="*/ 306773 h 613546"/>
                  <a:gd name="connsiteX8" fmla="*/ 306773 w 613546"/>
                  <a:gd name="connsiteY8" fmla="*/ 553425 h 613546"/>
                  <a:gd name="connsiteX9" fmla="*/ 553425 w 613546"/>
                  <a:gd name="connsiteY9" fmla="*/ 306773 h 613546"/>
                  <a:gd name="connsiteX10" fmla="*/ 306773 w 613546"/>
                  <a:gd name="connsiteY10" fmla="*/ 60121 h 613546"/>
                  <a:gd name="connsiteX11" fmla="*/ 306773 w 613546"/>
                  <a:gd name="connsiteY11" fmla="*/ 0 h 613546"/>
                  <a:gd name="connsiteX12" fmla="*/ 613546 w 613546"/>
                  <a:gd name="connsiteY12" fmla="*/ 306773 h 613546"/>
                  <a:gd name="connsiteX13" fmla="*/ 306773 w 613546"/>
                  <a:gd name="connsiteY13" fmla="*/ 613546 h 613546"/>
                  <a:gd name="connsiteX14" fmla="*/ 0 w 613546"/>
                  <a:gd name="connsiteY14" fmla="*/ 306773 h 613546"/>
                  <a:gd name="connsiteX15" fmla="*/ 306773 w 613546"/>
                  <a:gd name="connsiteY15" fmla="*/ 0 h 613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613546" h="613546">
                    <a:moveTo>
                      <a:pt x="215028" y="156411"/>
                    </a:moveTo>
                    <a:lnTo>
                      <a:pt x="312946" y="156411"/>
                    </a:lnTo>
                    <a:lnTo>
                      <a:pt x="445195" y="307487"/>
                    </a:lnTo>
                    <a:lnTo>
                      <a:pt x="312946" y="458563"/>
                    </a:lnTo>
                    <a:lnTo>
                      <a:pt x="215028" y="458563"/>
                    </a:lnTo>
                    <a:lnTo>
                      <a:pt x="347277" y="307487"/>
                    </a:lnTo>
                    <a:close/>
                    <a:moveTo>
                      <a:pt x="306773" y="60121"/>
                    </a:moveTo>
                    <a:cubicBezTo>
                      <a:pt x="170551" y="60121"/>
                      <a:pt x="60121" y="170551"/>
                      <a:pt x="60121" y="306773"/>
                    </a:cubicBezTo>
                    <a:cubicBezTo>
                      <a:pt x="60121" y="442995"/>
                      <a:pt x="170551" y="553425"/>
                      <a:pt x="306773" y="553425"/>
                    </a:cubicBezTo>
                    <a:cubicBezTo>
                      <a:pt x="442995" y="553425"/>
                      <a:pt x="553425" y="442995"/>
                      <a:pt x="553425" y="306773"/>
                    </a:cubicBezTo>
                    <a:cubicBezTo>
                      <a:pt x="553425" y="170551"/>
                      <a:pt x="442995" y="60121"/>
                      <a:pt x="306773" y="60121"/>
                    </a:cubicBezTo>
                    <a:close/>
                    <a:moveTo>
                      <a:pt x="306773" y="0"/>
                    </a:moveTo>
                    <a:cubicBezTo>
                      <a:pt x="476199" y="0"/>
                      <a:pt x="613546" y="137347"/>
                      <a:pt x="613546" y="306773"/>
                    </a:cubicBezTo>
                    <a:cubicBezTo>
                      <a:pt x="613546" y="476199"/>
                      <a:pt x="476199" y="613546"/>
                      <a:pt x="306773" y="613546"/>
                    </a:cubicBezTo>
                    <a:cubicBezTo>
                      <a:pt x="137347" y="613546"/>
                      <a:pt x="0" y="476199"/>
                      <a:pt x="0" y="306773"/>
                    </a:cubicBezTo>
                    <a:cubicBezTo>
                      <a:pt x="0" y="137347"/>
                      <a:pt x="137347" y="0"/>
                      <a:pt x="306773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56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endParaRPr>
              </a:p>
            </p:txBody>
          </p:sp>
        </p:grpSp>
        <p:grpSp>
          <p:nvGrpSpPr>
            <p:cNvPr id="4" name="Group 3"/>
            <p:cNvGrpSpPr/>
            <p:nvPr/>
          </p:nvGrpSpPr>
          <p:grpSpPr>
            <a:xfrm>
              <a:off x="7831014" y="1480818"/>
              <a:ext cx="2430193" cy="374808"/>
              <a:chOff x="7831014" y="1480818"/>
              <a:chExt cx="2430193" cy="374808"/>
            </a:xfrm>
          </p:grpSpPr>
          <p:sp>
            <p:nvSpPr>
              <p:cNvPr id="32" name="Rectangle 21"/>
              <p:cNvSpPr>
                <a:spLocks/>
              </p:cNvSpPr>
              <p:nvPr/>
            </p:nvSpPr>
            <p:spPr bwMode="auto">
              <a:xfrm>
                <a:off x="8322665" y="1480818"/>
                <a:ext cx="1938542" cy="3748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l">
                  <a:lnSpc>
                    <a:spcPts val="1200"/>
                  </a:lnSpc>
                </a:pPr>
                <a:r>
                  <a:rPr lang="en-US" sz="1000" dirty="0">
                    <a:latin typeface="PT Sans" panose="020B0503020203020204" pitchFamily="34" charset="0"/>
                    <a:ea typeface="PT Sans" panose="020B0503020203020204" pitchFamily="34" charset="0"/>
                    <a:cs typeface="Open Sans Condensed Light" panose="020B0306030504020204" pitchFamily="34" charset="0"/>
                    <a:sym typeface="Montserrat-Regular" charset="0"/>
                  </a:rPr>
                  <a:t>This letterhead design is meant </a:t>
                </a:r>
                <a:r>
                  <a:rPr lang="en-US" sz="1000" dirty="0" err="1">
                    <a:latin typeface="PT Sans" panose="020B0503020203020204" pitchFamily="34" charset="0"/>
                    <a:ea typeface="PT Sans" panose="020B0503020203020204" pitchFamily="34" charset="0"/>
                    <a:cs typeface="Open Sans Condensed Light" panose="020B0306030504020204" pitchFamily="34" charset="0"/>
                    <a:sym typeface="Montserrat-Regular" charset="0"/>
                  </a:rPr>
                  <a:t>toproject</a:t>
                </a:r>
                <a:r>
                  <a:rPr lang="en-US" sz="1000" dirty="0">
                    <a:latin typeface="PT Sans" panose="020B0503020203020204" pitchFamily="34" charset="0"/>
                    <a:ea typeface="PT Sans" panose="020B0503020203020204" pitchFamily="34" charset="0"/>
                    <a:cs typeface="Open Sans Condensed Light" panose="020B0306030504020204" pitchFamily="34" charset="0"/>
                    <a:sym typeface="Montserrat-Regular" charset="0"/>
                  </a:rPr>
                  <a:t> an image of profession</a:t>
                </a:r>
              </a:p>
            </p:txBody>
          </p:sp>
          <p:sp>
            <p:nvSpPr>
              <p:cNvPr id="33" name="Freeform 20"/>
              <p:cNvSpPr/>
              <p:nvPr/>
            </p:nvSpPr>
            <p:spPr bwMode="auto">
              <a:xfrm>
                <a:off x="7831014" y="1496808"/>
                <a:ext cx="342828" cy="342828"/>
              </a:xfrm>
              <a:custGeom>
                <a:avLst/>
                <a:gdLst>
                  <a:gd name="connsiteX0" fmla="*/ 215028 w 613546"/>
                  <a:gd name="connsiteY0" fmla="*/ 156411 h 613546"/>
                  <a:gd name="connsiteX1" fmla="*/ 312946 w 613546"/>
                  <a:gd name="connsiteY1" fmla="*/ 156411 h 613546"/>
                  <a:gd name="connsiteX2" fmla="*/ 445195 w 613546"/>
                  <a:gd name="connsiteY2" fmla="*/ 307487 h 613546"/>
                  <a:gd name="connsiteX3" fmla="*/ 312946 w 613546"/>
                  <a:gd name="connsiteY3" fmla="*/ 458563 h 613546"/>
                  <a:gd name="connsiteX4" fmla="*/ 215028 w 613546"/>
                  <a:gd name="connsiteY4" fmla="*/ 458563 h 613546"/>
                  <a:gd name="connsiteX5" fmla="*/ 347277 w 613546"/>
                  <a:gd name="connsiteY5" fmla="*/ 307487 h 613546"/>
                  <a:gd name="connsiteX6" fmla="*/ 306773 w 613546"/>
                  <a:gd name="connsiteY6" fmla="*/ 60121 h 613546"/>
                  <a:gd name="connsiteX7" fmla="*/ 60121 w 613546"/>
                  <a:gd name="connsiteY7" fmla="*/ 306773 h 613546"/>
                  <a:gd name="connsiteX8" fmla="*/ 306773 w 613546"/>
                  <a:gd name="connsiteY8" fmla="*/ 553425 h 613546"/>
                  <a:gd name="connsiteX9" fmla="*/ 553425 w 613546"/>
                  <a:gd name="connsiteY9" fmla="*/ 306773 h 613546"/>
                  <a:gd name="connsiteX10" fmla="*/ 306773 w 613546"/>
                  <a:gd name="connsiteY10" fmla="*/ 60121 h 613546"/>
                  <a:gd name="connsiteX11" fmla="*/ 306773 w 613546"/>
                  <a:gd name="connsiteY11" fmla="*/ 0 h 613546"/>
                  <a:gd name="connsiteX12" fmla="*/ 613546 w 613546"/>
                  <a:gd name="connsiteY12" fmla="*/ 306773 h 613546"/>
                  <a:gd name="connsiteX13" fmla="*/ 306773 w 613546"/>
                  <a:gd name="connsiteY13" fmla="*/ 613546 h 613546"/>
                  <a:gd name="connsiteX14" fmla="*/ 0 w 613546"/>
                  <a:gd name="connsiteY14" fmla="*/ 306773 h 613546"/>
                  <a:gd name="connsiteX15" fmla="*/ 306773 w 613546"/>
                  <a:gd name="connsiteY15" fmla="*/ 0 h 613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613546" h="613546">
                    <a:moveTo>
                      <a:pt x="215028" y="156411"/>
                    </a:moveTo>
                    <a:lnTo>
                      <a:pt x="312946" y="156411"/>
                    </a:lnTo>
                    <a:lnTo>
                      <a:pt x="445195" y="307487"/>
                    </a:lnTo>
                    <a:lnTo>
                      <a:pt x="312946" y="458563"/>
                    </a:lnTo>
                    <a:lnTo>
                      <a:pt x="215028" y="458563"/>
                    </a:lnTo>
                    <a:lnTo>
                      <a:pt x="347277" y="307487"/>
                    </a:lnTo>
                    <a:close/>
                    <a:moveTo>
                      <a:pt x="306773" y="60121"/>
                    </a:moveTo>
                    <a:cubicBezTo>
                      <a:pt x="170551" y="60121"/>
                      <a:pt x="60121" y="170551"/>
                      <a:pt x="60121" y="306773"/>
                    </a:cubicBezTo>
                    <a:cubicBezTo>
                      <a:pt x="60121" y="442995"/>
                      <a:pt x="170551" y="553425"/>
                      <a:pt x="306773" y="553425"/>
                    </a:cubicBezTo>
                    <a:cubicBezTo>
                      <a:pt x="442995" y="553425"/>
                      <a:pt x="553425" y="442995"/>
                      <a:pt x="553425" y="306773"/>
                    </a:cubicBezTo>
                    <a:cubicBezTo>
                      <a:pt x="553425" y="170551"/>
                      <a:pt x="442995" y="60121"/>
                      <a:pt x="306773" y="60121"/>
                    </a:cubicBezTo>
                    <a:close/>
                    <a:moveTo>
                      <a:pt x="306773" y="0"/>
                    </a:moveTo>
                    <a:cubicBezTo>
                      <a:pt x="476199" y="0"/>
                      <a:pt x="613546" y="137347"/>
                      <a:pt x="613546" y="306773"/>
                    </a:cubicBezTo>
                    <a:cubicBezTo>
                      <a:pt x="613546" y="476199"/>
                      <a:pt x="476199" y="613546"/>
                      <a:pt x="306773" y="613546"/>
                    </a:cubicBezTo>
                    <a:cubicBezTo>
                      <a:pt x="137347" y="613546"/>
                      <a:pt x="0" y="476199"/>
                      <a:pt x="0" y="306773"/>
                    </a:cubicBezTo>
                    <a:cubicBezTo>
                      <a:pt x="0" y="137347"/>
                      <a:pt x="137347" y="0"/>
                      <a:pt x="306773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56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endParaRPr>
              </a:p>
            </p:txBody>
          </p:sp>
        </p:grpSp>
      </p:grp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EFD77B89-B6BB-43BF-BE70-0D965D326C0E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</p:spTree>
    <p:extLst>
      <p:ext uri="{BB962C8B-B14F-4D97-AF65-F5344CB8AC3E}">
        <p14:creationId xmlns:p14="http://schemas.microsoft.com/office/powerpoint/2010/main" val="61075538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l">
              <a:defRPr sz="1000" b="0" spc="300" baseline="0">
                <a:solidFill>
                  <a:schemeClr val="tx1"/>
                </a:solidFill>
                <a:latin typeface="Helvetica" panose="020B0604020202030204" pitchFamily="34" charset="0"/>
                <a:ea typeface="Roboto Slab" pitchFamily="2" charset="0"/>
              </a:defRPr>
            </a:lvl1pPr>
          </a:lstStyle>
          <a:p>
            <a:r>
              <a:rPr lang="en-US"/>
              <a:t>www.yourwebsite.com</a:t>
            </a:r>
            <a:endParaRPr lang="en-US" dirty="0"/>
          </a:p>
        </p:txBody>
      </p:sp>
      <p:sp>
        <p:nvSpPr>
          <p:cNvPr id="14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000">
                <a:solidFill>
                  <a:schemeClr val="tx1"/>
                </a:solidFill>
                <a:latin typeface="Helvetica" panose="020B0604020202030204" pitchFamily="34" charset="0"/>
                <a:ea typeface="Roboto Slab" pitchFamily="2" charset="0"/>
              </a:defRPr>
            </a:lvl1pPr>
          </a:lstStyle>
          <a:p>
            <a:fld id="{E72B8170-242D-42EF-8B64-B507C79780AD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933950" y="3190473"/>
            <a:ext cx="232410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b="1" dirty="0">
                <a:solidFill>
                  <a:schemeClr val="accent6"/>
                </a:solidFill>
                <a:latin typeface="Helvetica" panose="020B0604020202030204" pitchFamily="34" charset="0"/>
              </a:rPr>
              <a:t>THE END</a:t>
            </a:r>
          </a:p>
        </p:txBody>
      </p:sp>
      <p:cxnSp>
        <p:nvCxnSpPr>
          <p:cNvPr id="9" name="Straight Arrow Connector 8"/>
          <p:cNvCxnSpPr>
            <a:cxnSpLocks/>
            <a:stCxn id="20" idx="0"/>
          </p:cNvCxnSpPr>
          <p:nvPr/>
        </p:nvCxnSpPr>
        <p:spPr>
          <a:xfrm>
            <a:off x="6096000" y="0"/>
            <a:ext cx="0" cy="2647950"/>
          </a:xfrm>
          <a:prstGeom prst="straightConnector1">
            <a:avLst/>
          </a:prstGeom>
          <a:ln w="28575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9"/>
          <p:cNvSpPr>
            <a:spLocks/>
          </p:cNvSpPr>
          <p:nvPr/>
        </p:nvSpPr>
        <p:spPr bwMode="auto">
          <a:xfrm>
            <a:off x="1514271" y="3937009"/>
            <a:ext cx="9163457" cy="478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Helvetica" panose="020B0604020202030204" pitchFamily="34" charset="0"/>
                <a:ea typeface="Roboto Slab" pitchFamily="2" charset="0"/>
                <a:cs typeface="Lato" charset="0"/>
                <a:sym typeface="Montserrat-Regular" charset="0"/>
              </a:rPr>
              <a:t>This letterhead design is meant to project an image of professionalism and reliability. By using simple alignments we have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Helvetica" panose="020B0604020202030204" pitchFamily="34" charset="0"/>
                <a:ea typeface="Roboto Slab" pitchFamily="2" charset="0"/>
                <a:cs typeface="Lato" charset="0"/>
                <a:sym typeface="Montserrat-Regular" charset="0"/>
              </a:rPr>
              <a:t>createda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Helvetica" panose="020B0604020202030204" pitchFamily="34" charset="0"/>
                <a:ea typeface="Roboto Slab" pitchFamily="2" charset="0"/>
                <a:cs typeface="Lato" charset="0"/>
                <a:sym typeface="Montserrat-Regular" charset="0"/>
              </a:rPr>
              <a:t> very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Helvetica" panose="020B0604020202030204" pitchFamily="34" charset="0"/>
                <a:ea typeface="Roboto Slab" pitchFamily="2" charset="0"/>
                <a:cs typeface="Lato" charset="0"/>
                <a:sym typeface="Montserrat-Regular" charset="0"/>
              </a:rPr>
              <a:t>spaciousy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Helvetica" panose="020B0604020202030204" pitchFamily="34" charset="0"/>
                <a:ea typeface="Roboto Slab" pitchFamily="2" charset="0"/>
                <a:cs typeface="Lato" charset="0"/>
                <a:sym typeface="Montserrat-Regular" charset="0"/>
              </a:rPr>
              <a:t> feeling &amp; The simplicity lorem suggests strength and the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Helvetica" panose="020B0604020202030204" pitchFamily="34" charset="0"/>
                <a:ea typeface="Roboto Slab" pitchFamily="2" charset="0"/>
                <a:cs typeface="Lato" charset="0"/>
                <a:sym typeface="Montserrat-Regular" charset="0"/>
              </a:rPr>
              <a:t>spaciousn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Helvetica" panose="020B0604020202030204" pitchFamily="34" charset="0"/>
                <a:ea typeface="Roboto Slab" pitchFamily="2" charset="0"/>
                <a:cs typeface="Lato" charset="0"/>
                <a:sym typeface="Montserrat-Regular" charset="0"/>
              </a:rPr>
              <a:t> contributes to the aesthetics meant to project an</a:t>
            </a:r>
          </a:p>
        </p:txBody>
      </p:sp>
    </p:spTree>
    <p:extLst>
      <p:ext uri="{BB962C8B-B14F-4D97-AF65-F5344CB8AC3E}">
        <p14:creationId xmlns:p14="http://schemas.microsoft.com/office/powerpoint/2010/main" val="3658334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12192000" cy="6225540"/>
          </a:xfrm>
          <a:prstGeom prst="rect">
            <a:avLst/>
          </a:prstGeom>
          <a:solidFill>
            <a:srgbClr val="FFFFFF">
              <a:alpha val="1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6225540"/>
            <a:ext cx="12192000" cy="6324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10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spc="300" baseline="0">
                <a:solidFill>
                  <a:schemeClr val="tx1"/>
                </a:solidFill>
                <a:latin typeface="Helvetica" panose="020B0604020202030204" pitchFamily="34" charset="0"/>
                <a:ea typeface="Roboto Slab" pitchFamily="2" charset="0"/>
              </a:defRPr>
            </a:lvl1pPr>
          </a:lstStyle>
          <a:p>
            <a:r>
              <a:rPr lang="en-US" dirty="0"/>
              <a:t>www.yourwebsite.com</a:t>
            </a:r>
          </a:p>
        </p:txBody>
      </p:sp>
      <p:sp>
        <p:nvSpPr>
          <p:cNvPr id="14" name="Slide Number Placeholder 9"/>
          <p:cNvSpPr>
            <a:spLocks noGrp="1"/>
          </p:cNvSpPr>
          <p:nvPr>
            <p:ph type="sldNum" sz="quarter" idx="11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/>
                </a:solidFill>
                <a:latin typeface="Helvetica" panose="020B0604020202030204" pitchFamily="34" charset="0"/>
                <a:ea typeface="Roboto Slab" pitchFamily="2" charset="0"/>
              </a:defRPr>
            </a:lvl1pPr>
          </a:lstStyle>
          <a:p>
            <a:fld id="{E72B8170-242D-42EF-8B64-B507C79780AD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n>
                  <a:noFill/>
                </a:ln>
              </a:rPr>
              <a:t>Welcome Message!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838200" y="5004941"/>
            <a:ext cx="3539423" cy="776160"/>
            <a:chOff x="2366077" y="4988855"/>
            <a:chExt cx="3539423" cy="776160"/>
          </a:xfrm>
        </p:grpSpPr>
        <p:sp>
          <p:nvSpPr>
            <p:cNvPr id="25" name="TextBox 24"/>
            <p:cNvSpPr txBox="1"/>
            <p:nvPr/>
          </p:nvSpPr>
          <p:spPr>
            <a:xfrm>
              <a:off x="2366077" y="4988855"/>
              <a:ext cx="1653473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500" b="1" spc="200" dirty="0">
                  <a:solidFill>
                    <a:schemeClr val="accent6"/>
                  </a:solidFill>
                  <a:latin typeface="Helvetica" panose="020B0604020202030204" pitchFamily="34" charset="0"/>
                  <a:ea typeface="Roboto Slab" pitchFamily="2" charset="0"/>
                </a:rPr>
                <a:t>HELLO!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2366077" y="5364905"/>
              <a:ext cx="353942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err="1">
                  <a:latin typeface="PT Sans" panose="020B0503020203020204" pitchFamily="34" charset="0"/>
                  <a:ea typeface="PT Sans" panose="020B0503020203020204" pitchFamily="34" charset="0"/>
                </a:rPr>
                <a:t>Iam</a:t>
              </a:r>
              <a:r>
                <a:rPr lang="en-US" sz="2000" dirty="0">
                  <a:latin typeface="PT Sans" panose="020B0503020203020204" pitchFamily="34" charset="0"/>
                  <a:ea typeface="PT Sans" panose="020B0503020203020204" pitchFamily="34" charset="0"/>
                </a:rPr>
                <a:t> John Deo, Your Presenter!</a:t>
              </a: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29533" y="1351869"/>
            <a:ext cx="4428934" cy="3334431"/>
            <a:chOff x="6929533" y="1351869"/>
            <a:chExt cx="4428934" cy="3334431"/>
          </a:xfrm>
        </p:grpSpPr>
        <p:sp>
          <p:nvSpPr>
            <p:cNvPr id="28" name="TextBox 27"/>
            <p:cNvSpPr txBox="1"/>
            <p:nvPr/>
          </p:nvSpPr>
          <p:spPr>
            <a:xfrm>
              <a:off x="6929533" y="1351869"/>
              <a:ext cx="2252567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700" spc="200" dirty="0">
                  <a:latin typeface="Helvetica" panose="020B0604020202030204" pitchFamily="34" charset="0"/>
                  <a:ea typeface="Roboto Slab" pitchFamily="2" charset="0"/>
                </a:rPr>
                <a:t>AWESOME</a:t>
              </a:r>
            </a:p>
            <a:p>
              <a:r>
                <a:rPr lang="en-US" sz="2800" b="1" spc="200" dirty="0">
                  <a:solidFill>
                    <a:schemeClr val="accent6"/>
                  </a:solidFill>
                  <a:latin typeface="Helvetica" panose="020B0604020202030204" pitchFamily="34" charset="0"/>
                  <a:ea typeface="Roboto Slab" pitchFamily="2" charset="0"/>
                </a:rPr>
                <a:t>DEADLINE</a:t>
              </a:r>
            </a:p>
          </p:txBody>
        </p:sp>
        <p:sp>
          <p:nvSpPr>
            <p:cNvPr id="29" name="Rectangle 9"/>
            <p:cNvSpPr>
              <a:spLocks/>
            </p:cNvSpPr>
            <p:nvPr/>
          </p:nvSpPr>
          <p:spPr bwMode="auto">
            <a:xfrm>
              <a:off x="7002307" y="2385802"/>
              <a:ext cx="4356160" cy="2300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700"/>
                </a:lnSpc>
              </a:pPr>
              <a:r>
                <a: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Open Sans Condensed Light" panose="020B0306030504020204" pitchFamily="34" charset="0"/>
                  <a:sym typeface="Montserrat-Regular" charset="0"/>
                </a:rPr>
                <a:t>This letterhead design is meant to project an image of to your professionalism and reliability. By using simple alignments we have created a very of the to layout you design is meant to  </a:t>
              </a:r>
              <a:r>
                <a:rPr lang="en-US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Open Sans Condensed Light" panose="020B0306030504020204" pitchFamily="34" charset="0"/>
                  <a:sym typeface="Montserrat-Regular" charset="0"/>
                </a:rPr>
                <a:t>to</a:t>
              </a:r>
              <a:r>
                <a: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Open Sans Condensed Light" panose="020B0306030504020204" pitchFamily="34" charset="0"/>
                  <a:sym typeface="Montserrat-Regular" charset="0"/>
                </a:rPr>
                <a:t> project an image and the best alignments we have lorem </a:t>
              </a:r>
              <a:r>
                <a:rPr lang="en-US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Open Sans Condensed Light" panose="020B0306030504020204" pitchFamily="34" charset="0"/>
                  <a:sym typeface="Montserrat-Regular" charset="0"/>
                </a:rPr>
                <a:t>ipsu</a:t>
              </a:r>
              <a:endPara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Open Sans Condensed Light" panose="020B0306030504020204" pitchFamily="34" charset="0"/>
                <a:sym typeface="Montserrat-Regular" charset="0"/>
              </a:endParaRPr>
            </a:p>
            <a:p>
              <a:pPr>
                <a:lnSpc>
                  <a:spcPts val="1700"/>
                </a:lnSpc>
              </a:pPr>
              <a:r>
                <a: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Open Sans Condensed Light" panose="020B0306030504020204" pitchFamily="34" charset="0"/>
                  <a:sym typeface="Montserrat-Regular" charset="0"/>
                </a:rPr>
                <a:t>This letterhead design is meant to project an image of to your professionalism and reliability. By using simple alignments we have created a very of the to layout you design is meant to  </a:t>
              </a:r>
              <a:r>
                <a:rPr lang="en-US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Open Sans Condensed Light" panose="020B0306030504020204" pitchFamily="34" charset="0"/>
                  <a:sym typeface="Montserrat-Regular" charset="0"/>
                </a:rPr>
                <a:t>to</a:t>
              </a:r>
              <a:endPara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Open Sans Condensed Light" panose="020B0306030504020204" pitchFamily="34" charset="0"/>
                <a:sym typeface="Montserrat-Regular" charset="0"/>
              </a:endParaRPr>
            </a:p>
            <a:p>
              <a:pPr>
                <a:lnSpc>
                  <a:spcPts val="1700"/>
                </a:lnSpc>
              </a:pPr>
              <a:endPara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Open Sans Condensed Light" panose="020B0306030504020204" pitchFamily="34" charset="0"/>
                <a:sym typeface="Montserrat-Regular" charset="0"/>
              </a:endParaRPr>
            </a:p>
            <a:p>
              <a:pPr>
                <a:lnSpc>
                  <a:spcPts val="1700"/>
                </a:lnSpc>
              </a:pPr>
              <a:endPara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Open Sans Condensed Light" panose="020B0306030504020204" pitchFamily="34" charset="0"/>
                <a:sym typeface="Montserrat-Regular" charset="0"/>
              </a:endParaRPr>
            </a:p>
            <a:p>
              <a:pPr>
                <a:lnSpc>
                  <a:spcPts val="1700"/>
                </a:lnSpc>
              </a:pPr>
              <a:r>
                <a: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Open Sans Condensed Light" panose="020B0306030504020204" pitchFamily="34" charset="0"/>
                  <a:sym typeface="Montserrat-Regular" charset="0"/>
                </a:rPr>
                <a:t>professionalism and reliability. By using simple alignments we have created a very of the to layout you design is meant to  </a:t>
              </a:r>
              <a:r>
                <a:rPr lang="en-US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Open Sans Condensed Light" panose="020B0306030504020204" pitchFamily="34" charset="0"/>
                  <a:sym typeface="Montserrat-Regular" charset="0"/>
                </a:rPr>
                <a:t>to</a:t>
              </a:r>
              <a:endPara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Open Sans Condensed Light" panose="020B0306030504020204" pitchFamily="34" charset="0"/>
                <a:sym typeface="Montserrat-Regular" charset="0"/>
              </a:endParaRPr>
            </a:p>
          </p:txBody>
        </p:sp>
      </p:grp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82956A89-3057-4BC7-903E-B241A126571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52464264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12192000" cy="6225540"/>
          </a:xfrm>
          <a:prstGeom prst="rect">
            <a:avLst/>
          </a:prstGeom>
          <a:solidFill>
            <a:srgbClr val="FFFFFF">
              <a:alpha val="1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6225540"/>
            <a:ext cx="12192000" cy="6324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10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spc="300" baseline="0">
                <a:solidFill>
                  <a:schemeClr val="tx1"/>
                </a:solidFill>
                <a:latin typeface="Helvetica" panose="020B0604020202030204" pitchFamily="34" charset="0"/>
                <a:ea typeface="Roboto Slab" pitchFamily="2" charset="0"/>
              </a:defRPr>
            </a:lvl1pPr>
          </a:lstStyle>
          <a:p>
            <a:r>
              <a:rPr lang="en-US" dirty="0"/>
              <a:t>www.yourwebsite.com</a:t>
            </a:r>
          </a:p>
        </p:txBody>
      </p:sp>
      <p:sp>
        <p:nvSpPr>
          <p:cNvPr id="14" name="Slide Number Placeholder 9"/>
          <p:cNvSpPr>
            <a:spLocks noGrp="1"/>
          </p:cNvSpPr>
          <p:nvPr>
            <p:ph type="sldNum" sz="quarter" idx="11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/>
                </a:solidFill>
                <a:latin typeface="Helvetica" panose="020B0604020202030204" pitchFamily="34" charset="0"/>
                <a:ea typeface="Roboto Slab" pitchFamily="2" charset="0"/>
              </a:defRPr>
            </a:lvl1pPr>
          </a:lstStyle>
          <a:p>
            <a:fld id="{E72B8170-242D-42EF-8B64-B507C79780AD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n>
                  <a:noFill/>
                </a:ln>
              </a:rPr>
              <a:t>Company About Us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5639381" y="1074102"/>
            <a:ext cx="913238" cy="0"/>
          </a:xfrm>
          <a:prstGeom prst="line">
            <a:avLst/>
          </a:prstGeom>
          <a:ln w="285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896087" y="1704973"/>
            <a:ext cx="2252567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spc="200" dirty="0">
                <a:latin typeface="Helvetica" panose="020B0604020202030204" pitchFamily="34" charset="0"/>
                <a:ea typeface="Roboto Slab" pitchFamily="2" charset="0"/>
              </a:rPr>
              <a:t>AWESOME</a:t>
            </a:r>
          </a:p>
          <a:p>
            <a:r>
              <a:rPr lang="en-US" sz="2800" b="1" spc="200" dirty="0">
                <a:solidFill>
                  <a:schemeClr val="accent6"/>
                </a:solidFill>
                <a:latin typeface="Helvetica" panose="020B0604020202030204" pitchFamily="34" charset="0"/>
                <a:ea typeface="Roboto Slab" pitchFamily="2" charset="0"/>
              </a:rPr>
              <a:t>DEADLINE</a:t>
            </a:r>
          </a:p>
        </p:txBody>
      </p:sp>
      <p:sp>
        <p:nvSpPr>
          <p:cNvPr id="30" name="Rectangle 9"/>
          <p:cNvSpPr>
            <a:spLocks/>
          </p:cNvSpPr>
          <p:nvPr/>
        </p:nvSpPr>
        <p:spPr bwMode="auto">
          <a:xfrm>
            <a:off x="968861" y="2550222"/>
            <a:ext cx="4356160" cy="1318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700"/>
              </a:lnSpc>
            </a:pP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Open Sans Condensed Light" panose="020B0306030504020204" pitchFamily="34" charset="0"/>
                <a:sym typeface="Montserrat-Regular" charset="0"/>
              </a:rPr>
              <a:t>This letterhead design is meant to project an image of to your professionalism and reliability. By using simple alignments we have created a very of the to layout you design is meant to 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Open Sans Condensed Light" panose="020B0306030504020204" pitchFamily="34" charset="0"/>
                <a:sym typeface="Montserrat-Regular" charset="0"/>
              </a:rPr>
              <a:t>to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Open Sans Condensed Light" panose="020B0306030504020204" pitchFamily="34" charset="0"/>
                <a:sym typeface="Montserrat-Regular" charset="0"/>
              </a:rPr>
              <a:t> project an image and the best alignments we have lorem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Open Sans Condensed Light" panose="020B0306030504020204" pitchFamily="34" charset="0"/>
                <a:sym typeface="Montserrat-Regular" charset="0"/>
              </a:rPr>
              <a:t>ipsu</a:t>
            </a: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latin typeface="PT Sans" panose="020B0503020203020204" pitchFamily="34" charset="0"/>
              <a:ea typeface="PT Sans" panose="020B0503020203020204" pitchFamily="34" charset="0"/>
              <a:cs typeface="Open Sans Condensed Light" panose="020B0306030504020204" pitchFamily="34" charset="0"/>
              <a:sym typeface="Montserrat-Regular" charset="0"/>
            </a:endParaRPr>
          </a:p>
          <a:p>
            <a:pPr>
              <a:lnSpc>
                <a:spcPts val="1700"/>
              </a:lnSpc>
            </a:pP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Open Sans Condensed Light" panose="020B0306030504020204" pitchFamily="34" charset="0"/>
                <a:sym typeface="Montserrat-Regular" charset="0"/>
              </a:rPr>
              <a:t>This letterhead design is meant to project an image of to your professionalism and reliability. By using simple alignments we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6EE9716C-0C4D-4B94-9293-5BA7CC78547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12535CD-9AC6-4C2F-81B4-2ADB8CC5A28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3BD2C46A-9D42-4566-A62A-6FCF5B66ED6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C63796B3-EB2A-4267-9B86-30F2369F009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3343AF6-4B28-4107-9F1F-07397AFFF82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AC9286DF-FC08-437C-A3E1-CE0981D583D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02B736E4-3314-40C1-BC54-02D7A4F9386D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02F2B1BE-EF85-4C62-8B10-FEEDE6A30FBA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</p:spTree>
    <p:extLst>
      <p:ext uri="{BB962C8B-B14F-4D97-AF65-F5344CB8AC3E}">
        <p14:creationId xmlns:p14="http://schemas.microsoft.com/office/powerpoint/2010/main" val="225245164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12192000" cy="6225540"/>
          </a:xfrm>
          <a:prstGeom prst="rect">
            <a:avLst/>
          </a:prstGeom>
          <a:solidFill>
            <a:srgbClr val="FFFFFF">
              <a:alpha val="1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6225540"/>
            <a:ext cx="12192000" cy="6324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10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spc="300" baseline="0">
                <a:solidFill>
                  <a:schemeClr val="tx1"/>
                </a:solidFill>
                <a:latin typeface="Helvetica" panose="020B0604020202030204" pitchFamily="34" charset="0"/>
                <a:ea typeface="Roboto Slab" pitchFamily="2" charset="0"/>
              </a:defRPr>
            </a:lvl1pPr>
          </a:lstStyle>
          <a:p>
            <a:r>
              <a:rPr lang="en-US" dirty="0"/>
              <a:t>www.yourwebsite.com</a:t>
            </a:r>
          </a:p>
        </p:txBody>
      </p:sp>
      <p:sp>
        <p:nvSpPr>
          <p:cNvPr id="14" name="Slide Number Placeholder 9"/>
          <p:cNvSpPr>
            <a:spLocks noGrp="1"/>
          </p:cNvSpPr>
          <p:nvPr>
            <p:ph type="sldNum" sz="quarter" idx="11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/>
                </a:solidFill>
                <a:latin typeface="Helvetica" panose="020B0604020202030204" pitchFamily="34" charset="0"/>
                <a:ea typeface="Roboto Slab" pitchFamily="2" charset="0"/>
              </a:defRPr>
            </a:lvl1pPr>
          </a:lstStyle>
          <a:p>
            <a:fld id="{E72B8170-242D-42EF-8B64-B507C79780AD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n>
                  <a:noFill/>
                </a:ln>
              </a:rPr>
              <a:t>Company About Us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5639381" y="1074102"/>
            <a:ext cx="913238" cy="0"/>
          </a:xfrm>
          <a:prstGeom prst="line">
            <a:avLst/>
          </a:prstGeom>
          <a:ln w="285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18"/>
          <p:cNvGrpSpPr/>
          <p:nvPr/>
        </p:nvGrpSpPr>
        <p:grpSpPr>
          <a:xfrm>
            <a:off x="1201488" y="1953577"/>
            <a:ext cx="4428934" cy="3334431"/>
            <a:chOff x="6929533" y="1351869"/>
            <a:chExt cx="4428934" cy="3334431"/>
          </a:xfrm>
        </p:grpSpPr>
        <p:sp>
          <p:nvSpPr>
            <p:cNvPr id="20" name="TextBox 19"/>
            <p:cNvSpPr txBox="1"/>
            <p:nvPr/>
          </p:nvSpPr>
          <p:spPr>
            <a:xfrm>
              <a:off x="6929533" y="1351869"/>
              <a:ext cx="2252567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700" spc="200" dirty="0">
                  <a:latin typeface="Helvetica" panose="020B0604020202030204" pitchFamily="34" charset="0"/>
                  <a:ea typeface="Roboto Slab" pitchFamily="2" charset="0"/>
                </a:rPr>
                <a:t>AWESOME</a:t>
              </a:r>
            </a:p>
            <a:p>
              <a:r>
                <a:rPr lang="en-US" sz="2800" b="1" spc="200" dirty="0">
                  <a:solidFill>
                    <a:schemeClr val="accent6"/>
                  </a:solidFill>
                  <a:latin typeface="Helvetica" panose="020B0604020202030204" pitchFamily="34" charset="0"/>
                  <a:ea typeface="Roboto Slab" pitchFamily="2" charset="0"/>
                </a:rPr>
                <a:t>DEADLINE</a:t>
              </a:r>
            </a:p>
          </p:txBody>
        </p:sp>
        <p:sp>
          <p:nvSpPr>
            <p:cNvPr id="21" name="Rectangle 9"/>
            <p:cNvSpPr>
              <a:spLocks/>
            </p:cNvSpPr>
            <p:nvPr/>
          </p:nvSpPr>
          <p:spPr bwMode="auto">
            <a:xfrm>
              <a:off x="7002307" y="2385802"/>
              <a:ext cx="4356160" cy="2300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700"/>
                </a:lnSpc>
              </a:pPr>
              <a:r>
                <a: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Open Sans Condensed Light" panose="020B0306030504020204" pitchFamily="34" charset="0"/>
                  <a:sym typeface="Montserrat-Regular" charset="0"/>
                </a:rPr>
                <a:t>This letterhead design is meant to project an image of to your professionalism and reliability. By using simple alignments we have created a very of the to layout you design is meant to  </a:t>
              </a:r>
              <a:r>
                <a:rPr lang="en-US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Open Sans Condensed Light" panose="020B0306030504020204" pitchFamily="34" charset="0"/>
                  <a:sym typeface="Montserrat-Regular" charset="0"/>
                </a:rPr>
                <a:t>to</a:t>
              </a:r>
              <a:r>
                <a: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Open Sans Condensed Light" panose="020B0306030504020204" pitchFamily="34" charset="0"/>
                  <a:sym typeface="Montserrat-Regular" charset="0"/>
                </a:rPr>
                <a:t> project an image and the best alignments we have lorem </a:t>
              </a:r>
              <a:r>
                <a:rPr lang="en-US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Open Sans Condensed Light" panose="020B0306030504020204" pitchFamily="34" charset="0"/>
                  <a:sym typeface="Montserrat-Regular" charset="0"/>
                </a:rPr>
                <a:t>ipsu</a:t>
              </a:r>
              <a:endPara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Open Sans Condensed Light" panose="020B0306030504020204" pitchFamily="34" charset="0"/>
                <a:sym typeface="Montserrat-Regular" charset="0"/>
              </a:endParaRPr>
            </a:p>
            <a:p>
              <a:pPr>
                <a:lnSpc>
                  <a:spcPts val="1700"/>
                </a:lnSpc>
              </a:pPr>
              <a:r>
                <a: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Open Sans Condensed Light" panose="020B0306030504020204" pitchFamily="34" charset="0"/>
                  <a:sym typeface="Montserrat-Regular" charset="0"/>
                </a:rPr>
                <a:t>This letterhead design is meant to project an image of to your professionalism and reliability. By using simple alignments we have created a very of the to layout you design is meant to  </a:t>
              </a:r>
              <a:r>
                <a:rPr lang="en-US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Open Sans Condensed Light" panose="020B0306030504020204" pitchFamily="34" charset="0"/>
                  <a:sym typeface="Montserrat-Regular" charset="0"/>
                </a:rPr>
                <a:t>to</a:t>
              </a:r>
              <a:endPara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Open Sans Condensed Light" panose="020B0306030504020204" pitchFamily="34" charset="0"/>
                <a:sym typeface="Montserrat-Regular" charset="0"/>
              </a:endParaRPr>
            </a:p>
            <a:p>
              <a:pPr>
                <a:lnSpc>
                  <a:spcPts val="1700"/>
                </a:lnSpc>
              </a:pPr>
              <a:endPara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Open Sans Condensed Light" panose="020B0306030504020204" pitchFamily="34" charset="0"/>
                <a:sym typeface="Montserrat-Regular" charset="0"/>
              </a:endParaRPr>
            </a:p>
            <a:p>
              <a:pPr>
                <a:lnSpc>
                  <a:spcPts val="1700"/>
                </a:lnSpc>
              </a:pPr>
              <a:endPara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Open Sans Condensed Light" panose="020B0306030504020204" pitchFamily="34" charset="0"/>
                <a:sym typeface="Montserrat-Regular" charset="0"/>
              </a:endParaRPr>
            </a:p>
            <a:p>
              <a:pPr>
                <a:lnSpc>
                  <a:spcPts val="1700"/>
                </a:lnSpc>
              </a:pPr>
              <a:r>
                <a: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Open Sans Condensed Light" panose="020B0306030504020204" pitchFamily="34" charset="0"/>
                  <a:sym typeface="Montserrat-Regular" charset="0"/>
                </a:rPr>
                <a:t>professionalism and reliability. By using simple alignments we have created a very of the to layout you design is meant to  </a:t>
              </a:r>
              <a:r>
                <a:rPr lang="en-US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Open Sans Condensed Light" panose="020B0306030504020204" pitchFamily="34" charset="0"/>
                  <a:sym typeface="Montserrat-Regular" charset="0"/>
                </a:rPr>
                <a:t>to</a:t>
              </a:r>
              <a:endPara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Open Sans Condensed Light" panose="020B0306030504020204" pitchFamily="34" charset="0"/>
                <a:sym typeface="Montserrat-Regular" charset="0"/>
              </a:endParaRPr>
            </a:p>
          </p:txBody>
        </p:sp>
      </p:grp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732C9502-9E00-43AA-81AE-7351FC6F8CEC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013A196-B558-4B89-B35A-91AF2489C50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9E7E3CF-D10F-42E2-A78E-135A18ACC287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</p:spTree>
    <p:extLst>
      <p:ext uri="{BB962C8B-B14F-4D97-AF65-F5344CB8AC3E}">
        <p14:creationId xmlns:p14="http://schemas.microsoft.com/office/powerpoint/2010/main" val="294870554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12192000" cy="6225540"/>
          </a:xfrm>
          <a:prstGeom prst="rect">
            <a:avLst/>
          </a:prstGeom>
          <a:solidFill>
            <a:srgbClr val="FFFFFF">
              <a:alpha val="1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6225540"/>
            <a:ext cx="12192000" cy="6324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10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spc="300" baseline="0">
                <a:solidFill>
                  <a:schemeClr val="tx1"/>
                </a:solidFill>
                <a:latin typeface="Helvetica" panose="020B0604020202030204" pitchFamily="34" charset="0"/>
                <a:ea typeface="Roboto Slab" pitchFamily="2" charset="0"/>
              </a:defRPr>
            </a:lvl1pPr>
          </a:lstStyle>
          <a:p>
            <a:r>
              <a:rPr lang="en-US" dirty="0"/>
              <a:t>www.yourwebsite.com</a:t>
            </a:r>
          </a:p>
        </p:txBody>
      </p:sp>
      <p:sp>
        <p:nvSpPr>
          <p:cNvPr id="14" name="Slide Number Placeholder 9"/>
          <p:cNvSpPr>
            <a:spLocks noGrp="1"/>
          </p:cNvSpPr>
          <p:nvPr>
            <p:ph type="sldNum" sz="quarter" idx="11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/>
                </a:solidFill>
                <a:latin typeface="Helvetica" panose="020B0604020202030204" pitchFamily="34" charset="0"/>
                <a:ea typeface="Roboto Slab" pitchFamily="2" charset="0"/>
              </a:defRPr>
            </a:lvl1pPr>
          </a:lstStyle>
          <a:p>
            <a:fld id="{E72B8170-242D-42EF-8B64-B507C79780AD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n>
                  <a:noFill/>
                </a:ln>
              </a:rPr>
              <a:t>Company Team Members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5639381" y="1074102"/>
            <a:ext cx="913238" cy="0"/>
          </a:xfrm>
          <a:prstGeom prst="line">
            <a:avLst/>
          </a:prstGeom>
          <a:ln w="285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/>
          <p:cNvGrpSpPr/>
          <p:nvPr/>
        </p:nvGrpSpPr>
        <p:grpSpPr>
          <a:xfrm>
            <a:off x="2358572" y="1847147"/>
            <a:ext cx="1698172" cy="1403837"/>
            <a:chOff x="4157261" y="1992287"/>
            <a:chExt cx="1698172" cy="1403837"/>
          </a:xfrm>
        </p:grpSpPr>
        <p:grpSp>
          <p:nvGrpSpPr>
            <p:cNvPr id="26" name="Group 25"/>
            <p:cNvGrpSpPr/>
            <p:nvPr/>
          </p:nvGrpSpPr>
          <p:grpSpPr>
            <a:xfrm>
              <a:off x="4157261" y="1992287"/>
              <a:ext cx="1698172" cy="980759"/>
              <a:chOff x="1295964" y="4482318"/>
              <a:chExt cx="1698172" cy="980759"/>
            </a:xfrm>
          </p:grpSpPr>
          <p:sp>
            <p:nvSpPr>
              <p:cNvPr id="41" name="TextBox 40"/>
              <p:cNvSpPr txBox="1"/>
              <p:nvPr/>
            </p:nvSpPr>
            <p:spPr>
              <a:xfrm>
                <a:off x="1295964" y="4482318"/>
                <a:ext cx="1189518" cy="3577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2300"/>
                  </a:lnSpc>
                </a:pPr>
                <a:r>
                  <a:rPr lang="en-US" sz="1500" b="1" dirty="0">
                    <a:solidFill>
                      <a:schemeClr val="accent4"/>
                    </a:solidFill>
                    <a:latin typeface="Helvetica" panose="020B0604020202030204" pitchFamily="34" charset="0"/>
                    <a:ea typeface="Roboto Slab" pitchFamily="2" charset="0"/>
                  </a:rPr>
                  <a:t>JOHN DEO</a:t>
                </a:r>
                <a:endParaRPr lang="en-US" sz="2000" b="1" dirty="0">
                  <a:solidFill>
                    <a:schemeClr val="accent4"/>
                  </a:solidFill>
                  <a:latin typeface="Helvetica" panose="020B0604020202030204" pitchFamily="34" charset="0"/>
                  <a:ea typeface="Roboto Slab" pitchFamily="2" charset="0"/>
                </a:endParaRPr>
              </a:p>
            </p:txBody>
          </p:sp>
          <p:sp>
            <p:nvSpPr>
              <p:cNvPr id="42" name="Rectangle 41"/>
              <p:cNvSpPr/>
              <p:nvPr/>
            </p:nvSpPr>
            <p:spPr>
              <a:xfrm>
                <a:off x="1295964" y="4832135"/>
                <a:ext cx="1698172" cy="63094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ts val="1400"/>
                  </a:lnSpc>
                </a:pPr>
                <a:r>
                  <a:rPr lang="en-US" sz="1200" dirty="0">
                    <a:latin typeface="PT Sans" panose="020B0503020203020204" pitchFamily="34" charset="0"/>
                    <a:ea typeface="PT Sans" panose="020B0503020203020204" pitchFamily="34" charset="0"/>
                    <a:cs typeface="Open Sans Condensed Light" panose="020B0306030504020204" pitchFamily="34" charset="0"/>
                    <a:sym typeface="Montserrat-Regular" charset="0"/>
                  </a:rPr>
                  <a:t>This letterhead lorem design meant to texts project Lorem text off</a:t>
                </a:r>
              </a:p>
            </p:txBody>
          </p:sp>
        </p:grpSp>
        <p:grpSp>
          <p:nvGrpSpPr>
            <p:cNvPr id="27" name="Group 26"/>
            <p:cNvGrpSpPr/>
            <p:nvPr/>
          </p:nvGrpSpPr>
          <p:grpSpPr>
            <a:xfrm>
              <a:off x="4255155" y="3099662"/>
              <a:ext cx="1091624" cy="296462"/>
              <a:chOff x="1515100" y="5516154"/>
              <a:chExt cx="1324077" cy="359591"/>
            </a:xfrm>
          </p:grpSpPr>
          <p:sp>
            <p:nvSpPr>
              <p:cNvPr id="29" name="Rectangle 28"/>
              <p:cNvSpPr/>
              <p:nvPr/>
            </p:nvSpPr>
            <p:spPr>
              <a:xfrm>
                <a:off x="1515100" y="5516154"/>
                <a:ext cx="1324077" cy="359591"/>
              </a:xfrm>
              <a:prstGeom prst="rect">
                <a:avLst/>
              </a:prstGeom>
              <a:noFill/>
              <a:ln w="9525"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30" name="Group 29"/>
              <p:cNvGrpSpPr/>
              <p:nvPr/>
            </p:nvGrpSpPr>
            <p:grpSpPr>
              <a:xfrm>
                <a:off x="1747552" y="5584029"/>
                <a:ext cx="859172" cy="223840"/>
                <a:chOff x="1871822" y="5616406"/>
                <a:chExt cx="610631" cy="159087"/>
              </a:xfrm>
            </p:grpSpPr>
            <p:grpSp>
              <p:nvGrpSpPr>
                <p:cNvPr id="31" name="Group 30"/>
                <p:cNvGrpSpPr/>
                <p:nvPr/>
              </p:nvGrpSpPr>
              <p:grpSpPr>
                <a:xfrm>
                  <a:off x="1871822" y="5616406"/>
                  <a:ext cx="159086" cy="159087"/>
                  <a:chOff x="1324575" y="5760204"/>
                  <a:chExt cx="305861" cy="305861"/>
                </a:xfrm>
              </p:grpSpPr>
              <p:sp>
                <p:nvSpPr>
                  <p:cNvPr id="38" name="Oval 37"/>
                  <p:cNvSpPr/>
                  <p:nvPr/>
                </p:nvSpPr>
                <p:spPr>
                  <a:xfrm>
                    <a:off x="1324575" y="5760204"/>
                    <a:ext cx="305861" cy="305861"/>
                  </a:xfrm>
                  <a:prstGeom prst="ellipse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40" name="AutoShape 1"/>
                  <p:cNvSpPr>
                    <a:spLocks/>
                  </p:cNvSpPr>
                  <p:nvPr/>
                </p:nvSpPr>
                <p:spPr bwMode="auto">
                  <a:xfrm>
                    <a:off x="1398453" y="5848888"/>
                    <a:ext cx="158105" cy="128492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21600" y="2556"/>
                        </a:moveTo>
                        <a:cubicBezTo>
                          <a:pt x="20805" y="2990"/>
                          <a:pt x="19951" y="3284"/>
                          <a:pt x="19055" y="3415"/>
                        </a:cubicBezTo>
                        <a:cubicBezTo>
                          <a:pt x="19970" y="2740"/>
                          <a:pt x="20673" y="1672"/>
                          <a:pt x="21003" y="399"/>
                        </a:cubicBezTo>
                        <a:cubicBezTo>
                          <a:pt x="20147" y="1023"/>
                          <a:pt x="19199" y="1477"/>
                          <a:pt x="18189" y="1721"/>
                        </a:cubicBezTo>
                        <a:cubicBezTo>
                          <a:pt x="17381" y="662"/>
                          <a:pt x="16229" y="0"/>
                          <a:pt x="14954" y="0"/>
                        </a:cubicBezTo>
                        <a:cubicBezTo>
                          <a:pt x="12507" y="0"/>
                          <a:pt x="10523" y="2441"/>
                          <a:pt x="10523" y="5453"/>
                        </a:cubicBezTo>
                        <a:cubicBezTo>
                          <a:pt x="10523" y="5880"/>
                          <a:pt x="10562" y="6296"/>
                          <a:pt x="10638" y="6695"/>
                        </a:cubicBezTo>
                        <a:cubicBezTo>
                          <a:pt x="6955" y="6468"/>
                          <a:pt x="3690" y="4297"/>
                          <a:pt x="1504" y="998"/>
                        </a:cubicBezTo>
                        <a:cubicBezTo>
                          <a:pt x="1122" y="1803"/>
                          <a:pt x="904" y="2739"/>
                          <a:pt x="904" y="3739"/>
                        </a:cubicBezTo>
                        <a:cubicBezTo>
                          <a:pt x="904" y="5631"/>
                          <a:pt x="1686" y="7300"/>
                          <a:pt x="2876" y="8278"/>
                        </a:cubicBezTo>
                        <a:cubicBezTo>
                          <a:pt x="2149" y="8250"/>
                          <a:pt x="1466" y="8004"/>
                          <a:pt x="868" y="7596"/>
                        </a:cubicBezTo>
                        <a:cubicBezTo>
                          <a:pt x="867" y="7619"/>
                          <a:pt x="867" y="7642"/>
                          <a:pt x="867" y="7665"/>
                        </a:cubicBezTo>
                        <a:cubicBezTo>
                          <a:pt x="867" y="10307"/>
                          <a:pt x="2395" y="12510"/>
                          <a:pt x="4423" y="13011"/>
                        </a:cubicBezTo>
                        <a:cubicBezTo>
                          <a:pt x="4051" y="13136"/>
                          <a:pt x="3659" y="13203"/>
                          <a:pt x="3255" y="13203"/>
                        </a:cubicBezTo>
                        <a:cubicBezTo>
                          <a:pt x="2969" y="13203"/>
                          <a:pt x="2692" y="13169"/>
                          <a:pt x="2421" y="13105"/>
                        </a:cubicBezTo>
                        <a:cubicBezTo>
                          <a:pt x="2985" y="15271"/>
                          <a:pt x="4622" y="16848"/>
                          <a:pt x="6561" y="16892"/>
                        </a:cubicBezTo>
                        <a:cubicBezTo>
                          <a:pt x="5044" y="18355"/>
                          <a:pt x="3134" y="19226"/>
                          <a:pt x="1057" y="19226"/>
                        </a:cubicBezTo>
                        <a:cubicBezTo>
                          <a:pt x="699" y="19226"/>
                          <a:pt x="347" y="19201"/>
                          <a:pt x="0" y="19149"/>
                        </a:cubicBezTo>
                        <a:cubicBezTo>
                          <a:pt x="1961" y="20698"/>
                          <a:pt x="4291" y="21600"/>
                          <a:pt x="6793" y="21600"/>
                        </a:cubicBezTo>
                        <a:cubicBezTo>
                          <a:pt x="14944" y="21600"/>
                          <a:pt x="19401" y="13291"/>
                          <a:pt x="19401" y="6085"/>
                        </a:cubicBezTo>
                        <a:cubicBezTo>
                          <a:pt x="19401" y="5848"/>
                          <a:pt x="19397" y="5613"/>
                          <a:pt x="19389" y="5380"/>
                        </a:cubicBezTo>
                        <a:cubicBezTo>
                          <a:pt x="20255" y="4610"/>
                          <a:pt x="21006" y="3650"/>
                          <a:pt x="21600" y="2556"/>
                        </a:cubicBezTo>
                        <a:cubicBezTo>
                          <a:pt x="21600" y="2556"/>
                          <a:pt x="21600" y="2556"/>
                          <a:pt x="21600" y="2556"/>
                        </a:cubicBezTo>
                        <a:close/>
                        <a:moveTo>
                          <a:pt x="21600" y="2556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xtLst/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2" name="Group 31"/>
                <p:cNvGrpSpPr/>
                <p:nvPr/>
              </p:nvGrpSpPr>
              <p:grpSpPr>
                <a:xfrm>
                  <a:off x="2097594" y="5616406"/>
                  <a:ext cx="159086" cy="159087"/>
                  <a:chOff x="1684215" y="5760204"/>
                  <a:chExt cx="305861" cy="305861"/>
                </a:xfrm>
              </p:grpSpPr>
              <p:sp>
                <p:nvSpPr>
                  <p:cNvPr id="36" name="Oval 35"/>
                  <p:cNvSpPr/>
                  <p:nvPr/>
                </p:nvSpPr>
                <p:spPr>
                  <a:xfrm>
                    <a:off x="1684215" y="5760204"/>
                    <a:ext cx="305861" cy="305861"/>
                  </a:xfrm>
                  <a:prstGeom prst="ellipse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37" name="AutoShape 21"/>
                  <p:cNvSpPr>
                    <a:spLocks/>
                  </p:cNvSpPr>
                  <p:nvPr/>
                </p:nvSpPr>
                <p:spPr bwMode="auto">
                  <a:xfrm>
                    <a:off x="1779016" y="5855006"/>
                    <a:ext cx="116258" cy="116258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18362" y="2163"/>
                        </a:moveTo>
                        <a:lnTo>
                          <a:pt x="18362" y="5400"/>
                        </a:lnTo>
                        <a:lnTo>
                          <a:pt x="16200" y="5400"/>
                        </a:lnTo>
                        <a:cubicBezTo>
                          <a:pt x="15551" y="5400"/>
                          <a:pt x="15119" y="5832"/>
                          <a:pt x="15119" y="6482"/>
                        </a:cubicBezTo>
                        <a:lnTo>
                          <a:pt x="15119" y="8638"/>
                        </a:lnTo>
                        <a:lnTo>
                          <a:pt x="18362" y="8638"/>
                        </a:lnTo>
                        <a:lnTo>
                          <a:pt x="18362" y="11881"/>
                        </a:lnTo>
                        <a:lnTo>
                          <a:pt x="15119" y="11881"/>
                        </a:lnTo>
                        <a:lnTo>
                          <a:pt x="15119" y="19438"/>
                        </a:lnTo>
                        <a:lnTo>
                          <a:pt x="11881" y="19438"/>
                        </a:lnTo>
                        <a:lnTo>
                          <a:pt x="11881" y="11881"/>
                        </a:lnTo>
                        <a:lnTo>
                          <a:pt x="9719" y="11881"/>
                        </a:lnTo>
                        <a:lnTo>
                          <a:pt x="9719" y="8638"/>
                        </a:lnTo>
                        <a:lnTo>
                          <a:pt x="11881" y="8638"/>
                        </a:lnTo>
                        <a:lnTo>
                          <a:pt x="11881" y="5938"/>
                        </a:lnTo>
                        <a:cubicBezTo>
                          <a:pt x="11881" y="3888"/>
                          <a:pt x="13606" y="2163"/>
                          <a:pt x="15662" y="2163"/>
                        </a:cubicBezTo>
                        <a:cubicBezTo>
                          <a:pt x="15662" y="2163"/>
                          <a:pt x="18362" y="2163"/>
                          <a:pt x="18362" y="2163"/>
                        </a:cubicBezTo>
                        <a:close/>
                        <a:moveTo>
                          <a:pt x="19438" y="0"/>
                        </a:moveTo>
                        <a:lnTo>
                          <a:pt x="2163" y="0"/>
                        </a:lnTo>
                        <a:cubicBezTo>
                          <a:pt x="971" y="0"/>
                          <a:pt x="0" y="971"/>
                          <a:pt x="0" y="2163"/>
                        </a:cubicBezTo>
                        <a:lnTo>
                          <a:pt x="0" y="19438"/>
                        </a:lnTo>
                        <a:cubicBezTo>
                          <a:pt x="0" y="20630"/>
                          <a:pt x="971" y="21600"/>
                          <a:pt x="2163" y="21600"/>
                        </a:cubicBezTo>
                        <a:lnTo>
                          <a:pt x="19438" y="21600"/>
                        </a:lnTo>
                        <a:cubicBezTo>
                          <a:pt x="20630" y="21600"/>
                          <a:pt x="21600" y="20630"/>
                          <a:pt x="21600" y="19438"/>
                        </a:cubicBezTo>
                        <a:lnTo>
                          <a:pt x="21600" y="2163"/>
                        </a:lnTo>
                        <a:cubicBezTo>
                          <a:pt x="21600" y="971"/>
                          <a:pt x="20630" y="0"/>
                          <a:pt x="19438" y="0"/>
                        </a:cubicBezTo>
                        <a:cubicBezTo>
                          <a:pt x="19438" y="0"/>
                          <a:pt x="19438" y="0"/>
                          <a:pt x="19438" y="0"/>
                        </a:cubicBezTo>
                        <a:close/>
                        <a:moveTo>
                          <a:pt x="19438" y="0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3" name="Group 32"/>
                <p:cNvGrpSpPr/>
                <p:nvPr/>
              </p:nvGrpSpPr>
              <p:grpSpPr>
                <a:xfrm>
                  <a:off x="2323367" y="5616406"/>
                  <a:ext cx="159086" cy="159087"/>
                  <a:chOff x="2177216" y="5760204"/>
                  <a:chExt cx="305861" cy="305861"/>
                </a:xfrm>
              </p:grpSpPr>
              <p:sp>
                <p:nvSpPr>
                  <p:cNvPr id="34" name="Oval 33"/>
                  <p:cNvSpPr/>
                  <p:nvPr/>
                </p:nvSpPr>
                <p:spPr>
                  <a:xfrm>
                    <a:off x="2177216" y="5760204"/>
                    <a:ext cx="305861" cy="305861"/>
                  </a:xfrm>
                  <a:prstGeom prst="ellipse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35" name="AutoShape 18"/>
                  <p:cNvSpPr>
                    <a:spLocks/>
                  </p:cNvSpPr>
                  <p:nvPr/>
                </p:nvSpPr>
                <p:spPr bwMode="auto">
                  <a:xfrm>
                    <a:off x="2243592" y="5857843"/>
                    <a:ext cx="173108" cy="110583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574" h="21486">
                        <a:moveTo>
                          <a:pt x="21169" y="9121"/>
                        </a:moveTo>
                        <a:lnTo>
                          <a:pt x="19513" y="9121"/>
                        </a:lnTo>
                        <a:lnTo>
                          <a:pt x="19513" y="6544"/>
                        </a:lnTo>
                        <a:cubicBezTo>
                          <a:pt x="19513" y="6195"/>
                          <a:pt x="19331" y="5914"/>
                          <a:pt x="19108" y="5914"/>
                        </a:cubicBezTo>
                        <a:lnTo>
                          <a:pt x="17714" y="5914"/>
                        </a:lnTo>
                        <a:cubicBezTo>
                          <a:pt x="17491" y="5914"/>
                          <a:pt x="17309" y="6195"/>
                          <a:pt x="17309" y="6544"/>
                        </a:cubicBezTo>
                        <a:lnTo>
                          <a:pt x="17309" y="9121"/>
                        </a:lnTo>
                        <a:lnTo>
                          <a:pt x="15653" y="9121"/>
                        </a:lnTo>
                        <a:cubicBezTo>
                          <a:pt x="15428" y="9121"/>
                          <a:pt x="15247" y="9404"/>
                          <a:pt x="15247" y="9753"/>
                        </a:cubicBezTo>
                        <a:lnTo>
                          <a:pt x="15247" y="11921"/>
                        </a:lnTo>
                        <a:cubicBezTo>
                          <a:pt x="15247" y="12270"/>
                          <a:pt x="15428" y="12553"/>
                          <a:pt x="15653" y="12553"/>
                        </a:cubicBezTo>
                        <a:lnTo>
                          <a:pt x="17309" y="12553"/>
                        </a:lnTo>
                        <a:lnTo>
                          <a:pt x="17309" y="15130"/>
                        </a:lnTo>
                        <a:cubicBezTo>
                          <a:pt x="17309" y="15479"/>
                          <a:pt x="17491" y="15762"/>
                          <a:pt x="17714" y="15762"/>
                        </a:cubicBezTo>
                        <a:lnTo>
                          <a:pt x="19108" y="15762"/>
                        </a:lnTo>
                        <a:cubicBezTo>
                          <a:pt x="19331" y="15762"/>
                          <a:pt x="19513" y="15479"/>
                          <a:pt x="19513" y="15130"/>
                        </a:cubicBezTo>
                        <a:lnTo>
                          <a:pt x="19513" y="12553"/>
                        </a:lnTo>
                        <a:lnTo>
                          <a:pt x="21169" y="12553"/>
                        </a:lnTo>
                        <a:cubicBezTo>
                          <a:pt x="21393" y="12553"/>
                          <a:pt x="21574" y="12270"/>
                          <a:pt x="21574" y="11921"/>
                        </a:cubicBezTo>
                        <a:lnTo>
                          <a:pt x="21574" y="9753"/>
                        </a:lnTo>
                        <a:cubicBezTo>
                          <a:pt x="21574" y="9404"/>
                          <a:pt x="21393" y="9121"/>
                          <a:pt x="21169" y="9121"/>
                        </a:cubicBezTo>
                        <a:close/>
                        <a:moveTo>
                          <a:pt x="7107" y="9603"/>
                        </a:moveTo>
                        <a:lnTo>
                          <a:pt x="7107" y="12241"/>
                        </a:lnTo>
                        <a:cubicBezTo>
                          <a:pt x="7107" y="12637"/>
                          <a:pt x="7314" y="12960"/>
                          <a:pt x="7569" y="12960"/>
                        </a:cubicBezTo>
                        <a:lnTo>
                          <a:pt x="10940" y="12960"/>
                        </a:lnTo>
                        <a:cubicBezTo>
                          <a:pt x="10349" y="15563"/>
                          <a:pt x="8746" y="17430"/>
                          <a:pt x="6870" y="17408"/>
                        </a:cubicBezTo>
                        <a:cubicBezTo>
                          <a:pt x="4594" y="17382"/>
                          <a:pt x="2712" y="14548"/>
                          <a:pt x="2623" y="11008"/>
                        </a:cubicBezTo>
                        <a:cubicBezTo>
                          <a:pt x="2529" y="7212"/>
                          <a:pt x="4485" y="4078"/>
                          <a:pt x="6902" y="4078"/>
                        </a:cubicBezTo>
                        <a:cubicBezTo>
                          <a:pt x="8007" y="4078"/>
                          <a:pt x="9016" y="4733"/>
                          <a:pt x="9776" y="5808"/>
                        </a:cubicBezTo>
                        <a:cubicBezTo>
                          <a:pt x="9957" y="6063"/>
                          <a:pt x="10231" y="6064"/>
                          <a:pt x="10409" y="5804"/>
                        </a:cubicBezTo>
                        <a:lnTo>
                          <a:pt x="11647" y="3991"/>
                        </a:lnTo>
                        <a:cubicBezTo>
                          <a:pt x="11840" y="3707"/>
                          <a:pt x="11840" y="3228"/>
                          <a:pt x="11648" y="2944"/>
                        </a:cubicBezTo>
                        <a:cubicBezTo>
                          <a:pt x="10442" y="1165"/>
                          <a:pt x="8824" y="57"/>
                          <a:pt x="7040" y="2"/>
                        </a:cubicBezTo>
                        <a:cubicBezTo>
                          <a:pt x="3235" y="-114"/>
                          <a:pt x="27" y="4743"/>
                          <a:pt x="0" y="10667"/>
                        </a:cubicBezTo>
                        <a:cubicBezTo>
                          <a:pt x="-26" y="16636"/>
                          <a:pt x="3074" y="21486"/>
                          <a:pt x="6902" y="21486"/>
                        </a:cubicBezTo>
                        <a:cubicBezTo>
                          <a:pt x="10584" y="21486"/>
                          <a:pt x="13591" y="16999"/>
                          <a:pt x="13793" y="11347"/>
                        </a:cubicBezTo>
                        <a:cubicBezTo>
                          <a:pt x="13798" y="11277"/>
                          <a:pt x="13802" y="8882"/>
                          <a:pt x="13802" y="8882"/>
                        </a:cubicBezTo>
                        <a:lnTo>
                          <a:pt x="7569" y="8882"/>
                        </a:lnTo>
                        <a:cubicBezTo>
                          <a:pt x="7314" y="8882"/>
                          <a:pt x="7107" y="9205"/>
                          <a:pt x="7107" y="9603"/>
                        </a:cubicBezTo>
                        <a:close/>
                        <a:moveTo>
                          <a:pt x="7107" y="9603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</p:grpSp>
        </p:grpSp>
      </p:grpSp>
      <p:grpSp>
        <p:nvGrpSpPr>
          <p:cNvPr id="43" name="Group 42"/>
          <p:cNvGrpSpPr/>
          <p:nvPr/>
        </p:nvGrpSpPr>
        <p:grpSpPr>
          <a:xfrm>
            <a:off x="8135257" y="1847147"/>
            <a:ext cx="1698172" cy="1403837"/>
            <a:chOff x="4157261" y="1992287"/>
            <a:chExt cx="1698172" cy="1403837"/>
          </a:xfrm>
        </p:grpSpPr>
        <p:grpSp>
          <p:nvGrpSpPr>
            <p:cNvPr id="44" name="Group 43"/>
            <p:cNvGrpSpPr/>
            <p:nvPr/>
          </p:nvGrpSpPr>
          <p:grpSpPr>
            <a:xfrm>
              <a:off x="4157261" y="1992287"/>
              <a:ext cx="1698172" cy="980759"/>
              <a:chOff x="1295964" y="4482318"/>
              <a:chExt cx="1698172" cy="980759"/>
            </a:xfrm>
          </p:grpSpPr>
          <p:sp>
            <p:nvSpPr>
              <p:cNvPr id="57" name="TextBox 56"/>
              <p:cNvSpPr txBox="1"/>
              <p:nvPr/>
            </p:nvSpPr>
            <p:spPr>
              <a:xfrm>
                <a:off x="1295964" y="4482318"/>
                <a:ext cx="1189518" cy="3577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2300"/>
                  </a:lnSpc>
                </a:pPr>
                <a:r>
                  <a:rPr lang="en-US" sz="1500" b="1" dirty="0">
                    <a:solidFill>
                      <a:schemeClr val="accent4"/>
                    </a:solidFill>
                    <a:latin typeface="Helvetica" panose="020B0604020202030204" pitchFamily="34" charset="0"/>
                    <a:ea typeface="Roboto Slab" pitchFamily="2" charset="0"/>
                  </a:rPr>
                  <a:t>JOHN DEO</a:t>
                </a:r>
                <a:endParaRPr lang="en-US" sz="2000" b="1" dirty="0">
                  <a:solidFill>
                    <a:schemeClr val="accent4"/>
                  </a:solidFill>
                  <a:latin typeface="Helvetica" panose="020B0604020202030204" pitchFamily="34" charset="0"/>
                  <a:ea typeface="Roboto Slab" pitchFamily="2" charset="0"/>
                </a:endParaRPr>
              </a:p>
            </p:txBody>
          </p:sp>
          <p:sp>
            <p:nvSpPr>
              <p:cNvPr id="58" name="Rectangle 57"/>
              <p:cNvSpPr/>
              <p:nvPr/>
            </p:nvSpPr>
            <p:spPr>
              <a:xfrm>
                <a:off x="1295964" y="4832135"/>
                <a:ext cx="1698172" cy="63094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ts val="1400"/>
                  </a:lnSpc>
                </a:pPr>
                <a:r>
                  <a:rPr lang="en-US" sz="1200" dirty="0">
                    <a:latin typeface="PT Sans" panose="020B0503020203020204" pitchFamily="34" charset="0"/>
                    <a:ea typeface="PT Sans" panose="020B0503020203020204" pitchFamily="34" charset="0"/>
                    <a:cs typeface="Open Sans Condensed Light" panose="020B0306030504020204" pitchFamily="34" charset="0"/>
                    <a:sym typeface="Montserrat-Regular" charset="0"/>
                  </a:rPr>
                  <a:t>This letterhead lorem design meant to texts project Lorem text off</a:t>
                </a:r>
              </a:p>
            </p:txBody>
          </p:sp>
        </p:grpSp>
        <p:grpSp>
          <p:nvGrpSpPr>
            <p:cNvPr id="45" name="Group 44"/>
            <p:cNvGrpSpPr/>
            <p:nvPr/>
          </p:nvGrpSpPr>
          <p:grpSpPr>
            <a:xfrm>
              <a:off x="4255155" y="3099662"/>
              <a:ext cx="1091624" cy="296462"/>
              <a:chOff x="1515100" y="5516154"/>
              <a:chExt cx="1324077" cy="359591"/>
            </a:xfrm>
          </p:grpSpPr>
          <p:sp>
            <p:nvSpPr>
              <p:cNvPr id="46" name="Rectangle 45"/>
              <p:cNvSpPr/>
              <p:nvPr/>
            </p:nvSpPr>
            <p:spPr>
              <a:xfrm>
                <a:off x="1515100" y="5516154"/>
                <a:ext cx="1324077" cy="359591"/>
              </a:xfrm>
              <a:prstGeom prst="rect">
                <a:avLst/>
              </a:prstGeom>
              <a:noFill/>
              <a:ln w="9525"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47" name="Group 46"/>
              <p:cNvGrpSpPr/>
              <p:nvPr/>
            </p:nvGrpSpPr>
            <p:grpSpPr>
              <a:xfrm>
                <a:off x="1747552" y="5584029"/>
                <a:ext cx="859172" cy="223840"/>
                <a:chOff x="1871822" y="5616406"/>
                <a:chExt cx="610631" cy="159087"/>
              </a:xfrm>
            </p:grpSpPr>
            <p:grpSp>
              <p:nvGrpSpPr>
                <p:cNvPr id="48" name="Group 47"/>
                <p:cNvGrpSpPr/>
                <p:nvPr/>
              </p:nvGrpSpPr>
              <p:grpSpPr>
                <a:xfrm>
                  <a:off x="1871822" y="5616406"/>
                  <a:ext cx="159086" cy="159087"/>
                  <a:chOff x="1324575" y="5760204"/>
                  <a:chExt cx="305861" cy="305861"/>
                </a:xfrm>
              </p:grpSpPr>
              <p:sp>
                <p:nvSpPr>
                  <p:cNvPr id="55" name="Oval 54"/>
                  <p:cNvSpPr/>
                  <p:nvPr/>
                </p:nvSpPr>
                <p:spPr>
                  <a:xfrm>
                    <a:off x="1324575" y="5760204"/>
                    <a:ext cx="305861" cy="305861"/>
                  </a:xfrm>
                  <a:prstGeom prst="ellipse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56" name="AutoShape 1"/>
                  <p:cNvSpPr>
                    <a:spLocks/>
                  </p:cNvSpPr>
                  <p:nvPr/>
                </p:nvSpPr>
                <p:spPr bwMode="auto">
                  <a:xfrm>
                    <a:off x="1398453" y="5848888"/>
                    <a:ext cx="158105" cy="128492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21600" y="2556"/>
                        </a:moveTo>
                        <a:cubicBezTo>
                          <a:pt x="20805" y="2990"/>
                          <a:pt x="19951" y="3284"/>
                          <a:pt x="19055" y="3415"/>
                        </a:cubicBezTo>
                        <a:cubicBezTo>
                          <a:pt x="19970" y="2740"/>
                          <a:pt x="20673" y="1672"/>
                          <a:pt x="21003" y="399"/>
                        </a:cubicBezTo>
                        <a:cubicBezTo>
                          <a:pt x="20147" y="1023"/>
                          <a:pt x="19199" y="1477"/>
                          <a:pt x="18189" y="1721"/>
                        </a:cubicBezTo>
                        <a:cubicBezTo>
                          <a:pt x="17381" y="662"/>
                          <a:pt x="16229" y="0"/>
                          <a:pt x="14954" y="0"/>
                        </a:cubicBezTo>
                        <a:cubicBezTo>
                          <a:pt x="12507" y="0"/>
                          <a:pt x="10523" y="2441"/>
                          <a:pt x="10523" y="5453"/>
                        </a:cubicBezTo>
                        <a:cubicBezTo>
                          <a:pt x="10523" y="5880"/>
                          <a:pt x="10562" y="6296"/>
                          <a:pt x="10638" y="6695"/>
                        </a:cubicBezTo>
                        <a:cubicBezTo>
                          <a:pt x="6955" y="6468"/>
                          <a:pt x="3690" y="4297"/>
                          <a:pt x="1504" y="998"/>
                        </a:cubicBezTo>
                        <a:cubicBezTo>
                          <a:pt x="1122" y="1803"/>
                          <a:pt x="904" y="2739"/>
                          <a:pt x="904" y="3739"/>
                        </a:cubicBezTo>
                        <a:cubicBezTo>
                          <a:pt x="904" y="5631"/>
                          <a:pt x="1686" y="7300"/>
                          <a:pt x="2876" y="8278"/>
                        </a:cubicBezTo>
                        <a:cubicBezTo>
                          <a:pt x="2149" y="8250"/>
                          <a:pt x="1466" y="8004"/>
                          <a:pt x="868" y="7596"/>
                        </a:cubicBezTo>
                        <a:cubicBezTo>
                          <a:pt x="867" y="7619"/>
                          <a:pt x="867" y="7642"/>
                          <a:pt x="867" y="7665"/>
                        </a:cubicBezTo>
                        <a:cubicBezTo>
                          <a:pt x="867" y="10307"/>
                          <a:pt x="2395" y="12510"/>
                          <a:pt x="4423" y="13011"/>
                        </a:cubicBezTo>
                        <a:cubicBezTo>
                          <a:pt x="4051" y="13136"/>
                          <a:pt x="3659" y="13203"/>
                          <a:pt x="3255" y="13203"/>
                        </a:cubicBezTo>
                        <a:cubicBezTo>
                          <a:pt x="2969" y="13203"/>
                          <a:pt x="2692" y="13169"/>
                          <a:pt x="2421" y="13105"/>
                        </a:cubicBezTo>
                        <a:cubicBezTo>
                          <a:pt x="2985" y="15271"/>
                          <a:pt x="4622" y="16848"/>
                          <a:pt x="6561" y="16892"/>
                        </a:cubicBezTo>
                        <a:cubicBezTo>
                          <a:pt x="5044" y="18355"/>
                          <a:pt x="3134" y="19226"/>
                          <a:pt x="1057" y="19226"/>
                        </a:cubicBezTo>
                        <a:cubicBezTo>
                          <a:pt x="699" y="19226"/>
                          <a:pt x="347" y="19201"/>
                          <a:pt x="0" y="19149"/>
                        </a:cubicBezTo>
                        <a:cubicBezTo>
                          <a:pt x="1961" y="20698"/>
                          <a:pt x="4291" y="21600"/>
                          <a:pt x="6793" y="21600"/>
                        </a:cubicBezTo>
                        <a:cubicBezTo>
                          <a:pt x="14944" y="21600"/>
                          <a:pt x="19401" y="13291"/>
                          <a:pt x="19401" y="6085"/>
                        </a:cubicBezTo>
                        <a:cubicBezTo>
                          <a:pt x="19401" y="5848"/>
                          <a:pt x="19397" y="5613"/>
                          <a:pt x="19389" y="5380"/>
                        </a:cubicBezTo>
                        <a:cubicBezTo>
                          <a:pt x="20255" y="4610"/>
                          <a:pt x="21006" y="3650"/>
                          <a:pt x="21600" y="2556"/>
                        </a:cubicBezTo>
                        <a:cubicBezTo>
                          <a:pt x="21600" y="2556"/>
                          <a:pt x="21600" y="2556"/>
                          <a:pt x="21600" y="2556"/>
                        </a:cubicBezTo>
                        <a:close/>
                        <a:moveTo>
                          <a:pt x="21600" y="2556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xtLst/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49" name="Group 48"/>
                <p:cNvGrpSpPr/>
                <p:nvPr/>
              </p:nvGrpSpPr>
              <p:grpSpPr>
                <a:xfrm>
                  <a:off x="2097594" y="5616406"/>
                  <a:ext cx="159086" cy="159087"/>
                  <a:chOff x="1684215" y="5760204"/>
                  <a:chExt cx="305861" cy="305861"/>
                </a:xfrm>
              </p:grpSpPr>
              <p:sp>
                <p:nvSpPr>
                  <p:cNvPr id="53" name="Oval 52"/>
                  <p:cNvSpPr/>
                  <p:nvPr/>
                </p:nvSpPr>
                <p:spPr>
                  <a:xfrm>
                    <a:off x="1684215" y="5760204"/>
                    <a:ext cx="305861" cy="305861"/>
                  </a:xfrm>
                  <a:prstGeom prst="ellipse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54" name="AutoShape 21"/>
                  <p:cNvSpPr>
                    <a:spLocks/>
                  </p:cNvSpPr>
                  <p:nvPr/>
                </p:nvSpPr>
                <p:spPr bwMode="auto">
                  <a:xfrm>
                    <a:off x="1779016" y="5855006"/>
                    <a:ext cx="116258" cy="116258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18362" y="2163"/>
                        </a:moveTo>
                        <a:lnTo>
                          <a:pt x="18362" y="5400"/>
                        </a:lnTo>
                        <a:lnTo>
                          <a:pt x="16200" y="5400"/>
                        </a:lnTo>
                        <a:cubicBezTo>
                          <a:pt x="15551" y="5400"/>
                          <a:pt x="15119" y="5832"/>
                          <a:pt x="15119" y="6482"/>
                        </a:cubicBezTo>
                        <a:lnTo>
                          <a:pt x="15119" y="8638"/>
                        </a:lnTo>
                        <a:lnTo>
                          <a:pt x="18362" y="8638"/>
                        </a:lnTo>
                        <a:lnTo>
                          <a:pt x="18362" y="11881"/>
                        </a:lnTo>
                        <a:lnTo>
                          <a:pt x="15119" y="11881"/>
                        </a:lnTo>
                        <a:lnTo>
                          <a:pt x="15119" y="19438"/>
                        </a:lnTo>
                        <a:lnTo>
                          <a:pt x="11881" y="19438"/>
                        </a:lnTo>
                        <a:lnTo>
                          <a:pt x="11881" y="11881"/>
                        </a:lnTo>
                        <a:lnTo>
                          <a:pt x="9719" y="11881"/>
                        </a:lnTo>
                        <a:lnTo>
                          <a:pt x="9719" y="8638"/>
                        </a:lnTo>
                        <a:lnTo>
                          <a:pt x="11881" y="8638"/>
                        </a:lnTo>
                        <a:lnTo>
                          <a:pt x="11881" y="5938"/>
                        </a:lnTo>
                        <a:cubicBezTo>
                          <a:pt x="11881" y="3888"/>
                          <a:pt x="13606" y="2163"/>
                          <a:pt x="15662" y="2163"/>
                        </a:cubicBezTo>
                        <a:cubicBezTo>
                          <a:pt x="15662" y="2163"/>
                          <a:pt x="18362" y="2163"/>
                          <a:pt x="18362" y="2163"/>
                        </a:cubicBezTo>
                        <a:close/>
                        <a:moveTo>
                          <a:pt x="19438" y="0"/>
                        </a:moveTo>
                        <a:lnTo>
                          <a:pt x="2163" y="0"/>
                        </a:lnTo>
                        <a:cubicBezTo>
                          <a:pt x="971" y="0"/>
                          <a:pt x="0" y="971"/>
                          <a:pt x="0" y="2163"/>
                        </a:cubicBezTo>
                        <a:lnTo>
                          <a:pt x="0" y="19438"/>
                        </a:lnTo>
                        <a:cubicBezTo>
                          <a:pt x="0" y="20630"/>
                          <a:pt x="971" y="21600"/>
                          <a:pt x="2163" y="21600"/>
                        </a:cubicBezTo>
                        <a:lnTo>
                          <a:pt x="19438" y="21600"/>
                        </a:lnTo>
                        <a:cubicBezTo>
                          <a:pt x="20630" y="21600"/>
                          <a:pt x="21600" y="20630"/>
                          <a:pt x="21600" y="19438"/>
                        </a:cubicBezTo>
                        <a:lnTo>
                          <a:pt x="21600" y="2163"/>
                        </a:lnTo>
                        <a:cubicBezTo>
                          <a:pt x="21600" y="971"/>
                          <a:pt x="20630" y="0"/>
                          <a:pt x="19438" y="0"/>
                        </a:cubicBezTo>
                        <a:cubicBezTo>
                          <a:pt x="19438" y="0"/>
                          <a:pt x="19438" y="0"/>
                          <a:pt x="19438" y="0"/>
                        </a:cubicBezTo>
                        <a:close/>
                        <a:moveTo>
                          <a:pt x="19438" y="0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50" name="Group 49"/>
                <p:cNvGrpSpPr/>
                <p:nvPr/>
              </p:nvGrpSpPr>
              <p:grpSpPr>
                <a:xfrm>
                  <a:off x="2323367" y="5616406"/>
                  <a:ext cx="159086" cy="159087"/>
                  <a:chOff x="2177216" y="5760204"/>
                  <a:chExt cx="305861" cy="305861"/>
                </a:xfrm>
              </p:grpSpPr>
              <p:sp>
                <p:nvSpPr>
                  <p:cNvPr id="51" name="Oval 50"/>
                  <p:cNvSpPr/>
                  <p:nvPr/>
                </p:nvSpPr>
                <p:spPr>
                  <a:xfrm>
                    <a:off x="2177216" y="5760204"/>
                    <a:ext cx="305861" cy="305861"/>
                  </a:xfrm>
                  <a:prstGeom prst="ellipse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52" name="AutoShape 18"/>
                  <p:cNvSpPr>
                    <a:spLocks/>
                  </p:cNvSpPr>
                  <p:nvPr/>
                </p:nvSpPr>
                <p:spPr bwMode="auto">
                  <a:xfrm>
                    <a:off x="2243592" y="5857843"/>
                    <a:ext cx="173108" cy="110583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574" h="21486">
                        <a:moveTo>
                          <a:pt x="21169" y="9121"/>
                        </a:moveTo>
                        <a:lnTo>
                          <a:pt x="19513" y="9121"/>
                        </a:lnTo>
                        <a:lnTo>
                          <a:pt x="19513" y="6544"/>
                        </a:lnTo>
                        <a:cubicBezTo>
                          <a:pt x="19513" y="6195"/>
                          <a:pt x="19331" y="5914"/>
                          <a:pt x="19108" y="5914"/>
                        </a:cubicBezTo>
                        <a:lnTo>
                          <a:pt x="17714" y="5914"/>
                        </a:lnTo>
                        <a:cubicBezTo>
                          <a:pt x="17491" y="5914"/>
                          <a:pt x="17309" y="6195"/>
                          <a:pt x="17309" y="6544"/>
                        </a:cubicBezTo>
                        <a:lnTo>
                          <a:pt x="17309" y="9121"/>
                        </a:lnTo>
                        <a:lnTo>
                          <a:pt x="15653" y="9121"/>
                        </a:lnTo>
                        <a:cubicBezTo>
                          <a:pt x="15428" y="9121"/>
                          <a:pt x="15247" y="9404"/>
                          <a:pt x="15247" y="9753"/>
                        </a:cubicBezTo>
                        <a:lnTo>
                          <a:pt x="15247" y="11921"/>
                        </a:lnTo>
                        <a:cubicBezTo>
                          <a:pt x="15247" y="12270"/>
                          <a:pt x="15428" y="12553"/>
                          <a:pt x="15653" y="12553"/>
                        </a:cubicBezTo>
                        <a:lnTo>
                          <a:pt x="17309" y="12553"/>
                        </a:lnTo>
                        <a:lnTo>
                          <a:pt x="17309" y="15130"/>
                        </a:lnTo>
                        <a:cubicBezTo>
                          <a:pt x="17309" y="15479"/>
                          <a:pt x="17491" y="15762"/>
                          <a:pt x="17714" y="15762"/>
                        </a:cubicBezTo>
                        <a:lnTo>
                          <a:pt x="19108" y="15762"/>
                        </a:lnTo>
                        <a:cubicBezTo>
                          <a:pt x="19331" y="15762"/>
                          <a:pt x="19513" y="15479"/>
                          <a:pt x="19513" y="15130"/>
                        </a:cubicBezTo>
                        <a:lnTo>
                          <a:pt x="19513" y="12553"/>
                        </a:lnTo>
                        <a:lnTo>
                          <a:pt x="21169" y="12553"/>
                        </a:lnTo>
                        <a:cubicBezTo>
                          <a:pt x="21393" y="12553"/>
                          <a:pt x="21574" y="12270"/>
                          <a:pt x="21574" y="11921"/>
                        </a:cubicBezTo>
                        <a:lnTo>
                          <a:pt x="21574" y="9753"/>
                        </a:lnTo>
                        <a:cubicBezTo>
                          <a:pt x="21574" y="9404"/>
                          <a:pt x="21393" y="9121"/>
                          <a:pt x="21169" y="9121"/>
                        </a:cubicBezTo>
                        <a:close/>
                        <a:moveTo>
                          <a:pt x="7107" y="9603"/>
                        </a:moveTo>
                        <a:lnTo>
                          <a:pt x="7107" y="12241"/>
                        </a:lnTo>
                        <a:cubicBezTo>
                          <a:pt x="7107" y="12637"/>
                          <a:pt x="7314" y="12960"/>
                          <a:pt x="7569" y="12960"/>
                        </a:cubicBezTo>
                        <a:lnTo>
                          <a:pt x="10940" y="12960"/>
                        </a:lnTo>
                        <a:cubicBezTo>
                          <a:pt x="10349" y="15563"/>
                          <a:pt x="8746" y="17430"/>
                          <a:pt x="6870" y="17408"/>
                        </a:cubicBezTo>
                        <a:cubicBezTo>
                          <a:pt x="4594" y="17382"/>
                          <a:pt x="2712" y="14548"/>
                          <a:pt x="2623" y="11008"/>
                        </a:cubicBezTo>
                        <a:cubicBezTo>
                          <a:pt x="2529" y="7212"/>
                          <a:pt x="4485" y="4078"/>
                          <a:pt x="6902" y="4078"/>
                        </a:cubicBezTo>
                        <a:cubicBezTo>
                          <a:pt x="8007" y="4078"/>
                          <a:pt x="9016" y="4733"/>
                          <a:pt x="9776" y="5808"/>
                        </a:cubicBezTo>
                        <a:cubicBezTo>
                          <a:pt x="9957" y="6063"/>
                          <a:pt x="10231" y="6064"/>
                          <a:pt x="10409" y="5804"/>
                        </a:cubicBezTo>
                        <a:lnTo>
                          <a:pt x="11647" y="3991"/>
                        </a:lnTo>
                        <a:cubicBezTo>
                          <a:pt x="11840" y="3707"/>
                          <a:pt x="11840" y="3228"/>
                          <a:pt x="11648" y="2944"/>
                        </a:cubicBezTo>
                        <a:cubicBezTo>
                          <a:pt x="10442" y="1165"/>
                          <a:pt x="8824" y="57"/>
                          <a:pt x="7040" y="2"/>
                        </a:cubicBezTo>
                        <a:cubicBezTo>
                          <a:pt x="3235" y="-114"/>
                          <a:pt x="27" y="4743"/>
                          <a:pt x="0" y="10667"/>
                        </a:cubicBezTo>
                        <a:cubicBezTo>
                          <a:pt x="-26" y="16636"/>
                          <a:pt x="3074" y="21486"/>
                          <a:pt x="6902" y="21486"/>
                        </a:cubicBezTo>
                        <a:cubicBezTo>
                          <a:pt x="10584" y="21486"/>
                          <a:pt x="13591" y="16999"/>
                          <a:pt x="13793" y="11347"/>
                        </a:cubicBezTo>
                        <a:cubicBezTo>
                          <a:pt x="13798" y="11277"/>
                          <a:pt x="13802" y="8882"/>
                          <a:pt x="13802" y="8882"/>
                        </a:cubicBezTo>
                        <a:lnTo>
                          <a:pt x="7569" y="8882"/>
                        </a:lnTo>
                        <a:cubicBezTo>
                          <a:pt x="7314" y="8882"/>
                          <a:pt x="7107" y="9205"/>
                          <a:pt x="7107" y="9603"/>
                        </a:cubicBezTo>
                        <a:close/>
                        <a:moveTo>
                          <a:pt x="7107" y="9603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</p:grpSp>
        </p:grpSp>
      </p:grpSp>
      <p:grpSp>
        <p:nvGrpSpPr>
          <p:cNvPr id="59" name="Group 58"/>
          <p:cNvGrpSpPr/>
          <p:nvPr/>
        </p:nvGrpSpPr>
        <p:grpSpPr>
          <a:xfrm>
            <a:off x="5246915" y="3851602"/>
            <a:ext cx="1698172" cy="1403837"/>
            <a:chOff x="4157261" y="1992287"/>
            <a:chExt cx="1698172" cy="1403837"/>
          </a:xfrm>
        </p:grpSpPr>
        <p:grpSp>
          <p:nvGrpSpPr>
            <p:cNvPr id="60" name="Group 59"/>
            <p:cNvGrpSpPr/>
            <p:nvPr/>
          </p:nvGrpSpPr>
          <p:grpSpPr>
            <a:xfrm>
              <a:off x="4157261" y="1992287"/>
              <a:ext cx="1698172" cy="980759"/>
              <a:chOff x="1295964" y="4482318"/>
              <a:chExt cx="1698172" cy="980759"/>
            </a:xfrm>
          </p:grpSpPr>
          <p:sp>
            <p:nvSpPr>
              <p:cNvPr id="73" name="TextBox 72"/>
              <p:cNvSpPr txBox="1"/>
              <p:nvPr/>
            </p:nvSpPr>
            <p:spPr>
              <a:xfrm>
                <a:off x="1295964" y="4482318"/>
                <a:ext cx="1189518" cy="3577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2300"/>
                  </a:lnSpc>
                </a:pPr>
                <a:r>
                  <a:rPr lang="en-US" sz="1500" b="1" dirty="0">
                    <a:solidFill>
                      <a:schemeClr val="accent4"/>
                    </a:solidFill>
                    <a:latin typeface="Helvetica" panose="020B0604020202030204" pitchFamily="34" charset="0"/>
                    <a:ea typeface="Roboto Slab" pitchFamily="2" charset="0"/>
                  </a:rPr>
                  <a:t>JOHN DEO</a:t>
                </a:r>
                <a:endParaRPr lang="en-US" sz="2000" b="1" dirty="0">
                  <a:solidFill>
                    <a:schemeClr val="accent4"/>
                  </a:solidFill>
                  <a:latin typeface="Helvetica" panose="020B0604020202030204" pitchFamily="34" charset="0"/>
                  <a:ea typeface="Roboto Slab" pitchFamily="2" charset="0"/>
                </a:endParaRPr>
              </a:p>
            </p:txBody>
          </p:sp>
          <p:sp>
            <p:nvSpPr>
              <p:cNvPr id="74" name="Rectangle 73"/>
              <p:cNvSpPr/>
              <p:nvPr/>
            </p:nvSpPr>
            <p:spPr>
              <a:xfrm>
                <a:off x="1295964" y="4832135"/>
                <a:ext cx="1698172" cy="63094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ts val="1400"/>
                  </a:lnSpc>
                </a:pPr>
                <a:r>
                  <a:rPr lang="en-US" sz="1200" dirty="0">
                    <a:latin typeface="PT Sans" panose="020B0503020203020204" pitchFamily="34" charset="0"/>
                    <a:ea typeface="PT Sans" panose="020B0503020203020204" pitchFamily="34" charset="0"/>
                    <a:cs typeface="Open Sans Condensed Light" panose="020B0306030504020204" pitchFamily="34" charset="0"/>
                    <a:sym typeface="Montserrat-Regular" charset="0"/>
                  </a:rPr>
                  <a:t>This letterhead lorem design meant to texts project Lorem text off</a:t>
                </a:r>
              </a:p>
            </p:txBody>
          </p:sp>
        </p:grpSp>
        <p:grpSp>
          <p:nvGrpSpPr>
            <p:cNvPr id="61" name="Group 60"/>
            <p:cNvGrpSpPr/>
            <p:nvPr/>
          </p:nvGrpSpPr>
          <p:grpSpPr>
            <a:xfrm>
              <a:off x="4255155" y="3099662"/>
              <a:ext cx="1091624" cy="296462"/>
              <a:chOff x="1515100" y="5516154"/>
              <a:chExt cx="1324077" cy="359591"/>
            </a:xfrm>
          </p:grpSpPr>
          <p:sp>
            <p:nvSpPr>
              <p:cNvPr id="62" name="Rectangle 61"/>
              <p:cNvSpPr/>
              <p:nvPr/>
            </p:nvSpPr>
            <p:spPr>
              <a:xfrm>
                <a:off x="1515100" y="5516154"/>
                <a:ext cx="1324077" cy="359591"/>
              </a:xfrm>
              <a:prstGeom prst="rect">
                <a:avLst/>
              </a:prstGeom>
              <a:noFill/>
              <a:ln w="9525"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63" name="Group 62"/>
              <p:cNvGrpSpPr/>
              <p:nvPr/>
            </p:nvGrpSpPr>
            <p:grpSpPr>
              <a:xfrm>
                <a:off x="1747552" y="5584029"/>
                <a:ext cx="859172" cy="223840"/>
                <a:chOff x="1871822" y="5616406"/>
                <a:chExt cx="610631" cy="159087"/>
              </a:xfrm>
            </p:grpSpPr>
            <p:grpSp>
              <p:nvGrpSpPr>
                <p:cNvPr id="64" name="Group 63"/>
                <p:cNvGrpSpPr/>
                <p:nvPr/>
              </p:nvGrpSpPr>
              <p:grpSpPr>
                <a:xfrm>
                  <a:off x="1871822" y="5616406"/>
                  <a:ext cx="159086" cy="159087"/>
                  <a:chOff x="1324575" y="5760204"/>
                  <a:chExt cx="305861" cy="305861"/>
                </a:xfrm>
              </p:grpSpPr>
              <p:sp>
                <p:nvSpPr>
                  <p:cNvPr id="71" name="Oval 70"/>
                  <p:cNvSpPr/>
                  <p:nvPr/>
                </p:nvSpPr>
                <p:spPr>
                  <a:xfrm>
                    <a:off x="1324575" y="5760204"/>
                    <a:ext cx="305861" cy="305861"/>
                  </a:xfrm>
                  <a:prstGeom prst="ellipse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72" name="AutoShape 1"/>
                  <p:cNvSpPr>
                    <a:spLocks/>
                  </p:cNvSpPr>
                  <p:nvPr/>
                </p:nvSpPr>
                <p:spPr bwMode="auto">
                  <a:xfrm>
                    <a:off x="1398453" y="5848888"/>
                    <a:ext cx="158105" cy="128492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21600" y="2556"/>
                        </a:moveTo>
                        <a:cubicBezTo>
                          <a:pt x="20805" y="2990"/>
                          <a:pt x="19951" y="3284"/>
                          <a:pt x="19055" y="3415"/>
                        </a:cubicBezTo>
                        <a:cubicBezTo>
                          <a:pt x="19970" y="2740"/>
                          <a:pt x="20673" y="1672"/>
                          <a:pt x="21003" y="399"/>
                        </a:cubicBezTo>
                        <a:cubicBezTo>
                          <a:pt x="20147" y="1023"/>
                          <a:pt x="19199" y="1477"/>
                          <a:pt x="18189" y="1721"/>
                        </a:cubicBezTo>
                        <a:cubicBezTo>
                          <a:pt x="17381" y="662"/>
                          <a:pt x="16229" y="0"/>
                          <a:pt x="14954" y="0"/>
                        </a:cubicBezTo>
                        <a:cubicBezTo>
                          <a:pt x="12507" y="0"/>
                          <a:pt x="10523" y="2441"/>
                          <a:pt x="10523" y="5453"/>
                        </a:cubicBezTo>
                        <a:cubicBezTo>
                          <a:pt x="10523" y="5880"/>
                          <a:pt x="10562" y="6296"/>
                          <a:pt x="10638" y="6695"/>
                        </a:cubicBezTo>
                        <a:cubicBezTo>
                          <a:pt x="6955" y="6468"/>
                          <a:pt x="3690" y="4297"/>
                          <a:pt x="1504" y="998"/>
                        </a:cubicBezTo>
                        <a:cubicBezTo>
                          <a:pt x="1122" y="1803"/>
                          <a:pt x="904" y="2739"/>
                          <a:pt x="904" y="3739"/>
                        </a:cubicBezTo>
                        <a:cubicBezTo>
                          <a:pt x="904" y="5631"/>
                          <a:pt x="1686" y="7300"/>
                          <a:pt x="2876" y="8278"/>
                        </a:cubicBezTo>
                        <a:cubicBezTo>
                          <a:pt x="2149" y="8250"/>
                          <a:pt x="1466" y="8004"/>
                          <a:pt x="868" y="7596"/>
                        </a:cubicBezTo>
                        <a:cubicBezTo>
                          <a:pt x="867" y="7619"/>
                          <a:pt x="867" y="7642"/>
                          <a:pt x="867" y="7665"/>
                        </a:cubicBezTo>
                        <a:cubicBezTo>
                          <a:pt x="867" y="10307"/>
                          <a:pt x="2395" y="12510"/>
                          <a:pt x="4423" y="13011"/>
                        </a:cubicBezTo>
                        <a:cubicBezTo>
                          <a:pt x="4051" y="13136"/>
                          <a:pt x="3659" y="13203"/>
                          <a:pt x="3255" y="13203"/>
                        </a:cubicBezTo>
                        <a:cubicBezTo>
                          <a:pt x="2969" y="13203"/>
                          <a:pt x="2692" y="13169"/>
                          <a:pt x="2421" y="13105"/>
                        </a:cubicBezTo>
                        <a:cubicBezTo>
                          <a:pt x="2985" y="15271"/>
                          <a:pt x="4622" y="16848"/>
                          <a:pt x="6561" y="16892"/>
                        </a:cubicBezTo>
                        <a:cubicBezTo>
                          <a:pt x="5044" y="18355"/>
                          <a:pt x="3134" y="19226"/>
                          <a:pt x="1057" y="19226"/>
                        </a:cubicBezTo>
                        <a:cubicBezTo>
                          <a:pt x="699" y="19226"/>
                          <a:pt x="347" y="19201"/>
                          <a:pt x="0" y="19149"/>
                        </a:cubicBezTo>
                        <a:cubicBezTo>
                          <a:pt x="1961" y="20698"/>
                          <a:pt x="4291" y="21600"/>
                          <a:pt x="6793" y="21600"/>
                        </a:cubicBezTo>
                        <a:cubicBezTo>
                          <a:pt x="14944" y="21600"/>
                          <a:pt x="19401" y="13291"/>
                          <a:pt x="19401" y="6085"/>
                        </a:cubicBezTo>
                        <a:cubicBezTo>
                          <a:pt x="19401" y="5848"/>
                          <a:pt x="19397" y="5613"/>
                          <a:pt x="19389" y="5380"/>
                        </a:cubicBezTo>
                        <a:cubicBezTo>
                          <a:pt x="20255" y="4610"/>
                          <a:pt x="21006" y="3650"/>
                          <a:pt x="21600" y="2556"/>
                        </a:cubicBezTo>
                        <a:cubicBezTo>
                          <a:pt x="21600" y="2556"/>
                          <a:pt x="21600" y="2556"/>
                          <a:pt x="21600" y="2556"/>
                        </a:cubicBezTo>
                        <a:close/>
                        <a:moveTo>
                          <a:pt x="21600" y="2556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xtLst/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65" name="Group 64"/>
                <p:cNvGrpSpPr/>
                <p:nvPr/>
              </p:nvGrpSpPr>
              <p:grpSpPr>
                <a:xfrm>
                  <a:off x="2097594" y="5616406"/>
                  <a:ext cx="159086" cy="159087"/>
                  <a:chOff x="1684215" y="5760204"/>
                  <a:chExt cx="305861" cy="305861"/>
                </a:xfrm>
              </p:grpSpPr>
              <p:sp>
                <p:nvSpPr>
                  <p:cNvPr id="69" name="Oval 68"/>
                  <p:cNvSpPr/>
                  <p:nvPr/>
                </p:nvSpPr>
                <p:spPr>
                  <a:xfrm>
                    <a:off x="1684215" y="5760204"/>
                    <a:ext cx="305861" cy="305861"/>
                  </a:xfrm>
                  <a:prstGeom prst="ellipse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70" name="AutoShape 21"/>
                  <p:cNvSpPr>
                    <a:spLocks/>
                  </p:cNvSpPr>
                  <p:nvPr/>
                </p:nvSpPr>
                <p:spPr bwMode="auto">
                  <a:xfrm>
                    <a:off x="1779016" y="5855006"/>
                    <a:ext cx="116258" cy="116258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18362" y="2163"/>
                        </a:moveTo>
                        <a:lnTo>
                          <a:pt x="18362" y="5400"/>
                        </a:lnTo>
                        <a:lnTo>
                          <a:pt x="16200" y="5400"/>
                        </a:lnTo>
                        <a:cubicBezTo>
                          <a:pt x="15551" y="5400"/>
                          <a:pt x="15119" y="5832"/>
                          <a:pt x="15119" y="6482"/>
                        </a:cubicBezTo>
                        <a:lnTo>
                          <a:pt x="15119" y="8638"/>
                        </a:lnTo>
                        <a:lnTo>
                          <a:pt x="18362" y="8638"/>
                        </a:lnTo>
                        <a:lnTo>
                          <a:pt x="18362" y="11881"/>
                        </a:lnTo>
                        <a:lnTo>
                          <a:pt x="15119" y="11881"/>
                        </a:lnTo>
                        <a:lnTo>
                          <a:pt x="15119" y="19438"/>
                        </a:lnTo>
                        <a:lnTo>
                          <a:pt x="11881" y="19438"/>
                        </a:lnTo>
                        <a:lnTo>
                          <a:pt x="11881" y="11881"/>
                        </a:lnTo>
                        <a:lnTo>
                          <a:pt x="9719" y="11881"/>
                        </a:lnTo>
                        <a:lnTo>
                          <a:pt x="9719" y="8638"/>
                        </a:lnTo>
                        <a:lnTo>
                          <a:pt x="11881" y="8638"/>
                        </a:lnTo>
                        <a:lnTo>
                          <a:pt x="11881" y="5938"/>
                        </a:lnTo>
                        <a:cubicBezTo>
                          <a:pt x="11881" y="3888"/>
                          <a:pt x="13606" y="2163"/>
                          <a:pt x="15662" y="2163"/>
                        </a:cubicBezTo>
                        <a:cubicBezTo>
                          <a:pt x="15662" y="2163"/>
                          <a:pt x="18362" y="2163"/>
                          <a:pt x="18362" y="2163"/>
                        </a:cubicBezTo>
                        <a:close/>
                        <a:moveTo>
                          <a:pt x="19438" y="0"/>
                        </a:moveTo>
                        <a:lnTo>
                          <a:pt x="2163" y="0"/>
                        </a:lnTo>
                        <a:cubicBezTo>
                          <a:pt x="971" y="0"/>
                          <a:pt x="0" y="971"/>
                          <a:pt x="0" y="2163"/>
                        </a:cubicBezTo>
                        <a:lnTo>
                          <a:pt x="0" y="19438"/>
                        </a:lnTo>
                        <a:cubicBezTo>
                          <a:pt x="0" y="20630"/>
                          <a:pt x="971" y="21600"/>
                          <a:pt x="2163" y="21600"/>
                        </a:cubicBezTo>
                        <a:lnTo>
                          <a:pt x="19438" y="21600"/>
                        </a:lnTo>
                        <a:cubicBezTo>
                          <a:pt x="20630" y="21600"/>
                          <a:pt x="21600" y="20630"/>
                          <a:pt x="21600" y="19438"/>
                        </a:cubicBezTo>
                        <a:lnTo>
                          <a:pt x="21600" y="2163"/>
                        </a:lnTo>
                        <a:cubicBezTo>
                          <a:pt x="21600" y="971"/>
                          <a:pt x="20630" y="0"/>
                          <a:pt x="19438" y="0"/>
                        </a:cubicBezTo>
                        <a:cubicBezTo>
                          <a:pt x="19438" y="0"/>
                          <a:pt x="19438" y="0"/>
                          <a:pt x="19438" y="0"/>
                        </a:cubicBezTo>
                        <a:close/>
                        <a:moveTo>
                          <a:pt x="19438" y="0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66" name="Group 65"/>
                <p:cNvGrpSpPr/>
                <p:nvPr/>
              </p:nvGrpSpPr>
              <p:grpSpPr>
                <a:xfrm>
                  <a:off x="2323367" y="5616406"/>
                  <a:ext cx="159086" cy="159087"/>
                  <a:chOff x="2177216" y="5760204"/>
                  <a:chExt cx="305861" cy="305861"/>
                </a:xfrm>
              </p:grpSpPr>
              <p:sp>
                <p:nvSpPr>
                  <p:cNvPr id="67" name="Oval 66"/>
                  <p:cNvSpPr/>
                  <p:nvPr/>
                </p:nvSpPr>
                <p:spPr>
                  <a:xfrm>
                    <a:off x="2177216" y="5760204"/>
                    <a:ext cx="305861" cy="305861"/>
                  </a:xfrm>
                  <a:prstGeom prst="ellipse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68" name="AutoShape 18"/>
                  <p:cNvSpPr>
                    <a:spLocks/>
                  </p:cNvSpPr>
                  <p:nvPr/>
                </p:nvSpPr>
                <p:spPr bwMode="auto">
                  <a:xfrm>
                    <a:off x="2243592" y="5857843"/>
                    <a:ext cx="173108" cy="110583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574" h="21486">
                        <a:moveTo>
                          <a:pt x="21169" y="9121"/>
                        </a:moveTo>
                        <a:lnTo>
                          <a:pt x="19513" y="9121"/>
                        </a:lnTo>
                        <a:lnTo>
                          <a:pt x="19513" y="6544"/>
                        </a:lnTo>
                        <a:cubicBezTo>
                          <a:pt x="19513" y="6195"/>
                          <a:pt x="19331" y="5914"/>
                          <a:pt x="19108" y="5914"/>
                        </a:cubicBezTo>
                        <a:lnTo>
                          <a:pt x="17714" y="5914"/>
                        </a:lnTo>
                        <a:cubicBezTo>
                          <a:pt x="17491" y="5914"/>
                          <a:pt x="17309" y="6195"/>
                          <a:pt x="17309" y="6544"/>
                        </a:cubicBezTo>
                        <a:lnTo>
                          <a:pt x="17309" y="9121"/>
                        </a:lnTo>
                        <a:lnTo>
                          <a:pt x="15653" y="9121"/>
                        </a:lnTo>
                        <a:cubicBezTo>
                          <a:pt x="15428" y="9121"/>
                          <a:pt x="15247" y="9404"/>
                          <a:pt x="15247" y="9753"/>
                        </a:cubicBezTo>
                        <a:lnTo>
                          <a:pt x="15247" y="11921"/>
                        </a:lnTo>
                        <a:cubicBezTo>
                          <a:pt x="15247" y="12270"/>
                          <a:pt x="15428" y="12553"/>
                          <a:pt x="15653" y="12553"/>
                        </a:cubicBezTo>
                        <a:lnTo>
                          <a:pt x="17309" y="12553"/>
                        </a:lnTo>
                        <a:lnTo>
                          <a:pt x="17309" y="15130"/>
                        </a:lnTo>
                        <a:cubicBezTo>
                          <a:pt x="17309" y="15479"/>
                          <a:pt x="17491" y="15762"/>
                          <a:pt x="17714" y="15762"/>
                        </a:cubicBezTo>
                        <a:lnTo>
                          <a:pt x="19108" y="15762"/>
                        </a:lnTo>
                        <a:cubicBezTo>
                          <a:pt x="19331" y="15762"/>
                          <a:pt x="19513" y="15479"/>
                          <a:pt x="19513" y="15130"/>
                        </a:cubicBezTo>
                        <a:lnTo>
                          <a:pt x="19513" y="12553"/>
                        </a:lnTo>
                        <a:lnTo>
                          <a:pt x="21169" y="12553"/>
                        </a:lnTo>
                        <a:cubicBezTo>
                          <a:pt x="21393" y="12553"/>
                          <a:pt x="21574" y="12270"/>
                          <a:pt x="21574" y="11921"/>
                        </a:cubicBezTo>
                        <a:lnTo>
                          <a:pt x="21574" y="9753"/>
                        </a:lnTo>
                        <a:cubicBezTo>
                          <a:pt x="21574" y="9404"/>
                          <a:pt x="21393" y="9121"/>
                          <a:pt x="21169" y="9121"/>
                        </a:cubicBezTo>
                        <a:close/>
                        <a:moveTo>
                          <a:pt x="7107" y="9603"/>
                        </a:moveTo>
                        <a:lnTo>
                          <a:pt x="7107" y="12241"/>
                        </a:lnTo>
                        <a:cubicBezTo>
                          <a:pt x="7107" y="12637"/>
                          <a:pt x="7314" y="12960"/>
                          <a:pt x="7569" y="12960"/>
                        </a:cubicBezTo>
                        <a:lnTo>
                          <a:pt x="10940" y="12960"/>
                        </a:lnTo>
                        <a:cubicBezTo>
                          <a:pt x="10349" y="15563"/>
                          <a:pt x="8746" y="17430"/>
                          <a:pt x="6870" y="17408"/>
                        </a:cubicBezTo>
                        <a:cubicBezTo>
                          <a:pt x="4594" y="17382"/>
                          <a:pt x="2712" y="14548"/>
                          <a:pt x="2623" y="11008"/>
                        </a:cubicBezTo>
                        <a:cubicBezTo>
                          <a:pt x="2529" y="7212"/>
                          <a:pt x="4485" y="4078"/>
                          <a:pt x="6902" y="4078"/>
                        </a:cubicBezTo>
                        <a:cubicBezTo>
                          <a:pt x="8007" y="4078"/>
                          <a:pt x="9016" y="4733"/>
                          <a:pt x="9776" y="5808"/>
                        </a:cubicBezTo>
                        <a:cubicBezTo>
                          <a:pt x="9957" y="6063"/>
                          <a:pt x="10231" y="6064"/>
                          <a:pt x="10409" y="5804"/>
                        </a:cubicBezTo>
                        <a:lnTo>
                          <a:pt x="11647" y="3991"/>
                        </a:lnTo>
                        <a:cubicBezTo>
                          <a:pt x="11840" y="3707"/>
                          <a:pt x="11840" y="3228"/>
                          <a:pt x="11648" y="2944"/>
                        </a:cubicBezTo>
                        <a:cubicBezTo>
                          <a:pt x="10442" y="1165"/>
                          <a:pt x="8824" y="57"/>
                          <a:pt x="7040" y="2"/>
                        </a:cubicBezTo>
                        <a:cubicBezTo>
                          <a:pt x="3235" y="-114"/>
                          <a:pt x="27" y="4743"/>
                          <a:pt x="0" y="10667"/>
                        </a:cubicBezTo>
                        <a:cubicBezTo>
                          <a:pt x="-26" y="16636"/>
                          <a:pt x="3074" y="21486"/>
                          <a:pt x="6902" y="21486"/>
                        </a:cubicBezTo>
                        <a:cubicBezTo>
                          <a:pt x="10584" y="21486"/>
                          <a:pt x="13591" y="16999"/>
                          <a:pt x="13793" y="11347"/>
                        </a:cubicBezTo>
                        <a:cubicBezTo>
                          <a:pt x="13798" y="11277"/>
                          <a:pt x="13802" y="8882"/>
                          <a:pt x="13802" y="8882"/>
                        </a:cubicBezTo>
                        <a:lnTo>
                          <a:pt x="7569" y="8882"/>
                        </a:lnTo>
                        <a:cubicBezTo>
                          <a:pt x="7314" y="8882"/>
                          <a:pt x="7107" y="9205"/>
                          <a:pt x="7107" y="9603"/>
                        </a:cubicBezTo>
                        <a:close/>
                        <a:moveTo>
                          <a:pt x="7107" y="9603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</p:grpSp>
        </p:grpSp>
      </p:grp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D7E8E7A-A12F-4D85-A048-9B41526363E2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7D847E17-C666-49F5-8151-40DFBB9006E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223CD36-1E0D-4829-B606-4ACDA16EB63E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</p:spTree>
    <p:extLst>
      <p:ext uri="{BB962C8B-B14F-4D97-AF65-F5344CB8AC3E}">
        <p14:creationId xmlns:p14="http://schemas.microsoft.com/office/powerpoint/2010/main" val="187989862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12192000" cy="6225540"/>
          </a:xfrm>
          <a:prstGeom prst="rect">
            <a:avLst/>
          </a:prstGeom>
          <a:solidFill>
            <a:srgbClr val="FFFFFF">
              <a:alpha val="1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6225540"/>
            <a:ext cx="12192000" cy="6324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l">
              <a:defRPr sz="1000" b="0" spc="300" baseline="0">
                <a:solidFill>
                  <a:schemeClr val="tx1"/>
                </a:solidFill>
                <a:latin typeface="Helvetica" panose="020B0604020202030204" pitchFamily="34" charset="0"/>
                <a:ea typeface="Roboto Slab" pitchFamily="2" charset="0"/>
              </a:defRPr>
            </a:lvl1pPr>
          </a:lstStyle>
          <a:p>
            <a:r>
              <a:rPr lang="en-US"/>
              <a:t>www.yourwebsite.com</a:t>
            </a:r>
            <a:endParaRPr lang="en-US" dirty="0"/>
          </a:p>
        </p:txBody>
      </p:sp>
      <p:sp>
        <p:nvSpPr>
          <p:cNvPr id="14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000">
                <a:solidFill>
                  <a:schemeClr val="tx1"/>
                </a:solidFill>
                <a:latin typeface="Helvetica" panose="020B0604020202030204" pitchFamily="34" charset="0"/>
                <a:ea typeface="Roboto Slab" pitchFamily="2" charset="0"/>
              </a:defRPr>
            </a:lvl1pPr>
          </a:lstStyle>
          <a:p>
            <a:fld id="{E72B8170-242D-42EF-8B64-B507C79780AD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n>
                  <a:noFill/>
                </a:ln>
              </a:rPr>
              <a:t>Company Service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5639381" y="1074102"/>
            <a:ext cx="913238" cy="0"/>
          </a:xfrm>
          <a:prstGeom prst="line">
            <a:avLst/>
          </a:prstGeom>
          <a:ln w="285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6" name="Group 115"/>
          <p:cNvGrpSpPr/>
          <p:nvPr/>
        </p:nvGrpSpPr>
        <p:grpSpPr>
          <a:xfrm>
            <a:off x="2358572" y="1847147"/>
            <a:ext cx="1762348" cy="1371787"/>
            <a:chOff x="2358572" y="1904297"/>
            <a:chExt cx="1762348" cy="1371787"/>
          </a:xfrm>
        </p:grpSpPr>
        <p:grpSp>
          <p:nvGrpSpPr>
            <p:cNvPr id="97" name="Group 96"/>
            <p:cNvGrpSpPr/>
            <p:nvPr/>
          </p:nvGrpSpPr>
          <p:grpSpPr>
            <a:xfrm>
              <a:off x="2454160" y="1904297"/>
              <a:ext cx="371475" cy="476250"/>
              <a:chOff x="2522538" y="3189288"/>
              <a:chExt cx="371475" cy="476250"/>
            </a:xfrm>
          </p:grpSpPr>
          <p:sp>
            <p:nvSpPr>
              <p:cNvPr id="100" name="Freeform 5"/>
              <p:cNvSpPr>
                <a:spLocks noEditPoints="1"/>
              </p:cNvSpPr>
              <p:nvPr/>
            </p:nvSpPr>
            <p:spPr bwMode="auto">
              <a:xfrm>
                <a:off x="2613025" y="3189288"/>
                <a:ext cx="192088" cy="238125"/>
              </a:xfrm>
              <a:custGeom>
                <a:avLst/>
                <a:gdLst>
                  <a:gd name="T0" fmla="*/ 2 w 53"/>
                  <a:gd name="T1" fmla="*/ 65 h 65"/>
                  <a:gd name="T2" fmla="*/ 5 w 53"/>
                  <a:gd name="T3" fmla="*/ 62 h 65"/>
                  <a:gd name="T4" fmla="*/ 5 w 53"/>
                  <a:gd name="T5" fmla="*/ 27 h 65"/>
                  <a:gd name="T6" fmla="*/ 26 w 53"/>
                  <a:gd name="T7" fmla="*/ 6 h 65"/>
                  <a:gd name="T8" fmla="*/ 48 w 53"/>
                  <a:gd name="T9" fmla="*/ 27 h 65"/>
                  <a:gd name="T10" fmla="*/ 48 w 53"/>
                  <a:gd name="T11" fmla="*/ 62 h 65"/>
                  <a:gd name="T12" fmla="*/ 50 w 53"/>
                  <a:gd name="T13" fmla="*/ 65 h 65"/>
                  <a:gd name="T14" fmla="*/ 53 w 53"/>
                  <a:gd name="T15" fmla="*/ 62 h 65"/>
                  <a:gd name="T16" fmla="*/ 53 w 53"/>
                  <a:gd name="T17" fmla="*/ 27 h 65"/>
                  <a:gd name="T18" fmla="*/ 26 w 53"/>
                  <a:gd name="T19" fmla="*/ 0 h 65"/>
                  <a:gd name="T20" fmla="*/ 0 w 53"/>
                  <a:gd name="T21" fmla="*/ 27 h 65"/>
                  <a:gd name="T22" fmla="*/ 0 w 53"/>
                  <a:gd name="T23" fmla="*/ 62 h 65"/>
                  <a:gd name="T24" fmla="*/ 2 w 53"/>
                  <a:gd name="T25" fmla="*/ 65 h 65"/>
                  <a:gd name="T26" fmla="*/ 2 w 53"/>
                  <a:gd name="T27" fmla="*/ 65 h 65"/>
                  <a:gd name="T28" fmla="*/ 2 w 53"/>
                  <a:gd name="T29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3" h="65">
                    <a:moveTo>
                      <a:pt x="2" y="65"/>
                    </a:moveTo>
                    <a:cubicBezTo>
                      <a:pt x="4" y="65"/>
                      <a:pt x="5" y="63"/>
                      <a:pt x="5" y="62"/>
                    </a:cubicBezTo>
                    <a:cubicBezTo>
                      <a:pt x="5" y="27"/>
                      <a:pt x="5" y="27"/>
                      <a:pt x="5" y="27"/>
                    </a:cubicBezTo>
                    <a:cubicBezTo>
                      <a:pt x="5" y="15"/>
                      <a:pt x="15" y="6"/>
                      <a:pt x="26" y="6"/>
                    </a:cubicBezTo>
                    <a:cubicBezTo>
                      <a:pt x="38" y="6"/>
                      <a:pt x="48" y="15"/>
                      <a:pt x="48" y="27"/>
                    </a:cubicBezTo>
                    <a:cubicBezTo>
                      <a:pt x="48" y="62"/>
                      <a:pt x="48" y="62"/>
                      <a:pt x="48" y="62"/>
                    </a:cubicBezTo>
                    <a:cubicBezTo>
                      <a:pt x="48" y="63"/>
                      <a:pt x="49" y="65"/>
                      <a:pt x="50" y="65"/>
                    </a:cubicBezTo>
                    <a:cubicBezTo>
                      <a:pt x="52" y="65"/>
                      <a:pt x="53" y="63"/>
                      <a:pt x="53" y="62"/>
                    </a:cubicBezTo>
                    <a:cubicBezTo>
                      <a:pt x="53" y="27"/>
                      <a:pt x="53" y="27"/>
                      <a:pt x="53" y="27"/>
                    </a:cubicBezTo>
                    <a:cubicBezTo>
                      <a:pt x="53" y="12"/>
                      <a:pt x="41" y="0"/>
                      <a:pt x="26" y="0"/>
                    </a:cubicBezTo>
                    <a:cubicBezTo>
                      <a:pt x="12" y="0"/>
                      <a:pt x="0" y="12"/>
                      <a:pt x="0" y="27"/>
                    </a:cubicBezTo>
                    <a:cubicBezTo>
                      <a:pt x="0" y="62"/>
                      <a:pt x="0" y="62"/>
                      <a:pt x="0" y="62"/>
                    </a:cubicBezTo>
                    <a:cubicBezTo>
                      <a:pt x="0" y="64"/>
                      <a:pt x="1" y="65"/>
                      <a:pt x="2" y="65"/>
                    </a:cubicBezTo>
                    <a:close/>
                    <a:moveTo>
                      <a:pt x="2" y="65"/>
                    </a:moveTo>
                    <a:cubicBezTo>
                      <a:pt x="2" y="65"/>
                      <a:pt x="2" y="65"/>
                      <a:pt x="2" y="65"/>
                    </a:cubicBezTo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" name="Freeform 6"/>
              <p:cNvSpPr>
                <a:spLocks noEditPoints="1"/>
              </p:cNvSpPr>
              <p:nvPr/>
            </p:nvSpPr>
            <p:spPr bwMode="auto">
              <a:xfrm>
                <a:off x="2522538" y="3332163"/>
                <a:ext cx="371475" cy="333375"/>
              </a:xfrm>
              <a:custGeom>
                <a:avLst/>
                <a:gdLst>
                  <a:gd name="T0" fmla="*/ 102 w 103"/>
                  <a:gd name="T1" fmla="*/ 79 h 91"/>
                  <a:gd name="T2" fmla="*/ 95 w 103"/>
                  <a:gd name="T3" fmla="*/ 0 h 91"/>
                  <a:gd name="T4" fmla="*/ 83 w 103"/>
                  <a:gd name="T5" fmla="*/ 0 h 91"/>
                  <a:gd name="T6" fmla="*/ 83 w 103"/>
                  <a:gd name="T7" fmla="*/ 25 h 91"/>
                  <a:gd name="T8" fmla="*/ 75 w 103"/>
                  <a:gd name="T9" fmla="*/ 34 h 91"/>
                  <a:gd name="T10" fmla="*/ 67 w 103"/>
                  <a:gd name="T11" fmla="*/ 25 h 91"/>
                  <a:gd name="T12" fmla="*/ 67 w 103"/>
                  <a:gd name="T13" fmla="*/ 0 h 91"/>
                  <a:gd name="T14" fmla="*/ 35 w 103"/>
                  <a:gd name="T15" fmla="*/ 0 h 91"/>
                  <a:gd name="T16" fmla="*/ 35 w 103"/>
                  <a:gd name="T17" fmla="*/ 25 h 91"/>
                  <a:gd name="T18" fmla="*/ 28 w 103"/>
                  <a:gd name="T19" fmla="*/ 34 h 91"/>
                  <a:gd name="T20" fmla="*/ 19 w 103"/>
                  <a:gd name="T21" fmla="*/ 26 h 91"/>
                  <a:gd name="T22" fmla="*/ 19 w 103"/>
                  <a:gd name="T23" fmla="*/ 0 h 91"/>
                  <a:gd name="T24" fmla="*/ 8 w 103"/>
                  <a:gd name="T25" fmla="*/ 0 h 91"/>
                  <a:gd name="T26" fmla="*/ 1 w 103"/>
                  <a:gd name="T27" fmla="*/ 79 h 91"/>
                  <a:gd name="T28" fmla="*/ 11 w 103"/>
                  <a:gd name="T29" fmla="*/ 91 h 91"/>
                  <a:gd name="T30" fmla="*/ 92 w 103"/>
                  <a:gd name="T31" fmla="*/ 91 h 91"/>
                  <a:gd name="T32" fmla="*/ 102 w 103"/>
                  <a:gd name="T33" fmla="*/ 79 h 91"/>
                  <a:gd name="T34" fmla="*/ 51 w 103"/>
                  <a:gd name="T35" fmla="*/ 83 h 91"/>
                  <a:gd name="T36" fmla="*/ 29 w 103"/>
                  <a:gd name="T37" fmla="*/ 60 h 91"/>
                  <a:gd name="T38" fmla="*/ 51 w 103"/>
                  <a:gd name="T39" fmla="*/ 37 h 91"/>
                  <a:gd name="T40" fmla="*/ 74 w 103"/>
                  <a:gd name="T41" fmla="*/ 60 h 91"/>
                  <a:gd name="T42" fmla="*/ 51 w 103"/>
                  <a:gd name="T43" fmla="*/ 83 h 91"/>
                  <a:gd name="T44" fmla="*/ 51 w 103"/>
                  <a:gd name="T45" fmla="*/ 83 h 91"/>
                  <a:gd name="T46" fmla="*/ 51 w 103"/>
                  <a:gd name="T47" fmla="*/ 83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03" h="91">
                    <a:moveTo>
                      <a:pt x="102" y="79"/>
                    </a:moveTo>
                    <a:cubicBezTo>
                      <a:pt x="95" y="0"/>
                      <a:pt x="95" y="0"/>
                      <a:pt x="95" y="0"/>
                    </a:cubicBezTo>
                    <a:cubicBezTo>
                      <a:pt x="83" y="0"/>
                      <a:pt x="83" y="0"/>
                      <a:pt x="83" y="0"/>
                    </a:cubicBezTo>
                    <a:cubicBezTo>
                      <a:pt x="83" y="25"/>
                      <a:pt x="83" y="25"/>
                      <a:pt x="83" y="25"/>
                    </a:cubicBezTo>
                    <a:cubicBezTo>
                      <a:pt x="83" y="30"/>
                      <a:pt x="80" y="34"/>
                      <a:pt x="75" y="34"/>
                    </a:cubicBezTo>
                    <a:cubicBezTo>
                      <a:pt x="71" y="34"/>
                      <a:pt x="67" y="30"/>
                      <a:pt x="67" y="25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5" y="30"/>
                      <a:pt x="32" y="33"/>
                      <a:pt x="28" y="34"/>
                    </a:cubicBezTo>
                    <a:cubicBezTo>
                      <a:pt x="23" y="34"/>
                      <a:pt x="19" y="30"/>
                      <a:pt x="19" y="26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" y="79"/>
                      <a:pt x="1" y="79"/>
                      <a:pt x="1" y="79"/>
                    </a:cubicBezTo>
                    <a:cubicBezTo>
                      <a:pt x="0" y="85"/>
                      <a:pt x="5" y="91"/>
                      <a:pt x="11" y="91"/>
                    </a:cubicBezTo>
                    <a:cubicBezTo>
                      <a:pt x="92" y="91"/>
                      <a:pt x="92" y="91"/>
                      <a:pt x="92" y="91"/>
                    </a:cubicBezTo>
                    <a:cubicBezTo>
                      <a:pt x="98" y="91"/>
                      <a:pt x="103" y="85"/>
                      <a:pt x="102" y="79"/>
                    </a:cubicBezTo>
                    <a:close/>
                    <a:moveTo>
                      <a:pt x="51" y="83"/>
                    </a:moveTo>
                    <a:cubicBezTo>
                      <a:pt x="39" y="83"/>
                      <a:pt x="29" y="73"/>
                      <a:pt x="29" y="60"/>
                    </a:cubicBezTo>
                    <a:cubicBezTo>
                      <a:pt x="29" y="48"/>
                      <a:pt x="39" y="37"/>
                      <a:pt x="51" y="37"/>
                    </a:cubicBezTo>
                    <a:cubicBezTo>
                      <a:pt x="64" y="37"/>
                      <a:pt x="74" y="48"/>
                      <a:pt x="74" y="60"/>
                    </a:cubicBezTo>
                    <a:cubicBezTo>
                      <a:pt x="74" y="73"/>
                      <a:pt x="64" y="83"/>
                      <a:pt x="51" y="83"/>
                    </a:cubicBezTo>
                    <a:close/>
                    <a:moveTo>
                      <a:pt x="51" y="83"/>
                    </a:moveTo>
                    <a:cubicBezTo>
                      <a:pt x="51" y="83"/>
                      <a:pt x="51" y="83"/>
                      <a:pt x="51" y="83"/>
                    </a:cubicBezTo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" name="Freeform 7"/>
              <p:cNvSpPr>
                <a:spLocks noEditPoints="1"/>
              </p:cNvSpPr>
              <p:nvPr/>
            </p:nvSpPr>
            <p:spPr bwMode="auto">
              <a:xfrm>
                <a:off x="2646363" y="3489326"/>
                <a:ext cx="125413" cy="128588"/>
              </a:xfrm>
              <a:custGeom>
                <a:avLst/>
                <a:gdLst>
                  <a:gd name="T0" fmla="*/ 17 w 35"/>
                  <a:gd name="T1" fmla="*/ 0 h 35"/>
                  <a:gd name="T2" fmla="*/ 0 w 35"/>
                  <a:gd name="T3" fmla="*/ 17 h 35"/>
                  <a:gd name="T4" fmla="*/ 17 w 35"/>
                  <a:gd name="T5" fmla="*/ 35 h 35"/>
                  <a:gd name="T6" fmla="*/ 35 w 35"/>
                  <a:gd name="T7" fmla="*/ 17 h 35"/>
                  <a:gd name="T8" fmla="*/ 17 w 35"/>
                  <a:gd name="T9" fmla="*/ 0 h 35"/>
                  <a:gd name="T10" fmla="*/ 19 w 35"/>
                  <a:gd name="T11" fmla="*/ 26 h 35"/>
                  <a:gd name="T12" fmla="*/ 19 w 35"/>
                  <a:gd name="T13" fmla="*/ 27 h 35"/>
                  <a:gd name="T14" fmla="*/ 17 w 35"/>
                  <a:gd name="T15" fmla="*/ 29 h 35"/>
                  <a:gd name="T16" fmla="*/ 16 w 35"/>
                  <a:gd name="T17" fmla="*/ 27 h 35"/>
                  <a:gd name="T18" fmla="*/ 16 w 35"/>
                  <a:gd name="T19" fmla="*/ 26 h 35"/>
                  <a:gd name="T20" fmla="*/ 14 w 35"/>
                  <a:gd name="T21" fmla="*/ 25 h 35"/>
                  <a:gd name="T22" fmla="*/ 14 w 35"/>
                  <a:gd name="T23" fmla="*/ 23 h 35"/>
                  <a:gd name="T24" fmla="*/ 16 w 35"/>
                  <a:gd name="T25" fmla="*/ 23 h 35"/>
                  <a:gd name="T26" fmla="*/ 17 w 35"/>
                  <a:gd name="T27" fmla="*/ 24 h 35"/>
                  <a:gd name="T28" fmla="*/ 18 w 35"/>
                  <a:gd name="T29" fmla="*/ 24 h 35"/>
                  <a:gd name="T30" fmla="*/ 20 w 35"/>
                  <a:gd name="T31" fmla="*/ 21 h 35"/>
                  <a:gd name="T32" fmla="*/ 17 w 35"/>
                  <a:gd name="T33" fmla="*/ 19 h 35"/>
                  <a:gd name="T34" fmla="*/ 17 w 35"/>
                  <a:gd name="T35" fmla="*/ 19 h 35"/>
                  <a:gd name="T36" fmla="*/ 12 w 35"/>
                  <a:gd name="T37" fmla="*/ 14 h 35"/>
                  <a:gd name="T38" fmla="*/ 16 w 35"/>
                  <a:gd name="T39" fmla="*/ 8 h 35"/>
                  <a:gd name="T40" fmla="*/ 16 w 35"/>
                  <a:gd name="T41" fmla="*/ 7 h 35"/>
                  <a:gd name="T42" fmla="*/ 17 w 35"/>
                  <a:gd name="T43" fmla="*/ 6 h 35"/>
                  <a:gd name="T44" fmla="*/ 19 w 35"/>
                  <a:gd name="T45" fmla="*/ 7 h 35"/>
                  <a:gd name="T46" fmla="*/ 19 w 35"/>
                  <a:gd name="T47" fmla="*/ 8 h 35"/>
                  <a:gd name="T48" fmla="*/ 21 w 35"/>
                  <a:gd name="T49" fmla="*/ 10 h 35"/>
                  <a:gd name="T50" fmla="*/ 21 w 35"/>
                  <a:gd name="T51" fmla="*/ 12 h 35"/>
                  <a:gd name="T52" fmla="*/ 19 w 35"/>
                  <a:gd name="T53" fmla="*/ 12 h 35"/>
                  <a:gd name="T54" fmla="*/ 18 w 35"/>
                  <a:gd name="T55" fmla="*/ 11 h 35"/>
                  <a:gd name="T56" fmla="*/ 17 w 35"/>
                  <a:gd name="T57" fmla="*/ 11 h 35"/>
                  <a:gd name="T58" fmla="*/ 15 w 35"/>
                  <a:gd name="T59" fmla="*/ 14 h 35"/>
                  <a:gd name="T60" fmla="*/ 17 w 35"/>
                  <a:gd name="T61" fmla="*/ 16 h 35"/>
                  <a:gd name="T62" fmla="*/ 18 w 35"/>
                  <a:gd name="T63" fmla="*/ 16 h 35"/>
                  <a:gd name="T64" fmla="*/ 23 w 35"/>
                  <a:gd name="T65" fmla="*/ 21 h 35"/>
                  <a:gd name="T66" fmla="*/ 19 w 35"/>
                  <a:gd name="T67" fmla="*/ 26 h 35"/>
                  <a:gd name="T68" fmla="*/ 19 w 35"/>
                  <a:gd name="T69" fmla="*/ 26 h 35"/>
                  <a:gd name="T70" fmla="*/ 19 w 35"/>
                  <a:gd name="T71" fmla="*/ 26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5" h="35">
                    <a:moveTo>
                      <a:pt x="17" y="0"/>
                    </a:moveTo>
                    <a:cubicBezTo>
                      <a:pt x="8" y="0"/>
                      <a:pt x="0" y="8"/>
                      <a:pt x="0" y="17"/>
                    </a:cubicBezTo>
                    <a:cubicBezTo>
                      <a:pt x="0" y="27"/>
                      <a:pt x="8" y="35"/>
                      <a:pt x="17" y="35"/>
                    </a:cubicBezTo>
                    <a:cubicBezTo>
                      <a:pt x="27" y="35"/>
                      <a:pt x="35" y="27"/>
                      <a:pt x="35" y="17"/>
                    </a:cubicBezTo>
                    <a:cubicBezTo>
                      <a:pt x="35" y="8"/>
                      <a:pt x="27" y="0"/>
                      <a:pt x="17" y="0"/>
                    </a:cubicBezTo>
                    <a:close/>
                    <a:moveTo>
                      <a:pt x="19" y="26"/>
                    </a:moveTo>
                    <a:cubicBezTo>
                      <a:pt x="19" y="27"/>
                      <a:pt x="19" y="27"/>
                      <a:pt x="19" y="27"/>
                    </a:cubicBezTo>
                    <a:cubicBezTo>
                      <a:pt x="19" y="28"/>
                      <a:pt x="18" y="29"/>
                      <a:pt x="17" y="29"/>
                    </a:cubicBezTo>
                    <a:cubicBezTo>
                      <a:pt x="17" y="29"/>
                      <a:pt x="16" y="28"/>
                      <a:pt x="16" y="27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5" y="26"/>
                      <a:pt x="14" y="26"/>
                      <a:pt x="14" y="25"/>
                    </a:cubicBezTo>
                    <a:cubicBezTo>
                      <a:pt x="13" y="24"/>
                      <a:pt x="13" y="23"/>
                      <a:pt x="14" y="23"/>
                    </a:cubicBezTo>
                    <a:cubicBezTo>
                      <a:pt x="14" y="22"/>
                      <a:pt x="15" y="22"/>
                      <a:pt x="16" y="23"/>
                    </a:cubicBezTo>
                    <a:cubicBezTo>
                      <a:pt x="16" y="23"/>
                      <a:pt x="17" y="23"/>
                      <a:pt x="17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9" y="23"/>
                      <a:pt x="20" y="22"/>
                      <a:pt x="20" y="21"/>
                    </a:cubicBezTo>
                    <a:cubicBezTo>
                      <a:pt x="20" y="20"/>
                      <a:pt x="19" y="19"/>
                      <a:pt x="17" y="19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4" y="19"/>
                      <a:pt x="12" y="16"/>
                      <a:pt x="12" y="14"/>
                    </a:cubicBezTo>
                    <a:cubicBezTo>
                      <a:pt x="12" y="11"/>
                      <a:pt x="14" y="9"/>
                      <a:pt x="16" y="8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6" y="6"/>
                      <a:pt x="17" y="6"/>
                      <a:pt x="17" y="6"/>
                    </a:cubicBezTo>
                    <a:cubicBezTo>
                      <a:pt x="18" y="6"/>
                      <a:pt x="19" y="6"/>
                      <a:pt x="19" y="7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20" y="9"/>
                      <a:pt x="21" y="9"/>
                      <a:pt x="21" y="10"/>
                    </a:cubicBezTo>
                    <a:cubicBezTo>
                      <a:pt x="22" y="10"/>
                      <a:pt x="22" y="11"/>
                      <a:pt x="21" y="12"/>
                    </a:cubicBezTo>
                    <a:cubicBezTo>
                      <a:pt x="21" y="13"/>
                      <a:pt x="20" y="13"/>
                      <a:pt x="19" y="12"/>
                    </a:cubicBezTo>
                    <a:cubicBezTo>
                      <a:pt x="19" y="12"/>
                      <a:pt x="18" y="11"/>
                      <a:pt x="18" y="11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6" y="11"/>
                      <a:pt x="15" y="12"/>
                      <a:pt x="15" y="14"/>
                    </a:cubicBezTo>
                    <a:cubicBezTo>
                      <a:pt x="15" y="15"/>
                      <a:pt x="16" y="16"/>
                      <a:pt x="17" y="16"/>
                    </a:cubicBezTo>
                    <a:cubicBezTo>
                      <a:pt x="18" y="16"/>
                      <a:pt x="18" y="16"/>
                      <a:pt x="18" y="16"/>
                    </a:cubicBezTo>
                    <a:cubicBezTo>
                      <a:pt x="20" y="16"/>
                      <a:pt x="23" y="18"/>
                      <a:pt x="23" y="21"/>
                    </a:cubicBezTo>
                    <a:cubicBezTo>
                      <a:pt x="23" y="24"/>
                      <a:pt x="21" y="26"/>
                      <a:pt x="19" y="26"/>
                    </a:cubicBezTo>
                    <a:close/>
                    <a:moveTo>
                      <a:pt x="19" y="26"/>
                    </a:moveTo>
                    <a:cubicBezTo>
                      <a:pt x="19" y="26"/>
                      <a:pt x="19" y="26"/>
                      <a:pt x="19" y="26"/>
                    </a:cubicBezTo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sp>
          <p:nvSpPr>
            <p:cNvPr id="98" name="TextBox 97"/>
            <p:cNvSpPr txBox="1"/>
            <p:nvPr/>
          </p:nvSpPr>
          <p:spPr>
            <a:xfrm>
              <a:off x="2358572" y="2428172"/>
              <a:ext cx="153851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accent4"/>
                  </a:solidFill>
                  <a:latin typeface="Helvetica" panose="020B0604020202030204" pitchFamily="34" charset="0"/>
                  <a:ea typeface="Roboto Slab" pitchFamily="2" charset="0"/>
                </a:rPr>
                <a:t>Corporate</a:t>
              </a:r>
            </a:p>
          </p:txBody>
        </p:sp>
        <p:sp>
          <p:nvSpPr>
            <p:cNvPr id="99" name="Rectangle 98"/>
            <p:cNvSpPr/>
            <p:nvPr/>
          </p:nvSpPr>
          <p:spPr>
            <a:xfrm>
              <a:off x="2358572" y="2722086"/>
              <a:ext cx="1762348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200"/>
                </a:lnSpc>
              </a:pPr>
              <a:r>
                <a:rPr lang="en-US" sz="1200" dirty="0">
                  <a:latin typeface="PT Sans" panose="020B0503020203020204" pitchFamily="34" charset="0"/>
                  <a:ea typeface="PT Sans" panose="020B0503020203020204" pitchFamily="34" charset="0"/>
                  <a:cs typeface="Open Sans Condensed Light" panose="020B0306030504020204" pitchFamily="34" charset="0"/>
                  <a:sym typeface="Montserrat-Regular" charset="0"/>
                </a:rPr>
                <a:t>This letterhead design meant to your project &amp;</a:t>
              </a:r>
            </a:p>
            <a:p>
              <a:pPr>
                <a:lnSpc>
                  <a:spcPts val="1200"/>
                </a:lnSpc>
              </a:pPr>
              <a:r>
                <a:rPr lang="en-US" sz="1200" dirty="0">
                  <a:latin typeface="PT Sans" panose="020B0503020203020204" pitchFamily="34" charset="0"/>
                  <a:ea typeface="PT Sans" panose="020B0503020203020204" pitchFamily="34" charset="0"/>
                  <a:cs typeface="Open Sans Condensed Light" panose="020B0306030504020204" pitchFamily="34" charset="0"/>
                  <a:sym typeface="Montserrat-Regular" charset="0"/>
                </a:rPr>
                <a:t>Lorem text see.</a:t>
              </a:r>
            </a:p>
          </p:txBody>
        </p:sp>
      </p:grpSp>
      <p:grpSp>
        <p:nvGrpSpPr>
          <p:cNvPr id="115" name="Group 114"/>
          <p:cNvGrpSpPr/>
          <p:nvPr/>
        </p:nvGrpSpPr>
        <p:grpSpPr>
          <a:xfrm>
            <a:off x="8071081" y="1847147"/>
            <a:ext cx="1762348" cy="1371787"/>
            <a:chOff x="8071081" y="1904297"/>
            <a:chExt cx="1762348" cy="1371787"/>
          </a:xfrm>
        </p:grpSpPr>
        <p:sp>
          <p:nvSpPr>
            <p:cNvPr id="90" name="Freeform 9"/>
            <p:cNvSpPr>
              <a:spLocks noEditPoints="1"/>
            </p:cNvSpPr>
            <p:nvPr/>
          </p:nvSpPr>
          <p:spPr bwMode="auto">
            <a:xfrm>
              <a:off x="8177313" y="1904297"/>
              <a:ext cx="465138" cy="476250"/>
            </a:xfrm>
            <a:custGeom>
              <a:avLst/>
              <a:gdLst>
                <a:gd name="T0" fmla="*/ 105 w 129"/>
                <a:gd name="T1" fmla="*/ 89 h 130"/>
                <a:gd name="T2" fmla="*/ 97 w 129"/>
                <a:gd name="T3" fmla="*/ 89 h 130"/>
                <a:gd name="T4" fmla="*/ 80 w 129"/>
                <a:gd name="T5" fmla="*/ 73 h 130"/>
                <a:gd name="T6" fmla="*/ 80 w 129"/>
                <a:gd name="T7" fmla="*/ 68 h 130"/>
                <a:gd name="T8" fmla="*/ 88 w 129"/>
                <a:gd name="T9" fmla="*/ 53 h 130"/>
                <a:gd name="T10" fmla="*/ 90 w 129"/>
                <a:gd name="T11" fmla="*/ 51 h 130"/>
                <a:gd name="T12" fmla="*/ 91 w 129"/>
                <a:gd name="T13" fmla="*/ 39 h 130"/>
                <a:gd name="T14" fmla="*/ 90 w 129"/>
                <a:gd name="T15" fmla="*/ 37 h 130"/>
                <a:gd name="T16" fmla="*/ 90 w 129"/>
                <a:gd name="T17" fmla="*/ 23 h 130"/>
                <a:gd name="T18" fmla="*/ 85 w 129"/>
                <a:gd name="T19" fmla="*/ 7 h 130"/>
                <a:gd name="T20" fmla="*/ 72 w 129"/>
                <a:gd name="T21" fmla="*/ 1 h 130"/>
                <a:gd name="T22" fmla="*/ 55 w 129"/>
                <a:gd name="T23" fmla="*/ 1 h 130"/>
                <a:gd name="T24" fmla="*/ 42 w 129"/>
                <a:gd name="T25" fmla="*/ 10 h 130"/>
                <a:gd name="T26" fmla="*/ 38 w 129"/>
                <a:gd name="T27" fmla="*/ 23 h 130"/>
                <a:gd name="T28" fmla="*/ 38 w 129"/>
                <a:gd name="T29" fmla="*/ 37 h 130"/>
                <a:gd name="T30" fmla="*/ 37 w 129"/>
                <a:gd name="T31" fmla="*/ 40 h 130"/>
                <a:gd name="T32" fmla="*/ 39 w 129"/>
                <a:gd name="T33" fmla="*/ 52 h 130"/>
                <a:gd name="T34" fmla="*/ 41 w 129"/>
                <a:gd name="T35" fmla="*/ 55 h 130"/>
                <a:gd name="T36" fmla="*/ 48 w 129"/>
                <a:gd name="T37" fmla="*/ 68 h 130"/>
                <a:gd name="T38" fmla="*/ 48 w 129"/>
                <a:gd name="T39" fmla="*/ 73 h 130"/>
                <a:gd name="T40" fmla="*/ 32 w 129"/>
                <a:gd name="T41" fmla="*/ 89 h 130"/>
                <a:gd name="T42" fmla="*/ 24 w 129"/>
                <a:gd name="T43" fmla="*/ 89 h 130"/>
                <a:gd name="T44" fmla="*/ 0 w 129"/>
                <a:gd name="T45" fmla="*/ 113 h 130"/>
                <a:gd name="T46" fmla="*/ 0 w 129"/>
                <a:gd name="T47" fmla="*/ 122 h 130"/>
                <a:gd name="T48" fmla="*/ 8 w 129"/>
                <a:gd name="T49" fmla="*/ 130 h 130"/>
                <a:gd name="T50" fmla="*/ 121 w 129"/>
                <a:gd name="T51" fmla="*/ 130 h 130"/>
                <a:gd name="T52" fmla="*/ 129 w 129"/>
                <a:gd name="T53" fmla="*/ 122 h 130"/>
                <a:gd name="T54" fmla="*/ 129 w 129"/>
                <a:gd name="T55" fmla="*/ 113 h 130"/>
                <a:gd name="T56" fmla="*/ 105 w 129"/>
                <a:gd name="T57" fmla="*/ 89 h 130"/>
                <a:gd name="T58" fmla="*/ 105 w 129"/>
                <a:gd name="T59" fmla="*/ 89 h 130"/>
                <a:gd name="T60" fmla="*/ 105 w 129"/>
                <a:gd name="T61" fmla="*/ 8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29" h="130">
                  <a:moveTo>
                    <a:pt x="105" y="89"/>
                  </a:moveTo>
                  <a:cubicBezTo>
                    <a:pt x="97" y="89"/>
                    <a:pt x="97" y="89"/>
                    <a:pt x="97" y="89"/>
                  </a:cubicBezTo>
                  <a:cubicBezTo>
                    <a:pt x="88" y="89"/>
                    <a:pt x="80" y="82"/>
                    <a:pt x="80" y="73"/>
                  </a:cubicBezTo>
                  <a:cubicBezTo>
                    <a:pt x="80" y="68"/>
                    <a:pt x="80" y="68"/>
                    <a:pt x="80" y="68"/>
                  </a:cubicBezTo>
                  <a:cubicBezTo>
                    <a:pt x="84" y="64"/>
                    <a:pt x="87" y="59"/>
                    <a:pt x="88" y="53"/>
                  </a:cubicBezTo>
                  <a:cubicBezTo>
                    <a:pt x="88" y="52"/>
                    <a:pt x="89" y="52"/>
                    <a:pt x="90" y="51"/>
                  </a:cubicBezTo>
                  <a:cubicBezTo>
                    <a:pt x="93" y="48"/>
                    <a:pt x="94" y="43"/>
                    <a:pt x="91" y="39"/>
                  </a:cubicBezTo>
                  <a:cubicBezTo>
                    <a:pt x="91" y="39"/>
                    <a:pt x="90" y="38"/>
                    <a:pt x="90" y="37"/>
                  </a:cubicBezTo>
                  <a:cubicBezTo>
                    <a:pt x="90" y="33"/>
                    <a:pt x="90" y="28"/>
                    <a:pt x="90" y="23"/>
                  </a:cubicBezTo>
                  <a:cubicBezTo>
                    <a:pt x="90" y="18"/>
                    <a:pt x="89" y="12"/>
                    <a:pt x="85" y="7"/>
                  </a:cubicBezTo>
                  <a:cubicBezTo>
                    <a:pt x="81" y="4"/>
                    <a:pt x="77" y="2"/>
                    <a:pt x="72" y="1"/>
                  </a:cubicBezTo>
                  <a:cubicBezTo>
                    <a:pt x="66" y="0"/>
                    <a:pt x="60" y="0"/>
                    <a:pt x="55" y="1"/>
                  </a:cubicBezTo>
                  <a:cubicBezTo>
                    <a:pt x="50" y="3"/>
                    <a:pt x="45" y="6"/>
                    <a:pt x="42" y="10"/>
                  </a:cubicBezTo>
                  <a:cubicBezTo>
                    <a:pt x="40" y="14"/>
                    <a:pt x="38" y="18"/>
                    <a:pt x="38" y="23"/>
                  </a:cubicBezTo>
                  <a:cubicBezTo>
                    <a:pt x="38" y="28"/>
                    <a:pt x="38" y="32"/>
                    <a:pt x="38" y="37"/>
                  </a:cubicBezTo>
                  <a:cubicBezTo>
                    <a:pt x="38" y="38"/>
                    <a:pt x="38" y="39"/>
                    <a:pt x="37" y="40"/>
                  </a:cubicBezTo>
                  <a:cubicBezTo>
                    <a:pt x="35" y="44"/>
                    <a:pt x="36" y="49"/>
                    <a:pt x="39" y="52"/>
                  </a:cubicBezTo>
                  <a:cubicBezTo>
                    <a:pt x="40" y="53"/>
                    <a:pt x="41" y="54"/>
                    <a:pt x="41" y="55"/>
                  </a:cubicBezTo>
                  <a:cubicBezTo>
                    <a:pt x="42" y="59"/>
                    <a:pt x="45" y="64"/>
                    <a:pt x="48" y="68"/>
                  </a:cubicBezTo>
                  <a:cubicBezTo>
                    <a:pt x="48" y="73"/>
                    <a:pt x="48" y="73"/>
                    <a:pt x="48" y="73"/>
                  </a:cubicBezTo>
                  <a:cubicBezTo>
                    <a:pt x="48" y="82"/>
                    <a:pt x="41" y="89"/>
                    <a:pt x="32" y="89"/>
                  </a:cubicBezTo>
                  <a:cubicBezTo>
                    <a:pt x="24" y="89"/>
                    <a:pt x="24" y="89"/>
                    <a:pt x="24" y="89"/>
                  </a:cubicBezTo>
                  <a:cubicBezTo>
                    <a:pt x="24" y="89"/>
                    <a:pt x="9" y="93"/>
                    <a:pt x="0" y="113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6"/>
                    <a:pt x="3" y="130"/>
                    <a:pt x="8" y="130"/>
                  </a:cubicBezTo>
                  <a:cubicBezTo>
                    <a:pt x="121" y="130"/>
                    <a:pt x="121" y="130"/>
                    <a:pt x="121" y="130"/>
                  </a:cubicBezTo>
                  <a:cubicBezTo>
                    <a:pt x="125" y="130"/>
                    <a:pt x="129" y="126"/>
                    <a:pt x="129" y="122"/>
                  </a:cubicBezTo>
                  <a:cubicBezTo>
                    <a:pt x="129" y="113"/>
                    <a:pt x="129" y="113"/>
                    <a:pt x="129" y="113"/>
                  </a:cubicBezTo>
                  <a:cubicBezTo>
                    <a:pt x="119" y="93"/>
                    <a:pt x="105" y="89"/>
                    <a:pt x="105" y="89"/>
                  </a:cubicBezTo>
                  <a:close/>
                  <a:moveTo>
                    <a:pt x="105" y="89"/>
                  </a:moveTo>
                  <a:cubicBezTo>
                    <a:pt x="105" y="89"/>
                    <a:pt x="105" y="89"/>
                    <a:pt x="105" y="89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8071081" y="2428172"/>
              <a:ext cx="153851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accent4"/>
                  </a:solidFill>
                  <a:latin typeface="Helvetica" panose="020B0604020202030204" pitchFamily="34" charset="0"/>
                  <a:ea typeface="Roboto Slab" pitchFamily="2" charset="0"/>
                </a:rPr>
                <a:t>Charities</a:t>
              </a:r>
            </a:p>
          </p:txBody>
        </p:sp>
        <p:sp>
          <p:nvSpPr>
            <p:cNvPr id="106" name="Rectangle 105"/>
            <p:cNvSpPr/>
            <p:nvPr/>
          </p:nvSpPr>
          <p:spPr>
            <a:xfrm>
              <a:off x="8071081" y="2722086"/>
              <a:ext cx="1762348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200"/>
                </a:lnSpc>
              </a:pPr>
              <a:r>
                <a:rPr lang="en-US" sz="1200" dirty="0">
                  <a:latin typeface="PT Sans" panose="020B0503020203020204" pitchFamily="34" charset="0"/>
                  <a:ea typeface="PT Sans" panose="020B0503020203020204" pitchFamily="34" charset="0"/>
                  <a:cs typeface="Open Sans Condensed Light" panose="020B0306030504020204" pitchFamily="34" charset="0"/>
                  <a:sym typeface="Montserrat-Regular" charset="0"/>
                </a:rPr>
                <a:t>This letterhead design meant to your project &amp;</a:t>
              </a:r>
            </a:p>
            <a:p>
              <a:pPr>
                <a:lnSpc>
                  <a:spcPts val="1200"/>
                </a:lnSpc>
              </a:pPr>
              <a:r>
                <a:rPr lang="en-US" sz="1200" dirty="0">
                  <a:latin typeface="PT Sans" panose="020B0503020203020204" pitchFamily="34" charset="0"/>
                  <a:ea typeface="PT Sans" panose="020B0503020203020204" pitchFamily="34" charset="0"/>
                  <a:cs typeface="Open Sans Condensed Light" panose="020B0306030504020204" pitchFamily="34" charset="0"/>
                  <a:sym typeface="Montserrat-Regular" charset="0"/>
                </a:rPr>
                <a:t>Lorem text see.</a:t>
              </a:r>
            </a:p>
          </p:txBody>
        </p:sp>
      </p:grpSp>
      <p:grpSp>
        <p:nvGrpSpPr>
          <p:cNvPr id="114" name="Group 113"/>
          <p:cNvGrpSpPr/>
          <p:nvPr/>
        </p:nvGrpSpPr>
        <p:grpSpPr>
          <a:xfrm>
            <a:off x="5214826" y="3901907"/>
            <a:ext cx="1762348" cy="1353531"/>
            <a:chOff x="5214826" y="3901907"/>
            <a:chExt cx="1762348" cy="1353531"/>
          </a:xfrm>
        </p:grpSpPr>
        <p:sp>
          <p:nvSpPr>
            <p:cNvPr id="86" name="Freeform 8"/>
            <p:cNvSpPr>
              <a:spLocks noEditPoints="1"/>
            </p:cNvSpPr>
            <p:nvPr/>
          </p:nvSpPr>
          <p:spPr bwMode="auto">
            <a:xfrm>
              <a:off x="5308476" y="3901907"/>
              <a:ext cx="469900" cy="439738"/>
            </a:xfrm>
            <a:custGeom>
              <a:avLst/>
              <a:gdLst>
                <a:gd name="T0" fmla="*/ 129 w 130"/>
                <a:gd name="T1" fmla="*/ 35 h 120"/>
                <a:gd name="T2" fmla="*/ 94 w 130"/>
                <a:gd name="T3" fmla="*/ 0 h 120"/>
                <a:gd name="T4" fmla="*/ 64 w 130"/>
                <a:gd name="T5" fmla="*/ 17 h 120"/>
                <a:gd name="T6" fmla="*/ 35 w 130"/>
                <a:gd name="T7" fmla="*/ 0 h 120"/>
                <a:gd name="T8" fmla="*/ 0 w 130"/>
                <a:gd name="T9" fmla="*/ 35 h 120"/>
                <a:gd name="T10" fmla="*/ 2 w 130"/>
                <a:gd name="T11" fmla="*/ 49 h 120"/>
                <a:gd name="T12" fmla="*/ 19 w 130"/>
                <a:gd name="T13" fmla="*/ 79 h 120"/>
                <a:gd name="T14" fmla="*/ 64 w 130"/>
                <a:gd name="T15" fmla="*/ 120 h 120"/>
                <a:gd name="T16" fmla="*/ 110 w 130"/>
                <a:gd name="T17" fmla="*/ 79 h 120"/>
                <a:gd name="T18" fmla="*/ 128 w 130"/>
                <a:gd name="T19" fmla="*/ 49 h 120"/>
                <a:gd name="T20" fmla="*/ 129 w 130"/>
                <a:gd name="T21" fmla="*/ 35 h 120"/>
                <a:gd name="T22" fmla="*/ 123 w 130"/>
                <a:gd name="T23" fmla="*/ 48 h 120"/>
                <a:gd name="T24" fmla="*/ 107 w 130"/>
                <a:gd name="T25" fmla="*/ 75 h 120"/>
                <a:gd name="T26" fmla="*/ 64 w 130"/>
                <a:gd name="T27" fmla="*/ 113 h 120"/>
                <a:gd name="T28" fmla="*/ 23 w 130"/>
                <a:gd name="T29" fmla="*/ 75 h 120"/>
                <a:gd name="T30" fmla="*/ 6 w 130"/>
                <a:gd name="T31" fmla="*/ 48 h 120"/>
                <a:gd name="T32" fmla="*/ 5 w 130"/>
                <a:gd name="T33" fmla="*/ 36 h 120"/>
                <a:gd name="T34" fmla="*/ 5 w 130"/>
                <a:gd name="T35" fmla="*/ 36 h 120"/>
                <a:gd name="T36" fmla="*/ 35 w 130"/>
                <a:gd name="T37" fmla="*/ 5 h 120"/>
                <a:gd name="T38" fmla="*/ 62 w 130"/>
                <a:gd name="T39" fmla="*/ 23 h 120"/>
                <a:gd name="T40" fmla="*/ 64 w 130"/>
                <a:gd name="T41" fmla="*/ 29 h 120"/>
                <a:gd name="T42" fmla="*/ 67 w 130"/>
                <a:gd name="T43" fmla="*/ 23 h 120"/>
                <a:gd name="T44" fmla="*/ 94 w 130"/>
                <a:gd name="T45" fmla="*/ 5 h 120"/>
                <a:gd name="T46" fmla="*/ 124 w 130"/>
                <a:gd name="T47" fmla="*/ 36 h 120"/>
                <a:gd name="T48" fmla="*/ 123 w 130"/>
                <a:gd name="T49" fmla="*/ 48 h 120"/>
                <a:gd name="T50" fmla="*/ 123 w 130"/>
                <a:gd name="T51" fmla="*/ 48 h 120"/>
                <a:gd name="T52" fmla="*/ 123 w 130"/>
                <a:gd name="T53" fmla="*/ 48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0" h="120">
                  <a:moveTo>
                    <a:pt x="129" y="35"/>
                  </a:moveTo>
                  <a:cubicBezTo>
                    <a:pt x="127" y="15"/>
                    <a:pt x="113" y="0"/>
                    <a:pt x="94" y="0"/>
                  </a:cubicBezTo>
                  <a:cubicBezTo>
                    <a:pt x="82" y="0"/>
                    <a:pt x="71" y="6"/>
                    <a:pt x="64" y="17"/>
                  </a:cubicBezTo>
                  <a:cubicBezTo>
                    <a:pt x="58" y="6"/>
                    <a:pt x="47" y="0"/>
                    <a:pt x="35" y="0"/>
                  </a:cubicBezTo>
                  <a:cubicBezTo>
                    <a:pt x="17" y="0"/>
                    <a:pt x="2" y="15"/>
                    <a:pt x="0" y="35"/>
                  </a:cubicBezTo>
                  <a:cubicBezTo>
                    <a:pt x="0" y="36"/>
                    <a:pt x="0" y="41"/>
                    <a:pt x="2" y="49"/>
                  </a:cubicBezTo>
                  <a:cubicBezTo>
                    <a:pt x="4" y="60"/>
                    <a:pt x="10" y="71"/>
                    <a:pt x="19" y="79"/>
                  </a:cubicBezTo>
                  <a:cubicBezTo>
                    <a:pt x="64" y="120"/>
                    <a:pt x="64" y="120"/>
                    <a:pt x="64" y="120"/>
                  </a:cubicBezTo>
                  <a:cubicBezTo>
                    <a:pt x="110" y="79"/>
                    <a:pt x="110" y="79"/>
                    <a:pt x="110" y="79"/>
                  </a:cubicBezTo>
                  <a:cubicBezTo>
                    <a:pt x="119" y="71"/>
                    <a:pt x="126" y="60"/>
                    <a:pt x="128" y="49"/>
                  </a:cubicBezTo>
                  <a:cubicBezTo>
                    <a:pt x="130" y="41"/>
                    <a:pt x="129" y="36"/>
                    <a:pt x="129" y="35"/>
                  </a:cubicBezTo>
                  <a:close/>
                  <a:moveTo>
                    <a:pt x="123" y="48"/>
                  </a:moveTo>
                  <a:cubicBezTo>
                    <a:pt x="121" y="58"/>
                    <a:pt x="115" y="68"/>
                    <a:pt x="107" y="75"/>
                  </a:cubicBezTo>
                  <a:cubicBezTo>
                    <a:pt x="64" y="113"/>
                    <a:pt x="64" y="113"/>
                    <a:pt x="64" y="113"/>
                  </a:cubicBezTo>
                  <a:cubicBezTo>
                    <a:pt x="23" y="75"/>
                    <a:pt x="23" y="75"/>
                    <a:pt x="23" y="75"/>
                  </a:cubicBezTo>
                  <a:cubicBezTo>
                    <a:pt x="14" y="68"/>
                    <a:pt x="9" y="58"/>
                    <a:pt x="6" y="48"/>
                  </a:cubicBezTo>
                  <a:cubicBezTo>
                    <a:pt x="5" y="40"/>
                    <a:pt x="5" y="36"/>
                    <a:pt x="5" y="36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7" y="18"/>
                    <a:pt x="20" y="5"/>
                    <a:pt x="35" y="5"/>
                  </a:cubicBezTo>
                  <a:cubicBezTo>
                    <a:pt x="47" y="5"/>
                    <a:pt x="57" y="12"/>
                    <a:pt x="62" y="23"/>
                  </a:cubicBezTo>
                  <a:cubicBezTo>
                    <a:pt x="64" y="29"/>
                    <a:pt x="64" y="29"/>
                    <a:pt x="64" y="29"/>
                  </a:cubicBezTo>
                  <a:cubicBezTo>
                    <a:pt x="67" y="23"/>
                    <a:pt x="67" y="23"/>
                    <a:pt x="67" y="23"/>
                  </a:cubicBezTo>
                  <a:cubicBezTo>
                    <a:pt x="72" y="12"/>
                    <a:pt x="82" y="5"/>
                    <a:pt x="94" y="5"/>
                  </a:cubicBezTo>
                  <a:cubicBezTo>
                    <a:pt x="110" y="5"/>
                    <a:pt x="123" y="18"/>
                    <a:pt x="124" y="36"/>
                  </a:cubicBezTo>
                  <a:cubicBezTo>
                    <a:pt x="124" y="36"/>
                    <a:pt x="125" y="40"/>
                    <a:pt x="123" y="48"/>
                  </a:cubicBezTo>
                  <a:close/>
                  <a:moveTo>
                    <a:pt x="123" y="48"/>
                  </a:moveTo>
                  <a:cubicBezTo>
                    <a:pt x="123" y="48"/>
                    <a:pt x="123" y="48"/>
                    <a:pt x="123" y="48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5214826" y="4407526"/>
              <a:ext cx="133779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accent4"/>
                  </a:solidFill>
                  <a:latin typeface="Helvetica" panose="020B0604020202030204" pitchFamily="34" charset="0"/>
                  <a:ea typeface="Roboto Slab" pitchFamily="2" charset="0"/>
                </a:rPr>
                <a:t>Healthcare</a:t>
              </a:r>
            </a:p>
            <a:p>
              <a:endParaRPr lang="en-US" sz="1600" dirty="0">
                <a:solidFill>
                  <a:schemeClr val="accent4"/>
                </a:solidFill>
                <a:latin typeface="Helvetica" panose="020B0604020202030204" pitchFamily="34" charset="0"/>
                <a:ea typeface="Roboto Slab" pitchFamily="2" charset="0"/>
              </a:endParaRPr>
            </a:p>
          </p:txBody>
        </p:sp>
        <p:sp>
          <p:nvSpPr>
            <p:cNvPr id="109" name="Rectangle 108"/>
            <p:cNvSpPr/>
            <p:nvPr/>
          </p:nvSpPr>
          <p:spPr>
            <a:xfrm>
              <a:off x="5214826" y="4701440"/>
              <a:ext cx="1762348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200"/>
                </a:lnSpc>
              </a:pPr>
              <a:r>
                <a:rPr lang="en-US" sz="1200" dirty="0">
                  <a:latin typeface="PT Sans" panose="020B0503020203020204" pitchFamily="34" charset="0"/>
                  <a:ea typeface="PT Sans" panose="020B0503020203020204" pitchFamily="34" charset="0"/>
                  <a:cs typeface="Open Sans Condensed Light" panose="020B0306030504020204" pitchFamily="34" charset="0"/>
                  <a:sym typeface="Montserrat-Regular" charset="0"/>
                </a:rPr>
                <a:t>This letterhead design meant to your project &amp;</a:t>
              </a:r>
            </a:p>
            <a:p>
              <a:pPr>
                <a:lnSpc>
                  <a:spcPts val="1200"/>
                </a:lnSpc>
              </a:pPr>
              <a:r>
                <a:rPr lang="en-US" sz="1200" dirty="0">
                  <a:latin typeface="PT Sans" panose="020B0503020203020204" pitchFamily="34" charset="0"/>
                  <a:ea typeface="PT Sans" panose="020B0503020203020204" pitchFamily="34" charset="0"/>
                  <a:cs typeface="Open Sans Condensed Light" panose="020B0306030504020204" pitchFamily="34" charset="0"/>
                  <a:sym typeface="Montserrat-Regular" charset="0"/>
                </a:rPr>
                <a:t>Lorem text see.</a:t>
              </a:r>
            </a:p>
          </p:txBody>
        </p:sp>
      </p:grp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3D99859-0311-49F0-A8AD-45434EEF945B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44D2A9D-A28F-4C20-800D-E6778173097F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94F4BA8-6A45-4849-87D6-D9C78922514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</p:spTree>
    <p:extLst>
      <p:ext uri="{BB962C8B-B14F-4D97-AF65-F5344CB8AC3E}">
        <p14:creationId xmlns:p14="http://schemas.microsoft.com/office/powerpoint/2010/main" val="1446199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Rectangle 75"/>
          <p:cNvSpPr/>
          <p:nvPr/>
        </p:nvSpPr>
        <p:spPr>
          <a:xfrm>
            <a:off x="-2" y="1600201"/>
            <a:ext cx="12192002" cy="2571749"/>
          </a:xfrm>
          <a:prstGeom prst="rect">
            <a:avLst/>
          </a:prstGeom>
          <a:solidFill>
            <a:srgbClr val="000000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0" y="0"/>
            <a:ext cx="12192000" cy="6225540"/>
          </a:xfrm>
          <a:prstGeom prst="rect">
            <a:avLst/>
          </a:prstGeom>
          <a:solidFill>
            <a:srgbClr val="FFFFFF">
              <a:alpha val="1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6225540"/>
            <a:ext cx="12192000" cy="6324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l">
              <a:defRPr sz="1000" b="0" spc="300" baseline="0">
                <a:solidFill>
                  <a:schemeClr val="tx1"/>
                </a:solidFill>
                <a:latin typeface="Helvetica" panose="020B0604020202030204" pitchFamily="34" charset="0"/>
                <a:ea typeface="Roboto Slab" pitchFamily="2" charset="0"/>
              </a:defRPr>
            </a:lvl1pPr>
          </a:lstStyle>
          <a:p>
            <a:r>
              <a:rPr lang="en-US"/>
              <a:t>www.yourwebsite.com</a:t>
            </a:r>
            <a:endParaRPr lang="en-US" dirty="0"/>
          </a:p>
        </p:txBody>
      </p:sp>
      <p:sp>
        <p:nvSpPr>
          <p:cNvPr id="14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000">
                <a:solidFill>
                  <a:schemeClr val="tx1"/>
                </a:solidFill>
                <a:latin typeface="Helvetica" panose="020B0604020202030204" pitchFamily="34" charset="0"/>
                <a:ea typeface="Roboto Slab" pitchFamily="2" charset="0"/>
              </a:defRPr>
            </a:lvl1pPr>
          </a:lstStyle>
          <a:p>
            <a:fld id="{E72B8170-242D-42EF-8B64-B507C79780AD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n>
                  <a:noFill/>
                </a:ln>
              </a:rPr>
              <a:t>Company Portfolio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5639381" y="1074102"/>
            <a:ext cx="913238" cy="0"/>
          </a:xfrm>
          <a:prstGeom prst="line">
            <a:avLst/>
          </a:prstGeom>
          <a:ln w="285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0" name="Group 79"/>
          <p:cNvGrpSpPr/>
          <p:nvPr/>
        </p:nvGrpSpPr>
        <p:grpSpPr>
          <a:xfrm>
            <a:off x="1450451" y="4728476"/>
            <a:ext cx="9291096" cy="934822"/>
            <a:chOff x="1827030" y="4756105"/>
            <a:chExt cx="9291096" cy="934822"/>
          </a:xfrm>
        </p:grpSpPr>
        <p:grpSp>
          <p:nvGrpSpPr>
            <p:cNvPr id="94" name="Group 93"/>
            <p:cNvGrpSpPr/>
            <p:nvPr/>
          </p:nvGrpSpPr>
          <p:grpSpPr>
            <a:xfrm>
              <a:off x="1827030" y="4756105"/>
              <a:ext cx="1992216" cy="934822"/>
              <a:chOff x="1304516" y="4929058"/>
              <a:chExt cx="1992216" cy="934822"/>
            </a:xfrm>
          </p:grpSpPr>
          <p:sp>
            <p:nvSpPr>
              <p:cNvPr id="96" name="TextBox 95"/>
              <p:cNvSpPr txBox="1"/>
              <p:nvPr/>
            </p:nvSpPr>
            <p:spPr>
              <a:xfrm>
                <a:off x="1531367" y="4929058"/>
                <a:ext cx="153851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>
                    <a:solidFill>
                      <a:schemeClr val="accent4"/>
                    </a:solidFill>
                    <a:latin typeface="Helvetica" panose="020B0604020202030204" pitchFamily="34" charset="0"/>
                    <a:ea typeface="Roboto Slab" pitchFamily="2" charset="0"/>
                  </a:rPr>
                  <a:t>Title One</a:t>
                </a:r>
              </a:p>
            </p:txBody>
          </p:sp>
          <p:sp>
            <p:nvSpPr>
              <p:cNvPr id="103" name="Rectangle 102"/>
              <p:cNvSpPr/>
              <p:nvPr/>
            </p:nvSpPr>
            <p:spPr>
              <a:xfrm>
                <a:off x="1304516" y="5232938"/>
                <a:ext cx="1992216" cy="63094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1400"/>
                  </a:lnSpc>
                </a:pPr>
                <a:r>
                  <a:rPr lang="en-US" sz="1200" dirty="0">
                    <a:latin typeface="PT Sans" panose="020B0503020203020204" pitchFamily="34" charset="0"/>
                    <a:ea typeface="PT Sans" panose="020B0503020203020204" pitchFamily="34" charset="0"/>
                    <a:cs typeface="Open Sans Condensed Light" panose="020B0306030504020204" pitchFamily="34" charset="0"/>
                    <a:sym typeface="Montserrat-Regular" charset="0"/>
                  </a:rPr>
                  <a:t>This letterhead design meant to your project name text.</a:t>
                </a:r>
              </a:p>
            </p:txBody>
          </p:sp>
        </p:grpSp>
        <p:grpSp>
          <p:nvGrpSpPr>
            <p:cNvPr id="104" name="Group 103"/>
            <p:cNvGrpSpPr/>
            <p:nvPr/>
          </p:nvGrpSpPr>
          <p:grpSpPr>
            <a:xfrm>
              <a:off x="4259990" y="4756105"/>
              <a:ext cx="1992216" cy="934822"/>
              <a:chOff x="1304516" y="4929058"/>
              <a:chExt cx="1992216" cy="934822"/>
            </a:xfrm>
          </p:grpSpPr>
          <p:sp>
            <p:nvSpPr>
              <p:cNvPr id="107" name="TextBox 106"/>
              <p:cNvSpPr txBox="1"/>
              <p:nvPr/>
            </p:nvSpPr>
            <p:spPr>
              <a:xfrm>
                <a:off x="1531367" y="4929058"/>
                <a:ext cx="153851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>
                    <a:solidFill>
                      <a:schemeClr val="accent4"/>
                    </a:solidFill>
                    <a:latin typeface="Helvetica" panose="020B0604020202030204" pitchFamily="34" charset="0"/>
                    <a:ea typeface="Roboto Slab" pitchFamily="2" charset="0"/>
                  </a:rPr>
                  <a:t>Title Two</a:t>
                </a:r>
              </a:p>
            </p:txBody>
          </p:sp>
          <p:sp>
            <p:nvSpPr>
              <p:cNvPr id="110" name="Rectangle 109"/>
              <p:cNvSpPr/>
              <p:nvPr/>
            </p:nvSpPr>
            <p:spPr>
              <a:xfrm>
                <a:off x="1304516" y="5232938"/>
                <a:ext cx="1992216" cy="63094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1400"/>
                  </a:lnSpc>
                </a:pPr>
                <a:r>
                  <a:rPr lang="en-US" sz="1200" dirty="0">
                    <a:latin typeface="PT Sans" panose="020B0503020203020204" pitchFamily="34" charset="0"/>
                    <a:ea typeface="PT Sans" panose="020B0503020203020204" pitchFamily="34" charset="0"/>
                    <a:cs typeface="Open Sans Condensed Light" panose="020B0306030504020204" pitchFamily="34" charset="0"/>
                    <a:sym typeface="Montserrat-Regular" charset="0"/>
                  </a:rPr>
                  <a:t>This letterhead design meant to your project name text.</a:t>
                </a:r>
              </a:p>
            </p:txBody>
          </p:sp>
        </p:grpSp>
        <p:grpSp>
          <p:nvGrpSpPr>
            <p:cNvPr id="111" name="Group 110"/>
            <p:cNvGrpSpPr/>
            <p:nvPr/>
          </p:nvGrpSpPr>
          <p:grpSpPr>
            <a:xfrm>
              <a:off x="6692950" y="4756105"/>
              <a:ext cx="1992216" cy="934822"/>
              <a:chOff x="1304516" y="4929058"/>
              <a:chExt cx="1992216" cy="934822"/>
            </a:xfrm>
          </p:grpSpPr>
          <p:sp>
            <p:nvSpPr>
              <p:cNvPr id="112" name="TextBox 111"/>
              <p:cNvSpPr txBox="1"/>
              <p:nvPr/>
            </p:nvSpPr>
            <p:spPr>
              <a:xfrm>
                <a:off x="1531367" y="4929058"/>
                <a:ext cx="153851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>
                    <a:solidFill>
                      <a:schemeClr val="accent4"/>
                    </a:solidFill>
                    <a:latin typeface="Helvetica" panose="020B0604020202030204" pitchFamily="34" charset="0"/>
                    <a:ea typeface="Roboto Slab" pitchFamily="2" charset="0"/>
                  </a:rPr>
                  <a:t>Title Three</a:t>
                </a:r>
              </a:p>
            </p:txBody>
          </p:sp>
          <p:sp>
            <p:nvSpPr>
              <p:cNvPr id="113" name="Rectangle 112"/>
              <p:cNvSpPr/>
              <p:nvPr/>
            </p:nvSpPr>
            <p:spPr>
              <a:xfrm>
                <a:off x="1304516" y="5232938"/>
                <a:ext cx="1992216" cy="63094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1400"/>
                  </a:lnSpc>
                </a:pPr>
                <a:r>
                  <a:rPr lang="en-US" sz="1200" dirty="0">
                    <a:latin typeface="PT Sans" panose="020B0503020203020204" pitchFamily="34" charset="0"/>
                    <a:ea typeface="PT Sans" panose="020B0503020203020204" pitchFamily="34" charset="0"/>
                    <a:cs typeface="Open Sans Condensed Light" panose="020B0306030504020204" pitchFamily="34" charset="0"/>
                    <a:sym typeface="Montserrat-Regular" charset="0"/>
                  </a:rPr>
                  <a:t>This letterhead design meant to your project name text.</a:t>
                </a:r>
              </a:p>
            </p:txBody>
          </p:sp>
        </p:grpSp>
        <p:grpSp>
          <p:nvGrpSpPr>
            <p:cNvPr id="117" name="Group 116"/>
            <p:cNvGrpSpPr/>
            <p:nvPr/>
          </p:nvGrpSpPr>
          <p:grpSpPr>
            <a:xfrm>
              <a:off x="9125910" y="4756105"/>
              <a:ext cx="1992216" cy="934822"/>
              <a:chOff x="1304516" y="4929058"/>
              <a:chExt cx="1992216" cy="934822"/>
            </a:xfrm>
          </p:grpSpPr>
          <p:sp>
            <p:nvSpPr>
              <p:cNvPr id="118" name="TextBox 117"/>
              <p:cNvSpPr txBox="1"/>
              <p:nvPr/>
            </p:nvSpPr>
            <p:spPr>
              <a:xfrm>
                <a:off x="1531367" y="4929058"/>
                <a:ext cx="153851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>
                    <a:solidFill>
                      <a:schemeClr val="accent4"/>
                    </a:solidFill>
                    <a:latin typeface="Helvetica" panose="020B0604020202030204" pitchFamily="34" charset="0"/>
                    <a:ea typeface="Roboto Slab" pitchFamily="2" charset="0"/>
                  </a:rPr>
                  <a:t>Title Four</a:t>
                </a:r>
              </a:p>
            </p:txBody>
          </p:sp>
          <p:sp>
            <p:nvSpPr>
              <p:cNvPr id="119" name="Rectangle 118"/>
              <p:cNvSpPr/>
              <p:nvPr/>
            </p:nvSpPr>
            <p:spPr>
              <a:xfrm>
                <a:off x="1304516" y="5232938"/>
                <a:ext cx="1992216" cy="63094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1400"/>
                  </a:lnSpc>
                </a:pPr>
                <a:r>
                  <a:rPr lang="en-US" sz="1200" dirty="0">
                    <a:latin typeface="PT Sans" panose="020B0503020203020204" pitchFamily="34" charset="0"/>
                    <a:ea typeface="PT Sans" panose="020B0503020203020204" pitchFamily="34" charset="0"/>
                    <a:cs typeface="Open Sans Condensed Light" panose="020B0306030504020204" pitchFamily="34" charset="0"/>
                    <a:sym typeface="Montserrat-Regular" charset="0"/>
                  </a:rPr>
                  <a:t>This letterhead design meant to your project name text.</a:t>
                </a:r>
              </a:p>
            </p:txBody>
          </p:sp>
        </p:grpSp>
        <p:cxnSp>
          <p:nvCxnSpPr>
            <p:cNvPr id="78" name="Straight Connector 77"/>
            <p:cNvCxnSpPr>
              <a:cxnSpLocks/>
            </p:cNvCxnSpPr>
            <p:nvPr/>
          </p:nvCxnSpPr>
          <p:spPr>
            <a:xfrm>
              <a:off x="4039618" y="4846933"/>
              <a:ext cx="0" cy="75316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>
              <a:cxnSpLocks/>
            </p:cNvCxnSpPr>
            <p:nvPr/>
          </p:nvCxnSpPr>
          <p:spPr>
            <a:xfrm>
              <a:off x="6472578" y="4846933"/>
              <a:ext cx="0" cy="75316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Connector 121"/>
            <p:cNvCxnSpPr>
              <a:cxnSpLocks/>
            </p:cNvCxnSpPr>
            <p:nvPr/>
          </p:nvCxnSpPr>
          <p:spPr>
            <a:xfrm>
              <a:off x="8905538" y="4846933"/>
              <a:ext cx="0" cy="75316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D860166-1B3F-4A75-BBCA-C785CF1754A9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EB536FF3-869B-4D25-AFD3-AE4EA6939932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07F0AA3-DA7A-4DDA-90B5-285170E56C6C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CBB8CA4A-7F54-44A1-A616-3421899068DE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</p:sp>
    </p:spTree>
    <p:extLst>
      <p:ext uri="{BB962C8B-B14F-4D97-AF65-F5344CB8AC3E}">
        <p14:creationId xmlns:p14="http://schemas.microsoft.com/office/powerpoint/2010/main" val="3333468396"/>
      </p:ext>
    </p:extLst>
  </p:cSld>
  <p:clrMapOvr>
    <a:masterClrMapping/>
  </p:clrMapOvr>
  <p:transition spd="slow">
    <p:comb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12192000" cy="6225540"/>
          </a:xfrm>
          <a:prstGeom prst="rect">
            <a:avLst/>
          </a:prstGeom>
          <a:solidFill>
            <a:srgbClr val="FFFFFF">
              <a:alpha val="1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6225540"/>
            <a:ext cx="12192000" cy="6324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l">
              <a:defRPr sz="1000" b="0" spc="300" baseline="0">
                <a:solidFill>
                  <a:schemeClr val="tx1"/>
                </a:solidFill>
                <a:latin typeface="Helvetica" panose="020B0604020202030204" pitchFamily="34" charset="0"/>
                <a:ea typeface="Roboto Slab" pitchFamily="2" charset="0"/>
              </a:defRPr>
            </a:lvl1pPr>
          </a:lstStyle>
          <a:p>
            <a:r>
              <a:rPr lang="en-US"/>
              <a:t>www.yourwebsite.com</a:t>
            </a:r>
            <a:endParaRPr lang="en-US" dirty="0"/>
          </a:p>
        </p:txBody>
      </p:sp>
      <p:sp>
        <p:nvSpPr>
          <p:cNvPr id="14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000">
                <a:solidFill>
                  <a:schemeClr val="tx1"/>
                </a:solidFill>
                <a:latin typeface="Helvetica" panose="020B0604020202030204" pitchFamily="34" charset="0"/>
                <a:ea typeface="Roboto Slab" pitchFamily="2" charset="0"/>
              </a:defRPr>
            </a:lvl1pPr>
          </a:lstStyle>
          <a:p>
            <a:fld id="{E72B8170-242D-42EF-8B64-B507C79780AD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n>
                  <a:noFill/>
                </a:ln>
              </a:rPr>
              <a:t>Company Timeline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5639381" y="1074102"/>
            <a:ext cx="913238" cy="0"/>
          </a:xfrm>
          <a:prstGeom prst="line">
            <a:avLst/>
          </a:prstGeom>
          <a:ln w="285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18"/>
          <p:cNvGrpSpPr/>
          <p:nvPr/>
        </p:nvGrpSpPr>
        <p:grpSpPr>
          <a:xfrm>
            <a:off x="7141138" y="1798705"/>
            <a:ext cx="4191814" cy="3644176"/>
            <a:chOff x="6688490" y="1798705"/>
            <a:chExt cx="4191814" cy="3644176"/>
          </a:xfrm>
        </p:grpSpPr>
        <p:grpSp>
          <p:nvGrpSpPr>
            <p:cNvPr id="17" name="Group 16"/>
            <p:cNvGrpSpPr/>
            <p:nvPr/>
          </p:nvGrpSpPr>
          <p:grpSpPr>
            <a:xfrm>
              <a:off x="6688490" y="1798705"/>
              <a:ext cx="4191814" cy="1018678"/>
              <a:chOff x="6688490" y="2196282"/>
              <a:chExt cx="4191814" cy="1018678"/>
            </a:xfrm>
          </p:grpSpPr>
          <p:grpSp>
            <p:nvGrpSpPr>
              <p:cNvPr id="16" name="Group 15"/>
              <p:cNvGrpSpPr/>
              <p:nvPr/>
            </p:nvGrpSpPr>
            <p:grpSpPr>
              <a:xfrm>
                <a:off x="6688490" y="2196282"/>
                <a:ext cx="878170" cy="1018678"/>
                <a:chOff x="6688490" y="2196282"/>
                <a:chExt cx="878170" cy="1018678"/>
              </a:xfrm>
            </p:grpSpPr>
            <p:sp>
              <p:nvSpPr>
                <p:cNvPr id="39" name="Hexagon 38"/>
                <p:cNvSpPr/>
                <p:nvPr/>
              </p:nvSpPr>
              <p:spPr>
                <a:xfrm rot="5400000">
                  <a:off x="6618236" y="2266536"/>
                  <a:ext cx="1018678" cy="878170"/>
                </a:xfrm>
                <a:prstGeom prst="hexagon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40" name="AutoShape 62"/>
                <p:cNvSpPr>
                  <a:spLocks/>
                </p:cNvSpPr>
                <p:nvPr/>
              </p:nvSpPr>
              <p:spPr bwMode="auto">
                <a:xfrm>
                  <a:off x="6931107" y="2509153"/>
                  <a:ext cx="392935" cy="392935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403" h="21404">
                      <a:moveTo>
                        <a:pt x="16052" y="10081"/>
                      </a:moveTo>
                      <a:lnTo>
                        <a:pt x="16052" y="18729"/>
                      </a:lnTo>
                      <a:lnTo>
                        <a:pt x="2676" y="18729"/>
                      </a:lnTo>
                      <a:lnTo>
                        <a:pt x="2676" y="5351"/>
                      </a:lnTo>
                      <a:lnTo>
                        <a:pt x="11323" y="5351"/>
                      </a:lnTo>
                      <a:lnTo>
                        <a:pt x="13998" y="2675"/>
                      </a:lnTo>
                      <a:lnTo>
                        <a:pt x="0" y="2675"/>
                      </a:lnTo>
                      <a:lnTo>
                        <a:pt x="0" y="21404"/>
                      </a:lnTo>
                      <a:lnTo>
                        <a:pt x="18728" y="21404"/>
                      </a:lnTo>
                      <a:lnTo>
                        <a:pt x="18728" y="7406"/>
                      </a:lnTo>
                      <a:cubicBezTo>
                        <a:pt x="18728" y="7406"/>
                        <a:pt x="16052" y="10081"/>
                        <a:pt x="16052" y="10081"/>
                      </a:cubicBezTo>
                      <a:close/>
                      <a:moveTo>
                        <a:pt x="6627" y="11939"/>
                      </a:moveTo>
                      <a:lnTo>
                        <a:pt x="5682" y="15723"/>
                      </a:lnTo>
                      <a:lnTo>
                        <a:pt x="9465" y="14777"/>
                      </a:lnTo>
                      <a:lnTo>
                        <a:pt x="18924" y="5318"/>
                      </a:lnTo>
                      <a:lnTo>
                        <a:pt x="16085" y="2479"/>
                      </a:lnTo>
                      <a:cubicBezTo>
                        <a:pt x="16085" y="2479"/>
                        <a:pt x="6627" y="11939"/>
                        <a:pt x="6627" y="11939"/>
                      </a:cubicBezTo>
                      <a:close/>
                      <a:moveTo>
                        <a:pt x="20816" y="587"/>
                      </a:moveTo>
                      <a:cubicBezTo>
                        <a:pt x="21600" y="1371"/>
                        <a:pt x="21598" y="2642"/>
                        <a:pt x="20816" y="3426"/>
                      </a:cubicBezTo>
                      <a:lnTo>
                        <a:pt x="19870" y="4372"/>
                      </a:lnTo>
                      <a:lnTo>
                        <a:pt x="17031" y="1533"/>
                      </a:lnTo>
                      <a:lnTo>
                        <a:pt x="17977" y="587"/>
                      </a:lnTo>
                      <a:cubicBezTo>
                        <a:pt x="18761" y="-195"/>
                        <a:pt x="20032" y="-196"/>
                        <a:pt x="20816" y="587"/>
                      </a:cubicBezTo>
                      <a:cubicBezTo>
                        <a:pt x="20816" y="587"/>
                        <a:pt x="20816" y="587"/>
                        <a:pt x="20816" y="587"/>
                      </a:cubicBezTo>
                      <a:close/>
                      <a:moveTo>
                        <a:pt x="20816" y="587"/>
                      </a:moveTo>
                    </a:path>
                  </a:pathLst>
                </a:custGeom>
                <a:solidFill>
                  <a:schemeClr val="bg1">
                    <a:alpha val="89804"/>
                  </a:schemeClr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 dirty="0"/>
                </a:p>
              </p:txBody>
            </p:sp>
          </p:grpSp>
          <p:grpSp>
            <p:nvGrpSpPr>
              <p:cNvPr id="42" name="Group 41"/>
              <p:cNvGrpSpPr/>
              <p:nvPr/>
            </p:nvGrpSpPr>
            <p:grpSpPr>
              <a:xfrm>
                <a:off x="7865553" y="2237786"/>
                <a:ext cx="3014751" cy="935670"/>
                <a:chOff x="6849578" y="1694731"/>
                <a:chExt cx="3014751" cy="935670"/>
              </a:xfrm>
            </p:grpSpPr>
            <p:sp>
              <p:nvSpPr>
                <p:cNvPr id="44" name="Rectangle 17"/>
                <p:cNvSpPr>
                  <a:spLocks/>
                </p:cNvSpPr>
                <p:nvPr/>
              </p:nvSpPr>
              <p:spPr bwMode="auto">
                <a:xfrm>
                  <a:off x="6931106" y="2216497"/>
                  <a:ext cx="2933223" cy="41390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 anchor="ctr"/>
                <a:lstStyle/>
                <a:p>
                  <a:pPr>
                    <a:lnSpc>
                      <a:spcPts val="1400"/>
                    </a:lnSpc>
                  </a:pPr>
                  <a:r>
                    <a:rPr lang="en-US" sz="1200" dirty="0">
                      <a:latin typeface="PT Sans" panose="020B0503020203020204" pitchFamily="34" charset="0"/>
                      <a:ea typeface="PT Sans" panose="020B0503020203020204" pitchFamily="34" charset="0"/>
                      <a:cs typeface="Open Sans Condensed Light" panose="020B0306030504020204" pitchFamily="34" charset="0"/>
                      <a:sym typeface="Montserrat-Regular" charset="0"/>
                    </a:rPr>
                    <a:t>This letterhead design is meant to lorem project an professionalism lorem ipsum text.</a:t>
                  </a:r>
                </a:p>
              </p:txBody>
            </p:sp>
            <p:sp>
              <p:nvSpPr>
                <p:cNvPr id="45" name="Rectangle 17"/>
                <p:cNvSpPr>
                  <a:spLocks/>
                </p:cNvSpPr>
                <p:nvPr/>
              </p:nvSpPr>
              <p:spPr bwMode="auto">
                <a:xfrm>
                  <a:off x="6931107" y="1992496"/>
                  <a:ext cx="1027160" cy="27829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 anchor="ctr"/>
                <a:lstStyle/>
                <a:p>
                  <a:pPr>
                    <a:lnSpc>
                      <a:spcPts val="1000"/>
                    </a:lnSpc>
                  </a:pPr>
                  <a:r>
                    <a:rPr lang="en-US" sz="1400" b="1" dirty="0">
                      <a:solidFill>
                        <a:schemeClr val="accent4"/>
                      </a:solidFill>
                      <a:latin typeface="Helvetica" panose="020B0604020202030204" pitchFamily="34" charset="0"/>
                      <a:ea typeface="Roboto Slab" pitchFamily="2" charset="0"/>
                      <a:cs typeface="Open Sans Condensed" panose="020B0806030504020204" pitchFamily="34" charset="0"/>
                      <a:sym typeface="Montserrat-Regular" charset="0"/>
                    </a:rPr>
                    <a:t>BEGINNING</a:t>
                  </a:r>
                </a:p>
              </p:txBody>
            </p:sp>
            <p:sp>
              <p:nvSpPr>
                <p:cNvPr id="46" name="TextBox 45"/>
                <p:cNvSpPr txBox="1"/>
                <p:nvPr/>
              </p:nvSpPr>
              <p:spPr>
                <a:xfrm>
                  <a:off x="6849578" y="1694731"/>
                  <a:ext cx="750216" cy="3231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500" b="1" dirty="0">
                      <a:latin typeface="Helvetica" panose="020B0604020202030204" pitchFamily="34" charset="0"/>
                      <a:ea typeface="Roboto Slab" pitchFamily="2" charset="0"/>
                    </a:rPr>
                    <a:t>1986</a:t>
                  </a:r>
                </a:p>
              </p:txBody>
            </p:sp>
          </p:grpSp>
        </p:grpSp>
        <p:sp>
          <p:nvSpPr>
            <p:cNvPr id="53" name="Hexagon 52"/>
            <p:cNvSpPr/>
            <p:nvPr/>
          </p:nvSpPr>
          <p:spPr>
            <a:xfrm rot="5400000">
              <a:off x="6618236" y="4494457"/>
              <a:ext cx="1018678" cy="878170"/>
            </a:xfrm>
            <a:prstGeom prst="hexagon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49" name="Group 48"/>
            <p:cNvGrpSpPr/>
            <p:nvPr/>
          </p:nvGrpSpPr>
          <p:grpSpPr>
            <a:xfrm>
              <a:off x="7865553" y="4465707"/>
              <a:ext cx="3014751" cy="935670"/>
              <a:chOff x="6849578" y="1694731"/>
              <a:chExt cx="3014751" cy="935670"/>
            </a:xfrm>
          </p:grpSpPr>
          <p:sp>
            <p:nvSpPr>
              <p:cNvPr id="50" name="Rectangle 17"/>
              <p:cNvSpPr>
                <a:spLocks/>
              </p:cNvSpPr>
              <p:nvPr/>
            </p:nvSpPr>
            <p:spPr bwMode="auto">
              <a:xfrm>
                <a:off x="6931106" y="2216497"/>
                <a:ext cx="2933223" cy="4139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>
                  <a:lnSpc>
                    <a:spcPts val="1400"/>
                  </a:lnSpc>
                </a:pPr>
                <a:r>
                  <a:rPr lang="en-US" sz="1200" dirty="0">
                    <a:latin typeface="PT Sans" panose="020B0503020203020204" pitchFamily="34" charset="0"/>
                    <a:ea typeface="PT Sans" panose="020B0503020203020204" pitchFamily="34" charset="0"/>
                    <a:cs typeface="Open Sans Condensed Light" panose="020B0306030504020204" pitchFamily="34" charset="0"/>
                    <a:sym typeface="Montserrat-Regular" charset="0"/>
                  </a:rPr>
                  <a:t>This letterhead design is meant to lorem project an professionalism lorem ipsum text.</a:t>
                </a:r>
              </a:p>
            </p:txBody>
          </p:sp>
          <p:sp>
            <p:nvSpPr>
              <p:cNvPr id="51" name="Rectangle 17"/>
              <p:cNvSpPr>
                <a:spLocks/>
              </p:cNvSpPr>
              <p:nvPr/>
            </p:nvSpPr>
            <p:spPr bwMode="auto">
              <a:xfrm>
                <a:off x="6931107" y="1992496"/>
                <a:ext cx="1487204" cy="224001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>
                  <a:lnSpc>
                    <a:spcPts val="1000"/>
                  </a:lnSpc>
                </a:pPr>
                <a:r>
                  <a:rPr lang="en-US" sz="1400" b="1" dirty="0">
                    <a:solidFill>
                      <a:schemeClr val="accent4"/>
                    </a:solidFill>
                    <a:latin typeface="Helvetica" panose="020B0604020202030204" pitchFamily="34" charset="0"/>
                    <a:ea typeface="Roboto Slab" pitchFamily="2" charset="0"/>
                    <a:cs typeface="Open Sans Condensed" panose="020B0806030504020204" pitchFamily="34" charset="0"/>
                    <a:sym typeface="Montserrat-Regular" charset="0"/>
                  </a:rPr>
                  <a:t>WON CC AWARD</a:t>
                </a:r>
              </a:p>
            </p:txBody>
          </p:sp>
          <p:sp>
            <p:nvSpPr>
              <p:cNvPr id="52" name="TextBox 51"/>
              <p:cNvSpPr txBox="1"/>
              <p:nvPr/>
            </p:nvSpPr>
            <p:spPr>
              <a:xfrm>
                <a:off x="6849578" y="1694731"/>
                <a:ext cx="750216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500" b="1" dirty="0">
                    <a:latin typeface="Helvetica" panose="020B0604020202030204" pitchFamily="34" charset="0"/>
                    <a:ea typeface="Roboto Slab" pitchFamily="2" charset="0"/>
                  </a:rPr>
                  <a:t>2018</a:t>
                </a:r>
              </a:p>
            </p:txBody>
          </p:sp>
        </p:grpSp>
        <p:sp>
          <p:nvSpPr>
            <p:cNvPr id="61" name="Hexagon 60"/>
            <p:cNvSpPr/>
            <p:nvPr/>
          </p:nvSpPr>
          <p:spPr>
            <a:xfrm rot="5400000">
              <a:off x="6618236" y="3181708"/>
              <a:ext cx="1018678" cy="878170"/>
            </a:xfrm>
            <a:prstGeom prst="hexagon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57" name="Group 56"/>
            <p:cNvGrpSpPr/>
            <p:nvPr/>
          </p:nvGrpSpPr>
          <p:grpSpPr>
            <a:xfrm>
              <a:off x="7865553" y="3152958"/>
              <a:ext cx="3014751" cy="935670"/>
              <a:chOff x="6849578" y="1694731"/>
              <a:chExt cx="3014751" cy="935670"/>
            </a:xfrm>
          </p:grpSpPr>
          <p:sp>
            <p:nvSpPr>
              <p:cNvPr id="58" name="Rectangle 17"/>
              <p:cNvSpPr>
                <a:spLocks/>
              </p:cNvSpPr>
              <p:nvPr/>
            </p:nvSpPr>
            <p:spPr bwMode="auto">
              <a:xfrm>
                <a:off x="6931106" y="2216497"/>
                <a:ext cx="2933223" cy="4139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>
                  <a:lnSpc>
                    <a:spcPts val="1400"/>
                  </a:lnSpc>
                </a:pPr>
                <a:r>
                  <a:rPr lang="en-US" sz="1200" dirty="0">
                    <a:latin typeface="PT Sans" panose="020B0503020203020204" pitchFamily="34" charset="0"/>
                    <a:ea typeface="PT Sans" panose="020B0503020203020204" pitchFamily="34" charset="0"/>
                    <a:cs typeface="Open Sans Condensed Light" panose="020B0306030504020204" pitchFamily="34" charset="0"/>
                    <a:sym typeface="Montserrat-Regular" charset="0"/>
                  </a:rPr>
                  <a:t>This letterhead design is meant to lorem project an professionalism lorem ipsum text.</a:t>
                </a:r>
              </a:p>
            </p:txBody>
          </p:sp>
          <p:sp>
            <p:nvSpPr>
              <p:cNvPr id="59" name="Rectangle 17"/>
              <p:cNvSpPr>
                <a:spLocks/>
              </p:cNvSpPr>
              <p:nvPr/>
            </p:nvSpPr>
            <p:spPr bwMode="auto">
              <a:xfrm>
                <a:off x="6931107" y="2021524"/>
                <a:ext cx="1313032" cy="190821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>
                  <a:lnSpc>
                    <a:spcPts val="1000"/>
                  </a:lnSpc>
                </a:pPr>
                <a:r>
                  <a:rPr lang="en-US" sz="1400" b="1" dirty="0">
                    <a:solidFill>
                      <a:schemeClr val="accent4"/>
                    </a:solidFill>
                    <a:latin typeface="Helvetica" panose="020B0604020202030204" pitchFamily="34" charset="0"/>
                    <a:ea typeface="Roboto Slab" pitchFamily="2" charset="0"/>
                    <a:cs typeface="Open Sans Condensed" panose="020B0806030504020204" pitchFamily="34" charset="0"/>
                    <a:sym typeface="Montserrat-Regular" charset="0"/>
                  </a:rPr>
                  <a:t>FLY TOAHEAD</a:t>
                </a:r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>
                <a:off x="6849578" y="1694731"/>
                <a:ext cx="750216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500" b="1" dirty="0">
                    <a:latin typeface="Helvetica" panose="020B0604020202030204" pitchFamily="34" charset="0"/>
                    <a:ea typeface="Roboto Slab" pitchFamily="2" charset="0"/>
                  </a:rPr>
                  <a:t>2015</a:t>
                </a:r>
              </a:p>
            </p:txBody>
          </p:sp>
        </p:grpSp>
        <p:sp>
          <p:nvSpPr>
            <p:cNvPr id="63" name="AutoShape 9"/>
            <p:cNvSpPr>
              <a:spLocks/>
            </p:cNvSpPr>
            <p:nvPr/>
          </p:nvSpPr>
          <p:spPr bwMode="auto">
            <a:xfrm>
              <a:off x="6892119" y="3375436"/>
              <a:ext cx="470909" cy="490713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6886" y="15360"/>
                  </a:moveTo>
                  <a:cubicBezTo>
                    <a:pt x="16640" y="15125"/>
                    <a:pt x="16246" y="15125"/>
                    <a:pt x="16000" y="15360"/>
                  </a:cubicBezTo>
                  <a:cubicBezTo>
                    <a:pt x="15755" y="15595"/>
                    <a:pt x="15755" y="15973"/>
                    <a:pt x="16000" y="16209"/>
                  </a:cubicBezTo>
                  <a:lnTo>
                    <a:pt x="17552" y="17698"/>
                  </a:lnTo>
                  <a:cubicBezTo>
                    <a:pt x="17673" y="17813"/>
                    <a:pt x="17835" y="17871"/>
                    <a:pt x="17992" y="17871"/>
                  </a:cubicBezTo>
                  <a:cubicBezTo>
                    <a:pt x="18149" y="17871"/>
                    <a:pt x="18312" y="17813"/>
                    <a:pt x="18431" y="17698"/>
                  </a:cubicBezTo>
                  <a:cubicBezTo>
                    <a:pt x="18677" y="17462"/>
                    <a:pt x="18677" y="17085"/>
                    <a:pt x="18431" y="16849"/>
                  </a:cubicBezTo>
                  <a:cubicBezTo>
                    <a:pt x="18431" y="16849"/>
                    <a:pt x="16886" y="15360"/>
                    <a:pt x="16886" y="15360"/>
                  </a:cubicBezTo>
                  <a:close/>
                  <a:moveTo>
                    <a:pt x="4715" y="5368"/>
                  </a:moveTo>
                  <a:cubicBezTo>
                    <a:pt x="4835" y="5484"/>
                    <a:pt x="4997" y="5542"/>
                    <a:pt x="5154" y="5542"/>
                  </a:cubicBezTo>
                  <a:cubicBezTo>
                    <a:pt x="5312" y="5542"/>
                    <a:pt x="5474" y="5484"/>
                    <a:pt x="5594" y="5368"/>
                  </a:cubicBezTo>
                  <a:cubicBezTo>
                    <a:pt x="5840" y="5133"/>
                    <a:pt x="5840" y="4756"/>
                    <a:pt x="5594" y="4520"/>
                  </a:cubicBezTo>
                  <a:lnTo>
                    <a:pt x="4043" y="3031"/>
                  </a:lnTo>
                  <a:cubicBezTo>
                    <a:pt x="3798" y="2796"/>
                    <a:pt x="3404" y="2796"/>
                    <a:pt x="3158" y="3031"/>
                  </a:cubicBezTo>
                  <a:cubicBezTo>
                    <a:pt x="2913" y="3266"/>
                    <a:pt x="2913" y="3644"/>
                    <a:pt x="3158" y="3880"/>
                  </a:cubicBezTo>
                  <a:cubicBezTo>
                    <a:pt x="3158" y="3880"/>
                    <a:pt x="4715" y="5368"/>
                    <a:pt x="4715" y="5368"/>
                  </a:cubicBezTo>
                  <a:close/>
                  <a:moveTo>
                    <a:pt x="16445" y="5546"/>
                  </a:moveTo>
                  <a:cubicBezTo>
                    <a:pt x="16603" y="5546"/>
                    <a:pt x="16765" y="5489"/>
                    <a:pt x="16886" y="5373"/>
                  </a:cubicBezTo>
                  <a:lnTo>
                    <a:pt x="18436" y="3885"/>
                  </a:lnTo>
                  <a:cubicBezTo>
                    <a:pt x="18681" y="3649"/>
                    <a:pt x="18681" y="3271"/>
                    <a:pt x="18436" y="3035"/>
                  </a:cubicBezTo>
                  <a:cubicBezTo>
                    <a:pt x="18191" y="2800"/>
                    <a:pt x="17798" y="2800"/>
                    <a:pt x="17552" y="3035"/>
                  </a:cubicBezTo>
                  <a:lnTo>
                    <a:pt x="16000" y="4524"/>
                  </a:lnTo>
                  <a:cubicBezTo>
                    <a:pt x="15755" y="4760"/>
                    <a:pt x="15755" y="5138"/>
                    <a:pt x="16000" y="5373"/>
                  </a:cubicBezTo>
                  <a:cubicBezTo>
                    <a:pt x="16125" y="5489"/>
                    <a:pt x="16283" y="5546"/>
                    <a:pt x="16445" y="5546"/>
                  </a:cubicBezTo>
                  <a:cubicBezTo>
                    <a:pt x="16445" y="5546"/>
                    <a:pt x="16445" y="5546"/>
                    <a:pt x="16445" y="5546"/>
                  </a:cubicBezTo>
                  <a:close/>
                  <a:moveTo>
                    <a:pt x="4715" y="15360"/>
                  </a:moveTo>
                  <a:lnTo>
                    <a:pt x="3164" y="16849"/>
                  </a:lnTo>
                  <a:cubicBezTo>
                    <a:pt x="2918" y="17085"/>
                    <a:pt x="2918" y="17462"/>
                    <a:pt x="3164" y="17698"/>
                  </a:cubicBezTo>
                  <a:cubicBezTo>
                    <a:pt x="3283" y="17813"/>
                    <a:pt x="3446" y="17871"/>
                    <a:pt x="3603" y="17871"/>
                  </a:cubicBezTo>
                  <a:cubicBezTo>
                    <a:pt x="3760" y="17871"/>
                    <a:pt x="3923" y="17813"/>
                    <a:pt x="4043" y="17698"/>
                  </a:cubicBezTo>
                  <a:lnTo>
                    <a:pt x="5594" y="16209"/>
                  </a:lnTo>
                  <a:cubicBezTo>
                    <a:pt x="5840" y="15973"/>
                    <a:pt x="5840" y="15595"/>
                    <a:pt x="5594" y="15360"/>
                  </a:cubicBezTo>
                  <a:cubicBezTo>
                    <a:pt x="5354" y="15125"/>
                    <a:pt x="4955" y="15125"/>
                    <a:pt x="4715" y="15360"/>
                  </a:cubicBezTo>
                  <a:cubicBezTo>
                    <a:pt x="4715" y="15360"/>
                    <a:pt x="4715" y="15360"/>
                    <a:pt x="4715" y="15360"/>
                  </a:cubicBezTo>
                  <a:close/>
                  <a:moveTo>
                    <a:pt x="20974" y="9764"/>
                  </a:moveTo>
                  <a:lnTo>
                    <a:pt x="18784" y="9764"/>
                  </a:lnTo>
                  <a:cubicBezTo>
                    <a:pt x="18441" y="9764"/>
                    <a:pt x="18158" y="10031"/>
                    <a:pt x="18158" y="10365"/>
                  </a:cubicBezTo>
                  <a:cubicBezTo>
                    <a:pt x="18158" y="10694"/>
                    <a:pt x="18436" y="10964"/>
                    <a:pt x="18784" y="10964"/>
                  </a:cubicBezTo>
                  <a:lnTo>
                    <a:pt x="20974" y="10964"/>
                  </a:lnTo>
                  <a:cubicBezTo>
                    <a:pt x="21317" y="10964"/>
                    <a:pt x="21600" y="10698"/>
                    <a:pt x="21600" y="10365"/>
                  </a:cubicBezTo>
                  <a:cubicBezTo>
                    <a:pt x="21600" y="10036"/>
                    <a:pt x="21321" y="9764"/>
                    <a:pt x="20974" y="9764"/>
                  </a:cubicBezTo>
                  <a:cubicBezTo>
                    <a:pt x="20974" y="9764"/>
                    <a:pt x="20974" y="9764"/>
                    <a:pt x="20974" y="9764"/>
                  </a:cubicBezTo>
                  <a:close/>
                  <a:moveTo>
                    <a:pt x="3441" y="10365"/>
                  </a:moveTo>
                  <a:cubicBezTo>
                    <a:pt x="3441" y="10036"/>
                    <a:pt x="3164" y="9764"/>
                    <a:pt x="2816" y="9764"/>
                  </a:cubicBezTo>
                  <a:lnTo>
                    <a:pt x="625" y="9764"/>
                  </a:lnTo>
                  <a:cubicBezTo>
                    <a:pt x="283" y="9764"/>
                    <a:pt x="0" y="10031"/>
                    <a:pt x="0" y="10365"/>
                  </a:cubicBezTo>
                  <a:cubicBezTo>
                    <a:pt x="0" y="10694"/>
                    <a:pt x="278" y="10964"/>
                    <a:pt x="625" y="10964"/>
                  </a:cubicBezTo>
                  <a:lnTo>
                    <a:pt x="2816" y="10964"/>
                  </a:lnTo>
                  <a:cubicBezTo>
                    <a:pt x="3164" y="10964"/>
                    <a:pt x="3441" y="10698"/>
                    <a:pt x="3441" y="10365"/>
                  </a:cubicBezTo>
                  <a:cubicBezTo>
                    <a:pt x="3441" y="10365"/>
                    <a:pt x="3441" y="10365"/>
                    <a:pt x="3441" y="10365"/>
                  </a:cubicBezTo>
                  <a:close/>
                  <a:moveTo>
                    <a:pt x="10800" y="3302"/>
                  </a:moveTo>
                  <a:cubicBezTo>
                    <a:pt x="11143" y="3302"/>
                    <a:pt x="11425" y="3035"/>
                    <a:pt x="11425" y="2702"/>
                  </a:cubicBezTo>
                  <a:lnTo>
                    <a:pt x="11425" y="600"/>
                  </a:lnTo>
                  <a:cubicBezTo>
                    <a:pt x="11425" y="271"/>
                    <a:pt x="11147" y="0"/>
                    <a:pt x="10800" y="0"/>
                  </a:cubicBezTo>
                  <a:cubicBezTo>
                    <a:pt x="10453" y="0"/>
                    <a:pt x="10175" y="267"/>
                    <a:pt x="10175" y="600"/>
                  </a:cubicBezTo>
                  <a:lnTo>
                    <a:pt x="10175" y="2702"/>
                  </a:lnTo>
                  <a:cubicBezTo>
                    <a:pt x="10175" y="3035"/>
                    <a:pt x="10457" y="3302"/>
                    <a:pt x="10800" y="3302"/>
                  </a:cubicBezTo>
                  <a:cubicBezTo>
                    <a:pt x="10800" y="3302"/>
                    <a:pt x="10800" y="3302"/>
                    <a:pt x="10800" y="3302"/>
                  </a:cubicBezTo>
                  <a:close/>
                  <a:moveTo>
                    <a:pt x="11425" y="7146"/>
                  </a:moveTo>
                  <a:cubicBezTo>
                    <a:pt x="11425" y="6817"/>
                    <a:pt x="11147" y="6547"/>
                    <a:pt x="10800" y="6547"/>
                  </a:cubicBezTo>
                  <a:cubicBezTo>
                    <a:pt x="8595" y="6547"/>
                    <a:pt x="6799" y="8266"/>
                    <a:pt x="6799" y="10386"/>
                  </a:cubicBezTo>
                  <a:cubicBezTo>
                    <a:pt x="6799" y="10715"/>
                    <a:pt x="7077" y="10987"/>
                    <a:pt x="7424" y="10987"/>
                  </a:cubicBezTo>
                  <a:cubicBezTo>
                    <a:pt x="7766" y="10987"/>
                    <a:pt x="8049" y="10720"/>
                    <a:pt x="8049" y="10386"/>
                  </a:cubicBezTo>
                  <a:cubicBezTo>
                    <a:pt x="8049" y="8929"/>
                    <a:pt x="9286" y="7747"/>
                    <a:pt x="10800" y="7747"/>
                  </a:cubicBezTo>
                  <a:cubicBezTo>
                    <a:pt x="11147" y="7747"/>
                    <a:pt x="11425" y="7480"/>
                    <a:pt x="11425" y="7146"/>
                  </a:cubicBezTo>
                  <a:cubicBezTo>
                    <a:pt x="11425" y="7146"/>
                    <a:pt x="11425" y="7146"/>
                    <a:pt x="11425" y="7146"/>
                  </a:cubicBezTo>
                  <a:close/>
                  <a:moveTo>
                    <a:pt x="16343" y="10369"/>
                  </a:moveTo>
                  <a:cubicBezTo>
                    <a:pt x="16343" y="11804"/>
                    <a:pt x="15751" y="13106"/>
                    <a:pt x="14788" y="14062"/>
                  </a:cubicBezTo>
                  <a:cubicBezTo>
                    <a:pt x="14056" y="14791"/>
                    <a:pt x="13583" y="15719"/>
                    <a:pt x="13426" y="16711"/>
                  </a:cubicBezTo>
                  <a:cubicBezTo>
                    <a:pt x="13356" y="17138"/>
                    <a:pt x="12972" y="17453"/>
                    <a:pt x="12517" y="17453"/>
                  </a:cubicBezTo>
                  <a:lnTo>
                    <a:pt x="9077" y="17453"/>
                  </a:lnTo>
                  <a:cubicBezTo>
                    <a:pt x="8628" y="17453"/>
                    <a:pt x="8239" y="17142"/>
                    <a:pt x="8174" y="16716"/>
                  </a:cubicBezTo>
                  <a:cubicBezTo>
                    <a:pt x="8012" y="15724"/>
                    <a:pt x="7535" y="14782"/>
                    <a:pt x="6803" y="14058"/>
                  </a:cubicBezTo>
                  <a:cubicBezTo>
                    <a:pt x="5858" y="13115"/>
                    <a:pt x="5270" y="11836"/>
                    <a:pt x="5256" y="10426"/>
                  </a:cubicBezTo>
                  <a:cubicBezTo>
                    <a:pt x="5224" y="7467"/>
                    <a:pt x="7679" y="5071"/>
                    <a:pt x="10763" y="5049"/>
                  </a:cubicBezTo>
                  <a:cubicBezTo>
                    <a:pt x="13843" y="5026"/>
                    <a:pt x="16343" y="7418"/>
                    <a:pt x="16343" y="10369"/>
                  </a:cubicBezTo>
                  <a:cubicBezTo>
                    <a:pt x="16343" y="10369"/>
                    <a:pt x="16343" y="10369"/>
                    <a:pt x="16343" y="10369"/>
                  </a:cubicBezTo>
                  <a:close/>
                  <a:moveTo>
                    <a:pt x="13366" y="18875"/>
                  </a:moveTo>
                  <a:lnTo>
                    <a:pt x="13366" y="19507"/>
                  </a:lnTo>
                  <a:cubicBezTo>
                    <a:pt x="13366" y="20009"/>
                    <a:pt x="12981" y="20427"/>
                    <a:pt x="12481" y="20498"/>
                  </a:cubicBezTo>
                  <a:lnTo>
                    <a:pt x="12319" y="21071"/>
                  </a:lnTo>
                  <a:cubicBezTo>
                    <a:pt x="12231" y="21382"/>
                    <a:pt x="11938" y="21600"/>
                    <a:pt x="11601" y="21600"/>
                  </a:cubicBezTo>
                  <a:lnTo>
                    <a:pt x="9994" y="21600"/>
                  </a:lnTo>
                  <a:cubicBezTo>
                    <a:pt x="9656" y="21600"/>
                    <a:pt x="9364" y="21382"/>
                    <a:pt x="9276" y="21071"/>
                  </a:cubicBezTo>
                  <a:lnTo>
                    <a:pt x="9119" y="20498"/>
                  </a:lnTo>
                  <a:cubicBezTo>
                    <a:pt x="8614" y="20422"/>
                    <a:pt x="8230" y="20009"/>
                    <a:pt x="8230" y="19502"/>
                  </a:cubicBezTo>
                  <a:lnTo>
                    <a:pt x="8230" y="18871"/>
                  </a:lnTo>
                  <a:cubicBezTo>
                    <a:pt x="8230" y="18534"/>
                    <a:pt x="8512" y="18263"/>
                    <a:pt x="8864" y="18263"/>
                  </a:cubicBezTo>
                  <a:lnTo>
                    <a:pt x="12731" y="18263"/>
                  </a:lnTo>
                  <a:cubicBezTo>
                    <a:pt x="13083" y="18267"/>
                    <a:pt x="13366" y="18538"/>
                    <a:pt x="13366" y="18875"/>
                  </a:cubicBezTo>
                  <a:cubicBezTo>
                    <a:pt x="13366" y="18875"/>
                    <a:pt x="13366" y="18875"/>
                    <a:pt x="13366" y="18875"/>
                  </a:cubicBezTo>
                  <a:close/>
                  <a:moveTo>
                    <a:pt x="13366" y="18875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  <p:sp>
          <p:nvSpPr>
            <p:cNvPr id="64" name="AutoShape 23"/>
            <p:cNvSpPr>
              <a:spLocks/>
            </p:cNvSpPr>
            <p:nvPr/>
          </p:nvSpPr>
          <p:spPr bwMode="auto">
            <a:xfrm>
              <a:off x="6936465" y="4711599"/>
              <a:ext cx="382220" cy="44388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9371" y="3866"/>
                  </a:moveTo>
                  <a:lnTo>
                    <a:pt x="19371" y="4855"/>
                  </a:lnTo>
                  <a:cubicBezTo>
                    <a:pt x="19371" y="5883"/>
                    <a:pt x="18402" y="6722"/>
                    <a:pt x="17208" y="6722"/>
                  </a:cubicBezTo>
                  <a:lnTo>
                    <a:pt x="17208" y="3866"/>
                  </a:lnTo>
                  <a:cubicBezTo>
                    <a:pt x="17208" y="3866"/>
                    <a:pt x="19371" y="3866"/>
                    <a:pt x="19371" y="3866"/>
                  </a:cubicBezTo>
                  <a:close/>
                  <a:moveTo>
                    <a:pt x="13708" y="5371"/>
                  </a:moveTo>
                  <a:lnTo>
                    <a:pt x="12391" y="6329"/>
                  </a:lnTo>
                  <a:lnTo>
                    <a:pt x="12801" y="7772"/>
                  </a:lnTo>
                  <a:cubicBezTo>
                    <a:pt x="12878" y="8041"/>
                    <a:pt x="12535" y="8258"/>
                    <a:pt x="12258" y="8112"/>
                  </a:cubicBezTo>
                  <a:lnTo>
                    <a:pt x="10797" y="7327"/>
                  </a:lnTo>
                  <a:lnTo>
                    <a:pt x="9332" y="8108"/>
                  </a:lnTo>
                  <a:cubicBezTo>
                    <a:pt x="9055" y="8254"/>
                    <a:pt x="8711" y="8041"/>
                    <a:pt x="8788" y="7768"/>
                  </a:cubicBezTo>
                  <a:lnTo>
                    <a:pt x="9199" y="6325"/>
                  </a:lnTo>
                  <a:lnTo>
                    <a:pt x="7887" y="5371"/>
                  </a:lnTo>
                  <a:cubicBezTo>
                    <a:pt x="7640" y="5191"/>
                    <a:pt x="7769" y="4842"/>
                    <a:pt x="8092" y="4824"/>
                  </a:cubicBezTo>
                  <a:lnTo>
                    <a:pt x="9809" y="4718"/>
                  </a:lnTo>
                  <a:lnTo>
                    <a:pt x="10464" y="3341"/>
                  </a:lnTo>
                  <a:cubicBezTo>
                    <a:pt x="10587" y="3081"/>
                    <a:pt x="11013" y="3081"/>
                    <a:pt x="11136" y="3341"/>
                  </a:cubicBezTo>
                  <a:lnTo>
                    <a:pt x="11786" y="4714"/>
                  </a:lnTo>
                  <a:lnTo>
                    <a:pt x="13503" y="4820"/>
                  </a:lnTo>
                  <a:cubicBezTo>
                    <a:pt x="13826" y="4842"/>
                    <a:pt x="13954" y="5191"/>
                    <a:pt x="13708" y="5371"/>
                  </a:cubicBezTo>
                  <a:cubicBezTo>
                    <a:pt x="13708" y="5371"/>
                    <a:pt x="13708" y="5371"/>
                    <a:pt x="13708" y="5371"/>
                  </a:cubicBezTo>
                  <a:close/>
                  <a:moveTo>
                    <a:pt x="4386" y="6722"/>
                  </a:moveTo>
                  <a:cubicBezTo>
                    <a:pt x="3193" y="6722"/>
                    <a:pt x="2219" y="5883"/>
                    <a:pt x="2219" y="4855"/>
                  </a:cubicBezTo>
                  <a:lnTo>
                    <a:pt x="2219" y="3866"/>
                  </a:lnTo>
                  <a:lnTo>
                    <a:pt x="4386" y="3866"/>
                  </a:lnTo>
                  <a:cubicBezTo>
                    <a:pt x="4386" y="3866"/>
                    <a:pt x="4386" y="6722"/>
                    <a:pt x="4386" y="6722"/>
                  </a:cubicBezTo>
                  <a:close/>
                  <a:moveTo>
                    <a:pt x="17208" y="0"/>
                  </a:moveTo>
                  <a:lnTo>
                    <a:pt x="4386" y="0"/>
                  </a:lnTo>
                  <a:lnTo>
                    <a:pt x="4386" y="1955"/>
                  </a:lnTo>
                  <a:lnTo>
                    <a:pt x="0" y="1955"/>
                  </a:lnTo>
                  <a:lnTo>
                    <a:pt x="0" y="4855"/>
                  </a:lnTo>
                  <a:cubicBezTo>
                    <a:pt x="0" y="6938"/>
                    <a:pt x="1968" y="8633"/>
                    <a:pt x="4386" y="8633"/>
                  </a:cubicBezTo>
                  <a:lnTo>
                    <a:pt x="4463" y="8633"/>
                  </a:lnTo>
                  <a:cubicBezTo>
                    <a:pt x="4868" y="10897"/>
                    <a:pt x="6872" y="12702"/>
                    <a:pt x="9444" y="13179"/>
                  </a:cubicBezTo>
                  <a:lnTo>
                    <a:pt x="9444" y="16308"/>
                  </a:lnTo>
                  <a:lnTo>
                    <a:pt x="7871" y="16308"/>
                  </a:lnTo>
                  <a:cubicBezTo>
                    <a:pt x="7384" y="16308"/>
                    <a:pt x="6995" y="16648"/>
                    <a:pt x="6995" y="17062"/>
                  </a:cubicBezTo>
                  <a:lnTo>
                    <a:pt x="6995" y="18056"/>
                  </a:lnTo>
                  <a:lnTo>
                    <a:pt x="5652" y="18056"/>
                  </a:lnTo>
                  <a:lnTo>
                    <a:pt x="5652" y="21600"/>
                  </a:lnTo>
                  <a:lnTo>
                    <a:pt x="15948" y="21600"/>
                  </a:lnTo>
                  <a:lnTo>
                    <a:pt x="15948" y="18056"/>
                  </a:lnTo>
                  <a:lnTo>
                    <a:pt x="14605" y="18056"/>
                  </a:lnTo>
                  <a:lnTo>
                    <a:pt x="14605" y="17062"/>
                  </a:lnTo>
                  <a:cubicBezTo>
                    <a:pt x="14605" y="16643"/>
                    <a:pt x="14210" y="16308"/>
                    <a:pt x="13729" y="16308"/>
                  </a:cubicBezTo>
                  <a:lnTo>
                    <a:pt x="12155" y="16308"/>
                  </a:lnTo>
                  <a:lnTo>
                    <a:pt x="12155" y="13179"/>
                  </a:lnTo>
                  <a:cubicBezTo>
                    <a:pt x="14733" y="12702"/>
                    <a:pt x="16731" y="10893"/>
                    <a:pt x="17137" y="8633"/>
                  </a:cubicBezTo>
                  <a:lnTo>
                    <a:pt x="17214" y="8633"/>
                  </a:lnTo>
                  <a:cubicBezTo>
                    <a:pt x="19632" y="8633"/>
                    <a:pt x="21600" y="6938"/>
                    <a:pt x="21600" y="4855"/>
                  </a:cubicBezTo>
                  <a:lnTo>
                    <a:pt x="21600" y="1955"/>
                  </a:lnTo>
                  <a:lnTo>
                    <a:pt x="17214" y="1955"/>
                  </a:lnTo>
                  <a:lnTo>
                    <a:pt x="17214" y="0"/>
                  </a:lnTo>
                  <a:cubicBezTo>
                    <a:pt x="17214" y="0"/>
                    <a:pt x="17208" y="0"/>
                    <a:pt x="17208" y="0"/>
                  </a:cubicBezTo>
                  <a:close/>
                  <a:moveTo>
                    <a:pt x="17208" y="0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/>
            </a:p>
          </p:txBody>
        </p:sp>
      </p:grp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D339C78B-554C-490C-A896-92B19664193C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</p:spTree>
    <p:extLst>
      <p:ext uri="{BB962C8B-B14F-4D97-AF65-F5344CB8AC3E}">
        <p14:creationId xmlns:p14="http://schemas.microsoft.com/office/powerpoint/2010/main" val="707061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Rectangle 64"/>
          <p:cNvSpPr/>
          <p:nvPr/>
        </p:nvSpPr>
        <p:spPr>
          <a:xfrm>
            <a:off x="0" y="0"/>
            <a:ext cx="12192000" cy="6225540"/>
          </a:xfrm>
          <a:prstGeom prst="rect">
            <a:avLst/>
          </a:prstGeom>
          <a:solidFill>
            <a:srgbClr val="FFFFFF">
              <a:alpha val="1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6225540"/>
            <a:ext cx="12192000" cy="6324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l">
              <a:defRPr sz="1000" b="0" spc="300" baseline="0">
                <a:solidFill>
                  <a:schemeClr val="tx1"/>
                </a:solidFill>
                <a:latin typeface="Helvetica" panose="020B0604020202030204" pitchFamily="34" charset="0"/>
                <a:ea typeface="Roboto Slab" pitchFamily="2" charset="0"/>
              </a:defRPr>
            </a:lvl1pPr>
          </a:lstStyle>
          <a:p>
            <a:r>
              <a:rPr lang="en-US"/>
              <a:t>www.yourwebsite.com</a:t>
            </a:r>
            <a:endParaRPr lang="en-US" dirty="0"/>
          </a:p>
        </p:txBody>
      </p:sp>
      <p:sp>
        <p:nvSpPr>
          <p:cNvPr id="14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000">
                <a:solidFill>
                  <a:schemeClr val="tx1"/>
                </a:solidFill>
                <a:latin typeface="Helvetica" panose="020B0604020202030204" pitchFamily="34" charset="0"/>
                <a:ea typeface="Roboto Slab" pitchFamily="2" charset="0"/>
              </a:defRPr>
            </a:lvl1pPr>
          </a:lstStyle>
          <a:p>
            <a:fld id="{E72B8170-242D-42EF-8B64-B507C79780AD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n>
                  <a:noFill/>
                </a:ln>
              </a:rPr>
              <a:t>Company Infographic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5639381" y="1074102"/>
            <a:ext cx="913238" cy="0"/>
          </a:xfrm>
          <a:prstGeom prst="line">
            <a:avLst/>
          </a:prstGeom>
          <a:ln w="285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Group 30"/>
          <p:cNvGrpSpPr/>
          <p:nvPr/>
        </p:nvGrpSpPr>
        <p:grpSpPr>
          <a:xfrm>
            <a:off x="1215900" y="1566997"/>
            <a:ext cx="9760201" cy="4318773"/>
            <a:chOff x="1215900" y="1566997"/>
            <a:chExt cx="9760201" cy="4318773"/>
          </a:xfrm>
        </p:grpSpPr>
        <p:grpSp>
          <p:nvGrpSpPr>
            <p:cNvPr id="30" name="Group 29"/>
            <p:cNvGrpSpPr/>
            <p:nvPr/>
          </p:nvGrpSpPr>
          <p:grpSpPr>
            <a:xfrm>
              <a:off x="1995716" y="1566997"/>
              <a:ext cx="8200569" cy="3454946"/>
              <a:chOff x="1995716" y="1566997"/>
              <a:chExt cx="8200569" cy="3454946"/>
            </a:xfrm>
          </p:grpSpPr>
          <p:grpSp>
            <p:nvGrpSpPr>
              <p:cNvPr id="29" name="Group 28"/>
              <p:cNvGrpSpPr/>
              <p:nvPr/>
            </p:nvGrpSpPr>
            <p:grpSpPr>
              <a:xfrm>
                <a:off x="1995716" y="1566997"/>
                <a:ext cx="3541484" cy="3454946"/>
                <a:chOff x="1995716" y="1566997"/>
                <a:chExt cx="3541484" cy="3454946"/>
              </a:xfrm>
            </p:grpSpPr>
            <p:sp>
              <p:nvSpPr>
                <p:cNvPr id="9" name="Rectangle 8"/>
                <p:cNvSpPr/>
                <p:nvPr/>
              </p:nvSpPr>
              <p:spPr>
                <a:xfrm>
                  <a:off x="1995716" y="1566997"/>
                  <a:ext cx="3541484" cy="1582945"/>
                </a:xfrm>
                <a:prstGeom prst="rect">
                  <a:avLst/>
                </a:prstGeom>
                <a:noFill/>
                <a:ln w="28575">
                  <a:solidFill>
                    <a:schemeClr val="accent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" name="Rectangle 9"/>
                <p:cNvSpPr/>
                <p:nvPr/>
              </p:nvSpPr>
              <p:spPr>
                <a:xfrm>
                  <a:off x="2278743" y="2199458"/>
                  <a:ext cx="2975428" cy="2822485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" name="TextBox 11"/>
                <p:cNvSpPr txBox="1"/>
                <p:nvPr/>
              </p:nvSpPr>
              <p:spPr>
                <a:xfrm>
                  <a:off x="2692399" y="1724803"/>
                  <a:ext cx="2148115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dirty="0">
                      <a:solidFill>
                        <a:schemeClr val="accent4"/>
                      </a:solidFill>
                      <a:latin typeface="Helvetica" panose="020B0604020202030204" pitchFamily="34" charset="0"/>
                    </a:rPr>
                    <a:t>Sample text one</a:t>
                  </a:r>
                </a:p>
              </p:txBody>
            </p:sp>
            <p:graphicFrame>
              <p:nvGraphicFramePr>
                <p:cNvPr id="7" name="Chart 6"/>
                <p:cNvGraphicFramePr/>
                <p:nvPr>
                  <p:extLst>
                    <p:ext uri="{D42A27DB-BD31-4B8C-83A1-F6EECF244321}">
                      <p14:modId xmlns:p14="http://schemas.microsoft.com/office/powerpoint/2010/main" val="2314188024"/>
                    </p:ext>
                  </p:extLst>
                </p:nvPr>
              </p:nvGraphicFramePr>
              <p:xfrm>
                <a:off x="2409372" y="2341245"/>
                <a:ext cx="2714172" cy="2538911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3"/>
                </a:graphicData>
              </a:graphic>
            </p:graphicFrame>
          </p:grpSp>
          <p:grpSp>
            <p:nvGrpSpPr>
              <p:cNvPr id="28" name="Group 27"/>
              <p:cNvGrpSpPr/>
              <p:nvPr/>
            </p:nvGrpSpPr>
            <p:grpSpPr>
              <a:xfrm>
                <a:off x="6654801" y="1566997"/>
                <a:ext cx="3541484" cy="3454946"/>
                <a:chOff x="6654801" y="1566997"/>
                <a:chExt cx="3541484" cy="3454946"/>
              </a:xfrm>
            </p:grpSpPr>
            <p:sp>
              <p:nvSpPr>
                <p:cNvPr id="43" name="Rectangle 42"/>
                <p:cNvSpPr/>
                <p:nvPr/>
              </p:nvSpPr>
              <p:spPr>
                <a:xfrm>
                  <a:off x="6654801" y="1566997"/>
                  <a:ext cx="3541484" cy="1582945"/>
                </a:xfrm>
                <a:prstGeom prst="rect">
                  <a:avLst/>
                </a:prstGeom>
                <a:noFill/>
                <a:ln w="28575">
                  <a:solidFill>
                    <a:schemeClr val="accent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6" name="Rectangle 55"/>
                <p:cNvSpPr/>
                <p:nvPr/>
              </p:nvSpPr>
              <p:spPr>
                <a:xfrm>
                  <a:off x="6937827" y="2199458"/>
                  <a:ext cx="2975428" cy="2822485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aphicFrame>
              <p:nvGraphicFramePr>
                <p:cNvPr id="55" name="Chart 54"/>
                <p:cNvGraphicFramePr/>
                <p:nvPr>
                  <p:extLst>
                    <p:ext uri="{D42A27DB-BD31-4B8C-83A1-F6EECF244321}">
                      <p14:modId xmlns:p14="http://schemas.microsoft.com/office/powerpoint/2010/main" val="264450868"/>
                    </p:ext>
                  </p:extLst>
                </p:nvPr>
              </p:nvGraphicFramePr>
              <p:xfrm>
                <a:off x="7068457" y="2341245"/>
                <a:ext cx="2714172" cy="2538911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4"/>
                </a:graphicData>
              </a:graphic>
            </p:graphicFrame>
            <p:sp>
              <p:nvSpPr>
                <p:cNvPr id="48" name="TextBox 47"/>
                <p:cNvSpPr txBox="1"/>
                <p:nvPr/>
              </p:nvSpPr>
              <p:spPr>
                <a:xfrm>
                  <a:off x="7351484" y="1724803"/>
                  <a:ext cx="2148115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dirty="0">
                      <a:solidFill>
                        <a:schemeClr val="accent4"/>
                      </a:solidFill>
                      <a:latin typeface="Helvetica" panose="020B0604020202030204" pitchFamily="34" charset="0"/>
                    </a:rPr>
                    <a:t>Sample text one</a:t>
                  </a:r>
                </a:p>
              </p:txBody>
            </p:sp>
          </p:grpSp>
          <p:cxnSp>
            <p:nvCxnSpPr>
              <p:cNvPr id="22" name="Straight Connector 21"/>
              <p:cNvCxnSpPr>
                <a:cxnSpLocks/>
              </p:cNvCxnSpPr>
              <p:nvPr/>
            </p:nvCxnSpPr>
            <p:spPr>
              <a:xfrm>
                <a:off x="6096000" y="1637891"/>
                <a:ext cx="0" cy="3313159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2" name="Rectangle 9"/>
            <p:cNvSpPr>
              <a:spLocks/>
            </p:cNvSpPr>
            <p:nvPr/>
          </p:nvSpPr>
          <p:spPr bwMode="auto">
            <a:xfrm>
              <a:off x="1215900" y="5407434"/>
              <a:ext cx="9760201" cy="478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20000"/>
                </a:lnSpc>
              </a:pPr>
              <a:r>
                <a:rPr lang="en-US" sz="11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Helvetica" panose="020B0604020202030204" pitchFamily="34" charset="0"/>
                  <a:ea typeface="Roboto Slab" pitchFamily="2" charset="0"/>
                  <a:cs typeface="Lato" charset="0"/>
                  <a:sym typeface="Montserrat-Regular" charset="0"/>
                </a:rPr>
                <a:t>This letterhead design is meant to project an image of professionalism and reliability. By using simple alignments we have </a:t>
              </a:r>
              <a:r>
                <a:rPr lang="en-US" sz="11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Helvetica" panose="020B0604020202030204" pitchFamily="34" charset="0"/>
                  <a:ea typeface="Roboto Slab" pitchFamily="2" charset="0"/>
                  <a:cs typeface="Lato" charset="0"/>
                  <a:sym typeface="Montserrat-Regular" charset="0"/>
                </a:rPr>
                <a:t>createda</a:t>
              </a:r>
              <a:r>
                <a:rPr lang="en-US" sz="11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Helvetica" panose="020B0604020202030204" pitchFamily="34" charset="0"/>
                  <a:ea typeface="Roboto Slab" pitchFamily="2" charset="0"/>
                  <a:cs typeface="Lato" charset="0"/>
                  <a:sym typeface="Montserrat-Regular" charset="0"/>
                </a:rPr>
                <a:t> very </a:t>
              </a:r>
              <a:r>
                <a:rPr lang="en-US" sz="11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Helvetica" panose="020B0604020202030204" pitchFamily="34" charset="0"/>
                  <a:ea typeface="Roboto Slab" pitchFamily="2" charset="0"/>
                  <a:cs typeface="Lato" charset="0"/>
                  <a:sym typeface="Montserrat-Regular" charset="0"/>
                </a:rPr>
                <a:t>spaciousy</a:t>
              </a:r>
              <a:r>
                <a:rPr lang="en-US" sz="11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Helvetica" panose="020B0604020202030204" pitchFamily="34" charset="0"/>
                  <a:ea typeface="Roboto Slab" pitchFamily="2" charset="0"/>
                  <a:cs typeface="Lato" charset="0"/>
                  <a:sym typeface="Montserrat-Regular" charset="0"/>
                </a:rPr>
                <a:t> feeling &amp; The simplicity lorem suggests strength and the </a:t>
              </a:r>
              <a:r>
                <a:rPr lang="en-US" sz="11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Helvetica" panose="020B0604020202030204" pitchFamily="34" charset="0"/>
                  <a:ea typeface="Roboto Slab" pitchFamily="2" charset="0"/>
                  <a:cs typeface="Lato" charset="0"/>
                  <a:sym typeface="Montserrat-Regular" charset="0"/>
                </a:rPr>
                <a:t>spaciousn</a:t>
              </a:r>
              <a:r>
                <a:rPr lang="en-US" sz="11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Helvetica" panose="020B0604020202030204" pitchFamily="34" charset="0"/>
                  <a:ea typeface="Roboto Slab" pitchFamily="2" charset="0"/>
                  <a:cs typeface="Lato" charset="0"/>
                  <a:sym typeface="Montserrat-Regular" charset="0"/>
                </a:rPr>
                <a:t> contributes to the aesthetics meant to project an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839109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>
</file>

<file path=ppt/theme/theme1.xml><?xml version="1.0" encoding="utf-8"?>
<a:theme xmlns:a="http://schemas.openxmlformats.org/drawingml/2006/main" name="Theme_Master">
  <a:themeElements>
    <a:clrScheme name="Custom 37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E22A8A"/>
      </a:accent1>
      <a:accent2>
        <a:srgbClr val="20C4F4"/>
      </a:accent2>
      <a:accent3>
        <a:srgbClr val="722E79"/>
      </a:accent3>
      <a:accent4>
        <a:srgbClr val="F37021"/>
      </a:accent4>
      <a:accent5>
        <a:srgbClr val="8DC63F"/>
      </a:accent5>
      <a:accent6>
        <a:srgbClr val="ED1C24"/>
      </a:accent6>
      <a:hlink>
        <a:srgbClr val="0563C1"/>
      </a:hlink>
      <a:folHlink>
        <a:srgbClr val="722E79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12305</TotalTime>
  <Words>738</Words>
  <Application>Microsoft Office PowerPoint</Application>
  <PresentationFormat>Widescreen</PresentationFormat>
  <Paragraphs>105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3" baseType="lpstr">
      <vt:lpstr>Arial</vt:lpstr>
      <vt:lpstr>Calibri</vt:lpstr>
      <vt:lpstr>Gill Sans</vt:lpstr>
      <vt:lpstr>Helvetica</vt:lpstr>
      <vt:lpstr>Lato</vt:lpstr>
      <vt:lpstr>Montserrat-Regular</vt:lpstr>
      <vt:lpstr>Open Sans Condensed</vt:lpstr>
      <vt:lpstr>Open Sans Condensed Light</vt:lpstr>
      <vt:lpstr>PT Sans</vt:lpstr>
      <vt:lpstr>Roboto Slab</vt:lpstr>
      <vt:lpstr>ヒラギノ角ゴ ProN W3</vt:lpstr>
      <vt:lpstr>Theme_Master</vt:lpstr>
      <vt:lpstr>PowerPoint Presentation</vt:lpstr>
      <vt:lpstr>Welcome Message!</vt:lpstr>
      <vt:lpstr>Company About Us</vt:lpstr>
      <vt:lpstr>Company About Us</vt:lpstr>
      <vt:lpstr>Company Team Members</vt:lpstr>
      <vt:lpstr>Company Service</vt:lpstr>
      <vt:lpstr>Company Portfolio</vt:lpstr>
      <vt:lpstr>Company Timeline</vt:lpstr>
      <vt:lpstr>Company Infographic</vt:lpstr>
      <vt:lpstr>Project Location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Shopon Ahmed</cp:lastModifiedBy>
  <cp:revision>1993</cp:revision>
  <dcterms:created xsi:type="dcterms:W3CDTF">2016-12-30T12:29:18Z</dcterms:created>
  <dcterms:modified xsi:type="dcterms:W3CDTF">2017-11-07T11:35:40Z</dcterms:modified>
</cp:coreProperties>
</file>