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4" autoAdjust="0"/>
  </p:normalViewPr>
  <p:slideViewPr>
    <p:cSldViewPr snapToGrid="0" snapToObjects="1">
      <p:cViewPr>
        <p:scale>
          <a:sx n="75" d="100"/>
          <a:sy n="75" d="100"/>
        </p:scale>
        <p:origin x="612" y="11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Open Sans Extrabold" panose="020B0906030804020204" pitchFamily="34" charset="0"/>
              <a:cs typeface="Open Sans Extrabold" panose="020B0906030804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89-4DD8-9B43-B7D8384774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89-4DD8-9B43-B7D8384774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689-4DD8-9B43-B7D8384774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9414888"/>
        <c:axId val="415262464"/>
      </c:barChart>
      <c:catAx>
        <c:axId val="509414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415262464"/>
        <c:crosses val="autoZero"/>
        <c:auto val="1"/>
        <c:lblAlgn val="ctr"/>
        <c:lblOffset val="100"/>
        <c:noMultiLvlLbl val="0"/>
      </c:catAx>
      <c:valAx>
        <c:axId val="41526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 "/>
                <a:ea typeface="+mn-ea"/>
                <a:cs typeface="+mn-cs"/>
              </a:defRPr>
            </a:pPr>
            <a:endParaRPr lang="en-US"/>
          </a:p>
        </c:txPr>
        <c:crossAx val="509414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 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3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821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121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4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33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27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85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7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6DF4709-16E6-44AE-B0B7-4CA0CF7E72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28600" y="228600"/>
            <a:ext cx="11734800" cy="5939971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6DF4709-16E6-44AE-B0B7-4CA0CF7E72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28600" y="228600"/>
            <a:ext cx="11734800" cy="640686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08B56E9D-D449-48E3-B0AE-5330B003FE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981700" y="228599"/>
            <a:ext cx="5981700" cy="591094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013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0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2D84505-45F6-42C0-9D12-163D8DCB8E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77250" y="2017537"/>
            <a:ext cx="2865438" cy="3692591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18574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4A5AA0-0A61-45CA-BCF1-44DD1E2CAAF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6774" y="2189913"/>
            <a:ext cx="3110180" cy="335363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54332B2-CEF3-4FBD-A906-27113FCDE5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549641" y="2189913"/>
            <a:ext cx="3110180" cy="335363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2CCC4ED0-D23D-4C1B-9983-E9F4BF8CABE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32508" y="2189912"/>
            <a:ext cx="3110180" cy="335363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150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A69F045E-2C10-4848-A351-63922E6111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1801518"/>
            <a:ext cx="2377245" cy="39956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64930BA9-6862-489E-BF6E-C24C55723CD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05844" y="1801518"/>
            <a:ext cx="2377245" cy="39956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29080D7-D1CC-4014-BB67-1DC45FA9112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983089" y="1801518"/>
            <a:ext cx="2377245" cy="39956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616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7DA3675-B3F3-447F-B5F9-F4B02DF1107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8600" y="228600"/>
            <a:ext cx="6362700" cy="548152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06162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500076" y="628462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  <a:endCxn id="10" idx="1"/>
          </p:cNvCxnSpPr>
          <p:nvPr userDrawn="1"/>
        </p:nvCxnSpPr>
        <p:spPr>
          <a:xfrm>
            <a:off x="1944914" y="6574344"/>
            <a:ext cx="9555162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0F388C-704A-455E-BAD4-61A843FC2CC9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grayscl/>
          </a:blip>
          <a:stretch>
            <a:fillRect/>
          </a:stretch>
        </p:blipFill>
        <p:spPr>
          <a:xfrm>
            <a:off x="228600" y="6336582"/>
            <a:ext cx="1614289" cy="453776"/>
          </a:xfrm>
          <a:prstGeom prst="rect">
            <a:avLst/>
          </a:prstGeom>
        </p:spPr>
      </p:pic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83" r:id="rId2"/>
    <p:sldLayoutId id="2147483777" r:id="rId3"/>
    <p:sldLayoutId id="2147483774" r:id="rId4"/>
    <p:sldLayoutId id="2147483784" r:id="rId5"/>
    <p:sldLayoutId id="2147483782" r:id="rId6"/>
    <p:sldLayoutId id="2147483781" r:id="rId7"/>
    <p:sldLayoutId id="2147483780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8E084A4-401F-4487-A5AB-6EA5B7A76B06}"/>
              </a:ext>
            </a:extLst>
          </p:cNvPr>
          <p:cNvSpPr/>
          <p:nvPr/>
        </p:nvSpPr>
        <p:spPr>
          <a:xfrm>
            <a:off x="228600" y="228600"/>
            <a:ext cx="11734799" cy="6406864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12563" y="6284913"/>
            <a:ext cx="579437" cy="579437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33C4625-AE66-49C0-87F1-117F3FB7A133}"/>
              </a:ext>
            </a:extLst>
          </p:cNvPr>
          <p:cNvGrpSpPr/>
          <p:nvPr/>
        </p:nvGrpSpPr>
        <p:grpSpPr>
          <a:xfrm>
            <a:off x="3911600" y="2367276"/>
            <a:ext cx="4368800" cy="2129512"/>
            <a:chOff x="3911600" y="1918385"/>
            <a:chExt cx="4368800" cy="212951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22B6CBA-0BED-44DD-8798-760EA9ECEF73}"/>
                </a:ext>
              </a:extLst>
            </p:cNvPr>
            <p:cNvSpPr/>
            <p:nvPr/>
          </p:nvSpPr>
          <p:spPr>
            <a:xfrm>
              <a:off x="3911600" y="1918385"/>
              <a:ext cx="4368800" cy="784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1AAFDE1-A9D7-427D-805B-4E334D56962E}"/>
                </a:ext>
              </a:extLst>
            </p:cNvPr>
            <p:cNvSpPr/>
            <p:nvPr/>
          </p:nvSpPr>
          <p:spPr>
            <a:xfrm>
              <a:off x="3911600" y="3969429"/>
              <a:ext cx="4368800" cy="784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31D98C7-2FE2-4D4D-A3CF-8774696AE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1600" y="2147439"/>
              <a:ext cx="4368800" cy="1716104"/>
            </a:xfrm>
            <a:prstGeom prst="rect">
              <a:avLst/>
            </a:prstGeom>
          </p:spPr>
        </p:pic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5FED93-AA1B-43FF-BC80-64F622C373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E3BC57A-CC9E-4D7B-B5CB-F72EFA6266EB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11">
            <a:extLst>
              <a:ext uri="{FF2B5EF4-FFF2-40B4-BE49-F238E27FC236}">
                <a16:creationId xmlns:a16="http://schemas.microsoft.com/office/drawing/2014/main" id="{61A1BF02-0129-438F-AAF9-E30BB23459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FFBC6A-7A58-4C46-804E-0C79A29D3417}"/>
              </a:ext>
            </a:extLst>
          </p:cNvPr>
          <p:cNvSpPr txBox="1"/>
          <p:nvPr/>
        </p:nvSpPr>
        <p:spPr>
          <a:xfrm>
            <a:off x="2438400" y="2176103"/>
            <a:ext cx="46482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Welcome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5000"/>
              </a:lnSpc>
            </a:pPr>
            <a:r>
              <a:rPr lang="en-US" sz="50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Presentation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6ADAFC-7CD5-4E95-A29C-BE637C528E1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478184909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lowchart: Data 26">
            <a:extLst>
              <a:ext uri="{FF2B5EF4-FFF2-40B4-BE49-F238E27FC236}">
                <a16:creationId xmlns:a16="http://schemas.microsoft.com/office/drawing/2014/main" id="{A4EA33AA-D4AC-4855-BA6E-AD00731B332D}"/>
              </a:ext>
            </a:extLst>
          </p:cNvPr>
          <p:cNvSpPr/>
          <p:nvPr/>
        </p:nvSpPr>
        <p:spPr>
          <a:xfrm>
            <a:off x="2209800" y="1286091"/>
            <a:ext cx="7772400" cy="3824988"/>
          </a:xfrm>
          <a:prstGeom prst="flowChartInputOutput">
            <a:avLst/>
          </a:prstGeom>
          <a:solidFill>
            <a:schemeClr val="accent3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7751E5-C019-475C-A2A9-616E80223264}"/>
              </a:ext>
            </a:extLst>
          </p:cNvPr>
          <p:cNvGrpSpPr/>
          <p:nvPr/>
        </p:nvGrpSpPr>
        <p:grpSpPr>
          <a:xfrm>
            <a:off x="4435701" y="2006175"/>
            <a:ext cx="3768499" cy="2384821"/>
            <a:chOff x="7219949" y="2515391"/>
            <a:chExt cx="3768499" cy="238482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BEFF80-EE7C-40FF-934C-915DC6E314C8}"/>
                </a:ext>
              </a:extLst>
            </p:cNvPr>
            <p:cNvSpPr txBox="1"/>
            <p:nvPr/>
          </p:nvSpPr>
          <p:spPr>
            <a:xfrm>
              <a:off x="7219949" y="2515391"/>
              <a:ext cx="319711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</a:t>
              </a:r>
            </a:p>
            <a:p>
              <a:pPr>
                <a:lnSpc>
                  <a:spcPts val="3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7C77A4-8830-4EEE-AA48-E7B3836892D0}"/>
                </a:ext>
              </a:extLst>
            </p:cNvPr>
            <p:cNvSpPr txBox="1"/>
            <p:nvPr/>
          </p:nvSpPr>
          <p:spPr>
            <a:xfrm>
              <a:off x="7219950" y="3520390"/>
              <a:ext cx="376849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random text. It has roots in a piece of classical Latin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over 2000 years old.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0BC565-AD17-46F4-A09C-C3FFD15230DD}"/>
                </a:ext>
              </a:extLst>
            </p:cNvPr>
            <p:cNvSpPr/>
            <p:nvPr/>
          </p:nvSpPr>
          <p:spPr>
            <a:xfrm>
              <a:off x="7319962" y="4566837"/>
              <a:ext cx="1495426" cy="33337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2A6D41-3787-47AE-AF9B-7F50707E56E4}"/>
                </a:ext>
              </a:extLst>
            </p:cNvPr>
            <p:cNvSpPr txBox="1"/>
            <p:nvPr/>
          </p:nvSpPr>
          <p:spPr>
            <a:xfrm>
              <a:off x="7440504" y="4595024"/>
              <a:ext cx="12653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118144-3E78-4419-81A7-267005DA70C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7876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6FC007E9-60B6-40EF-B591-AC56C34182E9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5EA00C2-A485-4BC7-87A2-4E521B7A6FAA}"/>
              </a:ext>
            </a:extLst>
          </p:cNvPr>
          <p:cNvGrpSpPr/>
          <p:nvPr/>
        </p:nvGrpSpPr>
        <p:grpSpPr>
          <a:xfrm>
            <a:off x="7981049" y="1782468"/>
            <a:ext cx="3372751" cy="3648431"/>
            <a:chOff x="7663549" y="1978807"/>
            <a:chExt cx="3372751" cy="3648431"/>
          </a:xfrm>
        </p:grpSpPr>
        <p:sp>
          <p:nvSpPr>
            <p:cNvPr id="19" name="Freeform 33">
              <a:extLst>
                <a:ext uri="{FF2B5EF4-FFF2-40B4-BE49-F238E27FC236}">
                  <a16:creationId xmlns:a16="http://schemas.microsoft.com/office/drawing/2014/main" id="{C761A10C-6551-48E1-A6D8-41EE70ADE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1980621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CDCADE9-D41D-4A21-AC73-927F1147FF67}"/>
                </a:ext>
              </a:extLst>
            </p:cNvPr>
            <p:cNvGrpSpPr/>
            <p:nvPr/>
          </p:nvGrpSpPr>
          <p:grpSpPr>
            <a:xfrm>
              <a:off x="8633999" y="1978807"/>
              <a:ext cx="2402301" cy="1055634"/>
              <a:chOff x="8951499" y="1731283"/>
              <a:chExt cx="2402301" cy="105563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E6939CB-EB64-47B2-AF82-42A8621C1B2B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32ED800-E74A-4B7A-B793-AF46D941B4EE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B6138CA-17F2-4C93-BD3E-D9D35C2C7F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3379017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ABFD3C4-7099-47B8-A37E-7E1080BD9908}"/>
                </a:ext>
              </a:extLst>
            </p:cNvPr>
            <p:cNvGrpSpPr/>
            <p:nvPr/>
          </p:nvGrpSpPr>
          <p:grpSpPr>
            <a:xfrm>
              <a:off x="8586374" y="3275205"/>
              <a:ext cx="2402301" cy="1055634"/>
              <a:chOff x="8951499" y="1731283"/>
              <a:chExt cx="2402301" cy="105563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5DBECD0-206A-4F92-8309-E6913934A64B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712B910-98DA-4AFD-BDDF-88973C4E919F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  <p:sp>
          <p:nvSpPr>
            <p:cNvPr id="27" name="Freeform 35">
              <a:extLst>
                <a:ext uri="{FF2B5EF4-FFF2-40B4-BE49-F238E27FC236}">
                  <a16:creationId xmlns:a16="http://schemas.microsoft.com/office/drawing/2014/main" id="{60D834A5-CF24-4FFB-BEB9-922A6A7BA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3549" y="4616398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6699689-C1E7-45B1-A038-69392E2A019D}"/>
                </a:ext>
              </a:extLst>
            </p:cNvPr>
            <p:cNvGrpSpPr/>
            <p:nvPr/>
          </p:nvGrpSpPr>
          <p:grpSpPr>
            <a:xfrm>
              <a:off x="8622887" y="4571604"/>
              <a:ext cx="2402301" cy="1055634"/>
              <a:chOff x="8951499" y="1731283"/>
              <a:chExt cx="2402301" cy="1055634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5954D72-C781-401A-998D-886722F16C52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82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27B3403-80CC-49D6-9DD8-F464323D2E82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0EBD0D4-E953-47CD-B3FE-9B225F5C0340}"/>
              </a:ext>
            </a:extLst>
          </p:cNvPr>
          <p:cNvGrpSpPr/>
          <p:nvPr/>
        </p:nvGrpSpPr>
        <p:grpSpPr>
          <a:xfrm>
            <a:off x="723898" y="570997"/>
            <a:ext cx="10618790" cy="1010213"/>
            <a:chOff x="941021" y="483979"/>
            <a:chExt cx="10618790" cy="101021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A264DCF-FD93-4773-879E-C0EA68930C24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Service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8BB4FE3-83EA-44E3-8AA9-3590680A57D0}"/>
                </a:ext>
              </a:extLst>
            </p:cNvPr>
            <p:cNvCxnSpPr>
              <a:cxnSpLocks/>
            </p:cNvCxnSpPr>
            <p:nvPr/>
          </p:nvCxnSpPr>
          <p:spPr>
            <a:xfrm>
              <a:off x="2979373" y="1250757"/>
              <a:ext cx="858043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8" name="Rectangle 297">
            <a:extLst>
              <a:ext uri="{FF2B5EF4-FFF2-40B4-BE49-F238E27FC236}">
                <a16:creationId xmlns:a16="http://schemas.microsoft.com/office/drawing/2014/main" id="{8573136E-B6D4-4ED7-9CC8-D75AC6EB26A1}"/>
              </a:ext>
            </a:extLst>
          </p:cNvPr>
          <p:cNvSpPr/>
          <p:nvPr/>
        </p:nvSpPr>
        <p:spPr>
          <a:xfrm>
            <a:off x="1721532" y="2910695"/>
            <a:ext cx="4145868" cy="1744116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B67E997-A18C-4CFC-99B9-C8611920C0E9}"/>
              </a:ext>
            </a:extLst>
          </p:cNvPr>
          <p:cNvSpPr txBox="1"/>
          <p:nvPr/>
        </p:nvSpPr>
        <p:spPr>
          <a:xfrm>
            <a:off x="2100717" y="3436248"/>
            <a:ext cx="3387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random text. It has roots in a piece of classical over 2000 years old.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3561FCD-9ABF-4D66-AA1B-9FA45E4D0A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83E3C7-97CC-48D9-A93F-309BA6049F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A2224B8-08C3-4418-AFE6-F7056C406F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54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3DB0770-67FF-4C50-B667-B85380C8CFA6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0EBD0D4-E953-47CD-B3FE-9B225F5C0340}"/>
              </a:ext>
            </a:extLst>
          </p:cNvPr>
          <p:cNvGrpSpPr/>
          <p:nvPr/>
        </p:nvGrpSpPr>
        <p:grpSpPr>
          <a:xfrm>
            <a:off x="723898" y="656357"/>
            <a:ext cx="10618790" cy="1010213"/>
            <a:chOff x="941021" y="483979"/>
            <a:chExt cx="10618790" cy="101021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A264DCF-FD93-4773-879E-C0EA68930C24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Team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Members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8BB4FE3-83EA-44E3-8AA9-3590680A57D0}"/>
                </a:ext>
              </a:extLst>
            </p:cNvPr>
            <p:cNvCxnSpPr>
              <a:cxnSpLocks/>
            </p:cNvCxnSpPr>
            <p:nvPr/>
          </p:nvCxnSpPr>
          <p:spPr>
            <a:xfrm>
              <a:off x="3493723" y="1250757"/>
              <a:ext cx="806608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47D20DA-292D-4625-8224-6BED01852C13}"/>
              </a:ext>
            </a:extLst>
          </p:cNvPr>
          <p:cNvSpPr/>
          <p:nvPr/>
        </p:nvSpPr>
        <p:spPr>
          <a:xfrm>
            <a:off x="866774" y="4203700"/>
            <a:ext cx="3107104" cy="1339848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1C523CB-A348-4F2B-9ED7-D7B5DADF8C18}"/>
              </a:ext>
            </a:extLst>
          </p:cNvPr>
          <p:cNvSpPr/>
          <p:nvPr/>
        </p:nvSpPr>
        <p:spPr>
          <a:xfrm>
            <a:off x="4542448" y="4203700"/>
            <a:ext cx="3107104" cy="1339848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05BB6BB-2483-4EE9-BF6B-41D8AE5D1261}"/>
              </a:ext>
            </a:extLst>
          </p:cNvPr>
          <p:cNvSpPr/>
          <p:nvPr/>
        </p:nvSpPr>
        <p:spPr>
          <a:xfrm>
            <a:off x="8235584" y="4203700"/>
            <a:ext cx="3107104" cy="1339848"/>
          </a:xfrm>
          <a:prstGeom prst="rect">
            <a:avLst/>
          </a:prstGeom>
          <a:solidFill>
            <a:schemeClr val="accent3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A1FD51F-AC5D-466C-A66C-62AF0EF38ABC}"/>
              </a:ext>
            </a:extLst>
          </p:cNvPr>
          <p:cNvGrpSpPr/>
          <p:nvPr/>
        </p:nvGrpSpPr>
        <p:grpSpPr>
          <a:xfrm>
            <a:off x="1359195" y="4471254"/>
            <a:ext cx="2122263" cy="804740"/>
            <a:chOff x="1842897" y="4249777"/>
            <a:chExt cx="2122263" cy="804740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7A074490-6A40-4928-87E1-BBAC65085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C0CD193-F438-43DD-A3FD-229E43974F96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F1DF8C1-9634-47C1-BA2C-126DE149BBA8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A9896E4-0F36-443C-8ECF-7A356A22F0A1}"/>
              </a:ext>
            </a:extLst>
          </p:cNvPr>
          <p:cNvGrpSpPr/>
          <p:nvPr/>
        </p:nvGrpSpPr>
        <p:grpSpPr>
          <a:xfrm>
            <a:off x="5034869" y="4471254"/>
            <a:ext cx="2122263" cy="804740"/>
            <a:chOff x="1842897" y="4249777"/>
            <a:chExt cx="2122263" cy="804740"/>
          </a:xfrm>
        </p:grpSpPr>
        <p:sp>
          <p:nvSpPr>
            <p:cNvPr id="53" name="Rectangle 9">
              <a:extLst>
                <a:ext uri="{FF2B5EF4-FFF2-40B4-BE49-F238E27FC236}">
                  <a16:creationId xmlns:a16="http://schemas.microsoft.com/office/drawing/2014/main" id="{42ED6BA8-3018-4BD5-ABBA-31655B21F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F4B1380-EA2E-4072-8A5B-E4A7B45408BF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023B7E6-5B2F-4F05-93EC-B5FE76E17EE9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3F1E9A3-298B-4103-ABAA-5CF1BF67767A}"/>
              </a:ext>
            </a:extLst>
          </p:cNvPr>
          <p:cNvGrpSpPr/>
          <p:nvPr/>
        </p:nvGrpSpPr>
        <p:grpSpPr>
          <a:xfrm>
            <a:off x="8728005" y="4471254"/>
            <a:ext cx="2122263" cy="804740"/>
            <a:chOff x="1842897" y="4249777"/>
            <a:chExt cx="2122263" cy="804740"/>
          </a:xfrm>
        </p:grpSpPr>
        <p:sp>
          <p:nvSpPr>
            <p:cNvPr id="57" name="Rectangle 9">
              <a:extLst>
                <a:ext uri="{FF2B5EF4-FFF2-40B4-BE49-F238E27FC236}">
                  <a16:creationId xmlns:a16="http://schemas.microsoft.com/office/drawing/2014/main" id="{0014679E-5FB4-481C-B50C-8CC857723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241" y="466400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000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EBAA3C1-F691-4CE3-BB5F-8708DBDEAFAF}"/>
                </a:ext>
              </a:extLst>
            </p:cNvPr>
            <p:cNvSpPr txBox="1"/>
            <p:nvPr/>
          </p:nvSpPr>
          <p:spPr>
            <a:xfrm>
              <a:off x="1842897" y="4249777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Post Title Text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DC41F90-2A81-4321-BF8F-676A8910470D}"/>
                </a:ext>
              </a:extLst>
            </p:cNvPr>
            <p:cNvCxnSpPr>
              <a:cxnSpLocks/>
            </p:cNvCxnSpPr>
            <p:nvPr/>
          </p:nvCxnSpPr>
          <p:spPr>
            <a:xfrm>
              <a:off x="1949860" y="4584099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57B71E-E4D1-43B5-A6A2-844AD0219E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518C9FD-4AE6-4211-8959-2F86F7DF48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32CB29A-FB8F-468B-8AE8-18307B15E6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062856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7751E5-C019-475C-A2A9-616E80223264}"/>
              </a:ext>
            </a:extLst>
          </p:cNvPr>
          <p:cNvGrpSpPr/>
          <p:nvPr/>
        </p:nvGrpSpPr>
        <p:grpSpPr>
          <a:xfrm>
            <a:off x="841480" y="1734793"/>
            <a:ext cx="4184439" cy="3394479"/>
            <a:chOff x="7219949" y="2248691"/>
            <a:chExt cx="4184439" cy="339447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BEFF80-EE7C-40FF-934C-915DC6E314C8}"/>
                </a:ext>
              </a:extLst>
            </p:cNvPr>
            <p:cNvSpPr txBox="1"/>
            <p:nvPr/>
          </p:nvSpPr>
          <p:spPr>
            <a:xfrm>
              <a:off x="7219949" y="2248691"/>
              <a:ext cx="3330469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</a:t>
              </a:r>
            </a:p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Portfolio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7C77A4-8830-4EEE-AA48-E7B3836892D0}"/>
                </a:ext>
              </a:extLst>
            </p:cNvPr>
            <p:cNvSpPr txBox="1"/>
            <p:nvPr/>
          </p:nvSpPr>
          <p:spPr>
            <a:xfrm>
              <a:off x="7219950" y="3882340"/>
              <a:ext cx="41844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00BC565-AD17-46F4-A09C-C3FFD15230DD}"/>
                </a:ext>
              </a:extLst>
            </p:cNvPr>
            <p:cNvSpPr/>
            <p:nvPr/>
          </p:nvSpPr>
          <p:spPr>
            <a:xfrm>
              <a:off x="7319962" y="5309795"/>
              <a:ext cx="1495426" cy="33337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2A6D41-3787-47AE-AF9B-7F50707E56E4}"/>
                </a:ext>
              </a:extLst>
            </p:cNvPr>
            <p:cNvSpPr txBox="1"/>
            <p:nvPr/>
          </p:nvSpPr>
          <p:spPr>
            <a:xfrm>
              <a:off x="7440504" y="5337982"/>
              <a:ext cx="1265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CF8D15-DC1E-4FE6-BC3C-9E0D85E7381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080941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59C3C30C-2430-476C-9CEF-8D603A8C5456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049B42-1F0D-4053-A09F-9F163ED43B3D}"/>
              </a:ext>
            </a:extLst>
          </p:cNvPr>
          <p:cNvGrpSpPr/>
          <p:nvPr/>
        </p:nvGrpSpPr>
        <p:grpSpPr>
          <a:xfrm>
            <a:off x="723898" y="767017"/>
            <a:ext cx="10629902" cy="4834109"/>
            <a:chOff x="723898" y="483979"/>
            <a:chExt cx="10629902" cy="483410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13A530-3051-4782-9AED-903932FEBC45}"/>
                </a:ext>
              </a:extLst>
            </p:cNvPr>
            <p:cNvGrpSpPr/>
            <p:nvPr/>
          </p:nvGrpSpPr>
          <p:grpSpPr>
            <a:xfrm>
              <a:off x="723898" y="483979"/>
              <a:ext cx="10618790" cy="1010213"/>
              <a:chOff x="941021" y="483979"/>
              <a:chExt cx="10618790" cy="1010213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62B66E-DC32-4DD1-BEFA-157F2730CDD1}"/>
                  </a:ext>
                </a:extLst>
              </p:cNvPr>
              <p:cNvSpPr txBox="1"/>
              <p:nvPr/>
            </p:nvSpPr>
            <p:spPr>
              <a:xfrm>
                <a:off x="941021" y="483979"/>
                <a:ext cx="3249980" cy="101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500"/>
                  </a:lnSpc>
                </a:pPr>
                <a:r>
                  <a:rPr lang="en-US" sz="2500" b="1" dirty="0">
                    <a:solidFill>
                      <a:schemeClr val="bg1">
                        <a:lumMod val="50000"/>
                      </a:schemeClr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Company</a:t>
                </a:r>
              </a:p>
              <a:p>
                <a:pPr>
                  <a:lnSpc>
                    <a:spcPts val="3500"/>
                  </a:lnSpc>
                </a:pPr>
                <a:r>
                  <a:rPr lang="en-US" sz="4000" b="1" dirty="0"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rPr>
                  <a:t>Timeline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3C78416-1C4F-43A6-ABE3-6A5916438F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0823" y="1250757"/>
                <a:ext cx="8408988" cy="0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AutoShape 9">
              <a:extLst>
                <a:ext uri="{FF2B5EF4-FFF2-40B4-BE49-F238E27FC236}">
                  <a16:creationId xmlns:a16="http://schemas.microsoft.com/office/drawing/2014/main" id="{3F7987B6-677C-4DE9-931D-DA4C3190E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4495" y="2416414"/>
              <a:ext cx="734162" cy="7650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17">
              <a:extLst>
                <a:ext uri="{FF2B5EF4-FFF2-40B4-BE49-F238E27FC236}">
                  <a16:creationId xmlns:a16="http://schemas.microsoft.com/office/drawing/2014/main" id="{889F5F3D-1498-4E04-B876-CF421C796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6597" y="2688389"/>
              <a:ext cx="870387" cy="49306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AutoShape 23">
              <a:extLst>
                <a:ext uri="{FF2B5EF4-FFF2-40B4-BE49-F238E27FC236}">
                  <a16:creationId xmlns:a16="http://schemas.microsoft.com/office/drawing/2014/main" id="{DC446A77-FC71-47D5-8673-7CC2121E2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126" y="2088055"/>
              <a:ext cx="941499" cy="109339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8" name="AutoShape 49">
              <a:extLst>
                <a:ext uri="{FF2B5EF4-FFF2-40B4-BE49-F238E27FC236}">
                  <a16:creationId xmlns:a16="http://schemas.microsoft.com/office/drawing/2014/main" id="{12B70580-E407-41C6-8E91-FC21BFB8D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222" y="2580700"/>
              <a:ext cx="601289" cy="600752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" name="AutoShape 51">
              <a:extLst>
                <a:ext uri="{FF2B5EF4-FFF2-40B4-BE49-F238E27FC236}">
                  <a16:creationId xmlns:a16="http://schemas.microsoft.com/office/drawing/2014/main" id="{2BC3CD1E-A5BA-4174-B91D-9E99548A5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5582" y="2608361"/>
              <a:ext cx="573090" cy="573090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62">
              <a:extLst>
                <a:ext uri="{FF2B5EF4-FFF2-40B4-BE49-F238E27FC236}">
                  <a16:creationId xmlns:a16="http://schemas.microsoft.com/office/drawing/2014/main" id="{198179CF-D85D-4C4D-B092-5FC9EC7BD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254" y="2568853"/>
              <a:ext cx="612598" cy="612598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Freeform 11">
              <a:extLst>
                <a:ext uri="{FF2B5EF4-FFF2-40B4-BE49-F238E27FC236}">
                  <a16:creationId xmlns:a16="http://schemas.microsoft.com/office/drawing/2014/main" id="{4787A8AD-C16A-4C80-8A3D-1E4874A3C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2095" y="2628193"/>
              <a:ext cx="673532" cy="553259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72" name="Chevron 12">
              <a:extLst>
                <a:ext uri="{FF2B5EF4-FFF2-40B4-BE49-F238E27FC236}">
                  <a16:creationId xmlns:a16="http://schemas.microsoft.com/office/drawing/2014/main" id="{1471D873-0700-46C5-B361-5FBC608A1874}"/>
                </a:ext>
              </a:extLst>
            </p:cNvPr>
            <p:cNvSpPr/>
            <p:nvPr/>
          </p:nvSpPr>
          <p:spPr bwMode="auto">
            <a:xfrm>
              <a:off x="838199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3" name="Chevron 13">
              <a:extLst>
                <a:ext uri="{FF2B5EF4-FFF2-40B4-BE49-F238E27FC236}">
                  <a16:creationId xmlns:a16="http://schemas.microsoft.com/office/drawing/2014/main" id="{47E495CC-68EC-4272-8B0C-7EC0985F611C}"/>
                </a:ext>
              </a:extLst>
            </p:cNvPr>
            <p:cNvSpPr/>
            <p:nvPr/>
          </p:nvSpPr>
          <p:spPr bwMode="auto">
            <a:xfrm>
              <a:off x="2246157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4" name="Chevron 14">
              <a:extLst>
                <a:ext uri="{FF2B5EF4-FFF2-40B4-BE49-F238E27FC236}">
                  <a16:creationId xmlns:a16="http://schemas.microsoft.com/office/drawing/2014/main" id="{71563347-0D40-48CF-A986-223C21DDB781}"/>
                </a:ext>
              </a:extLst>
            </p:cNvPr>
            <p:cNvSpPr/>
            <p:nvPr/>
          </p:nvSpPr>
          <p:spPr bwMode="auto">
            <a:xfrm>
              <a:off x="3654115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5" name="Chevron 15">
              <a:extLst>
                <a:ext uri="{FF2B5EF4-FFF2-40B4-BE49-F238E27FC236}">
                  <a16:creationId xmlns:a16="http://schemas.microsoft.com/office/drawing/2014/main" id="{DDAD0994-A1A5-49A8-8122-3B3C9FFFB73B}"/>
                </a:ext>
              </a:extLst>
            </p:cNvPr>
            <p:cNvSpPr/>
            <p:nvPr/>
          </p:nvSpPr>
          <p:spPr bwMode="auto">
            <a:xfrm>
              <a:off x="5062073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6" name="Chevron 16">
              <a:extLst>
                <a:ext uri="{FF2B5EF4-FFF2-40B4-BE49-F238E27FC236}">
                  <a16:creationId xmlns:a16="http://schemas.microsoft.com/office/drawing/2014/main" id="{C68A288E-FAB6-4F20-B4D6-4710E972077A}"/>
                </a:ext>
              </a:extLst>
            </p:cNvPr>
            <p:cNvSpPr/>
            <p:nvPr/>
          </p:nvSpPr>
          <p:spPr bwMode="auto">
            <a:xfrm>
              <a:off x="6470031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7" name="Chevron 17">
              <a:extLst>
                <a:ext uri="{FF2B5EF4-FFF2-40B4-BE49-F238E27FC236}">
                  <a16:creationId xmlns:a16="http://schemas.microsoft.com/office/drawing/2014/main" id="{C4C0AAEE-8DA6-49DE-A6F3-759BA7D38C6A}"/>
                </a:ext>
              </a:extLst>
            </p:cNvPr>
            <p:cNvSpPr/>
            <p:nvPr/>
          </p:nvSpPr>
          <p:spPr bwMode="auto">
            <a:xfrm>
              <a:off x="7877992" y="3400503"/>
              <a:ext cx="1397660" cy="296794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8" name="Chevron 21">
              <a:extLst>
                <a:ext uri="{FF2B5EF4-FFF2-40B4-BE49-F238E27FC236}">
                  <a16:creationId xmlns:a16="http://schemas.microsoft.com/office/drawing/2014/main" id="{73B2CA73-BEB9-4B23-8BDC-FC76DCC408D7}"/>
                </a:ext>
              </a:extLst>
            </p:cNvPr>
            <p:cNvSpPr/>
            <p:nvPr/>
          </p:nvSpPr>
          <p:spPr bwMode="auto">
            <a:xfrm>
              <a:off x="9158613" y="3318285"/>
              <a:ext cx="2195187" cy="461230"/>
            </a:xfrm>
            <a:prstGeom prst="chevron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6A04673-07A8-4CBE-BBC5-B451EC9820A7}"/>
                </a:ext>
              </a:extLst>
            </p:cNvPr>
            <p:cNvCxnSpPr/>
            <p:nvPr/>
          </p:nvCxnSpPr>
          <p:spPr bwMode="auto">
            <a:xfrm>
              <a:off x="1527999" y="3818714"/>
              <a:ext cx="0" cy="29720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D73C248-E66E-4944-B014-D069FED2BAD5}"/>
                </a:ext>
              </a:extLst>
            </p:cNvPr>
            <p:cNvCxnSpPr/>
            <p:nvPr/>
          </p:nvCxnSpPr>
          <p:spPr bwMode="auto">
            <a:xfrm>
              <a:off x="2878882" y="3818714"/>
              <a:ext cx="0" cy="99516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209D970-E475-46C6-9FCB-BE20DA4675A4}"/>
                </a:ext>
              </a:extLst>
            </p:cNvPr>
            <p:cNvCxnSpPr/>
            <p:nvPr/>
          </p:nvCxnSpPr>
          <p:spPr bwMode="auto">
            <a:xfrm>
              <a:off x="4308568" y="2265199"/>
              <a:ext cx="0" cy="29720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368BAC89-4CDF-438A-9A8D-B811BEC9A318}"/>
                </a:ext>
              </a:extLst>
            </p:cNvPr>
            <p:cNvCxnSpPr/>
            <p:nvPr/>
          </p:nvCxnSpPr>
          <p:spPr bwMode="auto">
            <a:xfrm>
              <a:off x="5726997" y="3818714"/>
              <a:ext cx="0" cy="29720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1986646-8A92-4AB4-9C1A-34B8B53D54F9}"/>
                </a:ext>
              </a:extLst>
            </p:cNvPr>
            <p:cNvCxnSpPr/>
            <p:nvPr/>
          </p:nvCxnSpPr>
          <p:spPr bwMode="auto">
            <a:xfrm>
              <a:off x="7190453" y="3818714"/>
              <a:ext cx="0" cy="99516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CA57789-6690-4EE1-9D72-FF84FCF88A0B}"/>
                </a:ext>
              </a:extLst>
            </p:cNvPr>
            <p:cNvCxnSpPr/>
            <p:nvPr/>
          </p:nvCxnSpPr>
          <p:spPr bwMode="auto">
            <a:xfrm>
              <a:off x="8530079" y="2017535"/>
              <a:ext cx="0" cy="29720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2213C7D-E753-42BF-BC1E-DB2F167E587F}"/>
                </a:ext>
              </a:extLst>
            </p:cNvPr>
            <p:cNvCxnSpPr/>
            <p:nvPr/>
          </p:nvCxnSpPr>
          <p:spPr bwMode="auto">
            <a:xfrm>
              <a:off x="10229942" y="3818714"/>
              <a:ext cx="0" cy="297208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190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7" name="Rectangle 17">
              <a:extLst>
                <a:ext uri="{FF2B5EF4-FFF2-40B4-BE49-F238E27FC236}">
                  <a16:creationId xmlns:a16="http://schemas.microsoft.com/office/drawing/2014/main" id="{4143185E-6410-438A-838F-FA9AB4DFF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8927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5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2017</a:t>
              </a:r>
            </a:p>
          </p:txBody>
        </p:sp>
        <p:sp>
          <p:nvSpPr>
            <p:cNvPr id="88" name="Rectangle 17">
              <a:extLst>
                <a:ext uri="{FF2B5EF4-FFF2-40B4-BE49-F238E27FC236}">
                  <a16:creationId xmlns:a16="http://schemas.microsoft.com/office/drawing/2014/main" id="{61E77816-4B9E-4E0F-ABF9-17377731E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750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2002</a:t>
              </a:r>
            </a:p>
          </p:txBody>
        </p:sp>
        <p:sp>
          <p:nvSpPr>
            <p:cNvPr id="89" name="Rectangle 17">
              <a:extLst>
                <a:ext uri="{FF2B5EF4-FFF2-40B4-BE49-F238E27FC236}">
                  <a16:creationId xmlns:a16="http://schemas.microsoft.com/office/drawing/2014/main" id="{65630152-2717-4AA2-BD50-1CA5378BC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708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2006</a:t>
              </a:r>
            </a:p>
          </p:txBody>
        </p:sp>
        <p:sp>
          <p:nvSpPr>
            <p:cNvPr id="90" name="Rectangle 17">
              <a:extLst>
                <a:ext uri="{FF2B5EF4-FFF2-40B4-BE49-F238E27FC236}">
                  <a16:creationId xmlns:a16="http://schemas.microsoft.com/office/drawing/2014/main" id="{E08621B1-0A15-4D47-8967-6D9C60968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666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2008</a:t>
              </a:r>
            </a:p>
          </p:txBody>
        </p:sp>
        <p:sp>
          <p:nvSpPr>
            <p:cNvPr id="91" name="Rectangle 17">
              <a:extLst>
                <a:ext uri="{FF2B5EF4-FFF2-40B4-BE49-F238E27FC236}">
                  <a16:creationId xmlns:a16="http://schemas.microsoft.com/office/drawing/2014/main" id="{D80FC78A-6798-42C3-95D6-4617BDD03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624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2010</a:t>
              </a:r>
            </a:p>
          </p:txBody>
        </p:sp>
        <p:sp>
          <p:nvSpPr>
            <p:cNvPr id="92" name="Rectangle 17">
              <a:extLst>
                <a:ext uri="{FF2B5EF4-FFF2-40B4-BE49-F238E27FC236}">
                  <a16:creationId xmlns:a16="http://schemas.microsoft.com/office/drawing/2014/main" id="{A3D62823-3E62-4BD8-896A-1D07AC632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1582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2012</a:t>
              </a:r>
            </a:p>
          </p:txBody>
        </p:sp>
        <p:sp>
          <p:nvSpPr>
            <p:cNvPr id="93" name="Rectangle 17">
              <a:extLst>
                <a:ext uri="{FF2B5EF4-FFF2-40B4-BE49-F238E27FC236}">
                  <a16:creationId xmlns:a16="http://schemas.microsoft.com/office/drawing/2014/main" id="{18890538-BFE0-4980-B8F4-2D6CF9AAA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543" y="3422724"/>
              <a:ext cx="434559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900" b="1" dirty="0"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2016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9DC3BDC-85FB-42EC-84C3-87A2074D396E}"/>
                </a:ext>
              </a:extLst>
            </p:cNvPr>
            <p:cNvGrpSpPr/>
            <p:nvPr/>
          </p:nvGrpSpPr>
          <p:grpSpPr>
            <a:xfrm>
              <a:off x="1089584" y="4350751"/>
              <a:ext cx="894891" cy="762770"/>
              <a:chOff x="1080553" y="4350751"/>
              <a:chExt cx="894891" cy="762770"/>
            </a:xfrm>
          </p:grpSpPr>
          <p:sp>
            <p:nvSpPr>
              <p:cNvPr id="94" name="Rectangle 17">
                <a:extLst>
                  <a:ext uri="{FF2B5EF4-FFF2-40B4-BE49-F238E27FC236}">
                    <a16:creationId xmlns:a16="http://schemas.microsoft.com/office/drawing/2014/main" id="{79FA5B9C-1A55-427E-9E24-3F22CE951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553" y="4602480"/>
                <a:ext cx="894891" cy="511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professionalism.</a:t>
                </a:r>
              </a:p>
            </p:txBody>
          </p:sp>
          <p:sp>
            <p:nvSpPr>
              <p:cNvPr id="95" name="Rectangle 17">
                <a:extLst>
                  <a:ext uri="{FF2B5EF4-FFF2-40B4-BE49-F238E27FC236}">
                    <a16:creationId xmlns:a16="http://schemas.microsoft.com/office/drawing/2014/main" id="{FFF07743-D98B-4879-A452-E1745A8B3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553" y="4350751"/>
                <a:ext cx="894891" cy="205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000"/>
                  </a:lnSpc>
                </a:pPr>
                <a:r>
                  <a:rPr lang="en-US" sz="9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BEGINNING…</a:t>
                </a:r>
              </a:p>
            </p:txBody>
          </p:sp>
        </p:grpSp>
        <p:sp>
          <p:nvSpPr>
            <p:cNvPr id="97" name="Rectangle 17">
              <a:extLst>
                <a:ext uri="{FF2B5EF4-FFF2-40B4-BE49-F238E27FC236}">
                  <a16:creationId xmlns:a16="http://schemas.microsoft.com/office/drawing/2014/main" id="{BCC058EA-046E-4C45-B278-90B419E58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8731" y="4857438"/>
              <a:ext cx="812513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image.</a:t>
              </a:r>
            </a:p>
          </p:txBody>
        </p:sp>
        <p:sp>
          <p:nvSpPr>
            <p:cNvPr id="98" name="Rectangle 17">
              <a:extLst>
                <a:ext uri="{FF2B5EF4-FFF2-40B4-BE49-F238E27FC236}">
                  <a16:creationId xmlns:a16="http://schemas.microsoft.com/office/drawing/2014/main" id="{863690C2-73F4-4C8C-A62B-ABAD28017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542" y="2029191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000"/>
                </a:lnSpc>
              </a:pPr>
              <a:r>
                <a:rPr lang="en-US" sz="9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FLY TO AHEAD</a:t>
              </a:r>
            </a:p>
          </p:txBody>
        </p:sp>
        <p:sp>
          <p:nvSpPr>
            <p:cNvPr id="99" name="Rectangle 17">
              <a:extLst>
                <a:ext uri="{FF2B5EF4-FFF2-40B4-BE49-F238E27FC236}">
                  <a16:creationId xmlns:a16="http://schemas.microsoft.com/office/drawing/2014/main" id="{ED41F42E-9FF6-4606-AA05-176BE666F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500" y="1598225"/>
              <a:ext cx="894891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100" name="Rectangle 17">
              <a:extLst>
                <a:ext uri="{FF2B5EF4-FFF2-40B4-BE49-F238E27FC236}">
                  <a16:creationId xmlns:a16="http://schemas.microsoft.com/office/drawing/2014/main" id="{B8277034-BD44-48E9-A735-BAEABC41C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500" y="3862548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900" b="1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EXTEND THE COMMUNITY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EA19B04C-26A2-409D-8FB8-525628ACD117}"/>
                </a:ext>
              </a:extLst>
            </p:cNvPr>
            <p:cNvGrpSpPr/>
            <p:nvPr/>
          </p:nvGrpSpPr>
          <p:grpSpPr>
            <a:xfrm>
              <a:off x="5313458" y="4350751"/>
              <a:ext cx="894891" cy="762770"/>
              <a:chOff x="1080553" y="4350751"/>
              <a:chExt cx="894891" cy="762770"/>
            </a:xfrm>
          </p:grpSpPr>
          <p:sp>
            <p:nvSpPr>
              <p:cNvPr id="104" name="Rectangle 17">
                <a:extLst>
                  <a:ext uri="{FF2B5EF4-FFF2-40B4-BE49-F238E27FC236}">
                    <a16:creationId xmlns:a16="http://schemas.microsoft.com/office/drawing/2014/main" id="{C388B82A-8EDC-415E-8E5B-EEB267C3A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553" y="4602480"/>
                <a:ext cx="894891" cy="511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000"/>
                  </a:lnSpc>
                </a:pPr>
                <a:r>
                  <a:rPr lang="en-US" sz="800" dirty="0">
                    <a:solidFill>
                      <a:schemeClr val="tx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professionalism.</a:t>
                </a:r>
              </a:p>
            </p:txBody>
          </p:sp>
          <p:sp>
            <p:nvSpPr>
              <p:cNvPr id="105" name="Rectangle 17">
                <a:extLst>
                  <a:ext uri="{FF2B5EF4-FFF2-40B4-BE49-F238E27FC236}">
                    <a16:creationId xmlns:a16="http://schemas.microsoft.com/office/drawing/2014/main" id="{AD025F4B-96B1-400C-98E7-C808D41A9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553" y="4350751"/>
                <a:ext cx="894891" cy="205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000"/>
                  </a:lnSpc>
                </a:pPr>
                <a:r>
                  <a:rPr lang="en-US" sz="9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SETTING UP</a:t>
                </a:r>
              </a:p>
            </p:txBody>
          </p:sp>
        </p:grpSp>
        <p:sp>
          <p:nvSpPr>
            <p:cNvPr id="106" name="Rectangle 17">
              <a:extLst>
                <a:ext uri="{FF2B5EF4-FFF2-40B4-BE49-F238E27FC236}">
                  <a16:creationId xmlns:a16="http://schemas.microsoft.com/office/drawing/2014/main" id="{61167DE8-AAF8-420F-8231-E07793F95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416" y="2102660"/>
              <a:ext cx="894891" cy="26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900" b="1" dirty="0">
                  <a:solidFill>
                    <a:schemeClr val="tx1">
                      <a:alpha val="30000"/>
                    </a:schemeClr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SETUP THE PORTFOLIO</a:t>
              </a:r>
            </a:p>
          </p:txBody>
        </p:sp>
        <p:sp>
          <p:nvSpPr>
            <p:cNvPr id="107" name="Rectangle 17">
              <a:extLst>
                <a:ext uri="{FF2B5EF4-FFF2-40B4-BE49-F238E27FC236}">
                  <a16:creationId xmlns:a16="http://schemas.microsoft.com/office/drawing/2014/main" id="{2E5F80F3-E484-437F-BBD3-EF32234E6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377" y="1598225"/>
              <a:ext cx="894891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  <p:sp>
          <p:nvSpPr>
            <p:cNvPr id="108" name="Rectangle 17">
              <a:extLst>
                <a:ext uri="{FF2B5EF4-FFF2-40B4-BE49-F238E27FC236}">
                  <a16:creationId xmlns:a16="http://schemas.microsoft.com/office/drawing/2014/main" id="{CEF331AD-9CAC-483D-8110-A5EA33931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2605" y="4857438"/>
              <a:ext cx="812513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image.</a:t>
              </a:r>
            </a:p>
          </p:txBody>
        </p:sp>
        <p:sp>
          <p:nvSpPr>
            <p:cNvPr id="109" name="Rectangle 17">
              <a:extLst>
                <a:ext uri="{FF2B5EF4-FFF2-40B4-BE49-F238E27FC236}">
                  <a16:creationId xmlns:a16="http://schemas.microsoft.com/office/drawing/2014/main" id="{9CBD15DE-2443-4B39-B8F5-A41DC048C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377" y="3895928"/>
              <a:ext cx="894891" cy="205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9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CREATIVE WORKS IDEA</a:t>
              </a:r>
            </a:p>
          </p:txBody>
        </p:sp>
        <p:sp>
          <p:nvSpPr>
            <p:cNvPr id="110" name="Rectangle 17">
              <a:extLst>
                <a:ext uri="{FF2B5EF4-FFF2-40B4-BE49-F238E27FC236}">
                  <a16:creationId xmlns:a16="http://schemas.microsoft.com/office/drawing/2014/main" id="{DCD7F210-9853-4BCD-B347-2466389D5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430" y="1695965"/>
              <a:ext cx="894891" cy="28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solidFill>
                    <a:schemeClr val="accent3"/>
                  </a:solidFill>
                  <a:latin typeface="Lato" charset="0"/>
                  <a:ea typeface="Lato" charset="0"/>
                  <a:cs typeface="Lato" charset="0"/>
                  <a:sym typeface="Montserrat-Regular" charset="0"/>
                </a:rPr>
                <a:t>YES!</a:t>
              </a:r>
            </a:p>
          </p:txBody>
        </p:sp>
        <p:sp>
          <p:nvSpPr>
            <p:cNvPr id="111" name="Rectangle 17">
              <a:extLst>
                <a:ext uri="{FF2B5EF4-FFF2-40B4-BE49-F238E27FC236}">
                  <a16:creationId xmlns:a16="http://schemas.microsoft.com/office/drawing/2014/main" id="{4ACBB7C0-08FF-4F57-854E-1F593DBBD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8761" y="4350751"/>
              <a:ext cx="894891" cy="378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300"/>
                </a:lnSpc>
              </a:pPr>
              <a:r>
                <a:rPr lang="en-US" sz="15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112" name="Rectangle 17">
              <a:extLst>
                <a:ext uri="{FF2B5EF4-FFF2-40B4-BE49-F238E27FC236}">
                  <a16:creationId xmlns:a16="http://schemas.microsoft.com/office/drawing/2014/main" id="{C413FD5C-325B-40AE-AF92-0E2D9B448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4068" y="4762640"/>
              <a:ext cx="804276" cy="46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862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2231B3A-CD5F-4ACB-96AD-5EEA1D702256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6E43F5-5364-47C5-8A3F-16A98EEA5564}"/>
              </a:ext>
            </a:extLst>
          </p:cNvPr>
          <p:cNvSpPr/>
          <p:nvPr/>
        </p:nvSpPr>
        <p:spPr>
          <a:xfrm>
            <a:off x="8477250" y="2017537"/>
            <a:ext cx="2865438" cy="3692591"/>
          </a:xfrm>
          <a:prstGeom prst="rect">
            <a:avLst/>
          </a:prstGeom>
          <a:solidFill>
            <a:schemeClr val="tx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513A530-3051-4782-9AED-903932FEBC45}"/>
              </a:ext>
            </a:extLst>
          </p:cNvPr>
          <p:cNvGrpSpPr/>
          <p:nvPr/>
        </p:nvGrpSpPr>
        <p:grpSpPr>
          <a:xfrm>
            <a:off x="723898" y="483979"/>
            <a:ext cx="10618790" cy="1010213"/>
            <a:chOff x="941021" y="483979"/>
            <a:chExt cx="10618790" cy="10102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62B66E-DC32-4DD1-BEFA-157F2730CDD1}"/>
                </a:ext>
              </a:extLst>
            </p:cNvPr>
            <p:cNvSpPr txBox="1"/>
            <p:nvPr/>
          </p:nvSpPr>
          <p:spPr>
            <a:xfrm>
              <a:off x="941021" y="483979"/>
              <a:ext cx="3249980" cy="1010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1">
                      <a:lumMod val="50000"/>
                    </a:schemeClr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Company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Infographic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3C78416-1C4F-43A6-ABE3-6A5916438FEB}"/>
                </a:ext>
              </a:extLst>
            </p:cNvPr>
            <p:cNvCxnSpPr>
              <a:cxnSpLocks/>
            </p:cNvCxnSpPr>
            <p:nvPr/>
          </p:nvCxnSpPr>
          <p:spPr>
            <a:xfrm>
              <a:off x="3860940" y="1250757"/>
              <a:ext cx="7698871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5C94713-883A-44F1-B25D-267D609B9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6979468"/>
              </p:ext>
            </p:extLst>
          </p:nvPr>
        </p:nvGraphicFramePr>
        <p:xfrm>
          <a:off x="857250" y="2017537"/>
          <a:ext cx="6991350" cy="3692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DF3FB3C-4A43-40B6-8E18-72424E8F61D0}"/>
              </a:ext>
            </a:extLst>
          </p:cNvPr>
          <p:cNvSpPr txBox="1"/>
          <p:nvPr/>
        </p:nvSpPr>
        <p:spPr>
          <a:xfrm>
            <a:off x="8991584" y="3099520"/>
            <a:ext cx="1836771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97A21-3DD8-49C3-9179-25B241386D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347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D3F16B1-6626-4893-93D0-C2F7E3C5CC57}"/>
              </a:ext>
            </a:extLst>
          </p:cNvPr>
          <p:cNvSpPr/>
          <p:nvPr/>
        </p:nvSpPr>
        <p:spPr>
          <a:xfrm>
            <a:off x="228600" y="228599"/>
            <a:ext cx="11734800" cy="59109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08" name="Freeform 228">
            <a:extLst>
              <a:ext uri="{FF2B5EF4-FFF2-40B4-BE49-F238E27FC236}">
                <a16:creationId xmlns:a16="http://schemas.microsoft.com/office/drawing/2014/main" id="{C73BA323-7CF9-4DE9-943D-64C0C6E5AECC}"/>
              </a:ext>
            </a:extLst>
          </p:cNvPr>
          <p:cNvSpPr>
            <a:spLocks noEditPoints="1"/>
          </p:cNvSpPr>
          <p:nvPr/>
        </p:nvSpPr>
        <p:spPr bwMode="auto">
          <a:xfrm>
            <a:off x="10291055" y="5351462"/>
            <a:ext cx="409575" cy="1506538"/>
          </a:xfrm>
          <a:custGeom>
            <a:avLst/>
            <a:gdLst>
              <a:gd name="T0" fmla="*/ 172 w 172"/>
              <a:gd name="T1" fmla="*/ 634 h 634"/>
              <a:gd name="T2" fmla="*/ 172 w 172"/>
              <a:gd name="T3" fmla="*/ 634 h 634"/>
              <a:gd name="T4" fmla="*/ 172 w 172"/>
              <a:gd name="T5" fmla="*/ 634 h 634"/>
              <a:gd name="T6" fmla="*/ 172 w 172"/>
              <a:gd name="T7" fmla="*/ 632 h 634"/>
              <a:gd name="T8" fmla="*/ 172 w 172"/>
              <a:gd name="T9" fmla="*/ 632 h 634"/>
              <a:gd name="T10" fmla="*/ 172 w 172"/>
              <a:gd name="T11" fmla="*/ 632 h 634"/>
              <a:gd name="T12" fmla="*/ 171 w 172"/>
              <a:gd name="T13" fmla="*/ 630 h 634"/>
              <a:gd name="T14" fmla="*/ 171 w 172"/>
              <a:gd name="T15" fmla="*/ 631 h 634"/>
              <a:gd name="T16" fmla="*/ 171 w 172"/>
              <a:gd name="T17" fmla="*/ 630 h 634"/>
              <a:gd name="T18" fmla="*/ 171 w 172"/>
              <a:gd name="T19" fmla="*/ 629 h 634"/>
              <a:gd name="T20" fmla="*/ 171 w 172"/>
              <a:gd name="T21" fmla="*/ 630 h 634"/>
              <a:gd name="T22" fmla="*/ 171 w 172"/>
              <a:gd name="T23" fmla="*/ 629 h 634"/>
              <a:gd name="T24" fmla="*/ 171 w 172"/>
              <a:gd name="T25" fmla="*/ 628 h 634"/>
              <a:gd name="T26" fmla="*/ 171 w 172"/>
              <a:gd name="T27" fmla="*/ 629 h 634"/>
              <a:gd name="T28" fmla="*/ 171 w 172"/>
              <a:gd name="T29" fmla="*/ 628 h 634"/>
              <a:gd name="T30" fmla="*/ 3 w 172"/>
              <a:gd name="T31" fmla="*/ 9 h 634"/>
              <a:gd name="T32" fmla="*/ 171 w 172"/>
              <a:gd name="T33" fmla="*/ 628 h 634"/>
              <a:gd name="T34" fmla="*/ 3 w 172"/>
              <a:gd name="T35" fmla="*/ 9 h 634"/>
              <a:gd name="T36" fmla="*/ 3 w 172"/>
              <a:gd name="T37" fmla="*/ 8 h 634"/>
              <a:gd name="T38" fmla="*/ 3 w 172"/>
              <a:gd name="T39" fmla="*/ 8 h 634"/>
              <a:gd name="T40" fmla="*/ 3 w 172"/>
              <a:gd name="T41" fmla="*/ 8 h 634"/>
              <a:gd name="T42" fmla="*/ 2 w 172"/>
              <a:gd name="T43" fmla="*/ 6 h 634"/>
              <a:gd name="T44" fmla="*/ 3 w 172"/>
              <a:gd name="T45" fmla="*/ 7 h 634"/>
              <a:gd name="T46" fmla="*/ 2 w 172"/>
              <a:gd name="T47" fmla="*/ 6 h 634"/>
              <a:gd name="T48" fmla="*/ 2 w 172"/>
              <a:gd name="T49" fmla="*/ 5 h 634"/>
              <a:gd name="T50" fmla="*/ 2 w 172"/>
              <a:gd name="T51" fmla="*/ 6 h 634"/>
              <a:gd name="T52" fmla="*/ 2 w 172"/>
              <a:gd name="T53" fmla="*/ 5 h 634"/>
              <a:gd name="T54" fmla="*/ 2 w 172"/>
              <a:gd name="T55" fmla="*/ 4 h 634"/>
              <a:gd name="T56" fmla="*/ 2 w 172"/>
              <a:gd name="T57" fmla="*/ 5 h 634"/>
              <a:gd name="T58" fmla="*/ 2 w 172"/>
              <a:gd name="T59" fmla="*/ 4 h 634"/>
              <a:gd name="T60" fmla="*/ 1 w 172"/>
              <a:gd name="T61" fmla="*/ 3 h 634"/>
              <a:gd name="T62" fmla="*/ 1 w 172"/>
              <a:gd name="T63" fmla="*/ 3 h 634"/>
              <a:gd name="T64" fmla="*/ 1 w 172"/>
              <a:gd name="T65" fmla="*/ 3 h 634"/>
              <a:gd name="T66" fmla="*/ 1 w 172"/>
              <a:gd name="T67" fmla="*/ 2 h 634"/>
              <a:gd name="T68" fmla="*/ 1 w 172"/>
              <a:gd name="T69" fmla="*/ 2 h 634"/>
              <a:gd name="T70" fmla="*/ 1 w 172"/>
              <a:gd name="T71" fmla="*/ 2 h 634"/>
              <a:gd name="T72" fmla="*/ 0 w 172"/>
              <a:gd name="T73" fmla="*/ 1 h 634"/>
              <a:gd name="T74" fmla="*/ 0 w 172"/>
              <a:gd name="T75" fmla="*/ 1 h 634"/>
              <a:gd name="T76" fmla="*/ 0 w 172"/>
              <a:gd name="T77" fmla="*/ 1 h 634"/>
              <a:gd name="T78" fmla="*/ 0 w 172"/>
              <a:gd name="T79" fmla="*/ 0 h 634"/>
              <a:gd name="T80" fmla="*/ 0 w 172"/>
              <a:gd name="T81" fmla="*/ 0 h 634"/>
              <a:gd name="T82" fmla="*/ 0 w 172"/>
              <a:gd name="T83" fmla="*/ 0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2" h="634">
                <a:moveTo>
                  <a:pt x="172" y="634"/>
                </a:moveTo>
                <a:cubicBezTo>
                  <a:pt x="172" y="634"/>
                  <a:pt x="172" y="634"/>
                  <a:pt x="172" y="634"/>
                </a:cubicBezTo>
                <a:cubicBezTo>
                  <a:pt x="172" y="634"/>
                  <a:pt x="172" y="634"/>
                  <a:pt x="172" y="634"/>
                </a:cubicBezTo>
                <a:moveTo>
                  <a:pt x="172" y="632"/>
                </a:moveTo>
                <a:cubicBezTo>
                  <a:pt x="172" y="632"/>
                  <a:pt x="172" y="632"/>
                  <a:pt x="172" y="632"/>
                </a:cubicBezTo>
                <a:cubicBezTo>
                  <a:pt x="172" y="632"/>
                  <a:pt x="172" y="632"/>
                  <a:pt x="172" y="632"/>
                </a:cubicBezTo>
                <a:moveTo>
                  <a:pt x="171" y="630"/>
                </a:moveTo>
                <a:cubicBezTo>
                  <a:pt x="171" y="631"/>
                  <a:pt x="171" y="631"/>
                  <a:pt x="171" y="631"/>
                </a:cubicBezTo>
                <a:cubicBezTo>
                  <a:pt x="171" y="631"/>
                  <a:pt x="171" y="631"/>
                  <a:pt x="171" y="630"/>
                </a:cubicBezTo>
                <a:moveTo>
                  <a:pt x="171" y="629"/>
                </a:moveTo>
                <a:cubicBezTo>
                  <a:pt x="171" y="629"/>
                  <a:pt x="171" y="630"/>
                  <a:pt x="171" y="630"/>
                </a:cubicBezTo>
                <a:cubicBezTo>
                  <a:pt x="171" y="630"/>
                  <a:pt x="171" y="629"/>
                  <a:pt x="171" y="629"/>
                </a:cubicBezTo>
                <a:moveTo>
                  <a:pt x="171" y="628"/>
                </a:moveTo>
                <a:cubicBezTo>
                  <a:pt x="171" y="628"/>
                  <a:pt x="171" y="629"/>
                  <a:pt x="171" y="629"/>
                </a:cubicBezTo>
                <a:cubicBezTo>
                  <a:pt x="171" y="629"/>
                  <a:pt x="171" y="628"/>
                  <a:pt x="171" y="628"/>
                </a:cubicBezTo>
                <a:moveTo>
                  <a:pt x="3" y="9"/>
                </a:moveTo>
                <a:cubicBezTo>
                  <a:pt x="79" y="207"/>
                  <a:pt x="135" y="414"/>
                  <a:pt x="171" y="628"/>
                </a:cubicBezTo>
                <a:cubicBezTo>
                  <a:pt x="135" y="414"/>
                  <a:pt x="79" y="207"/>
                  <a:pt x="3" y="9"/>
                </a:cubicBezTo>
                <a:moveTo>
                  <a:pt x="3" y="8"/>
                </a:move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moveTo>
                  <a:pt x="2" y="6"/>
                </a:moveTo>
                <a:cubicBezTo>
                  <a:pt x="3" y="7"/>
                  <a:pt x="3" y="7"/>
                  <a:pt x="3" y="7"/>
                </a:cubicBezTo>
                <a:cubicBezTo>
                  <a:pt x="3" y="7"/>
                  <a:pt x="3" y="7"/>
                  <a:pt x="2" y="6"/>
                </a:cubicBezTo>
                <a:moveTo>
                  <a:pt x="2" y="5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5"/>
                </a:cubicBezTo>
                <a:moveTo>
                  <a:pt x="2" y="4"/>
                </a:moveTo>
                <a:cubicBezTo>
                  <a:pt x="2" y="4"/>
                  <a:pt x="2" y="5"/>
                  <a:pt x="2" y="5"/>
                </a:cubicBezTo>
                <a:cubicBezTo>
                  <a:pt x="2" y="5"/>
                  <a:pt x="2" y="4"/>
                  <a:pt x="2" y="4"/>
                </a:cubicBezTo>
                <a:moveTo>
                  <a:pt x="1" y="3"/>
                </a:move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2631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95411-A296-4BB4-9A37-336A5AFA04EB}"/>
              </a:ext>
            </a:extLst>
          </p:cNvPr>
          <p:cNvSpPr txBox="1"/>
          <p:nvPr/>
        </p:nvSpPr>
        <p:spPr>
          <a:xfrm>
            <a:off x="1259828" y="2964308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solidFill>
                  <a:schemeClr val="tx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24BFC3-EE17-43BE-86C6-0A6219B09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856" y="5471185"/>
            <a:ext cx="2938488" cy="27578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A640D36-9E55-403D-BC71-F7358887B2F8}"/>
              </a:ext>
            </a:extLst>
          </p:cNvPr>
          <p:cNvSpPr/>
          <p:nvPr/>
        </p:nvSpPr>
        <p:spPr>
          <a:xfrm>
            <a:off x="3086100" y="3136141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01CFDC-EFAA-4392-A1E8-7F245D6511B7}"/>
              </a:ext>
            </a:extLst>
          </p:cNvPr>
          <p:cNvSpPr txBox="1"/>
          <p:nvPr/>
        </p:nvSpPr>
        <p:spPr>
          <a:xfrm>
            <a:off x="4159542" y="3962515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solidFill>
                  <a:schemeClr val="tx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181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9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7DC5"/>
      </a:accent1>
      <a:accent2>
        <a:srgbClr val="44C8F5"/>
      </a:accent2>
      <a:accent3>
        <a:srgbClr val="8DC63F"/>
      </a:accent3>
      <a:accent4>
        <a:srgbClr val="3B797C"/>
      </a:accent4>
      <a:accent5>
        <a:srgbClr val="DC4133"/>
      </a:accent5>
      <a:accent6>
        <a:srgbClr val="00AAA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25982</TotalTime>
  <Words>374</Words>
  <Application>Microsoft Office PowerPoint</Application>
  <PresentationFormat>Widescreen</PresentationFormat>
  <Paragraphs>78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2" baseType="lpstr">
      <vt:lpstr>Arial</vt:lpstr>
      <vt:lpstr>Calibri</vt:lpstr>
      <vt:lpstr>Gill Sans</vt:lpstr>
      <vt:lpstr>Lato</vt:lpstr>
      <vt:lpstr>Montserrat-Regular</vt:lpstr>
      <vt:lpstr>Open Sans</vt:lpstr>
      <vt:lpstr>Open Sans </vt:lpstr>
      <vt:lpstr>Open Sans Extrabold</vt:lpstr>
      <vt:lpstr>Open Sans Light</vt:lpstr>
      <vt:lpstr>Open Sans Semibold</vt:lpstr>
      <vt:lpstr>PT Sans</vt:lpstr>
      <vt:lpstr>ヒラギノ角ゴ ProN W3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4149</cp:revision>
  <dcterms:created xsi:type="dcterms:W3CDTF">2016-12-30T12:29:18Z</dcterms:created>
  <dcterms:modified xsi:type="dcterms:W3CDTF">2017-11-08T12:27:17Z</dcterms:modified>
</cp:coreProperties>
</file>