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56" r:id="rId2"/>
    <p:sldId id="257" r:id="rId3"/>
    <p:sldId id="274" r:id="rId4"/>
    <p:sldId id="276" r:id="rId5"/>
    <p:sldId id="277" r:id="rId6"/>
    <p:sldId id="278" r:id="rId7"/>
    <p:sldId id="279" r:id="rId8"/>
    <p:sldId id="280"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D9D9"/>
    <a:srgbClr val="006092"/>
    <a:srgbClr val="FFFFFF"/>
    <a:srgbClr val="404040"/>
    <a:srgbClr val="D9EBBC"/>
    <a:srgbClr val="003049"/>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664" autoAdjust="0"/>
  </p:normalViewPr>
  <p:slideViewPr>
    <p:cSldViewPr snapToGrid="0" snapToObjects="1">
      <p:cViewPr>
        <p:scale>
          <a:sx n="66" d="100"/>
          <a:sy n="66" d="100"/>
        </p:scale>
        <p:origin x="57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11/8/2017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502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194187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091747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088919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435005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69166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950508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115794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B7B396A-F132-4B95-8161-4562F2EF7ABF}"/>
              </a:ext>
            </a:extLst>
          </p:cNvPr>
          <p:cNvSpPr>
            <a:spLocks noGrp="1"/>
          </p:cNvSpPr>
          <p:nvPr>
            <p:ph type="pic" sz="quarter" idx="12" hasCustomPrompt="1"/>
          </p:nvPr>
        </p:nvSpPr>
        <p:spPr>
          <a:xfrm>
            <a:off x="0" y="0"/>
            <a:ext cx="12192000" cy="6858000"/>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474827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D402183C-D0C2-41CF-B09C-A081F913D4FE}"/>
              </a:ext>
            </a:extLst>
          </p:cNvPr>
          <p:cNvSpPr>
            <a:spLocks noGrp="1"/>
          </p:cNvSpPr>
          <p:nvPr>
            <p:ph type="pic" sz="quarter" idx="13" hasCustomPrompt="1"/>
          </p:nvPr>
        </p:nvSpPr>
        <p:spPr>
          <a:xfrm>
            <a:off x="4863313" y="1631167"/>
            <a:ext cx="6726230" cy="4331567"/>
          </a:xfrm>
          <a:custGeom>
            <a:avLst/>
            <a:gdLst>
              <a:gd name="connsiteX0" fmla="*/ 0 w 6726230"/>
              <a:gd name="connsiteY0" fmla="*/ 0 h 4331567"/>
              <a:gd name="connsiteX1" fmla="*/ 6726230 w 6726230"/>
              <a:gd name="connsiteY1" fmla="*/ 0 h 4331567"/>
              <a:gd name="connsiteX2" fmla="*/ 6726230 w 6726230"/>
              <a:gd name="connsiteY2" fmla="*/ 4331567 h 4331567"/>
              <a:gd name="connsiteX3" fmla="*/ 0 w 6726230"/>
              <a:gd name="connsiteY3" fmla="*/ 4331567 h 4331567"/>
            </a:gdLst>
            <a:ahLst/>
            <a:cxnLst>
              <a:cxn ang="0">
                <a:pos x="connsiteX0" y="connsiteY0"/>
              </a:cxn>
              <a:cxn ang="0">
                <a:pos x="connsiteX1" y="connsiteY1"/>
              </a:cxn>
              <a:cxn ang="0">
                <a:pos x="connsiteX2" y="connsiteY2"/>
              </a:cxn>
              <a:cxn ang="0">
                <a:pos x="connsiteX3" y="connsiteY3"/>
              </a:cxn>
            </a:cxnLst>
            <a:rect l="l" t="t" r="r" b="b"/>
            <a:pathLst>
              <a:path w="6726230" h="4331567">
                <a:moveTo>
                  <a:pt x="0" y="0"/>
                </a:moveTo>
                <a:lnTo>
                  <a:pt x="6726230" y="0"/>
                </a:lnTo>
                <a:lnTo>
                  <a:pt x="6726230" y="4331567"/>
                </a:lnTo>
                <a:lnTo>
                  <a:pt x="0" y="4331567"/>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6" name="Title 5">
            <a:extLst>
              <a:ext uri="{FF2B5EF4-FFF2-40B4-BE49-F238E27FC236}">
                <a16:creationId xmlns:a16="http://schemas.microsoft.com/office/drawing/2014/main" id="{0A8B1EBC-7DCC-4E26-BB65-D8B381FB7D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52533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5" name="Picture Placeholder 13">
            <a:extLst>
              <a:ext uri="{FF2B5EF4-FFF2-40B4-BE49-F238E27FC236}">
                <a16:creationId xmlns:a16="http://schemas.microsoft.com/office/drawing/2014/main" id="{58481089-BE55-4009-8451-AE477AABB334}"/>
              </a:ext>
            </a:extLst>
          </p:cNvPr>
          <p:cNvSpPr>
            <a:spLocks noGrp="1"/>
          </p:cNvSpPr>
          <p:nvPr>
            <p:ph type="pic" sz="quarter" idx="13" hasCustomPrompt="1"/>
          </p:nvPr>
        </p:nvSpPr>
        <p:spPr>
          <a:xfrm>
            <a:off x="3599543" y="1783263"/>
            <a:ext cx="2839980" cy="3964393"/>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7" name="Picture Placeholder 14">
            <a:extLst>
              <a:ext uri="{FF2B5EF4-FFF2-40B4-BE49-F238E27FC236}">
                <a16:creationId xmlns:a16="http://schemas.microsoft.com/office/drawing/2014/main" id="{97A9F5C9-7AD7-4B41-80F5-C6DE64446BF8}"/>
              </a:ext>
            </a:extLst>
          </p:cNvPr>
          <p:cNvSpPr>
            <a:spLocks noGrp="1"/>
          </p:cNvSpPr>
          <p:nvPr>
            <p:ph type="pic" sz="quarter" idx="14" hasCustomPrompt="1"/>
          </p:nvPr>
        </p:nvSpPr>
        <p:spPr>
          <a:xfrm>
            <a:off x="643952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8" name="Picture Placeholder 15">
            <a:extLst>
              <a:ext uri="{FF2B5EF4-FFF2-40B4-BE49-F238E27FC236}">
                <a16:creationId xmlns:a16="http://schemas.microsoft.com/office/drawing/2014/main" id="{D1A0CD1A-397F-4AA0-8798-655FDAFDD5A7}"/>
              </a:ext>
            </a:extLst>
          </p:cNvPr>
          <p:cNvSpPr>
            <a:spLocks noGrp="1"/>
          </p:cNvSpPr>
          <p:nvPr>
            <p:ph type="pic" sz="quarter" idx="15" hasCustomPrompt="1"/>
          </p:nvPr>
        </p:nvSpPr>
        <p:spPr>
          <a:xfrm>
            <a:off x="8077614"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9" name="Picture Placeholder 16">
            <a:extLst>
              <a:ext uri="{FF2B5EF4-FFF2-40B4-BE49-F238E27FC236}">
                <a16:creationId xmlns:a16="http://schemas.microsoft.com/office/drawing/2014/main" id="{8A77B691-6CB8-4BAC-9D21-EDA62E733228}"/>
              </a:ext>
            </a:extLst>
          </p:cNvPr>
          <p:cNvSpPr>
            <a:spLocks noGrp="1"/>
          </p:cNvSpPr>
          <p:nvPr>
            <p:ph type="pic" sz="quarter" idx="16" hasCustomPrompt="1"/>
          </p:nvPr>
        </p:nvSpPr>
        <p:spPr>
          <a:xfrm>
            <a:off x="9715705" y="1783264"/>
            <a:ext cx="1638091" cy="3296735"/>
          </a:xfrm>
          <a:custGeom>
            <a:avLst/>
            <a:gdLst>
              <a:gd name="connsiteX0" fmla="*/ 0 w 7105650"/>
              <a:gd name="connsiteY0" fmla="*/ 0 h 3181350"/>
              <a:gd name="connsiteX1" fmla="*/ 7105650 w 7105650"/>
              <a:gd name="connsiteY1" fmla="*/ 0 h 3181350"/>
              <a:gd name="connsiteX2" fmla="*/ 7105650 w 7105650"/>
              <a:gd name="connsiteY2" fmla="*/ 3181350 h 3181350"/>
              <a:gd name="connsiteX3" fmla="*/ 0 w 71056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7105650" h="3181350">
                <a:moveTo>
                  <a:pt x="0" y="0"/>
                </a:moveTo>
                <a:lnTo>
                  <a:pt x="7105650" y="0"/>
                </a:lnTo>
                <a:lnTo>
                  <a:pt x="7105650" y="3181350"/>
                </a:lnTo>
                <a:lnTo>
                  <a:pt x="0" y="3181350"/>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764814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11" name="Picture Placeholder 5">
            <a:extLst>
              <a:ext uri="{FF2B5EF4-FFF2-40B4-BE49-F238E27FC236}">
                <a16:creationId xmlns:a16="http://schemas.microsoft.com/office/drawing/2014/main" id="{471ADBD1-CD7D-49A1-95D2-62E15EF4FEB3}"/>
              </a:ext>
            </a:extLst>
          </p:cNvPr>
          <p:cNvSpPr>
            <a:spLocks noGrp="1"/>
          </p:cNvSpPr>
          <p:nvPr>
            <p:ph type="pic" sz="quarter" idx="13" hasCustomPrompt="1"/>
          </p:nvPr>
        </p:nvSpPr>
        <p:spPr>
          <a:xfrm>
            <a:off x="0" y="1747837"/>
            <a:ext cx="12192000" cy="3128963"/>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667936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D3F6F48-8D83-41D7-A4E0-0F0405C68C72}"/>
              </a:ext>
            </a:extLst>
          </p:cNvPr>
          <p:cNvSpPr>
            <a:spLocks noGrp="1"/>
          </p:cNvSpPr>
          <p:nvPr>
            <p:ph type="pic" sz="quarter" idx="13" hasCustomPrompt="1"/>
          </p:nvPr>
        </p:nvSpPr>
        <p:spPr>
          <a:xfrm>
            <a:off x="1" y="1"/>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2B12A9D8-BDD3-40BD-B5B4-206C3125AC95}"/>
              </a:ext>
            </a:extLst>
          </p:cNvPr>
          <p:cNvSpPr>
            <a:spLocks noGrp="1"/>
          </p:cNvSpPr>
          <p:nvPr>
            <p:ph type="pic" sz="quarter" idx="14" hasCustomPrompt="1"/>
          </p:nvPr>
        </p:nvSpPr>
        <p:spPr>
          <a:xfrm>
            <a:off x="8258629" y="0"/>
            <a:ext cx="3933371" cy="2915115"/>
          </a:xfrm>
          <a:custGeom>
            <a:avLst/>
            <a:gdLst>
              <a:gd name="connsiteX0" fmla="*/ 0 w 3933371"/>
              <a:gd name="connsiteY0" fmla="*/ 0 h 2915115"/>
              <a:gd name="connsiteX1" fmla="*/ 3933371 w 3933371"/>
              <a:gd name="connsiteY1" fmla="*/ 0 h 2915115"/>
              <a:gd name="connsiteX2" fmla="*/ 3933371 w 3933371"/>
              <a:gd name="connsiteY2" fmla="*/ 2367942 h 2915115"/>
              <a:gd name="connsiteX3" fmla="*/ 0 w 3933371"/>
              <a:gd name="connsiteY3" fmla="*/ 2757541 h 2915115"/>
            </a:gdLst>
            <a:ahLst/>
            <a:cxnLst>
              <a:cxn ang="0">
                <a:pos x="connsiteX0" y="connsiteY0"/>
              </a:cxn>
              <a:cxn ang="0">
                <a:pos x="connsiteX1" y="connsiteY1"/>
              </a:cxn>
              <a:cxn ang="0">
                <a:pos x="connsiteX2" y="connsiteY2"/>
              </a:cxn>
              <a:cxn ang="0">
                <a:pos x="connsiteX3" y="connsiteY3"/>
              </a:cxn>
            </a:cxnLst>
            <a:rect l="l" t="t" r="r" b="b"/>
            <a:pathLst>
              <a:path w="3933371" h="2915115">
                <a:moveTo>
                  <a:pt x="0" y="0"/>
                </a:moveTo>
                <a:lnTo>
                  <a:pt x="3933371" y="0"/>
                </a:lnTo>
                <a:lnTo>
                  <a:pt x="3933371" y="2367942"/>
                </a:lnTo>
                <a:cubicBezTo>
                  <a:pt x="1966686" y="2367942"/>
                  <a:pt x="1966686" y="3270171"/>
                  <a:pt x="0" y="2757541"/>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9B559CDB-0488-459C-BDC4-CD65FAA1250F}"/>
              </a:ext>
            </a:extLst>
          </p:cNvPr>
          <p:cNvSpPr>
            <a:spLocks noGrp="1"/>
          </p:cNvSpPr>
          <p:nvPr>
            <p:ph type="pic" sz="quarter" idx="15" hasCustomPrompt="1"/>
          </p:nvPr>
        </p:nvSpPr>
        <p:spPr>
          <a:xfrm>
            <a:off x="4064000" y="1"/>
            <a:ext cx="4064000" cy="2915115"/>
          </a:xfrm>
          <a:custGeom>
            <a:avLst/>
            <a:gdLst>
              <a:gd name="connsiteX0" fmla="*/ 0 w 4064000"/>
              <a:gd name="connsiteY0" fmla="*/ 0 h 2915115"/>
              <a:gd name="connsiteX1" fmla="*/ 4064000 w 4064000"/>
              <a:gd name="connsiteY1" fmla="*/ 0 h 2915115"/>
              <a:gd name="connsiteX2" fmla="*/ 4064000 w 4064000"/>
              <a:gd name="connsiteY2" fmla="*/ 2757541 h 2915115"/>
              <a:gd name="connsiteX3" fmla="*/ 0 w 4064000"/>
              <a:gd name="connsiteY3" fmla="*/ 2367942 h 2915115"/>
            </a:gdLst>
            <a:ahLst/>
            <a:cxnLst>
              <a:cxn ang="0">
                <a:pos x="connsiteX0" y="connsiteY0"/>
              </a:cxn>
              <a:cxn ang="0">
                <a:pos x="connsiteX1" y="connsiteY1"/>
              </a:cxn>
              <a:cxn ang="0">
                <a:pos x="connsiteX2" y="connsiteY2"/>
              </a:cxn>
              <a:cxn ang="0">
                <a:pos x="connsiteX3" y="connsiteY3"/>
              </a:cxn>
            </a:cxnLst>
            <a:rect l="l" t="t" r="r" b="b"/>
            <a:pathLst>
              <a:path w="4064000" h="2915115">
                <a:moveTo>
                  <a:pt x="0" y="0"/>
                </a:moveTo>
                <a:lnTo>
                  <a:pt x="4064000" y="0"/>
                </a:lnTo>
                <a:lnTo>
                  <a:pt x="4064000" y="2757541"/>
                </a:lnTo>
                <a:cubicBezTo>
                  <a:pt x="2032000" y="3270171"/>
                  <a:pt x="2032000" y="2367942"/>
                  <a:pt x="0" y="2367942"/>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14702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84002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3" name="Title 2">
            <a:extLst>
              <a:ext uri="{FF2B5EF4-FFF2-40B4-BE49-F238E27FC236}">
                <a16:creationId xmlns:a16="http://schemas.microsoft.com/office/drawing/2014/main" id="{370992BE-78D2-4EBB-AD0F-DFA6A6FE84ED}"/>
              </a:ext>
            </a:extLst>
          </p:cNvPr>
          <p:cNvSpPr>
            <a:spLocks noGrp="1"/>
          </p:cNvSpPr>
          <p:nvPr>
            <p:ph type="title"/>
          </p:nvPr>
        </p:nvSpPr>
        <p:spPr/>
        <p:txBody>
          <a:bodyPr/>
          <a:lstStyle/>
          <a:p>
            <a:r>
              <a:rPr lang="en-US"/>
              <a:t>Click to edit Master title style</a:t>
            </a:r>
          </a:p>
        </p:txBody>
      </p:sp>
      <p:sp>
        <p:nvSpPr>
          <p:cNvPr id="7" name="Picture Placeholder 5">
            <a:extLst>
              <a:ext uri="{FF2B5EF4-FFF2-40B4-BE49-F238E27FC236}">
                <a16:creationId xmlns:a16="http://schemas.microsoft.com/office/drawing/2014/main" id="{43D0DA8D-888F-40DB-B2E1-134B09273748}"/>
              </a:ext>
            </a:extLst>
          </p:cNvPr>
          <p:cNvSpPr>
            <a:spLocks noGrp="1"/>
          </p:cNvSpPr>
          <p:nvPr>
            <p:ph type="pic" sz="quarter" idx="13" hasCustomPrompt="1"/>
          </p:nvPr>
        </p:nvSpPr>
        <p:spPr>
          <a:xfrm>
            <a:off x="8507068" y="1848325"/>
            <a:ext cx="2846731" cy="369522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652111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l">
              <a:defRPr/>
            </a:lvl1pPr>
          </a:lstStyle>
          <a:p>
            <a:r>
              <a:rPr lang="en-US"/>
              <a:t>Click to edit Master title style</a:t>
            </a:r>
          </a:p>
        </p:txBody>
      </p:sp>
      <p:sp>
        <p:nvSpPr>
          <p:cNvPr id="10" name="Picture Placeholder 5">
            <a:extLst>
              <a:ext uri="{FF2B5EF4-FFF2-40B4-BE49-F238E27FC236}">
                <a16:creationId xmlns:a16="http://schemas.microsoft.com/office/drawing/2014/main" id="{ED477F65-D266-4968-859C-26FF0DEB114D}"/>
              </a:ext>
            </a:extLst>
          </p:cNvPr>
          <p:cNvSpPr>
            <a:spLocks noGrp="1"/>
          </p:cNvSpPr>
          <p:nvPr>
            <p:ph type="pic" sz="quarter" idx="13" hasCustomPrompt="1"/>
          </p:nvPr>
        </p:nvSpPr>
        <p:spPr>
          <a:xfrm>
            <a:off x="838200" y="1759429"/>
            <a:ext cx="10571448" cy="3790184"/>
          </a:xfrm>
          <a:custGeom>
            <a:avLst/>
            <a:gdLst>
              <a:gd name="connsiteX0" fmla="*/ 0 w 3771900"/>
              <a:gd name="connsiteY0" fmla="*/ 0 h 3771900"/>
              <a:gd name="connsiteX1" fmla="*/ 3771900 w 3771900"/>
              <a:gd name="connsiteY1" fmla="*/ 0 h 3771900"/>
              <a:gd name="connsiteX2" fmla="*/ 3771900 w 3771900"/>
              <a:gd name="connsiteY2" fmla="*/ 3771900 h 3771900"/>
              <a:gd name="connsiteX3" fmla="*/ 0 w 37719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3771900" h="3771900">
                <a:moveTo>
                  <a:pt x="0" y="0"/>
                </a:moveTo>
                <a:lnTo>
                  <a:pt x="3771900" y="0"/>
                </a:lnTo>
                <a:lnTo>
                  <a:pt x="3771900" y="3771900"/>
                </a:lnTo>
                <a:lnTo>
                  <a:pt x="0" y="37719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612076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6" name="Text Placeholder 5"/>
          <p:cNvSpPr>
            <a:spLocks noGrp="1"/>
          </p:cNvSpPr>
          <p:nvPr>
            <p:ph type="body" sz="quarter" idx="12" hasCustomPrompt="1"/>
          </p:nvPr>
        </p:nvSpPr>
        <p:spPr>
          <a:xfrm>
            <a:off x="838200" y="1026890"/>
            <a:ext cx="10515600" cy="279400"/>
          </a:xfrm>
          <a:prstGeom prst="rect">
            <a:avLst/>
          </a:prstGeom>
        </p:spPr>
        <p:txBody>
          <a:bodyPr/>
          <a:lstStyle>
            <a:lvl1pPr marL="0" marR="0" indent="0" algn="ctr" defTabSz="914400" rtl="0" eaLnBrk="1" fontAlgn="auto" latinLnBrk="0" hangingPunct="1">
              <a:lnSpc>
                <a:spcPct val="100000"/>
              </a:lnSpc>
              <a:spcBef>
                <a:spcPts val="1000"/>
              </a:spcBef>
              <a:spcAft>
                <a:spcPts val="0"/>
              </a:spcAft>
              <a:buClrTx/>
              <a:buSzTx/>
              <a:buFontTx/>
              <a:buNone/>
              <a:tabLst/>
              <a:defRPr sz="10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4" name="Title 3">
            <a:extLst>
              <a:ext uri="{FF2B5EF4-FFF2-40B4-BE49-F238E27FC236}">
                <a16:creationId xmlns:a16="http://schemas.microsoft.com/office/drawing/2014/main" id="{56E78895-A426-43EA-8CC1-F153254AC6A8}"/>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132323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10774364" y="5994344"/>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AA79495C-5F91-4F28-A8E6-92B425558705}"/>
              </a:ext>
            </a:extLst>
          </p:cNvPr>
          <p:cNvSpPr>
            <a:spLocks noGrp="1"/>
          </p:cNvSpPr>
          <p:nvPr>
            <p:ph type="pic" sz="quarter" idx="13" hasCustomPrompt="1"/>
          </p:nvPr>
        </p:nvSpPr>
        <p:spPr>
          <a:xfrm>
            <a:off x="838200" y="798286"/>
            <a:ext cx="4686300" cy="4620368"/>
          </a:xfrm>
          <a:custGeom>
            <a:avLst/>
            <a:gdLst>
              <a:gd name="connsiteX0" fmla="*/ 644800 w 4686300"/>
              <a:gd name="connsiteY0" fmla="*/ 0 h 4620368"/>
              <a:gd name="connsiteX1" fmla="*/ 4686300 w 4686300"/>
              <a:gd name="connsiteY1" fmla="*/ 0 h 4620368"/>
              <a:gd name="connsiteX2" fmla="*/ 4686300 w 4686300"/>
              <a:gd name="connsiteY2" fmla="*/ 0 h 4620368"/>
              <a:gd name="connsiteX3" fmla="*/ 4686300 w 4686300"/>
              <a:gd name="connsiteY3" fmla="*/ 3084990 h 4620368"/>
              <a:gd name="connsiteX4" fmla="*/ 4339167 w 4686300"/>
              <a:gd name="connsiteY4" fmla="*/ 3101067 h 4620368"/>
              <a:gd name="connsiteX5" fmla="*/ 4339167 w 4686300"/>
              <a:gd name="connsiteY5" fmla="*/ 3483689 h 4620368"/>
              <a:gd name="connsiteX6" fmla="*/ 4034340 w 4686300"/>
              <a:gd name="connsiteY6" fmla="*/ 3505125 h 4620368"/>
              <a:gd name="connsiteX7" fmla="*/ 4034340 w 4686300"/>
              <a:gd name="connsiteY7" fmla="*/ 3863097 h 4620368"/>
              <a:gd name="connsiteX8" fmla="*/ 948553 w 4686300"/>
              <a:gd name="connsiteY8" fmla="*/ 4619808 h 4620368"/>
              <a:gd name="connsiteX9" fmla="*/ 0 w 4686300"/>
              <a:gd name="connsiteY9" fmla="*/ 4454715 h 4620368"/>
              <a:gd name="connsiteX10" fmla="*/ 0 w 4686300"/>
              <a:gd name="connsiteY10" fmla="*/ 787753 h 4620368"/>
              <a:gd name="connsiteX11" fmla="*/ 332380 w 4686300"/>
              <a:gd name="connsiteY11" fmla="*/ 787753 h 4620368"/>
              <a:gd name="connsiteX12" fmla="*/ 332380 w 4686300"/>
              <a:gd name="connsiteY12" fmla="*/ 389054 h 4620368"/>
              <a:gd name="connsiteX13" fmla="*/ 644800 w 4686300"/>
              <a:gd name="connsiteY13" fmla="*/ 389054 h 4620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686300" h="4620368">
                <a:moveTo>
                  <a:pt x="644800" y="0"/>
                </a:moveTo>
                <a:lnTo>
                  <a:pt x="4686300" y="0"/>
                </a:lnTo>
                <a:lnTo>
                  <a:pt x="4686300" y="0"/>
                </a:lnTo>
                <a:lnTo>
                  <a:pt x="4686300" y="3084990"/>
                </a:lnTo>
                <a:cubicBezTo>
                  <a:pt x="4512734" y="3084990"/>
                  <a:pt x="4339167" y="3101067"/>
                  <a:pt x="4339167" y="3101067"/>
                </a:cubicBezTo>
                <a:lnTo>
                  <a:pt x="4339167" y="3483689"/>
                </a:lnTo>
                <a:cubicBezTo>
                  <a:pt x="4186862" y="3483689"/>
                  <a:pt x="4034340" y="3505125"/>
                  <a:pt x="4034340" y="3505125"/>
                </a:cubicBezTo>
                <a:lnTo>
                  <a:pt x="4034340" y="3863097"/>
                </a:lnTo>
                <a:cubicBezTo>
                  <a:pt x="2395478" y="3863097"/>
                  <a:pt x="2088191" y="4644218"/>
                  <a:pt x="948553" y="4619808"/>
                </a:cubicBezTo>
                <a:cubicBezTo>
                  <a:pt x="685560" y="4614175"/>
                  <a:pt x="378240" y="4565644"/>
                  <a:pt x="0" y="4454715"/>
                </a:cubicBezTo>
                <a:lnTo>
                  <a:pt x="0" y="787753"/>
                </a:lnTo>
                <a:lnTo>
                  <a:pt x="332380" y="787753"/>
                </a:lnTo>
                <a:lnTo>
                  <a:pt x="332380" y="389054"/>
                </a:lnTo>
                <a:lnTo>
                  <a:pt x="644800" y="389054"/>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306836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3105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A7D7DF78-503C-4B85-975C-3076CFB130B5}"/>
              </a:ext>
            </a:extLst>
          </p:cNvPr>
          <p:cNvSpPr>
            <a:spLocks noGrp="1"/>
          </p:cNvSpPr>
          <p:nvPr>
            <p:ph type="pic" sz="quarter" idx="13" hasCustomPrompt="1"/>
          </p:nvPr>
        </p:nvSpPr>
        <p:spPr>
          <a:xfrm>
            <a:off x="6693034" y="1455791"/>
            <a:ext cx="2900887" cy="1592728"/>
          </a:xfrm>
          <a:custGeom>
            <a:avLst/>
            <a:gdLst>
              <a:gd name="connsiteX0" fmla="*/ 0 w 2900887"/>
              <a:gd name="connsiteY0" fmla="*/ 0 h 1592728"/>
              <a:gd name="connsiteX1" fmla="*/ 2900887 w 2900887"/>
              <a:gd name="connsiteY1" fmla="*/ 0 h 1592728"/>
              <a:gd name="connsiteX2" fmla="*/ 2900887 w 2900887"/>
              <a:gd name="connsiteY2" fmla="*/ 1592728 h 1592728"/>
              <a:gd name="connsiteX3" fmla="*/ 0 w 2900887"/>
              <a:gd name="connsiteY3" fmla="*/ 1592728 h 1592728"/>
            </a:gdLst>
            <a:ahLst/>
            <a:cxnLst>
              <a:cxn ang="0">
                <a:pos x="connsiteX0" y="connsiteY0"/>
              </a:cxn>
              <a:cxn ang="0">
                <a:pos x="connsiteX1" y="connsiteY1"/>
              </a:cxn>
              <a:cxn ang="0">
                <a:pos x="connsiteX2" y="connsiteY2"/>
              </a:cxn>
              <a:cxn ang="0">
                <a:pos x="connsiteX3" y="connsiteY3"/>
              </a:cxn>
            </a:cxnLst>
            <a:rect l="l" t="t" r="r" b="b"/>
            <a:pathLst>
              <a:path w="2900887" h="1592728">
                <a:moveTo>
                  <a:pt x="0" y="0"/>
                </a:moveTo>
                <a:lnTo>
                  <a:pt x="2900887" y="0"/>
                </a:lnTo>
                <a:lnTo>
                  <a:pt x="2900887" y="1592728"/>
                </a:lnTo>
                <a:lnTo>
                  <a:pt x="0" y="15927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1FE88F9A-D5CE-44EA-8D73-CB1016573C83}"/>
              </a:ext>
            </a:extLst>
          </p:cNvPr>
          <p:cNvSpPr>
            <a:spLocks noGrp="1"/>
          </p:cNvSpPr>
          <p:nvPr>
            <p:ph type="pic" sz="quarter" idx="14" hasCustomPrompt="1"/>
          </p:nvPr>
        </p:nvSpPr>
        <p:spPr>
          <a:xfrm>
            <a:off x="6693034" y="3309714"/>
            <a:ext cx="2900887" cy="3319686"/>
          </a:xfrm>
          <a:custGeom>
            <a:avLst/>
            <a:gdLst>
              <a:gd name="connsiteX0" fmla="*/ 0 w 2900887"/>
              <a:gd name="connsiteY0" fmla="*/ 0 h 3562156"/>
              <a:gd name="connsiteX1" fmla="*/ 2900887 w 2900887"/>
              <a:gd name="connsiteY1" fmla="*/ 0 h 3562156"/>
              <a:gd name="connsiteX2" fmla="*/ 2900887 w 2900887"/>
              <a:gd name="connsiteY2" fmla="*/ 3562156 h 3562156"/>
              <a:gd name="connsiteX3" fmla="*/ 0 w 2900887"/>
              <a:gd name="connsiteY3" fmla="*/ 3562156 h 3562156"/>
            </a:gdLst>
            <a:ahLst/>
            <a:cxnLst>
              <a:cxn ang="0">
                <a:pos x="connsiteX0" y="connsiteY0"/>
              </a:cxn>
              <a:cxn ang="0">
                <a:pos x="connsiteX1" y="connsiteY1"/>
              </a:cxn>
              <a:cxn ang="0">
                <a:pos x="connsiteX2" y="connsiteY2"/>
              </a:cxn>
              <a:cxn ang="0">
                <a:pos x="connsiteX3" y="connsiteY3"/>
              </a:cxn>
            </a:cxnLst>
            <a:rect l="l" t="t" r="r" b="b"/>
            <a:pathLst>
              <a:path w="2900887" h="3562156">
                <a:moveTo>
                  <a:pt x="0" y="0"/>
                </a:moveTo>
                <a:lnTo>
                  <a:pt x="2900887" y="0"/>
                </a:lnTo>
                <a:lnTo>
                  <a:pt x="2900887" y="3562156"/>
                </a:lnTo>
                <a:lnTo>
                  <a:pt x="0" y="3562156"/>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2" name="Title 11">
            <a:extLst>
              <a:ext uri="{FF2B5EF4-FFF2-40B4-BE49-F238E27FC236}">
                <a16:creationId xmlns:a16="http://schemas.microsoft.com/office/drawing/2014/main" id="{983990E3-A1FF-42A3-9AC5-73B7DEC8CED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72821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A7D7DF78-503C-4B85-975C-3076CFB130B5}"/>
              </a:ext>
            </a:extLst>
          </p:cNvPr>
          <p:cNvSpPr>
            <a:spLocks noGrp="1"/>
          </p:cNvSpPr>
          <p:nvPr>
            <p:ph type="pic" sz="quarter" idx="13" hasCustomPrompt="1"/>
          </p:nvPr>
        </p:nvSpPr>
        <p:spPr>
          <a:xfrm>
            <a:off x="5418759" y="1540565"/>
            <a:ext cx="6170785" cy="3438524"/>
          </a:xfrm>
          <a:custGeom>
            <a:avLst/>
            <a:gdLst>
              <a:gd name="connsiteX0" fmla="*/ 0 w 2900887"/>
              <a:gd name="connsiteY0" fmla="*/ 0 h 1592728"/>
              <a:gd name="connsiteX1" fmla="*/ 2900887 w 2900887"/>
              <a:gd name="connsiteY1" fmla="*/ 0 h 1592728"/>
              <a:gd name="connsiteX2" fmla="*/ 2900887 w 2900887"/>
              <a:gd name="connsiteY2" fmla="*/ 1592728 h 1592728"/>
              <a:gd name="connsiteX3" fmla="*/ 0 w 2900887"/>
              <a:gd name="connsiteY3" fmla="*/ 1592728 h 1592728"/>
            </a:gdLst>
            <a:ahLst/>
            <a:cxnLst>
              <a:cxn ang="0">
                <a:pos x="connsiteX0" y="connsiteY0"/>
              </a:cxn>
              <a:cxn ang="0">
                <a:pos x="connsiteX1" y="connsiteY1"/>
              </a:cxn>
              <a:cxn ang="0">
                <a:pos x="connsiteX2" y="connsiteY2"/>
              </a:cxn>
              <a:cxn ang="0">
                <a:pos x="connsiteX3" y="connsiteY3"/>
              </a:cxn>
            </a:cxnLst>
            <a:rect l="l" t="t" r="r" b="b"/>
            <a:pathLst>
              <a:path w="2900887" h="1592728">
                <a:moveTo>
                  <a:pt x="0" y="0"/>
                </a:moveTo>
                <a:lnTo>
                  <a:pt x="2900887" y="0"/>
                </a:lnTo>
                <a:lnTo>
                  <a:pt x="2900887" y="1592728"/>
                </a:lnTo>
                <a:lnTo>
                  <a:pt x="0" y="15927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3" name="Title 2">
            <a:extLst>
              <a:ext uri="{FF2B5EF4-FFF2-40B4-BE49-F238E27FC236}">
                <a16:creationId xmlns:a16="http://schemas.microsoft.com/office/drawing/2014/main" id="{3B581D3A-53D0-4C06-A3EB-D787E9148CC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10701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D22F941B-C2BC-408C-88EE-4DD69033A781}"/>
              </a:ext>
            </a:extLst>
          </p:cNvPr>
          <p:cNvSpPr>
            <a:spLocks noGrp="1"/>
          </p:cNvSpPr>
          <p:nvPr>
            <p:ph type="pic" sz="quarter" idx="13" hasCustomPrompt="1"/>
          </p:nvPr>
        </p:nvSpPr>
        <p:spPr>
          <a:xfrm>
            <a:off x="4197464" y="1561950"/>
            <a:ext cx="1250075" cy="1697428"/>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1" name="Picture Placeholder 10">
            <a:extLst>
              <a:ext uri="{FF2B5EF4-FFF2-40B4-BE49-F238E27FC236}">
                <a16:creationId xmlns:a16="http://schemas.microsoft.com/office/drawing/2014/main" id="{F7579A46-5714-4025-807C-97B34359B9E2}"/>
              </a:ext>
            </a:extLst>
          </p:cNvPr>
          <p:cNvSpPr>
            <a:spLocks noGrp="1"/>
          </p:cNvSpPr>
          <p:nvPr>
            <p:ph type="pic" sz="quarter" idx="14" hasCustomPrompt="1"/>
          </p:nvPr>
        </p:nvSpPr>
        <p:spPr>
          <a:xfrm>
            <a:off x="4197462" y="3328782"/>
            <a:ext cx="2184287" cy="1185923"/>
          </a:xfrm>
          <a:custGeom>
            <a:avLst/>
            <a:gdLst>
              <a:gd name="connsiteX0" fmla="*/ 0 w 2073815"/>
              <a:gd name="connsiteY0" fmla="*/ 0 h 1185923"/>
              <a:gd name="connsiteX1" fmla="*/ 2073815 w 2073815"/>
              <a:gd name="connsiteY1" fmla="*/ 0 h 1185923"/>
              <a:gd name="connsiteX2" fmla="*/ 2073815 w 2073815"/>
              <a:gd name="connsiteY2" fmla="*/ 1185923 h 1185923"/>
              <a:gd name="connsiteX3" fmla="*/ 0 w 2073815"/>
              <a:gd name="connsiteY3" fmla="*/ 1185923 h 1185923"/>
            </a:gdLst>
            <a:ahLst/>
            <a:cxnLst>
              <a:cxn ang="0">
                <a:pos x="connsiteX0" y="connsiteY0"/>
              </a:cxn>
              <a:cxn ang="0">
                <a:pos x="connsiteX1" y="connsiteY1"/>
              </a:cxn>
              <a:cxn ang="0">
                <a:pos x="connsiteX2" y="connsiteY2"/>
              </a:cxn>
              <a:cxn ang="0">
                <a:pos x="connsiteX3" y="connsiteY3"/>
              </a:cxn>
            </a:cxnLst>
            <a:rect l="l" t="t" r="r" b="b"/>
            <a:pathLst>
              <a:path w="2073815" h="1185923">
                <a:moveTo>
                  <a:pt x="0" y="0"/>
                </a:moveTo>
                <a:lnTo>
                  <a:pt x="2073815" y="0"/>
                </a:lnTo>
                <a:lnTo>
                  <a:pt x="2073815" y="1185923"/>
                </a:lnTo>
                <a:lnTo>
                  <a:pt x="0" y="1185923"/>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97D1AAB4-4474-44A0-BB13-BFC6863FD67D}"/>
              </a:ext>
            </a:extLst>
          </p:cNvPr>
          <p:cNvSpPr>
            <a:spLocks noGrp="1"/>
          </p:cNvSpPr>
          <p:nvPr>
            <p:ph type="pic" sz="quarter" idx="15" hasCustomPrompt="1"/>
          </p:nvPr>
        </p:nvSpPr>
        <p:spPr>
          <a:xfrm>
            <a:off x="4197464" y="4584108"/>
            <a:ext cx="1698511" cy="887084"/>
          </a:xfrm>
          <a:custGeom>
            <a:avLst/>
            <a:gdLst>
              <a:gd name="connsiteX0" fmla="*/ 0 w 1773935"/>
              <a:gd name="connsiteY0" fmla="*/ 0 h 887084"/>
              <a:gd name="connsiteX1" fmla="*/ 1773935 w 1773935"/>
              <a:gd name="connsiteY1" fmla="*/ 0 h 887084"/>
              <a:gd name="connsiteX2" fmla="*/ 1773935 w 1773935"/>
              <a:gd name="connsiteY2" fmla="*/ 887084 h 887084"/>
              <a:gd name="connsiteX3" fmla="*/ 0 w 1773935"/>
              <a:gd name="connsiteY3" fmla="*/ 887084 h 887084"/>
            </a:gdLst>
            <a:ahLst/>
            <a:cxnLst>
              <a:cxn ang="0">
                <a:pos x="connsiteX0" y="connsiteY0"/>
              </a:cxn>
              <a:cxn ang="0">
                <a:pos x="connsiteX1" y="connsiteY1"/>
              </a:cxn>
              <a:cxn ang="0">
                <a:pos x="connsiteX2" y="connsiteY2"/>
              </a:cxn>
              <a:cxn ang="0">
                <a:pos x="connsiteX3" y="connsiteY3"/>
              </a:cxn>
            </a:cxnLst>
            <a:rect l="l" t="t" r="r" b="b"/>
            <a:pathLst>
              <a:path w="1773935" h="887084">
                <a:moveTo>
                  <a:pt x="0" y="0"/>
                </a:moveTo>
                <a:lnTo>
                  <a:pt x="1773935" y="0"/>
                </a:lnTo>
                <a:lnTo>
                  <a:pt x="1773935" y="887084"/>
                </a:lnTo>
                <a:lnTo>
                  <a:pt x="0" y="887084"/>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3" name="Title 2">
            <a:extLst>
              <a:ext uri="{FF2B5EF4-FFF2-40B4-BE49-F238E27FC236}">
                <a16:creationId xmlns:a16="http://schemas.microsoft.com/office/drawing/2014/main" id="{4286B5BB-E5C0-4DC7-83E5-7BDA4D160ED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987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D22F941B-C2BC-408C-88EE-4DD69033A781}"/>
              </a:ext>
            </a:extLst>
          </p:cNvPr>
          <p:cNvSpPr>
            <a:spLocks noGrp="1"/>
          </p:cNvSpPr>
          <p:nvPr>
            <p:ph type="pic" sz="quarter" idx="13" hasCustomPrompt="1"/>
          </p:nvPr>
        </p:nvSpPr>
        <p:spPr>
          <a:xfrm>
            <a:off x="630366" y="2565401"/>
            <a:ext cx="3132446" cy="1639648"/>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0" name="Picture Placeholder 9">
            <a:extLst>
              <a:ext uri="{FF2B5EF4-FFF2-40B4-BE49-F238E27FC236}">
                <a16:creationId xmlns:a16="http://schemas.microsoft.com/office/drawing/2014/main" id="{46AEF399-E187-4681-B8A0-1DA18F486CD8}"/>
              </a:ext>
            </a:extLst>
          </p:cNvPr>
          <p:cNvSpPr>
            <a:spLocks noGrp="1"/>
          </p:cNvSpPr>
          <p:nvPr>
            <p:ph type="pic" sz="quarter" idx="16" hasCustomPrompt="1"/>
          </p:nvPr>
        </p:nvSpPr>
        <p:spPr>
          <a:xfrm>
            <a:off x="4320744" y="2565400"/>
            <a:ext cx="3132447" cy="1639648"/>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A986EBAA-BB1C-400F-B8AB-9C781073480C}"/>
              </a:ext>
            </a:extLst>
          </p:cNvPr>
          <p:cNvSpPr>
            <a:spLocks noGrp="1"/>
          </p:cNvSpPr>
          <p:nvPr>
            <p:ph type="pic" sz="quarter" idx="17" hasCustomPrompt="1"/>
          </p:nvPr>
        </p:nvSpPr>
        <p:spPr>
          <a:xfrm>
            <a:off x="8002564" y="2565400"/>
            <a:ext cx="3559070" cy="1639648"/>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3" name="Title 2">
            <a:extLst>
              <a:ext uri="{FF2B5EF4-FFF2-40B4-BE49-F238E27FC236}">
                <a16:creationId xmlns:a16="http://schemas.microsoft.com/office/drawing/2014/main" id="{2EE3C203-1B41-457D-8109-7A187375DBA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7117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46AEF399-E187-4681-B8A0-1DA18F486CD8}"/>
              </a:ext>
            </a:extLst>
          </p:cNvPr>
          <p:cNvSpPr>
            <a:spLocks noGrp="1"/>
          </p:cNvSpPr>
          <p:nvPr>
            <p:ph type="pic" sz="quarter" idx="16" hasCustomPrompt="1"/>
          </p:nvPr>
        </p:nvSpPr>
        <p:spPr>
          <a:xfrm>
            <a:off x="4570112" y="2160589"/>
            <a:ext cx="3514345" cy="2000129"/>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A986EBAA-BB1C-400F-B8AB-9C781073480C}"/>
              </a:ext>
            </a:extLst>
          </p:cNvPr>
          <p:cNvSpPr>
            <a:spLocks noGrp="1"/>
          </p:cNvSpPr>
          <p:nvPr>
            <p:ph type="pic" sz="quarter" idx="17" hasCustomPrompt="1"/>
          </p:nvPr>
        </p:nvSpPr>
        <p:spPr>
          <a:xfrm>
            <a:off x="8187185" y="2732283"/>
            <a:ext cx="2509844" cy="1428436"/>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17BC3BB8-EA75-41FB-BB95-EA7BC00ED40D}"/>
              </a:ext>
            </a:extLst>
          </p:cNvPr>
          <p:cNvSpPr>
            <a:spLocks noGrp="1"/>
          </p:cNvSpPr>
          <p:nvPr>
            <p:ph type="pic" sz="quarter" idx="18" hasCustomPrompt="1"/>
          </p:nvPr>
        </p:nvSpPr>
        <p:spPr>
          <a:xfrm>
            <a:off x="6986732" y="4267178"/>
            <a:ext cx="2224477" cy="1266023"/>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CE27E61F-7AC2-4077-AE0F-86A5207D953B}"/>
              </a:ext>
            </a:extLst>
          </p:cNvPr>
          <p:cNvSpPr>
            <a:spLocks noGrp="1"/>
          </p:cNvSpPr>
          <p:nvPr>
            <p:ph type="pic" sz="quarter" idx="19" hasCustomPrompt="1"/>
          </p:nvPr>
        </p:nvSpPr>
        <p:spPr>
          <a:xfrm>
            <a:off x="3628570" y="4267178"/>
            <a:ext cx="3238573" cy="2362222"/>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3" name="Title 2">
            <a:extLst>
              <a:ext uri="{FF2B5EF4-FFF2-40B4-BE49-F238E27FC236}">
                <a16:creationId xmlns:a16="http://schemas.microsoft.com/office/drawing/2014/main" id="{392542F6-B59E-4FAF-9F2F-281672C3E94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98627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4A10DB-544B-4E4A-8D09-C967BA2B168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46AEF399-E187-4681-B8A0-1DA18F486CD8}"/>
              </a:ext>
            </a:extLst>
          </p:cNvPr>
          <p:cNvSpPr>
            <a:spLocks noGrp="1"/>
          </p:cNvSpPr>
          <p:nvPr>
            <p:ph type="pic" sz="quarter" idx="16" hasCustomPrompt="1"/>
          </p:nvPr>
        </p:nvSpPr>
        <p:spPr>
          <a:xfrm>
            <a:off x="4293242" y="2336799"/>
            <a:ext cx="3614443" cy="2714171"/>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1" name="Picture Placeholder 10">
            <a:extLst>
              <a:ext uri="{FF2B5EF4-FFF2-40B4-BE49-F238E27FC236}">
                <a16:creationId xmlns:a16="http://schemas.microsoft.com/office/drawing/2014/main" id="{625F0965-744E-4624-B096-DF1BE8534E2C}"/>
              </a:ext>
            </a:extLst>
          </p:cNvPr>
          <p:cNvSpPr>
            <a:spLocks noGrp="1"/>
          </p:cNvSpPr>
          <p:nvPr>
            <p:ph type="pic" sz="quarter" idx="17" hasCustomPrompt="1"/>
          </p:nvPr>
        </p:nvSpPr>
        <p:spPr>
          <a:xfrm>
            <a:off x="7975102" y="2336800"/>
            <a:ext cx="3614443" cy="2714171"/>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0214F2B7-FAC8-4365-9FFA-15ED6194943F}"/>
              </a:ext>
            </a:extLst>
          </p:cNvPr>
          <p:cNvSpPr>
            <a:spLocks noGrp="1"/>
          </p:cNvSpPr>
          <p:nvPr>
            <p:ph type="pic" sz="quarter" idx="18" hasCustomPrompt="1"/>
          </p:nvPr>
        </p:nvSpPr>
        <p:spPr>
          <a:xfrm>
            <a:off x="605065" y="2336800"/>
            <a:ext cx="3614443" cy="2714171"/>
          </a:xfrm>
          <a:custGeom>
            <a:avLst/>
            <a:gdLst>
              <a:gd name="connsiteX0" fmla="*/ 0 w 1250075"/>
              <a:gd name="connsiteY0" fmla="*/ 0 h 1697428"/>
              <a:gd name="connsiteX1" fmla="*/ 1250075 w 1250075"/>
              <a:gd name="connsiteY1" fmla="*/ 0 h 1697428"/>
              <a:gd name="connsiteX2" fmla="*/ 1250075 w 1250075"/>
              <a:gd name="connsiteY2" fmla="*/ 1697428 h 1697428"/>
              <a:gd name="connsiteX3" fmla="*/ 0 w 1250075"/>
              <a:gd name="connsiteY3" fmla="*/ 1697428 h 1697428"/>
            </a:gdLst>
            <a:ahLst/>
            <a:cxnLst>
              <a:cxn ang="0">
                <a:pos x="connsiteX0" y="connsiteY0"/>
              </a:cxn>
              <a:cxn ang="0">
                <a:pos x="connsiteX1" y="connsiteY1"/>
              </a:cxn>
              <a:cxn ang="0">
                <a:pos x="connsiteX2" y="connsiteY2"/>
              </a:cxn>
              <a:cxn ang="0">
                <a:pos x="connsiteX3" y="connsiteY3"/>
              </a:cxn>
            </a:cxnLst>
            <a:rect l="l" t="t" r="r" b="b"/>
            <a:pathLst>
              <a:path w="1250075" h="1697428">
                <a:moveTo>
                  <a:pt x="0" y="0"/>
                </a:moveTo>
                <a:lnTo>
                  <a:pt x="1250075" y="0"/>
                </a:lnTo>
                <a:lnTo>
                  <a:pt x="1250075" y="1697428"/>
                </a:lnTo>
                <a:lnTo>
                  <a:pt x="0" y="1697428"/>
                </a:lnTo>
                <a:close/>
              </a:path>
            </a:pathLst>
          </a:custGeom>
        </p:spPr>
        <p:txBody>
          <a:bodyPr wrap="square">
            <a:noAutofit/>
          </a:bodyPr>
          <a:lstStyle>
            <a:lvl1pPr marL="0" indent="0">
              <a:buNone/>
              <a:defRPr>
                <a:latin typeface="PT Sans" panose="020B0503020203020204" pitchFamily="34" charset="0"/>
                <a:ea typeface="PT Sans" panose="020B0503020203020204" pitchFamily="34" charset="0"/>
              </a:defRPr>
            </a:lvl1pPr>
          </a:lstStyle>
          <a:p>
            <a:r>
              <a:rPr lang="en-US" dirty="0"/>
              <a:t>picture</a:t>
            </a:r>
          </a:p>
        </p:txBody>
      </p:sp>
      <p:sp>
        <p:nvSpPr>
          <p:cNvPr id="3" name="Title 2">
            <a:extLst>
              <a:ext uri="{FF2B5EF4-FFF2-40B4-BE49-F238E27FC236}">
                <a16:creationId xmlns:a16="http://schemas.microsoft.com/office/drawing/2014/main" id="{0BE482FC-9FF0-46C4-BB8D-78AFF79AEC5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4370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2"/>
          <p:cNvSpPr>
            <a:spLocks noGrp="1"/>
          </p:cNvSpPr>
          <p:nvPr>
            <p:ph type="title"/>
          </p:nvPr>
        </p:nvSpPr>
        <p:spPr>
          <a:xfrm>
            <a:off x="521207" y="608268"/>
            <a:ext cx="11068338" cy="493050"/>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55" r:id="rId1"/>
    <p:sldLayoutId id="2147483763" r:id="rId2"/>
    <p:sldLayoutId id="2147483761" r:id="rId3"/>
    <p:sldLayoutId id="2147483776" r:id="rId4"/>
    <p:sldLayoutId id="2147483777" r:id="rId5"/>
    <p:sldLayoutId id="2147483778" r:id="rId6"/>
    <p:sldLayoutId id="2147483779" r:id="rId7"/>
    <p:sldLayoutId id="2147483780" r:id="rId8"/>
    <p:sldLayoutId id="2147483781" r:id="rId9"/>
    <p:sldLayoutId id="2147483775" r:id="rId10"/>
    <p:sldLayoutId id="2147483759" r:id="rId11"/>
    <p:sldLayoutId id="2147483772" r:id="rId12"/>
    <p:sldLayoutId id="2147483773" r:id="rId13"/>
    <p:sldLayoutId id="2147483774" r:id="rId14"/>
    <p:sldLayoutId id="2147483768" r:id="rId15"/>
    <p:sldLayoutId id="2147483767" r:id="rId16"/>
    <p:sldLayoutId id="2147483771" r:id="rId17"/>
  </p:sldLayoutIdLst>
  <p:hf hdr="0" dt="0"/>
  <p:txStyles>
    <p:titleStyle>
      <a:lvl1pPr algn="l" defTabSz="914400" rtl="0" eaLnBrk="1" latinLnBrk="0" hangingPunct="1">
        <a:lnSpc>
          <a:spcPct val="90000"/>
        </a:lnSpc>
        <a:spcBef>
          <a:spcPct val="0"/>
        </a:spcBef>
        <a:buNone/>
        <a:defRPr sz="2800" b="0" i="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go.microsoft.com/fwlink/?LinkId=617172"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hyperlink" Target="https://go.microsoft.com/fwlink/?linkid=854609" TargetMode="External"/><Relationship Id="rId5" Type="http://schemas.openxmlformats.org/officeDocument/2006/relationships/hyperlink" Target="http://go.microsoft.com/fwlink/?LinkId=623327"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33A06FD-72EB-4726-87BF-BCBE5CD94F9C}"/>
              </a:ext>
            </a:extLst>
          </p:cNvPr>
          <p:cNvSpPr/>
          <p:nvPr/>
        </p:nvSpPr>
        <p:spPr>
          <a:xfrm>
            <a:off x="228600" y="228600"/>
            <a:ext cx="11734800" cy="640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a:extLst>
              <a:ext uri="{FF2B5EF4-FFF2-40B4-BE49-F238E27FC236}">
                <a16:creationId xmlns:a16="http://schemas.microsoft.com/office/drawing/2014/main" id="{D1618328-07FE-4BE6-AD93-CE3006E5601F}"/>
              </a:ext>
            </a:extLst>
          </p:cNvPr>
          <p:cNvSpPr txBox="1">
            <a:spLocks/>
          </p:cNvSpPr>
          <p:nvPr/>
        </p:nvSpPr>
        <p:spPr>
          <a:xfrm>
            <a:off x="838201" y="2207389"/>
            <a:ext cx="6157686" cy="618819"/>
          </a:xfrm>
          <a:prstGeom prst="rect">
            <a:avLst/>
          </a:prstGeom>
        </p:spPr>
        <p:txBody>
          <a:bodyPr anchor="ctr" anchorCtr="0">
            <a:normAutofit fontScale="90000" lnSpcReduction="10000"/>
          </a:bodyPr>
          <a:lstStyle>
            <a:lvl1pPr algn="ctr" defTabSz="914400" rtl="0" eaLnBrk="1" latinLnBrk="0" hangingPunct="1">
              <a:lnSpc>
                <a:spcPct val="90000"/>
              </a:lnSpc>
              <a:spcBef>
                <a:spcPct val="0"/>
              </a:spcBef>
              <a:buNone/>
              <a:defRPr sz="3500" b="0" i="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sz="4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Welcome to PowerPoint</a:t>
            </a:r>
            <a:endParaRPr lang="en-US" sz="4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Subtitle 2">
            <a:extLst>
              <a:ext uri="{FF2B5EF4-FFF2-40B4-BE49-F238E27FC236}">
                <a16:creationId xmlns:a16="http://schemas.microsoft.com/office/drawing/2014/main" id="{4BDEA72C-D081-4E7A-B6FA-85F9A75EA041}"/>
              </a:ext>
            </a:extLst>
          </p:cNvPr>
          <p:cNvSpPr txBox="1">
            <a:spLocks/>
          </p:cNvSpPr>
          <p:nvPr/>
        </p:nvSpPr>
        <p:spPr>
          <a:xfrm>
            <a:off x="855620" y="2933106"/>
            <a:ext cx="4311466" cy="651924"/>
          </a:xfrm>
          <a:prstGeom prst="rect">
            <a:avLst/>
          </a:prstGeom>
        </p:spPr>
        <p:txBody>
          <a:bodyPr>
            <a:normAutofit fontScale="92500"/>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5 tips for a simpler way to work</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21" name="Picture 20">
            <a:extLst>
              <a:ext uri="{FF2B5EF4-FFF2-40B4-BE49-F238E27FC236}">
                <a16:creationId xmlns:a16="http://schemas.microsoft.com/office/drawing/2014/main" id="{2A56B613-1D6C-494F-8ECA-363A7F342686}"/>
              </a:ext>
            </a:extLst>
          </p:cNvPr>
          <p:cNvPicPr>
            <a:picLocks noChangeAspect="1"/>
          </p:cNvPicPr>
          <p:nvPr/>
        </p:nvPicPr>
        <p:blipFill>
          <a:blip r:embed="rId3">
            <a:biLevel thresh="25000"/>
          </a:blip>
          <a:stretch>
            <a:fillRect/>
          </a:stretch>
        </p:blipFill>
        <p:spPr>
          <a:xfrm>
            <a:off x="907283" y="5320705"/>
            <a:ext cx="2532174" cy="711793"/>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E23591C-8F1D-432F-AE5A-7F2A429EEACD}"/>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97340629-1C1C-4C38-BEF5-74E391B18C52}"/>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Title 62">
            <a:extLst>
              <a:ext uri="{FF2B5EF4-FFF2-40B4-BE49-F238E27FC236}">
                <a16:creationId xmlns:a16="http://schemas.microsoft.com/office/drawing/2014/main" id="{01018CD0-F754-40DD-B8E4-E711A6164E80}"/>
              </a:ext>
            </a:extLst>
          </p:cNvPr>
          <p:cNvSpPr>
            <a:spLocks noGrp="1"/>
          </p:cNvSpPr>
          <p:nvPr>
            <p:ph type="title"/>
          </p:nvPr>
        </p:nvSpPr>
        <p:spPr>
          <a:xfrm>
            <a:off x="521207" y="608268"/>
            <a:ext cx="11068338" cy="493050"/>
          </a:xfrm>
        </p:spPr>
        <p:txBody>
          <a:bodyPr>
            <a:normAutofit/>
          </a:bodyPr>
          <a:lstStyle/>
          <a:p>
            <a:r>
              <a:rPr lang="en-US" dirty="0"/>
              <a:t>Designer helps you get your point across</a:t>
            </a:r>
          </a:p>
        </p:txBody>
      </p:sp>
      <p:sp>
        <p:nvSpPr>
          <p:cNvPr id="34" name="Content Placeholder 17">
            <a:extLst>
              <a:ext uri="{FF2B5EF4-FFF2-40B4-BE49-F238E27FC236}">
                <a16:creationId xmlns:a16="http://schemas.microsoft.com/office/drawing/2014/main" id="{CFC36F3A-E0AF-4DF6-8D5A-FAC73485BDC6}"/>
              </a:ext>
            </a:extLst>
          </p:cNvPr>
          <p:cNvSpPr txBox="1">
            <a:spLocks/>
          </p:cNvSpPr>
          <p:nvPr/>
        </p:nvSpPr>
        <p:spPr>
          <a:xfrm>
            <a:off x="503510" y="1524708"/>
            <a:ext cx="4131990" cy="152329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Open Sans" panose="020B0606030504020204" pitchFamily="34" charset="0"/>
                <a:ea typeface="Open Sans" panose="020B0606030504020204" pitchFamily="34" charset="0"/>
                <a:cs typeface="Open Sans" panose="020B0606030504020204" pitchFamily="34" charset="0"/>
              </a:rPr>
              <a:t>PowerPoint Designer suggests professional designs for your presentation, based on the content in your slides. </a:t>
            </a:r>
          </a:p>
          <a:p>
            <a:pPr marL="0" lvl="0" indent="0">
              <a:spcAft>
                <a:spcPts val="600"/>
              </a:spcAft>
              <a:buNone/>
              <a:defRPr/>
            </a:pPr>
            <a:r>
              <a:rPr lang="en-US" dirty="0">
                <a:latin typeface="Open Sans" panose="020B0606030504020204" pitchFamily="34" charset="0"/>
                <a:ea typeface="Open Sans" panose="020B0606030504020204" pitchFamily="34" charset="0"/>
                <a:cs typeface="Open Sans" panose="020B0606030504020204" pitchFamily="34" charset="0"/>
              </a:rPr>
              <a:t>Designer is a subscription-only feature. </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If you have an Office 365 subscription, the next slide shows you how it works in a new presentation.</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EB97C23-9A6A-4183-A9F2-2AF9C50C49AD}"/>
              </a:ext>
            </a:extLst>
          </p:cNvPr>
          <p:cNvCxnSpPr>
            <a:cxnSpLocks/>
          </p:cNvCxnSpPr>
          <p:nvPr/>
        </p:nvCxnSpPr>
        <p:spPr>
          <a:xfrm>
            <a:off x="619354" y="3263900"/>
            <a:ext cx="0" cy="1729014"/>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3A755A9D-276E-4E96-827E-DEBB2FA802C1}"/>
              </a:ext>
            </a:extLst>
          </p:cNvPr>
          <p:cNvGrpSpPr/>
          <p:nvPr/>
        </p:nvGrpSpPr>
        <p:grpSpPr>
          <a:xfrm>
            <a:off x="619125" y="5321300"/>
            <a:ext cx="2532063" cy="712788"/>
            <a:chOff x="619125" y="5321300"/>
            <a:chExt cx="2532063" cy="712788"/>
          </a:xfrm>
        </p:grpSpPr>
        <p:sp>
          <p:nvSpPr>
            <p:cNvPr id="12" name="AutoShape 3">
              <a:extLst>
                <a:ext uri="{FF2B5EF4-FFF2-40B4-BE49-F238E27FC236}">
                  <a16:creationId xmlns:a16="http://schemas.microsoft.com/office/drawing/2014/main" id="{AFAFC31E-AEE8-40CD-A00C-43B379F048B5}"/>
                </a:ext>
              </a:extLst>
            </p:cNvPr>
            <p:cNvSpPr>
              <a:spLocks noChangeAspect="1" noChangeArrowheads="1" noTextEdit="1"/>
            </p:cNvSpPr>
            <p:nvPr/>
          </p:nvSpPr>
          <p:spPr bwMode="auto">
            <a:xfrm>
              <a:off x="619125" y="5321300"/>
              <a:ext cx="253206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a:extLst>
                <a:ext uri="{FF2B5EF4-FFF2-40B4-BE49-F238E27FC236}">
                  <a16:creationId xmlns:a16="http://schemas.microsoft.com/office/drawing/2014/main" id="{B94B138C-F3AE-4A03-B40D-8AEAA84CBFB8}"/>
                </a:ext>
              </a:extLst>
            </p:cNvPr>
            <p:cNvSpPr>
              <a:spLocks/>
            </p:cNvSpPr>
            <p:nvPr/>
          </p:nvSpPr>
          <p:spPr bwMode="auto">
            <a:xfrm>
              <a:off x="842963" y="5791200"/>
              <a:ext cx="488950" cy="242888"/>
            </a:xfrm>
            <a:custGeom>
              <a:avLst/>
              <a:gdLst>
                <a:gd name="T0" fmla="*/ 208 w 308"/>
                <a:gd name="T1" fmla="*/ 53 h 153"/>
                <a:gd name="T2" fmla="*/ 154 w 308"/>
                <a:gd name="T3" fmla="*/ 0 h 153"/>
                <a:gd name="T4" fmla="*/ 0 w 308"/>
                <a:gd name="T5" fmla="*/ 153 h 153"/>
                <a:gd name="T6" fmla="*/ 308 w 308"/>
                <a:gd name="T7" fmla="*/ 153 h 153"/>
                <a:gd name="T8" fmla="*/ 208 w 308"/>
                <a:gd name="T9" fmla="*/ 53 h 153"/>
                <a:gd name="T10" fmla="*/ 208 w 308"/>
                <a:gd name="T11" fmla="*/ 53 h 153"/>
              </a:gdLst>
              <a:ahLst/>
              <a:cxnLst>
                <a:cxn ang="0">
                  <a:pos x="T0" y="T1"/>
                </a:cxn>
                <a:cxn ang="0">
                  <a:pos x="T2" y="T3"/>
                </a:cxn>
                <a:cxn ang="0">
                  <a:pos x="T4" y="T5"/>
                </a:cxn>
                <a:cxn ang="0">
                  <a:pos x="T6" y="T7"/>
                </a:cxn>
                <a:cxn ang="0">
                  <a:pos x="T8" y="T9"/>
                </a:cxn>
                <a:cxn ang="0">
                  <a:pos x="T10" y="T11"/>
                </a:cxn>
              </a:cxnLst>
              <a:rect l="0" t="0" r="r" b="b"/>
              <a:pathLst>
                <a:path w="308" h="153">
                  <a:moveTo>
                    <a:pt x="208" y="53"/>
                  </a:moveTo>
                  <a:lnTo>
                    <a:pt x="154" y="0"/>
                  </a:lnTo>
                  <a:lnTo>
                    <a:pt x="0" y="153"/>
                  </a:lnTo>
                  <a:lnTo>
                    <a:pt x="308" y="153"/>
                  </a:lnTo>
                  <a:lnTo>
                    <a:pt x="208" y="53"/>
                  </a:lnTo>
                  <a:lnTo>
                    <a:pt x="208" y="53"/>
                  </a:lnTo>
                  <a:close/>
                </a:path>
              </a:pathLst>
            </a:custGeom>
            <a:solidFill>
              <a:srgbClr val="8D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F62A6387-8BF1-4D38-8172-654145C8131A}"/>
                </a:ext>
              </a:extLst>
            </p:cNvPr>
            <p:cNvSpPr>
              <a:spLocks/>
            </p:cNvSpPr>
            <p:nvPr/>
          </p:nvSpPr>
          <p:spPr bwMode="auto">
            <a:xfrm>
              <a:off x="619125" y="5321300"/>
              <a:ext cx="244475" cy="488950"/>
            </a:xfrm>
            <a:custGeom>
              <a:avLst/>
              <a:gdLst>
                <a:gd name="T0" fmla="*/ 100 w 154"/>
                <a:gd name="T1" fmla="*/ 101 h 308"/>
                <a:gd name="T2" fmla="*/ 0 w 154"/>
                <a:gd name="T3" fmla="*/ 0 h 308"/>
                <a:gd name="T4" fmla="*/ 0 w 154"/>
                <a:gd name="T5" fmla="*/ 0 h 308"/>
                <a:gd name="T6" fmla="*/ 0 w 154"/>
                <a:gd name="T7" fmla="*/ 308 h 308"/>
                <a:gd name="T8" fmla="*/ 154 w 154"/>
                <a:gd name="T9" fmla="*/ 153 h 308"/>
                <a:gd name="T10" fmla="*/ 100 w 154"/>
                <a:gd name="T11" fmla="*/ 101 h 308"/>
                <a:gd name="T12" fmla="*/ 100 w 154"/>
                <a:gd name="T13" fmla="*/ 101 h 308"/>
              </a:gdLst>
              <a:ahLst/>
              <a:cxnLst>
                <a:cxn ang="0">
                  <a:pos x="T0" y="T1"/>
                </a:cxn>
                <a:cxn ang="0">
                  <a:pos x="T2" y="T3"/>
                </a:cxn>
                <a:cxn ang="0">
                  <a:pos x="T4" y="T5"/>
                </a:cxn>
                <a:cxn ang="0">
                  <a:pos x="T6" y="T7"/>
                </a:cxn>
                <a:cxn ang="0">
                  <a:pos x="T8" y="T9"/>
                </a:cxn>
                <a:cxn ang="0">
                  <a:pos x="T10" y="T11"/>
                </a:cxn>
                <a:cxn ang="0">
                  <a:pos x="T12" y="T13"/>
                </a:cxn>
              </a:cxnLst>
              <a:rect l="0" t="0" r="r" b="b"/>
              <a:pathLst>
                <a:path w="154" h="308">
                  <a:moveTo>
                    <a:pt x="100" y="101"/>
                  </a:moveTo>
                  <a:lnTo>
                    <a:pt x="0" y="0"/>
                  </a:lnTo>
                  <a:lnTo>
                    <a:pt x="0" y="0"/>
                  </a:lnTo>
                  <a:lnTo>
                    <a:pt x="0" y="308"/>
                  </a:lnTo>
                  <a:lnTo>
                    <a:pt x="154" y="153"/>
                  </a:lnTo>
                  <a:lnTo>
                    <a:pt x="100" y="101"/>
                  </a:lnTo>
                  <a:lnTo>
                    <a:pt x="100" y="101"/>
                  </a:lnTo>
                  <a:close/>
                </a:path>
              </a:pathLst>
            </a:custGeom>
            <a:solidFill>
              <a:srgbClr val="00A8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C79D2431-CE38-4A7B-AEE1-3E0BEF324CA2}"/>
                </a:ext>
              </a:extLst>
            </p:cNvPr>
            <p:cNvSpPr>
              <a:spLocks/>
            </p:cNvSpPr>
            <p:nvPr/>
          </p:nvSpPr>
          <p:spPr bwMode="auto">
            <a:xfrm>
              <a:off x="619125" y="5321300"/>
              <a:ext cx="712788" cy="160338"/>
            </a:xfrm>
            <a:custGeom>
              <a:avLst/>
              <a:gdLst>
                <a:gd name="T0" fmla="*/ 449 w 449"/>
                <a:gd name="T1" fmla="*/ 0 h 101"/>
                <a:gd name="T2" fmla="*/ 0 w 449"/>
                <a:gd name="T3" fmla="*/ 0 h 101"/>
                <a:gd name="T4" fmla="*/ 100 w 449"/>
                <a:gd name="T5" fmla="*/ 101 h 101"/>
                <a:gd name="T6" fmla="*/ 349 w 449"/>
                <a:gd name="T7" fmla="*/ 101 h 101"/>
                <a:gd name="T8" fmla="*/ 449 w 449"/>
                <a:gd name="T9" fmla="*/ 0 h 101"/>
              </a:gdLst>
              <a:ahLst/>
              <a:cxnLst>
                <a:cxn ang="0">
                  <a:pos x="T0" y="T1"/>
                </a:cxn>
                <a:cxn ang="0">
                  <a:pos x="T2" y="T3"/>
                </a:cxn>
                <a:cxn ang="0">
                  <a:pos x="T4" y="T5"/>
                </a:cxn>
                <a:cxn ang="0">
                  <a:pos x="T6" y="T7"/>
                </a:cxn>
                <a:cxn ang="0">
                  <a:pos x="T8" y="T9"/>
                </a:cxn>
              </a:cxnLst>
              <a:rect l="0" t="0" r="r" b="b"/>
              <a:pathLst>
                <a:path w="449" h="101">
                  <a:moveTo>
                    <a:pt x="449" y="0"/>
                  </a:moveTo>
                  <a:lnTo>
                    <a:pt x="0" y="0"/>
                  </a:lnTo>
                  <a:lnTo>
                    <a:pt x="100" y="101"/>
                  </a:lnTo>
                  <a:lnTo>
                    <a:pt x="349" y="101"/>
                  </a:lnTo>
                  <a:lnTo>
                    <a:pt x="449" y="0"/>
                  </a:lnTo>
                  <a:close/>
                </a:path>
              </a:pathLst>
            </a:custGeom>
            <a:solidFill>
              <a:srgbClr val="126E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1E642812-EF06-4689-B459-BCA5ADC42EF9}"/>
                </a:ext>
              </a:extLst>
            </p:cNvPr>
            <p:cNvSpPr>
              <a:spLocks/>
            </p:cNvSpPr>
            <p:nvPr/>
          </p:nvSpPr>
          <p:spPr bwMode="auto">
            <a:xfrm>
              <a:off x="1173163" y="5321300"/>
              <a:ext cx="158750" cy="712788"/>
            </a:xfrm>
            <a:custGeom>
              <a:avLst/>
              <a:gdLst>
                <a:gd name="T0" fmla="*/ 0 w 100"/>
                <a:gd name="T1" fmla="*/ 101 h 449"/>
                <a:gd name="T2" fmla="*/ 0 w 100"/>
                <a:gd name="T3" fmla="*/ 349 h 449"/>
                <a:gd name="T4" fmla="*/ 100 w 100"/>
                <a:gd name="T5" fmla="*/ 449 h 449"/>
                <a:gd name="T6" fmla="*/ 100 w 100"/>
                <a:gd name="T7" fmla="*/ 0 h 449"/>
                <a:gd name="T8" fmla="*/ 0 w 100"/>
                <a:gd name="T9" fmla="*/ 101 h 449"/>
              </a:gdLst>
              <a:ahLst/>
              <a:cxnLst>
                <a:cxn ang="0">
                  <a:pos x="T0" y="T1"/>
                </a:cxn>
                <a:cxn ang="0">
                  <a:pos x="T2" y="T3"/>
                </a:cxn>
                <a:cxn ang="0">
                  <a:pos x="T4" y="T5"/>
                </a:cxn>
                <a:cxn ang="0">
                  <a:pos x="T6" y="T7"/>
                </a:cxn>
                <a:cxn ang="0">
                  <a:pos x="T8" y="T9"/>
                </a:cxn>
              </a:cxnLst>
              <a:rect l="0" t="0" r="r" b="b"/>
              <a:pathLst>
                <a:path w="100" h="449">
                  <a:moveTo>
                    <a:pt x="0" y="101"/>
                  </a:moveTo>
                  <a:lnTo>
                    <a:pt x="0" y="349"/>
                  </a:lnTo>
                  <a:lnTo>
                    <a:pt x="100" y="449"/>
                  </a:lnTo>
                  <a:lnTo>
                    <a:pt x="100" y="0"/>
                  </a:lnTo>
                  <a:lnTo>
                    <a:pt x="0" y="101"/>
                  </a:lnTo>
                  <a:close/>
                </a:path>
              </a:pathLst>
            </a:custGeom>
            <a:solidFill>
              <a:srgbClr val="0081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1C30C0C3-1B7F-41C5-AA6F-D043774B3E9A}"/>
                </a:ext>
              </a:extLst>
            </p:cNvPr>
            <p:cNvSpPr>
              <a:spLocks/>
            </p:cNvSpPr>
            <p:nvPr/>
          </p:nvSpPr>
          <p:spPr bwMode="auto">
            <a:xfrm>
              <a:off x="619125" y="5321300"/>
              <a:ext cx="238125" cy="160338"/>
            </a:xfrm>
            <a:custGeom>
              <a:avLst/>
              <a:gdLst>
                <a:gd name="T0" fmla="*/ 0 w 150"/>
                <a:gd name="T1" fmla="*/ 0 h 101"/>
                <a:gd name="T2" fmla="*/ 100 w 150"/>
                <a:gd name="T3" fmla="*/ 101 h 101"/>
                <a:gd name="T4" fmla="*/ 150 w 150"/>
                <a:gd name="T5" fmla="*/ 101 h 101"/>
                <a:gd name="T6" fmla="*/ 50 w 150"/>
                <a:gd name="T7" fmla="*/ 0 h 101"/>
                <a:gd name="T8" fmla="*/ 0 w 150"/>
                <a:gd name="T9" fmla="*/ 0 h 101"/>
              </a:gdLst>
              <a:ahLst/>
              <a:cxnLst>
                <a:cxn ang="0">
                  <a:pos x="T0" y="T1"/>
                </a:cxn>
                <a:cxn ang="0">
                  <a:pos x="T2" y="T3"/>
                </a:cxn>
                <a:cxn ang="0">
                  <a:pos x="T4" y="T5"/>
                </a:cxn>
                <a:cxn ang="0">
                  <a:pos x="T6" y="T7"/>
                </a:cxn>
                <a:cxn ang="0">
                  <a:pos x="T8" y="T9"/>
                </a:cxn>
              </a:cxnLst>
              <a:rect l="0" t="0" r="r" b="b"/>
              <a:pathLst>
                <a:path w="150" h="101">
                  <a:moveTo>
                    <a:pt x="0" y="0"/>
                  </a:moveTo>
                  <a:lnTo>
                    <a:pt x="100" y="101"/>
                  </a:lnTo>
                  <a:lnTo>
                    <a:pt x="150" y="101"/>
                  </a:lnTo>
                  <a:lnTo>
                    <a:pt x="50" y="0"/>
                  </a:lnTo>
                  <a:lnTo>
                    <a:pt x="0" y="0"/>
                  </a:lnTo>
                  <a:close/>
                </a:path>
              </a:pathLst>
            </a:custGeom>
            <a:solidFill>
              <a:srgbClr val="345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3E04472E-DD91-403E-8284-1AAF5DE81B5A}"/>
                </a:ext>
              </a:extLst>
            </p:cNvPr>
            <p:cNvSpPr>
              <a:spLocks/>
            </p:cNvSpPr>
            <p:nvPr/>
          </p:nvSpPr>
          <p:spPr bwMode="auto">
            <a:xfrm>
              <a:off x="1173163" y="5797550"/>
              <a:ext cx="158750" cy="236538"/>
            </a:xfrm>
            <a:custGeom>
              <a:avLst/>
              <a:gdLst>
                <a:gd name="T0" fmla="*/ 0 w 100"/>
                <a:gd name="T1" fmla="*/ 0 h 149"/>
                <a:gd name="T2" fmla="*/ 0 w 100"/>
                <a:gd name="T3" fmla="*/ 49 h 149"/>
                <a:gd name="T4" fmla="*/ 100 w 100"/>
                <a:gd name="T5" fmla="*/ 149 h 149"/>
                <a:gd name="T6" fmla="*/ 100 w 100"/>
                <a:gd name="T7" fmla="*/ 101 h 149"/>
                <a:gd name="T8" fmla="*/ 0 w 100"/>
                <a:gd name="T9" fmla="*/ 0 h 149"/>
              </a:gdLst>
              <a:ahLst/>
              <a:cxnLst>
                <a:cxn ang="0">
                  <a:pos x="T0" y="T1"/>
                </a:cxn>
                <a:cxn ang="0">
                  <a:pos x="T2" y="T3"/>
                </a:cxn>
                <a:cxn ang="0">
                  <a:pos x="T4" y="T5"/>
                </a:cxn>
                <a:cxn ang="0">
                  <a:pos x="T6" y="T7"/>
                </a:cxn>
                <a:cxn ang="0">
                  <a:pos x="T8" y="T9"/>
                </a:cxn>
              </a:cxnLst>
              <a:rect l="0" t="0" r="r" b="b"/>
              <a:pathLst>
                <a:path w="100" h="149">
                  <a:moveTo>
                    <a:pt x="0" y="0"/>
                  </a:moveTo>
                  <a:lnTo>
                    <a:pt x="0" y="49"/>
                  </a:lnTo>
                  <a:lnTo>
                    <a:pt x="100" y="149"/>
                  </a:lnTo>
                  <a:lnTo>
                    <a:pt x="100" y="101"/>
                  </a:lnTo>
                  <a:lnTo>
                    <a:pt x="0" y="0"/>
                  </a:lnTo>
                  <a:close/>
                </a:path>
              </a:pathLst>
            </a:custGeom>
            <a:solidFill>
              <a:srgbClr val="2631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a16="http://schemas.microsoft.com/office/drawing/2014/main" id="{FC233DAC-1741-49F4-BD2D-5E8BAC6BBA11}"/>
                </a:ext>
              </a:extLst>
            </p:cNvPr>
            <p:cNvSpPr>
              <a:spLocks noEditPoints="1"/>
            </p:cNvSpPr>
            <p:nvPr/>
          </p:nvSpPr>
          <p:spPr bwMode="auto">
            <a:xfrm>
              <a:off x="1547813" y="5392738"/>
              <a:ext cx="1603375" cy="493713"/>
            </a:xfrm>
            <a:custGeom>
              <a:avLst/>
              <a:gdLst>
                <a:gd name="T0" fmla="*/ 64 w 747"/>
                <a:gd name="T1" fmla="*/ 136 h 229"/>
                <a:gd name="T2" fmla="*/ 75 w 747"/>
                <a:gd name="T3" fmla="*/ 78 h 229"/>
                <a:gd name="T4" fmla="*/ 51 w 747"/>
                <a:gd name="T5" fmla="*/ 154 h 229"/>
                <a:gd name="T6" fmla="*/ 608 w 747"/>
                <a:gd name="T7" fmla="*/ 171 h 229"/>
                <a:gd name="T8" fmla="*/ 693 w 747"/>
                <a:gd name="T9" fmla="*/ 114 h 229"/>
                <a:gd name="T10" fmla="*/ 641 w 747"/>
                <a:gd name="T11" fmla="*/ 94 h 229"/>
                <a:gd name="T12" fmla="*/ 191 w 747"/>
                <a:gd name="T13" fmla="*/ 56 h 229"/>
                <a:gd name="T14" fmla="*/ 127 w 747"/>
                <a:gd name="T15" fmla="*/ 98 h 229"/>
                <a:gd name="T16" fmla="*/ 134 w 747"/>
                <a:gd name="T17" fmla="*/ 126 h 229"/>
                <a:gd name="T18" fmla="*/ 381 w 747"/>
                <a:gd name="T19" fmla="*/ 42 h 229"/>
                <a:gd name="T20" fmla="*/ 280 w 747"/>
                <a:gd name="T21" fmla="*/ 57 h 229"/>
                <a:gd name="T22" fmla="*/ 562 w 747"/>
                <a:gd name="T23" fmla="*/ 132 h 229"/>
                <a:gd name="T24" fmla="*/ 501 w 747"/>
                <a:gd name="T25" fmla="*/ 57 h 229"/>
                <a:gd name="T26" fmla="*/ 556 w 747"/>
                <a:gd name="T27" fmla="*/ 42 h 229"/>
                <a:gd name="T28" fmla="*/ 247 w 747"/>
                <a:gd name="T29" fmla="*/ 137 h 229"/>
                <a:gd name="T30" fmla="*/ 442 w 747"/>
                <a:gd name="T31" fmla="*/ 98 h 229"/>
                <a:gd name="T32" fmla="*/ 417 w 747"/>
                <a:gd name="T33" fmla="*/ 68 h 229"/>
                <a:gd name="T34" fmla="*/ 401 w 747"/>
                <a:gd name="T35" fmla="*/ 56 h 229"/>
                <a:gd name="T36" fmla="*/ 166 w 747"/>
                <a:gd name="T37" fmla="*/ 182 h 229"/>
                <a:gd name="T38" fmla="*/ 106 w 747"/>
                <a:gd name="T39" fmla="*/ 219 h 229"/>
                <a:gd name="T40" fmla="*/ 156 w 747"/>
                <a:gd name="T41" fmla="*/ 202 h 229"/>
                <a:gd name="T42" fmla="*/ 152 w 747"/>
                <a:gd name="T43" fmla="*/ 188 h 229"/>
                <a:gd name="T44" fmla="*/ 139 w 747"/>
                <a:gd name="T45" fmla="*/ 201 h 229"/>
                <a:gd name="T46" fmla="*/ 136 w 747"/>
                <a:gd name="T47" fmla="*/ 209 h 229"/>
                <a:gd name="T48" fmla="*/ 47 w 747"/>
                <a:gd name="T49" fmla="*/ 216 h 229"/>
                <a:gd name="T50" fmla="*/ 49 w 747"/>
                <a:gd name="T51" fmla="*/ 205 h 229"/>
                <a:gd name="T52" fmla="*/ 188 w 747"/>
                <a:gd name="T53" fmla="*/ 219 h 229"/>
                <a:gd name="T54" fmla="*/ 182 w 747"/>
                <a:gd name="T55" fmla="*/ 197 h 229"/>
                <a:gd name="T56" fmla="*/ 83 w 747"/>
                <a:gd name="T57" fmla="*/ 216 h 229"/>
                <a:gd name="T58" fmla="*/ 87 w 747"/>
                <a:gd name="T59" fmla="*/ 218 h 229"/>
                <a:gd name="T60" fmla="*/ 40 w 747"/>
                <a:gd name="T61" fmla="*/ 184 h 229"/>
                <a:gd name="T62" fmla="*/ 40 w 747"/>
                <a:gd name="T63" fmla="*/ 184 h 229"/>
                <a:gd name="T64" fmla="*/ 479 w 747"/>
                <a:gd name="T65" fmla="*/ 205 h 229"/>
                <a:gd name="T66" fmla="*/ 415 w 747"/>
                <a:gd name="T67" fmla="*/ 184 h 229"/>
                <a:gd name="T68" fmla="*/ 434 w 747"/>
                <a:gd name="T69" fmla="*/ 184 h 229"/>
                <a:gd name="T70" fmla="*/ 384 w 747"/>
                <a:gd name="T71" fmla="*/ 186 h 229"/>
                <a:gd name="T72" fmla="*/ 389 w 747"/>
                <a:gd name="T73" fmla="*/ 215 h 229"/>
                <a:gd name="T74" fmla="*/ 358 w 747"/>
                <a:gd name="T75" fmla="*/ 219 h 229"/>
                <a:gd name="T76" fmla="*/ 448 w 747"/>
                <a:gd name="T77" fmla="*/ 216 h 229"/>
                <a:gd name="T78" fmla="*/ 469 w 747"/>
                <a:gd name="T79" fmla="*/ 206 h 229"/>
                <a:gd name="T80" fmla="*/ 493 w 747"/>
                <a:gd name="T81" fmla="*/ 195 h 229"/>
                <a:gd name="T82" fmla="*/ 495 w 747"/>
                <a:gd name="T83" fmla="*/ 206 h 229"/>
                <a:gd name="T84" fmla="*/ 495 w 747"/>
                <a:gd name="T85" fmla="*/ 203 h 229"/>
                <a:gd name="T86" fmla="*/ 329 w 747"/>
                <a:gd name="T87" fmla="*/ 184 h 229"/>
                <a:gd name="T88" fmla="*/ 244 w 747"/>
                <a:gd name="T89" fmla="*/ 195 h 229"/>
                <a:gd name="T90" fmla="*/ 246 w 747"/>
                <a:gd name="T91" fmla="*/ 218 h 229"/>
                <a:gd name="T92" fmla="*/ 250 w 747"/>
                <a:gd name="T93" fmla="*/ 208 h 229"/>
                <a:gd name="T94" fmla="*/ 250 w 747"/>
                <a:gd name="T95" fmla="*/ 205 h 229"/>
                <a:gd name="T96" fmla="*/ 262 w 747"/>
                <a:gd name="T97" fmla="*/ 192 h 229"/>
                <a:gd name="T98" fmla="*/ 279 w 747"/>
                <a:gd name="T99" fmla="*/ 202 h 229"/>
                <a:gd name="T100" fmla="*/ 330 w 747"/>
                <a:gd name="T101" fmla="*/ 216 h 229"/>
                <a:gd name="T102" fmla="*/ 351 w 747"/>
                <a:gd name="T103" fmla="*/ 206 h 229"/>
                <a:gd name="T104" fmla="*/ 222 w 747"/>
                <a:gd name="T105" fmla="*/ 196 h 229"/>
                <a:gd name="T106" fmla="*/ 222 w 747"/>
                <a:gd name="T107" fmla="*/ 214 h 229"/>
                <a:gd name="T108" fmla="*/ 227 w 747"/>
                <a:gd name="T109" fmla="*/ 218 h 229"/>
                <a:gd name="T110" fmla="*/ 209 w 747"/>
                <a:gd name="T111" fmla="*/ 205 h 229"/>
                <a:gd name="T112" fmla="*/ 733 w 747"/>
                <a:gd name="T113" fmla="*/ 22 h 229"/>
                <a:gd name="T114" fmla="*/ 722 w 747"/>
                <a:gd name="T115" fmla="*/ 6 h 229"/>
                <a:gd name="T116" fmla="*/ 743 w 747"/>
                <a:gd name="T117" fmla="*/ 29 h 229"/>
                <a:gd name="T118" fmla="*/ 714 w 747"/>
                <a:gd name="T119" fmla="*/ 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7" h="229">
                  <a:moveTo>
                    <a:pt x="51" y="154"/>
                  </a:moveTo>
                  <a:cubicBezTo>
                    <a:pt x="61" y="154"/>
                    <a:pt x="70" y="153"/>
                    <a:pt x="77" y="150"/>
                  </a:cubicBezTo>
                  <a:cubicBezTo>
                    <a:pt x="84" y="147"/>
                    <a:pt x="89" y="144"/>
                    <a:pt x="92" y="140"/>
                  </a:cubicBezTo>
                  <a:cubicBezTo>
                    <a:pt x="92" y="98"/>
                    <a:pt x="92" y="98"/>
                    <a:pt x="92" y="98"/>
                  </a:cubicBezTo>
                  <a:cubicBezTo>
                    <a:pt x="54" y="98"/>
                    <a:pt x="54" y="98"/>
                    <a:pt x="54" y="98"/>
                  </a:cubicBezTo>
                  <a:cubicBezTo>
                    <a:pt x="54" y="113"/>
                    <a:pt x="54" y="113"/>
                    <a:pt x="54" y="113"/>
                  </a:cubicBezTo>
                  <a:cubicBezTo>
                    <a:pt x="70" y="114"/>
                    <a:pt x="70" y="114"/>
                    <a:pt x="70" y="114"/>
                  </a:cubicBezTo>
                  <a:cubicBezTo>
                    <a:pt x="70" y="133"/>
                    <a:pt x="70" y="133"/>
                    <a:pt x="70" y="133"/>
                  </a:cubicBezTo>
                  <a:cubicBezTo>
                    <a:pt x="69" y="134"/>
                    <a:pt x="66" y="135"/>
                    <a:pt x="64" y="136"/>
                  </a:cubicBezTo>
                  <a:cubicBezTo>
                    <a:pt x="61" y="137"/>
                    <a:pt x="57" y="137"/>
                    <a:pt x="53" y="137"/>
                  </a:cubicBezTo>
                  <a:cubicBezTo>
                    <a:pt x="43" y="137"/>
                    <a:pt x="35" y="134"/>
                    <a:pt x="30" y="127"/>
                  </a:cubicBezTo>
                  <a:cubicBezTo>
                    <a:pt x="25" y="120"/>
                    <a:pt x="22" y="111"/>
                    <a:pt x="22" y="100"/>
                  </a:cubicBezTo>
                  <a:cubicBezTo>
                    <a:pt x="22" y="96"/>
                    <a:pt x="22" y="96"/>
                    <a:pt x="22" y="96"/>
                  </a:cubicBezTo>
                  <a:cubicBezTo>
                    <a:pt x="22" y="84"/>
                    <a:pt x="25" y="75"/>
                    <a:pt x="30" y="68"/>
                  </a:cubicBezTo>
                  <a:cubicBezTo>
                    <a:pt x="36" y="61"/>
                    <a:pt x="43" y="57"/>
                    <a:pt x="53" y="57"/>
                  </a:cubicBezTo>
                  <a:cubicBezTo>
                    <a:pt x="57" y="57"/>
                    <a:pt x="61" y="58"/>
                    <a:pt x="64" y="59"/>
                  </a:cubicBezTo>
                  <a:cubicBezTo>
                    <a:pt x="68" y="60"/>
                    <a:pt x="70" y="61"/>
                    <a:pt x="72" y="63"/>
                  </a:cubicBezTo>
                  <a:cubicBezTo>
                    <a:pt x="75" y="78"/>
                    <a:pt x="75" y="78"/>
                    <a:pt x="75" y="78"/>
                  </a:cubicBezTo>
                  <a:cubicBezTo>
                    <a:pt x="92" y="78"/>
                    <a:pt x="92" y="78"/>
                    <a:pt x="92" y="78"/>
                  </a:cubicBezTo>
                  <a:cubicBezTo>
                    <a:pt x="92" y="55"/>
                    <a:pt x="92" y="55"/>
                    <a:pt x="92" y="55"/>
                  </a:cubicBezTo>
                  <a:cubicBezTo>
                    <a:pt x="87" y="51"/>
                    <a:pt x="81" y="47"/>
                    <a:pt x="74" y="44"/>
                  </a:cubicBezTo>
                  <a:cubicBezTo>
                    <a:pt x="67" y="42"/>
                    <a:pt x="59" y="40"/>
                    <a:pt x="50" y="40"/>
                  </a:cubicBezTo>
                  <a:cubicBezTo>
                    <a:pt x="35" y="40"/>
                    <a:pt x="23" y="45"/>
                    <a:pt x="14" y="56"/>
                  </a:cubicBezTo>
                  <a:cubicBezTo>
                    <a:pt x="5" y="66"/>
                    <a:pt x="0" y="80"/>
                    <a:pt x="0" y="96"/>
                  </a:cubicBezTo>
                  <a:cubicBezTo>
                    <a:pt x="0" y="100"/>
                    <a:pt x="0" y="100"/>
                    <a:pt x="0" y="100"/>
                  </a:cubicBezTo>
                  <a:cubicBezTo>
                    <a:pt x="0" y="116"/>
                    <a:pt x="5" y="129"/>
                    <a:pt x="14" y="139"/>
                  </a:cubicBezTo>
                  <a:cubicBezTo>
                    <a:pt x="23" y="149"/>
                    <a:pt x="36" y="154"/>
                    <a:pt x="51" y="154"/>
                  </a:cubicBezTo>
                  <a:close/>
                  <a:moveTo>
                    <a:pt x="661" y="69"/>
                  </a:moveTo>
                  <a:cubicBezTo>
                    <a:pt x="657" y="69"/>
                    <a:pt x="653" y="70"/>
                    <a:pt x="649" y="72"/>
                  </a:cubicBezTo>
                  <a:cubicBezTo>
                    <a:pt x="646" y="73"/>
                    <a:pt x="643" y="76"/>
                    <a:pt x="641" y="80"/>
                  </a:cubicBezTo>
                  <a:cubicBezTo>
                    <a:pt x="639" y="70"/>
                    <a:pt x="639" y="70"/>
                    <a:pt x="639" y="70"/>
                  </a:cubicBezTo>
                  <a:cubicBezTo>
                    <a:pt x="607" y="70"/>
                    <a:pt x="607" y="70"/>
                    <a:pt x="607" y="70"/>
                  </a:cubicBezTo>
                  <a:cubicBezTo>
                    <a:pt x="607" y="84"/>
                    <a:pt x="607" y="84"/>
                    <a:pt x="607" y="84"/>
                  </a:cubicBezTo>
                  <a:cubicBezTo>
                    <a:pt x="619" y="86"/>
                    <a:pt x="619" y="86"/>
                    <a:pt x="619" y="86"/>
                  </a:cubicBezTo>
                  <a:cubicBezTo>
                    <a:pt x="619" y="168"/>
                    <a:pt x="619" y="168"/>
                    <a:pt x="619" y="168"/>
                  </a:cubicBezTo>
                  <a:cubicBezTo>
                    <a:pt x="608" y="171"/>
                    <a:pt x="608" y="171"/>
                    <a:pt x="608" y="171"/>
                  </a:cubicBezTo>
                  <a:cubicBezTo>
                    <a:pt x="608" y="184"/>
                    <a:pt x="608" y="184"/>
                    <a:pt x="608" y="184"/>
                  </a:cubicBezTo>
                  <a:cubicBezTo>
                    <a:pt x="652" y="184"/>
                    <a:pt x="652" y="184"/>
                    <a:pt x="652" y="184"/>
                  </a:cubicBezTo>
                  <a:cubicBezTo>
                    <a:pt x="652" y="171"/>
                    <a:pt x="652" y="171"/>
                    <a:pt x="652" y="171"/>
                  </a:cubicBezTo>
                  <a:cubicBezTo>
                    <a:pt x="641" y="168"/>
                    <a:pt x="641" y="168"/>
                    <a:pt x="641" y="168"/>
                  </a:cubicBezTo>
                  <a:cubicBezTo>
                    <a:pt x="641" y="145"/>
                    <a:pt x="641" y="145"/>
                    <a:pt x="641" y="145"/>
                  </a:cubicBezTo>
                  <a:cubicBezTo>
                    <a:pt x="644" y="148"/>
                    <a:pt x="646" y="150"/>
                    <a:pt x="650" y="152"/>
                  </a:cubicBezTo>
                  <a:cubicBezTo>
                    <a:pt x="653" y="153"/>
                    <a:pt x="657" y="154"/>
                    <a:pt x="661" y="154"/>
                  </a:cubicBezTo>
                  <a:cubicBezTo>
                    <a:pt x="671" y="154"/>
                    <a:pt x="679" y="150"/>
                    <a:pt x="685" y="143"/>
                  </a:cubicBezTo>
                  <a:cubicBezTo>
                    <a:pt x="690" y="135"/>
                    <a:pt x="693" y="126"/>
                    <a:pt x="693" y="114"/>
                  </a:cubicBezTo>
                  <a:cubicBezTo>
                    <a:pt x="693" y="112"/>
                    <a:pt x="693" y="112"/>
                    <a:pt x="693" y="112"/>
                  </a:cubicBezTo>
                  <a:cubicBezTo>
                    <a:pt x="693" y="99"/>
                    <a:pt x="690" y="89"/>
                    <a:pt x="685" y="81"/>
                  </a:cubicBezTo>
                  <a:cubicBezTo>
                    <a:pt x="679" y="73"/>
                    <a:pt x="671" y="69"/>
                    <a:pt x="661" y="69"/>
                  </a:cubicBezTo>
                  <a:close/>
                  <a:moveTo>
                    <a:pt x="671" y="114"/>
                  </a:moveTo>
                  <a:cubicBezTo>
                    <a:pt x="671" y="121"/>
                    <a:pt x="670" y="126"/>
                    <a:pt x="667" y="131"/>
                  </a:cubicBezTo>
                  <a:cubicBezTo>
                    <a:pt x="665" y="135"/>
                    <a:pt x="661" y="137"/>
                    <a:pt x="655" y="137"/>
                  </a:cubicBezTo>
                  <a:cubicBezTo>
                    <a:pt x="652" y="137"/>
                    <a:pt x="649" y="136"/>
                    <a:pt x="647" y="135"/>
                  </a:cubicBezTo>
                  <a:cubicBezTo>
                    <a:pt x="644" y="134"/>
                    <a:pt x="643" y="132"/>
                    <a:pt x="641" y="130"/>
                  </a:cubicBezTo>
                  <a:cubicBezTo>
                    <a:pt x="641" y="94"/>
                    <a:pt x="641" y="94"/>
                    <a:pt x="641" y="94"/>
                  </a:cubicBezTo>
                  <a:cubicBezTo>
                    <a:pt x="643" y="91"/>
                    <a:pt x="644" y="89"/>
                    <a:pt x="647" y="88"/>
                  </a:cubicBezTo>
                  <a:cubicBezTo>
                    <a:pt x="649" y="87"/>
                    <a:pt x="652" y="86"/>
                    <a:pt x="655" y="86"/>
                  </a:cubicBezTo>
                  <a:cubicBezTo>
                    <a:pt x="661" y="86"/>
                    <a:pt x="665" y="88"/>
                    <a:pt x="667" y="93"/>
                  </a:cubicBezTo>
                  <a:cubicBezTo>
                    <a:pt x="670" y="98"/>
                    <a:pt x="671" y="104"/>
                    <a:pt x="671" y="112"/>
                  </a:cubicBezTo>
                  <a:lnTo>
                    <a:pt x="671" y="114"/>
                  </a:lnTo>
                  <a:close/>
                  <a:moveTo>
                    <a:pt x="191" y="138"/>
                  </a:moveTo>
                  <a:cubicBezTo>
                    <a:pt x="200" y="127"/>
                    <a:pt x="205" y="114"/>
                    <a:pt x="205" y="98"/>
                  </a:cubicBezTo>
                  <a:cubicBezTo>
                    <a:pt x="205" y="96"/>
                    <a:pt x="205" y="96"/>
                    <a:pt x="205" y="96"/>
                  </a:cubicBezTo>
                  <a:cubicBezTo>
                    <a:pt x="205" y="80"/>
                    <a:pt x="200" y="67"/>
                    <a:pt x="191" y="56"/>
                  </a:cubicBezTo>
                  <a:cubicBezTo>
                    <a:pt x="181" y="45"/>
                    <a:pt x="169" y="40"/>
                    <a:pt x="154" y="40"/>
                  </a:cubicBezTo>
                  <a:cubicBezTo>
                    <a:pt x="139" y="40"/>
                    <a:pt x="127" y="45"/>
                    <a:pt x="118" y="56"/>
                  </a:cubicBezTo>
                  <a:cubicBezTo>
                    <a:pt x="109" y="67"/>
                    <a:pt x="104" y="80"/>
                    <a:pt x="104" y="96"/>
                  </a:cubicBezTo>
                  <a:cubicBezTo>
                    <a:pt x="104" y="98"/>
                    <a:pt x="104" y="98"/>
                    <a:pt x="104" y="98"/>
                  </a:cubicBezTo>
                  <a:cubicBezTo>
                    <a:pt x="104" y="114"/>
                    <a:pt x="109" y="127"/>
                    <a:pt x="118" y="138"/>
                  </a:cubicBezTo>
                  <a:cubicBezTo>
                    <a:pt x="127" y="149"/>
                    <a:pt x="139" y="154"/>
                    <a:pt x="154" y="154"/>
                  </a:cubicBezTo>
                  <a:cubicBezTo>
                    <a:pt x="169" y="154"/>
                    <a:pt x="182" y="149"/>
                    <a:pt x="191" y="138"/>
                  </a:cubicBezTo>
                  <a:close/>
                  <a:moveTo>
                    <a:pt x="134" y="126"/>
                  </a:moveTo>
                  <a:cubicBezTo>
                    <a:pt x="129" y="119"/>
                    <a:pt x="127" y="110"/>
                    <a:pt x="127" y="98"/>
                  </a:cubicBezTo>
                  <a:cubicBezTo>
                    <a:pt x="127" y="96"/>
                    <a:pt x="127" y="96"/>
                    <a:pt x="127" y="96"/>
                  </a:cubicBezTo>
                  <a:cubicBezTo>
                    <a:pt x="127" y="85"/>
                    <a:pt x="129" y="75"/>
                    <a:pt x="133" y="68"/>
                  </a:cubicBezTo>
                  <a:cubicBezTo>
                    <a:pt x="138" y="61"/>
                    <a:pt x="145" y="57"/>
                    <a:pt x="154" y="57"/>
                  </a:cubicBezTo>
                  <a:cubicBezTo>
                    <a:pt x="164" y="57"/>
                    <a:pt x="171" y="61"/>
                    <a:pt x="175" y="68"/>
                  </a:cubicBezTo>
                  <a:cubicBezTo>
                    <a:pt x="180" y="75"/>
                    <a:pt x="183" y="85"/>
                    <a:pt x="183" y="96"/>
                  </a:cubicBezTo>
                  <a:cubicBezTo>
                    <a:pt x="183" y="98"/>
                    <a:pt x="183" y="98"/>
                    <a:pt x="183" y="98"/>
                  </a:cubicBezTo>
                  <a:cubicBezTo>
                    <a:pt x="183" y="110"/>
                    <a:pt x="180" y="119"/>
                    <a:pt x="176" y="126"/>
                  </a:cubicBezTo>
                  <a:cubicBezTo>
                    <a:pt x="171" y="133"/>
                    <a:pt x="164" y="137"/>
                    <a:pt x="154" y="137"/>
                  </a:cubicBezTo>
                  <a:cubicBezTo>
                    <a:pt x="145" y="137"/>
                    <a:pt x="138" y="133"/>
                    <a:pt x="134" y="126"/>
                  </a:cubicBezTo>
                  <a:close/>
                  <a:moveTo>
                    <a:pt x="314" y="139"/>
                  </a:moveTo>
                  <a:cubicBezTo>
                    <a:pt x="302" y="137"/>
                    <a:pt x="302" y="137"/>
                    <a:pt x="302" y="137"/>
                  </a:cubicBezTo>
                  <a:cubicBezTo>
                    <a:pt x="302" y="78"/>
                    <a:pt x="302" y="78"/>
                    <a:pt x="302" y="78"/>
                  </a:cubicBezTo>
                  <a:cubicBezTo>
                    <a:pt x="302" y="78"/>
                    <a:pt x="302" y="78"/>
                    <a:pt x="302" y="78"/>
                  </a:cubicBezTo>
                  <a:cubicBezTo>
                    <a:pt x="347" y="152"/>
                    <a:pt x="347" y="152"/>
                    <a:pt x="347" y="152"/>
                  </a:cubicBezTo>
                  <a:cubicBezTo>
                    <a:pt x="369" y="152"/>
                    <a:pt x="369" y="152"/>
                    <a:pt x="369" y="152"/>
                  </a:cubicBezTo>
                  <a:cubicBezTo>
                    <a:pt x="369" y="57"/>
                    <a:pt x="369" y="57"/>
                    <a:pt x="369" y="57"/>
                  </a:cubicBezTo>
                  <a:cubicBezTo>
                    <a:pt x="381" y="55"/>
                    <a:pt x="381" y="55"/>
                    <a:pt x="381" y="55"/>
                  </a:cubicBezTo>
                  <a:cubicBezTo>
                    <a:pt x="381" y="42"/>
                    <a:pt x="381" y="42"/>
                    <a:pt x="381" y="42"/>
                  </a:cubicBezTo>
                  <a:cubicBezTo>
                    <a:pt x="335" y="42"/>
                    <a:pt x="335" y="42"/>
                    <a:pt x="335" y="42"/>
                  </a:cubicBezTo>
                  <a:cubicBezTo>
                    <a:pt x="335" y="55"/>
                    <a:pt x="335" y="55"/>
                    <a:pt x="335" y="55"/>
                  </a:cubicBezTo>
                  <a:cubicBezTo>
                    <a:pt x="347" y="57"/>
                    <a:pt x="347" y="57"/>
                    <a:pt x="347" y="57"/>
                  </a:cubicBezTo>
                  <a:cubicBezTo>
                    <a:pt x="347" y="116"/>
                    <a:pt x="347" y="116"/>
                    <a:pt x="347" y="116"/>
                  </a:cubicBezTo>
                  <a:cubicBezTo>
                    <a:pt x="346" y="116"/>
                    <a:pt x="346" y="116"/>
                    <a:pt x="346" y="116"/>
                  </a:cubicBezTo>
                  <a:cubicBezTo>
                    <a:pt x="302" y="42"/>
                    <a:pt x="302" y="42"/>
                    <a:pt x="302" y="42"/>
                  </a:cubicBezTo>
                  <a:cubicBezTo>
                    <a:pt x="268" y="42"/>
                    <a:pt x="268" y="42"/>
                    <a:pt x="268" y="42"/>
                  </a:cubicBezTo>
                  <a:cubicBezTo>
                    <a:pt x="268" y="55"/>
                    <a:pt x="268" y="55"/>
                    <a:pt x="268" y="55"/>
                  </a:cubicBezTo>
                  <a:cubicBezTo>
                    <a:pt x="280" y="57"/>
                    <a:pt x="280" y="57"/>
                    <a:pt x="280" y="57"/>
                  </a:cubicBezTo>
                  <a:cubicBezTo>
                    <a:pt x="280" y="137"/>
                    <a:pt x="280" y="137"/>
                    <a:pt x="280" y="137"/>
                  </a:cubicBezTo>
                  <a:cubicBezTo>
                    <a:pt x="268" y="139"/>
                    <a:pt x="268" y="139"/>
                    <a:pt x="268" y="139"/>
                  </a:cubicBezTo>
                  <a:cubicBezTo>
                    <a:pt x="268" y="152"/>
                    <a:pt x="268" y="152"/>
                    <a:pt x="268" y="152"/>
                  </a:cubicBezTo>
                  <a:cubicBezTo>
                    <a:pt x="314" y="152"/>
                    <a:pt x="314" y="152"/>
                    <a:pt x="314" y="152"/>
                  </a:cubicBezTo>
                  <a:lnTo>
                    <a:pt x="314" y="139"/>
                  </a:lnTo>
                  <a:close/>
                  <a:moveTo>
                    <a:pt x="556" y="55"/>
                  </a:moveTo>
                  <a:cubicBezTo>
                    <a:pt x="568" y="57"/>
                    <a:pt x="568" y="57"/>
                    <a:pt x="568" y="57"/>
                  </a:cubicBezTo>
                  <a:cubicBezTo>
                    <a:pt x="568" y="115"/>
                    <a:pt x="568" y="115"/>
                    <a:pt x="568" y="115"/>
                  </a:cubicBezTo>
                  <a:cubicBezTo>
                    <a:pt x="568" y="122"/>
                    <a:pt x="566" y="128"/>
                    <a:pt x="562" y="132"/>
                  </a:cubicBezTo>
                  <a:cubicBezTo>
                    <a:pt x="558" y="135"/>
                    <a:pt x="552" y="137"/>
                    <a:pt x="546" y="137"/>
                  </a:cubicBezTo>
                  <a:cubicBezTo>
                    <a:pt x="539" y="137"/>
                    <a:pt x="533" y="135"/>
                    <a:pt x="529" y="132"/>
                  </a:cubicBezTo>
                  <a:cubicBezTo>
                    <a:pt x="525" y="128"/>
                    <a:pt x="523" y="122"/>
                    <a:pt x="523" y="115"/>
                  </a:cubicBezTo>
                  <a:cubicBezTo>
                    <a:pt x="523" y="57"/>
                    <a:pt x="523" y="57"/>
                    <a:pt x="523" y="57"/>
                  </a:cubicBezTo>
                  <a:cubicBezTo>
                    <a:pt x="535" y="55"/>
                    <a:pt x="535" y="55"/>
                    <a:pt x="535" y="55"/>
                  </a:cubicBezTo>
                  <a:cubicBezTo>
                    <a:pt x="535" y="42"/>
                    <a:pt x="535" y="42"/>
                    <a:pt x="535" y="42"/>
                  </a:cubicBezTo>
                  <a:cubicBezTo>
                    <a:pt x="490" y="42"/>
                    <a:pt x="490" y="42"/>
                    <a:pt x="490" y="42"/>
                  </a:cubicBezTo>
                  <a:cubicBezTo>
                    <a:pt x="490" y="55"/>
                    <a:pt x="490" y="55"/>
                    <a:pt x="490" y="55"/>
                  </a:cubicBezTo>
                  <a:cubicBezTo>
                    <a:pt x="501" y="57"/>
                    <a:pt x="501" y="57"/>
                    <a:pt x="501" y="57"/>
                  </a:cubicBezTo>
                  <a:cubicBezTo>
                    <a:pt x="501" y="115"/>
                    <a:pt x="501" y="115"/>
                    <a:pt x="501" y="115"/>
                  </a:cubicBezTo>
                  <a:cubicBezTo>
                    <a:pt x="501" y="128"/>
                    <a:pt x="505" y="137"/>
                    <a:pt x="514" y="144"/>
                  </a:cubicBezTo>
                  <a:cubicBezTo>
                    <a:pt x="522" y="151"/>
                    <a:pt x="532" y="154"/>
                    <a:pt x="546" y="154"/>
                  </a:cubicBezTo>
                  <a:cubicBezTo>
                    <a:pt x="559" y="154"/>
                    <a:pt x="570" y="151"/>
                    <a:pt x="578" y="144"/>
                  </a:cubicBezTo>
                  <a:cubicBezTo>
                    <a:pt x="586" y="137"/>
                    <a:pt x="590" y="128"/>
                    <a:pt x="590" y="115"/>
                  </a:cubicBezTo>
                  <a:cubicBezTo>
                    <a:pt x="590" y="57"/>
                    <a:pt x="590" y="57"/>
                    <a:pt x="590" y="57"/>
                  </a:cubicBezTo>
                  <a:cubicBezTo>
                    <a:pt x="602" y="55"/>
                    <a:pt x="602" y="55"/>
                    <a:pt x="602" y="55"/>
                  </a:cubicBezTo>
                  <a:cubicBezTo>
                    <a:pt x="602" y="42"/>
                    <a:pt x="602" y="42"/>
                    <a:pt x="602" y="42"/>
                  </a:cubicBezTo>
                  <a:cubicBezTo>
                    <a:pt x="556" y="42"/>
                    <a:pt x="556" y="42"/>
                    <a:pt x="556" y="42"/>
                  </a:cubicBezTo>
                  <a:lnTo>
                    <a:pt x="556" y="55"/>
                  </a:lnTo>
                  <a:close/>
                  <a:moveTo>
                    <a:pt x="214" y="55"/>
                  </a:moveTo>
                  <a:cubicBezTo>
                    <a:pt x="225" y="57"/>
                    <a:pt x="225" y="57"/>
                    <a:pt x="225" y="57"/>
                  </a:cubicBezTo>
                  <a:cubicBezTo>
                    <a:pt x="225" y="137"/>
                    <a:pt x="225" y="137"/>
                    <a:pt x="225" y="137"/>
                  </a:cubicBezTo>
                  <a:cubicBezTo>
                    <a:pt x="214" y="139"/>
                    <a:pt x="214" y="139"/>
                    <a:pt x="214" y="139"/>
                  </a:cubicBezTo>
                  <a:cubicBezTo>
                    <a:pt x="214" y="152"/>
                    <a:pt x="214" y="152"/>
                    <a:pt x="214" y="152"/>
                  </a:cubicBezTo>
                  <a:cubicBezTo>
                    <a:pt x="259" y="152"/>
                    <a:pt x="259" y="152"/>
                    <a:pt x="259" y="152"/>
                  </a:cubicBezTo>
                  <a:cubicBezTo>
                    <a:pt x="259" y="139"/>
                    <a:pt x="259" y="139"/>
                    <a:pt x="259" y="139"/>
                  </a:cubicBezTo>
                  <a:cubicBezTo>
                    <a:pt x="247" y="137"/>
                    <a:pt x="247" y="137"/>
                    <a:pt x="247" y="137"/>
                  </a:cubicBezTo>
                  <a:cubicBezTo>
                    <a:pt x="247" y="57"/>
                    <a:pt x="247" y="57"/>
                    <a:pt x="247" y="57"/>
                  </a:cubicBezTo>
                  <a:cubicBezTo>
                    <a:pt x="259" y="55"/>
                    <a:pt x="259" y="55"/>
                    <a:pt x="259" y="55"/>
                  </a:cubicBezTo>
                  <a:cubicBezTo>
                    <a:pt x="259" y="42"/>
                    <a:pt x="259" y="42"/>
                    <a:pt x="259" y="42"/>
                  </a:cubicBezTo>
                  <a:cubicBezTo>
                    <a:pt x="214" y="42"/>
                    <a:pt x="214" y="42"/>
                    <a:pt x="214" y="42"/>
                  </a:cubicBezTo>
                  <a:lnTo>
                    <a:pt x="214" y="55"/>
                  </a:lnTo>
                  <a:close/>
                  <a:moveTo>
                    <a:pt x="464" y="150"/>
                  </a:moveTo>
                  <a:cubicBezTo>
                    <a:pt x="471" y="147"/>
                    <a:pt x="476" y="144"/>
                    <a:pt x="480" y="140"/>
                  </a:cubicBezTo>
                  <a:cubicBezTo>
                    <a:pt x="480" y="98"/>
                    <a:pt x="480" y="98"/>
                    <a:pt x="480" y="98"/>
                  </a:cubicBezTo>
                  <a:cubicBezTo>
                    <a:pt x="442" y="98"/>
                    <a:pt x="442" y="98"/>
                    <a:pt x="442" y="98"/>
                  </a:cubicBezTo>
                  <a:cubicBezTo>
                    <a:pt x="442" y="113"/>
                    <a:pt x="442" y="113"/>
                    <a:pt x="442" y="113"/>
                  </a:cubicBezTo>
                  <a:cubicBezTo>
                    <a:pt x="457" y="114"/>
                    <a:pt x="457" y="114"/>
                    <a:pt x="457" y="114"/>
                  </a:cubicBezTo>
                  <a:cubicBezTo>
                    <a:pt x="457" y="133"/>
                    <a:pt x="457" y="133"/>
                    <a:pt x="457" y="133"/>
                  </a:cubicBezTo>
                  <a:cubicBezTo>
                    <a:pt x="456" y="134"/>
                    <a:pt x="454" y="135"/>
                    <a:pt x="451" y="136"/>
                  </a:cubicBezTo>
                  <a:cubicBezTo>
                    <a:pt x="448" y="137"/>
                    <a:pt x="445" y="137"/>
                    <a:pt x="440" y="137"/>
                  </a:cubicBezTo>
                  <a:cubicBezTo>
                    <a:pt x="430" y="137"/>
                    <a:pt x="423" y="134"/>
                    <a:pt x="417" y="127"/>
                  </a:cubicBezTo>
                  <a:cubicBezTo>
                    <a:pt x="412" y="120"/>
                    <a:pt x="409" y="111"/>
                    <a:pt x="409" y="100"/>
                  </a:cubicBezTo>
                  <a:cubicBezTo>
                    <a:pt x="409" y="96"/>
                    <a:pt x="409" y="96"/>
                    <a:pt x="409" y="96"/>
                  </a:cubicBezTo>
                  <a:cubicBezTo>
                    <a:pt x="409" y="84"/>
                    <a:pt x="412" y="75"/>
                    <a:pt x="417" y="68"/>
                  </a:cubicBezTo>
                  <a:cubicBezTo>
                    <a:pt x="423" y="61"/>
                    <a:pt x="430" y="57"/>
                    <a:pt x="440" y="57"/>
                  </a:cubicBezTo>
                  <a:cubicBezTo>
                    <a:pt x="444" y="57"/>
                    <a:pt x="448" y="58"/>
                    <a:pt x="451" y="59"/>
                  </a:cubicBezTo>
                  <a:cubicBezTo>
                    <a:pt x="455" y="60"/>
                    <a:pt x="457" y="61"/>
                    <a:pt x="460" y="63"/>
                  </a:cubicBezTo>
                  <a:cubicBezTo>
                    <a:pt x="463" y="78"/>
                    <a:pt x="463" y="78"/>
                    <a:pt x="463" y="78"/>
                  </a:cubicBezTo>
                  <a:cubicBezTo>
                    <a:pt x="479" y="78"/>
                    <a:pt x="479" y="78"/>
                    <a:pt x="479" y="78"/>
                  </a:cubicBezTo>
                  <a:cubicBezTo>
                    <a:pt x="479" y="55"/>
                    <a:pt x="479" y="55"/>
                    <a:pt x="479" y="55"/>
                  </a:cubicBezTo>
                  <a:cubicBezTo>
                    <a:pt x="474" y="51"/>
                    <a:pt x="468" y="47"/>
                    <a:pt x="461" y="44"/>
                  </a:cubicBezTo>
                  <a:cubicBezTo>
                    <a:pt x="454" y="42"/>
                    <a:pt x="446" y="40"/>
                    <a:pt x="437" y="40"/>
                  </a:cubicBezTo>
                  <a:cubicBezTo>
                    <a:pt x="423" y="40"/>
                    <a:pt x="410" y="45"/>
                    <a:pt x="401" y="56"/>
                  </a:cubicBezTo>
                  <a:cubicBezTo>
                    <a:pt x="392" y="66"/>
                    <a:pt x="387" y="80"/>
                    <a:pt x="387" y="96"/>
                  </a:cubicBezTo>
                  <a:cubicBezTo>
                    <a:pt x="387" y="100"/>
                    <a:pt x="387" y="100"/>
                    <a:pt x="387" y="100"/>
                  </a:cubicBezTo>
                  <a:cubicBezTo>
                    <a:pt x="387" y="116"/>
                    <a:pt x="392" y="129"/>
                    <a:pt x="401" y="139"/>
                  </a:cubicBezTo>
                  <a:cubicBezTo>
                    <a:pt x="411" y="149"/>
                    <a:pt x="423" y="154"/>
                    <a:pt x="438" y="154"/>
                  </a:cubicBezTo>
                  <a:cubicBezTo>
                    <a:pt x="448" y="154"/>
                    <a:pt x="457" y="153"/>
                    <a:pt x="464" y="150"/>
                  </a:cubicBezTo>
                  <a:close/>
                  <a:moveTo>
                    <a:pt x="166" y="219"/>
                  </a:moveTo>
                  <a:cubicBezTo>
                    <a:pt x="171" y="219"/>
                    <a:pt x="171" y="219"/>
                    <a:pt x="171" y="219"/>
                  </a:cubicBezTo>
                  <a:cubicBezTo>
                    <a:pt x="171" y="182"/>
                    <a:pt x="171" y="182"/>
                    <a:pt x="171" y="182"/>
                  </a:cubicBezTo>
                  <a:cubicBezTo>
                    <a:pt x="166" y="182"/>
                    <a:pt x="166" y="182"/>
                    <a:pt x="166" y="182"/>
                  </a:cubicBezTo>
                  <a:lnTo>
                    <a:pt x="166" y="219"/>
                  </a:lnTo>
                  <a:close/>
                  <a:moveTo>
                    <a:pt x="108" y="193"/>
                  </a:moveTo>
                  <a:cubicBezTo>
                    <a:pt x="107" y="194"/>
                    <a:pt x="107" y="195"/>
                    <a:pt x="106" y="197"/>
                  </a:cubicBezTo>
                  <a:cubicBezTo>
                    <a:pt x="106" y="197"/>
                    <a:pt x="106" y="197"/>
                    <a:pt x="106" y="197"/>
                  </a:cubicBezTo>
                  <a:cubicBezTo>
                    <a:pt x="106" y="197"/>
                    <a:pt x="106" y="195"/>
                    <a:pt x="106" y="192"/>
                  </a:cubicBezTo>
                  <a:cubicBezTo>
                    <a:pt x="101" y="192"/>
                    <a:pt x="101" y="192"/>
                    <a:pt x="101" y="192"/>
                  </a:cubicBezTo>
                  <a:cubicBezTo>
                    <a:pt x="102" y="194"/>
                    <a:pt x="102" y="196"/>
                    <a:pt x="102" y="198"/>
                  </a:cubicBezTo>
                  <a:cubicBezTo>
                    <a:pt x="102" y="219"/>
                    <a:pt x="102" y="219"/>
                    <a:pt x="102" y="219"/>
                  </a:cubicBezTo>
                  <a:cubicBezTo>
                    <a:pt x="106" y="219"/>
                    <a:pt x="106" y="219"/>
                    <a:pt x="106" y="219"/>
                  </a:cubicBezTo>
                  <a:cubicBezTo>
                    <a:pt x="106" y="205"/>
                    <a:pt x="106" y="205"/>
                    <a:pt x="106" y="205"/>
                  </a:cubicBezTo>
                  <a:cubicBezTo>
                    <a:pt x="106" y="202"/>
                    <a:pt x="106" y="199"/>
                    <a:pt x="107" y="198"/>
                  </a:cubicBezTo>
                  <a:cubicBezTo>
                    <a:pt x="108" y="196"/>
                    <a:pt x="110" y="195"/>
                    <a:pt x="112" y="195"/>
                  </a:cubicBezTo>
                  <a:cubicBezTo>
                    <a:pt x="113" y="195"/>
                    <a:pt x="113" y="196"/>
                    <a:pt x="114" y="196"/>
                  </a:cubicBezTo>
                  <a:cubicBezTo>
                    <a:pt x="114" y="192"/>
                    <a:pt x="114" y="192"/>
                    <a:pt x="114" y="192"/>
                  </a:cubicBezTo>
                  <a:cubicBezTo>
                    <a:pt x="113" y="191"/>
                    <a:pt x="113" y="191"/>
                    <a:pt x="112" y="191"/>
                  </a:cubicBezTo>
                  <a:cubicBezTo>
                    <a:pt x="111" y="191"/>
                    <a:pt x="109" y="192"/>
                    <a:pt x="108" y="193"/>
                  </a:cubicBezTo>
                  <a:close/>
                  <a:moveTo>
                    <a:pt x="158" y="203"/>
                  </a:moveTo>
                  <a:cubicBezTo>
                    <a:pt x="158" y="203"/>
                    <a:pt x="157" y="202"/>
                    <a:pt x="156" y="202"/>
                  </a:cubicBezTo>
                  <a:cubicBezTo>
                    <a:pt x="155" y="201"/>
                    <a:pt x="154" y="201"/>
                    <a:pt x="153" y="200"/>
                  </a:cubicBezTo>
                  <a:cubicBezTo>
                    <a:pt x="152" y="200"/>
                    <a:pt x="151" y="200"/>
                    <a:pt x="150" y="199"/>
                  </a:cubicBezTo>
                  <a:cubicBezTo>
                    <a:pt x="149" y="199"/>
                    <a:pt x="148" y="199"/>
                    <a:pt x="147" y="199"/>
                  </a:cubicBezTo>
                  <a:cubicBezTo>
                    <a:pt x="144" y="198"/>
                    <a:pt x="142" y="197"/>
                    <a:pt x="141" y="197"/>
                  </a:cubicBezTo>
                  <a:cubicBezTo>
                    <a:pt x="140" y="196"/>
                    <a:pt x="139" y="196"/>
                    <a:pt x="138" y="195"/>
                  </a:cubicBezTo>
                  <a:cubicBezTo>
                    <a:pt x="138" y="194"/>
                    <a:pt x="137" y="193"/>
                    <a:pt x="137" y="192"/>
                  </a:cubicBezTo>
                  <a:cubicBezTo>
                    <a:pt x="137" y="191"/>
                    <a:pt x="138" y="189"/>
                    <a:pt x="140" y="188"/>
                  </a:cubicBezTo>
                  <a:cubicBezTo>
                    <a:pt x="141" y="187"/>
                    <a:pt x="143" y="187"/>
                    <a:pt x="146" y="187"/>
                  </a:cubicBezTo>
                  <a:cubicBezTo>
                    <a:pt x="149" y="187"/>
                    <a:pt x="151" y="187"/>
                    <a:pt x="152" y="188"/>
                  </a:cubicBezTo>
                  <a:cubicBezTo>
                    <a:pt x="153" y="189"/>
                    <a:pt x="154" y="190"/>
                    <a:pt x="155" y="192"/>
                  </a:cubicBezTo>
                  <a:cubicBezTo>
                    <a:pt x="160" y="191"/>
                    <a:pt x="160" y="191"/>
                    <a:pt x="160" y="191"/>
                  </a:cubicBezTo>
                  <a:cubicBezTo>
                    <a:pt x="159" y="188"/>
                    <a:pt x="157" y="186"/>
                    <a:pt x="155" y="185"/>
                  </a:cubicBezTo>
                  <a:cubicBezTo>
                    <a:pt x="153" y="184"/>
                    <a:pt x="150" y="183"/>
                    <a:pt x="146" y="183"/>
                  </a:cubicBezTo>
                  <a:cubicBezTo>
                    <a:pt x="142" y="183"/>
                    <a:pt x="139" y="184"/>
                    <a:pt x="136" y="186"/>
                  </a:cubicBezTo>
                  <a:cubicBezTo>
                    <a:pt x="134" y="187"/>
                    <a:pt x="133" y="190"/>
                    <a:pt x="133" y="193"/>
                  </a:cubicBezTo>
                  <a:cubicBezTo>
                    <a:pt x="133" y="194"/>
                    <a:pt x="133" y="195"/>
                    <a:pt x="134" y="196"/>
                  </a:cubicBezTo>
                  <a:cubicBezTo>
                    <a:pt x="134" y="197"/>
                    <a:pt x="135" y="198"/>
                    <a:pt x="135" y="199"/>
                  </a:cubicBezTo>
                  <a:cubicBezTo>
                    <a:pt x="136" y="199"/>
                    <a:pt x="137" y="200"/>
                    <a:pt x="139" y="201"/>
                  </a:cubicBezTo>
                  <a:cubicBezTo>
                    <a:pt x="140" y="201"/>
                    <a:pt x="142" y="202"/>
                    <a:pt x="145" y="203"/>
                  </a:cubicBezTo>
                  <a:cubicBezTo>
                    <a:pt x="147" y="203"/>
                    <a:pt x="148" y="203"/>
                    <a:pt x="149" y="204"/>
                  </a:cubicBezTo>
                  <a:cubicBezTo>
                    <a:pt x="151" y="204"/>
                    <a:pt x="152" y="204"/>
                    <a:pt x="153" y="205"/>
                  </a:cubicBezTo>
                  <a:cubicBezTo>
                    <a:pt x="154" y="205"/>
                    <a:pt x="154" y="206"/>
                    <a:pt x="155" y="207"/>
                  </a:cubicBezTo>
                  <a:cubicBezTo>
                    <a:pt x="155" y="207"/>
                    <a:pt x="156" y="208"/>
                    <a:pt x="156" y="209"/>
                  </a:cubicBezTo>
                  <a:cubicBezTo>
                    <a:pt x="156" y="211"/>
                    <a:pt x="155" y="213"/>
                    <a:pt x="153" y="214"/>
                  </a:cubicBezTo>
                  <a:cubicBezTo>
                    <a:pt x="152" y="215"/>
                    <a:pt x="149" y="215"/>
                    <a:pt x="146" y="215"/>
                  </a:cubicBezTo>
                  <a:cubicBezTo>
                    <a:pt x="143" y="215"/>
                    <a:pt x="141" y="215"/>
                    <a:pt x="139" y="214"/>
                  </a:cubicBezTo>
                  <a:cubicBezTo>
                    <a:pt x="137" y="213"/>
                    <a:pt x="136" y="211"/>
                    <a:pt x="136" y="209"/>
                  </a:cubicBezTo>
                  <a:cubicBezTo>
                    <a:pt x="131" y="210"/>
                    <a:pt x="131" y="210"/>
                    <a:pt x="131" y="210"/>
                  </a:cubicBezTo>
                  <a:cubicBezTo>
                    <a:pt x="133" y="216"/>
                    <a:pt x="138" y="219"/>
                    <a:pt x="146" y="219"/>
                  </a:cubicBezTo>
                  <a:cubicBezTo>
                    <a:pt x="151" y="219"/>
                    <a:pt x="154" y="218"/>
                    <a:pt x="157" y="216"/>
                  </a:cubicBezTo>
                  <a:cubicBezTo>
                    <a:pt x="159" y="215"/>
                    <a:pt x="160" y="212"/>
                    <a:pt x="160" y="209"/>
                  </a:cubicBezTo>
                  <a:cubicBezTo>
                    <a:pt x="160" y="208"/>
                    <a:pt x="160" y="207"/>
                    <a:pt x="160" y="206"/>
                  </a:cubicBezTo>
                  <a:cubicBezTo>
                    <a:pt x="159" y="205"/>
                    <a:pt x="159" y="204"/>
                    <a:pt x="158" y="203"/>
                  </a:cubicBezTo>
                  <a:close/>
                  <a:moveTo>
                    <a:pt x="56" y="191"/>
                  </a:moveTo>
                  <a:cubicBezTo>
                    <a:pt x="48" y="191"/>
                    <a:pt x="44" y="196"/>
                    <a:pt x="44" y="205"/>
                  </a:cubicBezTo>
                  <a:cubicBezTo>
                    <a:pt x="44" y="210"/>
                    <a:pt x="45" y="213"/>
                    <a:pt x="47" y="216"/>
                  </a:cubicBezTo>
                  <a:cubicBezTo>
                    <a:pt x="49" y="218"/>
                    <a:pt x="52" y="219"/>
                    <a:pt x="56" y="219"/>
                  </a:cubicBezTo>
                  <a:cubicBezTo>
                    <a:pt x="60" y="219"/>
                    <a:pt x="63" y="218"/>
                    <a:pt x="65" y="216"/>
                  </a:cubicBezTo>
                  <a:cubicBezTo>
                    <a:pt x="67" y="213"/>
                    <a:pt x="68" y="210"/>
                    <a:pt x="68" y="205"/>
                  </a:cubicBezTo>
                  <a:cubicBezTo>
                    <a:pt x="68" y="201"/>
                    <a:pt x="67" y="197"/>
                    <a:pt x="65" y="195"/>
                  </a:cubicBezTo>
                  <a:cubicBezTo>
                    <a:pt x="63" y="193"/>
                    <a:pt x="60" y="191"/>
                    <a:pt x="56" y="191"/>
                  </a:cubicBezTo>
                  <a:close/>
                  <a:moveTo>
                    <a:pt x="61" y="213"/>
                  </a:moveTo>
                  <a:cubicBezTo>
                    <a:pt x="60" y="215"/>
                    <a:pt x="58" y="216"/>
                    <a:pt x="56" y="216"/>
                  </a:cubicBezTo>
                  <a:cubicBezTo>
                    <a:pt x="53" y="216"/>
                    <a:pt x="51" y="215"/>
                    <a:pt x="50" y="213"/>
                  </a:cubicBezTo>
                  <a:cubicBezTo>
                    <a:pt x="49" y="211"/>
                    <a:pt x="49" y="209"/>
                    <a:pt x="49" y="205"/>
                  </a:cubicBezTo>
                  <a:cubicBezTo>
                    <a:pt x="49" y="202"/>
                    <a:pt x="49" y="199"/>
                    <a:pt x="50" y="197"/>
                  </a:cubicBezTo>
                  <a:cubicBezTo>
                    <a:pt x="51" y="196"/>
                    <a:pt x="53" y="195"/>
                    <a:pt x="56" y="195"/>
                  </a:cubicBezTo>
                  <a:cubicBezTo>
                    <a:pt x="59" y="195"/>
                    <a:pt x="60" y="196"/>
                    <a:pt x="61" y="197"/>
                  </a:cubicBezTo>
                  <a:cubicBezTo>
                    <a:pt x="63" y="199"/>
                    <a:pt x="63" y="202"/>
                    <a:pt x="63" y="205"/>
                  </a:cubicBezTo>
                  <a:cubicBezTo>
                    <a:pt x="63" y="209"/>
                    <a:pt x="63" y="212"/>
                    <a:pt x="61" y="213"/>
                  </a:cubicBezTo>
                  <a:close/>
                  <a:moveTo>
                    <a:pt x="188" y="191"/>
                  </a:moveTo>
                  <a:cubicBezTo>
                    <a:pt x="180" y="191"/>
                    <a:pt x="176" y="196"/>
                    <a:pt x="176" y="205"/>
                  </a:cubicBezTo>
                  <a:cubicBezTo>
                    <a:pt x="176" y="210"/>
                    <a:pt x="177" y="213"/>
                    <a:pt x="179" y="216"/>
                  </a:cubicBezTo>
                  <a:cubicBezTo>
                    <a:pt x="181" y="218"/>
                    <a:pt x="184" y="219"/>
                    <a:pt x="188" y="219"/>
                  </a:cubicBezTo>
                  <a:cubicBezTo>
                    <a:pt x="192" y="219"/>
                    <a:pt x="195" y="218"/>
                    <a:pt x="197" y="216"/>
                  </a:cubicBezTo>
                  <a:cubicBezTo>
                    <a:pt x="199" y="213"/>
                    <a:pt x="200" y="210"/>
                    <a:pt x="200" y="205"/>
                  </a:cubicBezTo>
                  <a:cubicBezTo>
                    <a:pt x="200" y="201"/>
                    <a:pt x="199" y="197"/>
                    <a:pt x="197" y="195"/>
                  </a:cubicBezTo>
                  <a:cubicBezTo>
                    <a:pt x="195" y="193"/>
                    <a:pt x="192" y="191"/>
                    <a:pt x="188" y="191"/>
                  </a:cubicBezTo>
                  <a:close/>
                  <a:moveTo>
                    <a:pt x="194" y="213"/>
                  </a:moveTo>
                  <a:cubicBezTo>
                    <a:pt x="192" y="215"/>
                    <a:pt x="190" y="216"/>
                    <a:pt x="188" y="216"/>
                  </a:cubicBezTo>
                  <a:cubicBezTo>
                    <a:pt x="185" y="216"/>
                    <a:pt x="184" y="215"/>
                    <a:pt x="182" y="213"/>
                  </a:cubicBezTo>
                  <a:cubicBezTo>
                    <a:pt x="181" y="211"/>
                    <a:pt x="181" y="209"/>
                    <a:pt x="181" y="205"/>
                  </a:cubicBezTo>
                  <a:cubicBezTo>
                    <a:pt x="181" y="202"/>
                    <a:pt x="181" y="199"/>
                    <a:pt x="182" y="197"/>
                  </a:cubicBezTo>
                  <a:cubicBezTo>
                    <a:pt x="184" y="196"/>
                    <a:pt x="185" y="195"/>
                    <a:pt x="188" y="195"/>
                  </a:cubicBezTo>
                  <a:cubicBezTo>
                    <a:pt x="191" y="195"/>
                    <a:pt x="193" y="196"/>
                    <a:pt x="194" y="197"/>
                  </a:cubicBezTo>
                  <a:cubicBezTo>
                    <a:pt x="195" y="199"/>
                    <a:pt x="195" y="202"/>
                    <a:pt x="195" y="205"/>
                  </a:cubicBezTo>
                  <a:cubicBezTo>
                    <a:pt x="195" y="209"/>
                    <a:pt x="195" y="212"/>
                    <a:pt x="194" y="213"/>
                  </a:cubicBezTo>
                  <a:close/>
                  <a:moveTo>
                    <a:pt x="95" y="192"/>
                  </a:moveTo>
                  <a:cubicBezTo>
                    <a:pt x="90" y="192"/>
                    <a:pt x="90" y="192"/>
                    <a:pt x="90" y="192"/>
                  </a:cubicBezTo>
                  <a:cubicBezTo>
                    <a:pt x="90" y="207"/>
                    <a:pt x="90" y="207"/>
                    <a:pt x="90" y="207"/>
                  </a:cubicBezTo>
                  <a:cubicBezTo>
                    <a:pt x="90" y="210"/>
                    <a:pt x="89" y="212"/>
                    <a:pt x="88" y="213"/>
                  </a:cubicBezTo>
                  <a:cubicBezTo>
                    <a:pt x="87" y="215"/>
                    <a:pt x="85" y="216"/>
                    <a:pt x="83" y="216"/>
                  </a:cubicBezTo>
                  <a:cubicBezTo>
                    <a:pt x="82" y="216"/>
                    <a:pt x="81" y="215"/>
                    <a:pt x="80" y="215"/>
                  </a:cubicBezTo>
                  <a:cubicBezTo>
                    <a:pt x="79" y="215"/>
                    <a:pt x="79" y="214"/>
                    <a:pt x="78" y="213"/>
                  </a:cubicBezTo>
                  <a:cubicBezTo>
                    <a:pt x="78" y="212"/>
                    <a:pt x="78" y="211"/>
                    <a:pt x="78" y="209"/>
                  </a:cubicBezTo>
                  <a:cubicBezTo>
                    <a:pt x="78" y="192"/>
                    <a:pt x="78" y="192"/>
                    <a:pt x="78" y="192"/>
                  </a:cubicBezTo>
                  <a:cubicBezTo>
                    <a:pt x="73" y="192"/>
                    <a:pt x="73" y="192"/>
                    <a:pt x="73" y="192"/>
                  </a:cubicBezTo>
                  <a:cubicBezTo>
                    <a:pt x="73" y="210"/>
                    <a:pt x="73" y="210"/>
                    <a:pt x="73" y="210"/>
                  </a:cubicBezTo>
                  <a:cubicBezTo>
                    <a:pt x="73" y="213"/>
                    <a:pt x="74" y="215"/>
                    <a:pt x="75" y="217"/>
                  </a:cubicBezTo>
                  <a:cubicBezTo>
                    <a:pt x="77" y="218"/>
                    <a:pt x="79" y="219"/>
                    <a:pt x="82" y="219"/>
                  </a:cubicBezTo>
                  <a:cubicBezTo>
                    <a:pt x="84" y="219"/>
                    <a:pt x="85" y="219"/>
                    <a:pt x="87" y="218"/>
                  </a:cubicBezTo>
                  <a:cubicBezTo>
                    <a:pt x="88" y="217"/>
                    <a:pt x="89" y="216"/>
                    <a:pt x="90" y="214"/>
                  </a:cubicBezTo>
                  <a:cubicBezTo>
                    <a:pt x="90" y="214"/>
                    <a:pt x="90" y="214"/>
                    <a:pt x="90" y="214"/>
                  </a:cubicBezTo>
                  <a:cubicBezTo>
                    <a:pt x="90" y="215"/>
                    <a:pt x="90" y="216"/>
                    <a:pt x="90" y="217"/>
                  </a:cubicBezTo>
                  <a:cubicBezTo>
                    <a:pt x="90" y="217"/>
                    <a:pt x="90" y="218"/>
                    <a:pt x="90" y="218"/>
                  </a:cubicBezTo>
                  <a:cubicBezTo>
                    <a:pt x="90" y="218"/>
                    <a:pt x="90" y="219"/>
                    <a:pt x="90" y="219"/>
                  </a:cubicBezTo>
                  <a:cubicBezTo>
                    <a:pt x="95" y="219"/>
                    <a:pt x="95" y="219"/>
                    <a:pt x="95" y="219"/>
                  </a:cubicBezTo>
                  <a:cubicBezTo>
                    <a:pt x="95" y="218"/>
                    <a:pt x="95" y="216"/>
                    <a:pt x="95" y="213"/>
                  </a:cubicBezTo>
                  <a:lnTo>
                    <a:pt x="95" y="192"/>
                  </a:lnTo>
                  <a:close/>
                  <a:moveTo>
                    <a:pt x="40" y="184"/>
                  </a:moveTo>
                  <a:cubicBezTo>
                    <a:pt x="30" y="200"/>
                    <a:pt x="30" y="200"/>
                    <a:pt x="30" y="200"/>
                  </a:cubicBezTo>
                  <a:cubicBezTo>
                    <a:pt x="19" y="184"/>
                    <a:pt x="19" y="184"/>
                    <a:pt x="19" y="184"/>
                  </a:cubicBezTo>
                  <a:cubicBezTo>
                    <a:pt x="14" y="184"/>
                    <a:pt x="14" y="184"/>
                    <a:pt x="14" y="184"/>
                  </a:cubicBezTo>
                  <a:cubicBezTo>
                    <a:pt x="27" y="204"/>
                    <a:pt x="27" y="204"/>
                    <a:pt x="27" y="204"/>
                  </a:cubicBezTo>
                  <a:cubicBezTo>
                    <a:pt x="27" y="219"/>
                    <a:pt x="27" y="219"/>
                    <a:pt x="27" y="219"/>
                  </a:cubicBezTo>
                  <a:cubicBezTo>
                    <a:pt x="32" y="219"/>
                    <a:pt x="32" y="219"/>
                    <a:pt x="32" y="219"/>
                  </a:cubicBezTo>
                  <a:cubicBezTo>
                    <a:pt x="32" y="204"/>
                    <a:pt x="32" y="204"/>
                    <a:pt x="32" y="204"/>
                  </a:cubicBezTo>
                  <a:cubicBezTo>
                    <a:pt x="45" y="184"/>
                    <a:pt x="45" y="184"/>
                    <a:pt x="45" y="184"/>
                  </a:cubicBezTo>
                  <a:lnTo>
                    <a:pt x="40" y="184"/>
                  </a:lnTo>
                  <a:close/>
                  <a:moveTo>
                    <a:pt x="481" y="193"/>
                  </a:moveTo>
                  <a:cubicBezTo>
                    <a:pt x="480" y="194"/>
                    <a:pt x="480" y="195"/>
                    <a:pt x="479" y="197"/>
                  </a:cubicBezTo>
                  <a:cubicBezTo>
                    <a:pt x="479" y="197"/>
                    <a:pt x="479" y="197"/>
                    <a:pt x="479" y="197"/>
                  </a:cubicBezTo>
                  <a:cubicBezTo>
                    <a:pt x="479" y="197"/>
                    <a:pt x="479" y="195"/>
                    <a:pt x="479" y="192"/>
                  </a:cubicBezTo>
                  <a:cubicBezTo>
                    <a:pt x="474" y="192"/>
                    <a:pt x="474" y="192"/>
                    <a:pt x="474" y="192"/>
                  </a:cubicBezTo>
                  <a:cubicBezTo>
                    <a:pt x="475" y="194"/>
                    <a:pt x="475" y="196"/>
                    <a:pt x="475" y="198"/>
                  </a:cubicBezTo>
                  <a:cubicBezTo>
                    <a:pt x="475" y="219"/>
                    <a:pt x="475" y="219"/>
                    <a:pt x="475" y="219"/>
                  </a:cubicBezTo>
                  <a:cubicBezTo>
                    <a:pt x="479" y="219"/>
                    <a:pt x="479" y="219"/>
                    <a:pt x="479" y="219"/>
                  </a:cubicBezTo>
                  <a:cubicBezTo>
                    <a:pt x="479" y="205"/>
                    <a:pt x="479" y="205"/>
                    <a:pt x="479" y="205"/>
                  </a:cubicBezTo>
                  <a:cubicBezTo>
                    <a:pt x="479" y="202"/>
                    <a:pt x="479" y="199"/>
                    <a:pt x="480" y="198"/>
                  </a:cubicBezTo>
                  <a:cubicBezTo>
                    <a:pt x="481" y="196"/>
                    <a:pt x="483" y="195"/>
                    <a:pt x="485" y="195"/>
                  </a:cubicBezTo>
                  <a:cubicBezTo>
                    <a:pt x="486" y="195"/>
                    <a:pt x="486" y="196"/>
                    <a:pt x="487" y="196"/>
                  </a:cubicBezTo>
                  <a:cubicBezTo>
                    <a:pt x="487" y="192"/>
                    <a:pt x="487" y="192"/>
                    <a:pt x="487" y="192"/>
                  </a:cubicBezTo>
                  <a:cubicBezTo>
                    <a:pt x="486" y="191"/>
                    <a:pt x="486" y="191"/>
                    <a:pt x="485" y="191"/>
                  </a:cubicBezTo>
                  <a:cubicBezTo>
                    <a:pt x="484" y="191"/>
                    <a:pt x="482" y="192"/>
                    <a:pt x="481" y="193"/>
                  </a:cubicBezTo>
                  <a:close/>
                  <a:moveTo>
                    <a:pt x="434" y="199"/>
                  </a:moveTo>
                  <a:cubicBezTo>
                    <a:pt x="415" y="199"/>
                    <a:pt x="415" y="199"/>
                    <a:pt x="415" y="199"/>
                  </a:cubicBezTo>
                  <a:cubicBezTo>
                    <a:pt x="415" y="184"/>
                    <a:pt x="415" y="184"/>
                    <a:pt x="415" y="184"/>
                  </a:cubicBezTo>
                  <a:cubicBezTo>
                    <a:pt x="411" y="184"/>
                    <a:pt x="411" y="184"/>
                    <a:pt x="411" y="184"/>
                  </a:cubicBezTo>
                  <a:cubicBezTo>
                    <a:pt x="411" y="219"/>
                    <a:pt x="411" y="219"/>
                    <a:pt x="411" y="219"/>
                  </a:cubicBezTo>
                  <a:cubicBezTo>
                    <a:pt x="415" y="219"/>
                    <a:pt x="415" y="219"/>
                    <a:pt x="415" y="219"/>
                  </a:cubicBezTo>
                  <a:cubicBezTo>
                    <a:pt x="415" y="203"/>
                    <a:pt x="415" y="203"/>
                    <a:pt x="415" y="203"/>
                  </a:cubicBezTo>
                  <a:cubicBezTo>
                    <a:pt x="434" y="203"/>
                    <a:pt x="434" y="203"/>
                    <a:pt x="434" y="203"/>
                  </a:cubicBezTo>
                  <a:cubicBezTo>
                    <a:pt x="434" y="219"/>
                    <a:pt x="434" y="219"/>
                    <a:pt x="434" y="219"/>
                  </a:cubicBezTo>
                  <a:cubicBezTo>
                    <a:pt x="439" y="219"/>
                    <a:pt x="439" y="219"/>
                    <a:pt x="439" y="219"/>
                  </a:cubicBezTo>
                  <a:cubicBezTo>
                    <a:pt x="439" y="184"/>
                    <a:pt x="439" y="184"/>
                    <a:pt x="439" y="184"/>
                  </a:cubicBezTo>
                  <a:cubicBezTo>
                    <a:pt x="434" y="184"/>
                    <a:pt x="434" y="184"/>
                    <a:pt x="434" y="184"/>
                  </a:cubicBezTo>
                  <a:lnTo>
                    <a:pt x="434" y="199"/>
                  </a:lnTo>
                  <a:close/>
                  <a:moveTo>
                    <a:pt x="387" y="215"/>
                  </a:moveTo>
                  <a:cubicBezTo>
                    <a:pt x="387" y="214"/>
                    <a:pt x="387" y="213"/>
                    <a:pt x="387" y="212"/>
                  </a:cubicBezTo>
                  <a:cubicBezTo>
                    <a:pt x="387" y="195"/>
                    <a:pt x="387" y="195"/>
                    <a:pt x="387" y="195"/>
                  </a:cubicBezTo>
                  <a:cubicBezTo>
                    <a:pt x="392" y="195"/>
                    <a:pt x="392" y="195"/>
                    <a:pt x="392" y="195"/>
                  </a:cubicBezTo>
                  <a:cubicBezTo>
                    <a:pt x="392" y="192"/>
                    <a:pt x="392" y="192"/>
                    <a:pt x="392" y="192"/>
                  </a:cubicBezTo>
                  <a:cubicBezTo>
                    <a:pt x="387" y="192"/>
                    <a:pt x="387" y="192"/>
                    <a:pt x="387" y="192"/>
                  </a:cubicBezTo>
                  <a:cubicBezTo>
                    <a:pt x="387" y="186"/>
                    <a:pt x="387" y="186"/>
                    <a:pt x="387" y="186"/>
                  </a:cubicBezTo>
                  <a:cubicBezTo>
                    <a:pt x="384" y="186"/>
                    <a:pt x="384" y="186"/>
                    <a:pt x="384" y="186"/>
                  </a:cubicBezTo>
                  <a:cubicBezTo>
                    <a:pt x="382" y="192"/>
                    <a:pt x="382" y="192"/>
                    <a:pt x="382" y="192"/>
                  </a:cubicBezTo>
                  <a:cubicBezTo>
                    <a:pt x="379" y="192"/>
                    <a:pt x="379" y="192"/>
                    <a:pt x="379" y="192"/>
                  </a:cubicBezTo>
                  <a:cubicBezTo>
                    <a:pt x="379" y="195"/>
                    <a:pt x="379" y="195"/>
                    <a:pt x="379" y="195"/>
                  </a:cubicBezTo>
                  <a:cubicBezTo>
                    <a:pt x="382" y="195"/>
                    <a:pt x="382" y="195"/>
                    <a:pt x="382" y="195"/>
                  </a:cubicBezTo>
                  <a:cubicBezTo>
                    <a:pt x="382" y="213"/>
                    <a:pt x="382" y="213"/>
                    <a:pt x="382" y="213"/>
                  </a:cubicBezTo>
                  <a:cubicBezTo>
                    <a:pt x="382" y="217"/>
                    <a:pt x="384" y="219"/>
                    <a:pt x="387" y="219"/>
                  </a:cubicBezTo>
                  <a:cubicBezTo>
                    <a:pt x="389" y="219"/>
                    <a:pt x="391" y="219"/>
                    <a:pt x="392" y="218"/>
                  </a:cubicBezTo>
                  <a:cubicBezTo>
                    <a:pt x="392" y="215"/>
                    <a:pt x="392" y="215"/>
                    <a:pt x="392" y="215"/>
                  </a:cubicBezTo>
                  <a:cubicBezTo>
                    <a:pt x="391" y="215"/>
                    <a:pt x="390" y="215"/>
                    <a:pt x="389" y="215"/>
                  </a:cubicBezTo>
                  <a:cubicBezTo>
                    <a:pt x="388" y="215"/>
                    <a:pt x="388" y="215"/>
                    <a:pt x="387" y="215"/>
                  </a:cubicBezTo>
                  <a:close/>
                  <a:moveTo>
                    <a:pt x="377" y="192"/>
                  </a:moveTo>
                  <a:cubicBezTo>
                    <a:pt x="372" y="192"/>
                    <a:pt x="372" y="192"/>
                    <a:pt x="372" y="192"/>
                  </a:cubicBezTo>
                  <a:cubicBezTo>
                    <a:pt x="366" y="202"/>
                    <a:pt x="366" y="202"/>
                    <a:pt x="366" y="202"/>
                  </a:cubicBezTo>
                  <a:cubicBezTo>
                    <a:pt x="359" y="192"/>
                    <a:pt x="359" y="192"/>
                    <a:pt x="359" y="192"/>
                  </a:cubicBezTo>
                  <a:cubicBezTo>
                    <a:pt x="354" y="192"/>
                    <a:pt x="354" y="192"/>
                    <a:pt x="354" y="192"/>
                  </a:cubicBezTo>
                  <a:cubicBezTo>
                    <a:pt x="363" y="205"/>
                    <a:pt x="363" y="205"/>
                    <a:pt x="363" y="205"/>
                  </a:cubicBezTo>
                  <a:cubicBezTo>
                    <a:pt x="354" y="219"/>
                    <a:pt x="354" y="219"/>
                    <a:pt x="354" y="219"/>
                  </a:cubicBezTo>
                  <a:cubicBezTo>
                    <a:pt x="358" y="219"/>
                    <a:pt x="358" y="219"/>
                    <a:pt x="358" y="219"/>
                  </a:cubicBezTo>
                  <a:cubicBezTo>
                    <a:pt x="366" y="208"/>
                    <a:pt x="366" y="208"/>
                    <a:pt x="366" y="208"/>
                  </a:cubicBezTo>
                  <a:cubicBezTo>
                    <a:pt x="373" y="219"/>
                    <a:pt x="373" y="219"/>
                    <a:pt x="373" y="219"/>
                  </a:cubicBezTo>
                  <a:cubicBezTo>
                    <a:pt x="378" y="219"/>
                    <a:pt x="378" y="219"/>
                    <a:pt x="378" y="219"/>
                  </a:cubicBezTo>
                  <a:cubicBezTo>
                    <a:pt x="368" y="205"/>
                    <a:pt x="368" y="205"/>
                    <a:pt x="368" y="205"/>
                  </a:cubicBezTo>
                  <a:lnTo>
                    <a:pt x="377" y="192"/>
                  </a:lnTo>
                  <a:close/>
                  <a:moveTo>
                    <a:pt x="457" y="191"/>
                  </a:moveTo>
                  <a:cubicBezTo>
                    <a:pt x="453" y="191"/>
                    <a:pt x="450" y="193"/>
                    <a:pt x="448" y="195"/>
                  </a:cubicBezTo>
                  <a:cubicBezTo>
                    <a:pt x="446" y="197"/>
                    <a:pt x="445" y="201"/>
                    <a:pt x="445" y="205"/>
                  </a:cubicBezTo>
                  <a:cubicBezTo>
                    <a:pt x="445" y="210"/>
                    <a:pt x="446" y="213"/>
                    <a:pt x="448" y="216"/>
                  </a:cubicBezTo>
                  <a:cubicBezTo>
                    <a:pt x="450" y="218"/>
                    <a:pt x="453" y="219"/>
                    <a:pt x="457" y="219"/>
                  </a:cubicBezTo>
                  <a:cubicBezTo>
                    <a:pt x="463" y="219"/>
                    <a:pt x="467" y="217"/>
                    <a:pt x="468" y="213"/>
                  </a:cubicBezTo>
                  <a:cubicBezTo>
                    <a:pt x="464" y="212"/>
                    <a:pt x="464" y="212"/>
                    <a:pt x="464" y="212"/>
                  </a:cubicBezTo>
                  <a:cubicBezTo>
                    <a:pt x="464" y="213"/>
                    <a:pt x="463" y="214"/>
                    <a:pt x="462" y="215"/>
                  </a:cubicBezTo>
                  <a:cubicBezTo>
                    <a:pt x="461" y="215"/>
                    <a:pt x="459" y="216"/>
                    <a:pt x="457" y="216"/>
                  </a:cubicBezTo>
                  <a:cubicBezTo>
                    <a:pt x="455" y="216"/>
                    <a:pt x="453" y="215"/>
                    <a:pt x="452" y="213"/>
                  </a:cubicBezTo>
                  <a:cubicBezTo>
                    <a:pt x="450" y="212"/>
                    <a:pt x="450" y="209"/>
                    <a:pt x="450" y="206"/>
                  </a:cubicBezTo>
                  <a:cubicBezTo>
                    <a:pt x="469" y="206"/>
                    <a:pt x="469" y="206"/>
                    <a:pt x="469" y="206"/>
                  </a:cubicBezTo>
                  <a:cubicBezTo>
                    <a:pt x="469" y="206"/>
                    <a:pt x="469" y="206"/>
                    <a:pt x="469" y="206"/>
                  </a:cubicBezTo>
                  <a:cubicBezTo>
                    <a:pt x="469" y="196"/>
                    <a:pt x="465" y="191"/>
                    <a:pt x="457" y="191"/>
                  </a:cubicBezTo>
                  <a:close/>
                  <a:moveTo>
                    <a:pt x="450" y="203"/>
                  </a:moveTo>
                  <a:cubicBezTo>
                    <a:pt x="450" y="200"/>
                    <a:pt x="451" y="198"/>
                    <a:pt x="452" y="197"/>
                  </a:cubicBezTo>
                  <a:cubicBezTo>
                    <a:pt x="453" y="195"/>
                    <a:pt x="455" y="195"/>
                    <a:pt x="457" y="195"/>
                  </a:cubicBezTo>
                  <a:cubicBezTo>
                    <a:pt x="459" y="195"/>
                    <a:pt x="461" y="195"/>
                    <a:pt x="462" y="197"/>
                  </a:cubicBezTo>
                  <a:cubicBezTo>
                    <a:pt x="463" y="198"/>
                    <a:pt x="464" y="200"/>
                    <a:pt x="464" y="203"/>
                  </a:cubicBezTo>
                  <a:lnTo>
                    <a:pt x="450" y="203"/>
                  </a:lnTo>
                  <a:close/>
                  <a:moveTo>
                    <a:pt x="502" y="191"/>
                  </a:moveTo>
                  <a:cubicBezTo>
                    <a:pt x="498" y="191"/>
                    <a:pt x="495" y="193"/>
                    <a:pt x="493" y="195"/>
                  </a:cubicBezTo>
                  <a:cubicBezTo>
                    <a:pt x="491" y="197"/>
                    <a:pt x="490" y="201"/>
                    <a:pt x="490" y="205"/>
                  </a:cubicBezTo>
                  <a:cubicBezTo>
                    <a:pt x="490" y="210"/>
                    <a:pt x="491" y="213"/>
                    <a:pt x="493" y="216"/>
                  </a:cubicBezTo>
                  <a:cubicBezTo>
                    <a:pt x="495" y="218"/>
                    <a:pt x="498" y="219"/>
                    <a:pt x="502" y="219"/>
                  </a:cubicBezTo>
                  <a:cubicBezTo>
                    <a:pt x="508" y="219"/>
                    <a:pt x="511" y="217"/>
                    <a:pt x="513" y="213"/>
                  </a:cubicBezTo>
                  <a:cubicBezTo>
                    <a:pt x="509" y="212"/>
                    <a:pt x="509" y="212"/>
                    <a:pt x="509" y="212"/>
                  </a:cubicBezTo>
                  <a:cubicBezTo>
                    <a:pt x="509" y="213"/>
                    <a:pt x="508" y="214"/>
                    <a:pt x="507" y="215"/>
                  </a:cubicBezTo>
                  <a:cubicBezTo>
                    <a:pt x="506" y="215"/>
                    <a:pt x="504" y="216"/>
                    <a:pt x="502" y="216"/>
                  </a:cubicBezTo>
                  <a:cubicBezTo>
                    <a:pt x="500" y="216"/>
                    <a:pt x="498" y="215"/>
                    <a:pt x="497" y="213"/>
                  </a:cubicBezTo>
                  <a:cubicBezTo>
                    <a:pt x="495" y="212"/>
                    <a:pt x="495" y="209"/>
                    <a:pt x="495" y="206"/>
                  </a:cubicBezTo>
                  <a:cubicBezTo>
                    <a:pt x="514" y="206"/>
                    <a:pt x="514" y="206"/>
                    <a:pt x="514" y="206"/>
                  </a:cubicBezTo>
                  <a:cubicBezTo>
                    <a:pt x="514" y="206"/>
                    <a:pt x="514" y="206"/>
                    <a:pt x="514" y="206"/>
                  </a:cubicBezTo>
                  <a:cubicBezTo>
                    <a:pt x="514" y="196"/>
                    <a:pt x="510" y="191"/>
                    <a:pt x="502" y="191"/>
                  </a:cubicBezTo>
                  <a:close/>
                  <a:moveTo>
                    <a:pt x="495" y="203"/>
                  </a:moveTo>
                  <a:cubicBezTo>
                    <a:pt x="495" y="200"/>
                    <a:pt x="496" y="198"/>
                    <a:pt x="497" y="197"/>
                  </a:cubicBezTo>
                  <a:cubicBezTo>
                    <a:pt x="498" y="195"/>
                    <a:pt x="500" y="195"/>
                    <a:pt x="502" y="195"/>
                  </a:cubicBezTo>
                  <a:cubicBezTo>
                    <a:pt x="504" y="195"/>
                    <a:pt x="506" y="195"/>
                    <a:pt x="507" y="197"/>
                  </a:cubicBezTo>
                  <a:cubicBezTo>
                    <a:pt x="508" y="198"/>
                    <a:pt x="509" y="200"/>
                    <a:pt x="509" y="203"/>
                  </a:cubicBezTo>
                  <a:lnTo>
                    <a:pt x="495" y="203"/>
                  </a:lnTo>
                  <a:close/>
                  <a:moveTo>
                    <a:pt x="329" y="184"/>
                  </a:moveTo>
                  <a:cubicBezTo>
                    <a:pt x="301" y="184"/>
                    <a:pt x="301" y="184"/>
                    <a:pt x="301" y="184"/>
                  </a:cubicBezTo>
                  <a:cubicBezTo>
                    <a:pt x="301" y="188"/>
                    <a:pt x="301" y="188"/>
                    <a:pt x="301" y="188"/>
                  </a:cubicBezTo>
                  <a:cubicBezTo>
                    <a:pt x="313" y="188"/>
                    <a:pt x="313" y="188"/>
                    <a:pt x="313" y="188"/>
                  </a:cubicBezTo>
                  <a:cubicBezTo>
                    <a:pt x="313" y="219"/>
                    <a:pt x="313" y="219"/>
                    <a:pt x="313" y="219"/>
                  </a:cubicBezTo>
                  <a:cubicBezTo>
                    <a:pt x="317" y="219"/>
                    <a:pt x="317" y="219"/>
                    <a:pt x="317" y="219"/>
                  </a:cubicBezTo>
                  <a:cubicBezTo>
                    <a:pt x="317" y="188"/>
                    <a:pt x="317" y="188"/>
                    <a:pt x="317" y="188"/>
                  </a:cubicBezTo>
                  <a:cubicBezTo>
                    <a:pt x="329" y="188"/>
                    <a:pt x="329" y="188"/>
                    <a:pt x="329" y="188"/>
                  </a:cubicBezTo>
                  <a:lnTo>
                    <a:pt x="329" y="184"/>
                  </a:lnTo>
                  <a:close/>
                  <a:moveTo>
                    <a:pt x="255" y="215"/>
                  </a:moveTo>
                  <a:cubicBezTo>
                    <a:pt x="255" y="214"/>
                    <a:pt x="254" y="213"/>
                    <a:pt x="254" y="212"/>
                  </a:cubicBezTo>
                  <a:cubicBezTo>
                    <a:pt x="254" y="200"/>
                    <a:pt x="254" y="200"/>
                    <a:pt x="254" y="200"/>
                  </a:cubicBezTo>
                  <a:cubicBezTo>
                    <a:pt x="254" y="197"/>
                    <a:pt x="254" y="195"/>
                    <a:pt x="252" y="194"/>
                  </a:cubicBezTo>
                  <a:cubicBezTo>
                    <a:pt x="250" y="192"/>
                    <a:pt x="248" y="191"/>
                    <a:pt x="244" y="191"/>
                  </a:cubicBezTo>
                  <a:cubicBezTo>
                    <a:pt x="238" y="191"/>
                    <a:pt x="234" y="194"/>
                    <a:pt x="234" y="199"/>
                  </a:cubicBezTo>
                  <a:cubicBezTo>
                    <a:pt x="238" y="199"/>
                    <a:pt x="238" y="199"/>
                    <a:pt x="238" y="199"/>
                  </a:cubicBezTo>
                  <a:cubicBezTo>
                    <a:pt x="238" y="198"/>
                    <a:pt x="239" y="196"/>
                    <a:pt x="240" y="196"/>
                  </a:cubicBezTo>
                  <a:cubicBezTo>
                    <a:pt x="241" y="195"/>
                    <a:pt x="242" y="195"/>
                    <a:pt x="244" y="195"/>
                  </a:cubicBezTo>
                  <a:cubicBezTo>
                    <a:pt x="246" y="195"/>
                    <a:pt x="248" y="195"/>
                    <a:pt x="248" y="196"/>
                  </a:cubicBezTo>
                  <a:cubicBezTo>
                    <a:pt x="249" y="197"/>
                    <a:pt x="250" y="199"/>
                    <a:pt x="250" y="201"/>
                  </a:cubicBezTo>
                  <a:cubicBezTo>
                    <a:pt x="250" y="202"/>
                    <a:pt x="250" y="202"/>
                    <a:pt x="250" y="202"/>
                  </a:cubicBezTo>
                  <a:cubicBezTo>
                    <a:pt x="244" y="202"/>
                    <a:pt x="244" y="202"/>
                    <a:pt x="244" y="202"/>
                  </a:cubicBezTo>
                  <a:cubicBezTo>
                    <a:pt x="240" y="203"/>
                    <a:pt x="237" y="203"/>
                    <a:pt x="235" y="205"/>
                  </a:cubicBezTo>
                  <a:cubicBezTo>
                    <a:pt x="233" y="206"/>
                    <a:pt x="232" y="208"/>
                    <a:pt x="232" y="211"/>
                  </a:cubicBezTo>
                  <a:cubicBezTo>
                    <a:pt x="232" y="214"/>
                    <a:pt x="233" y="216"/>
                    <a:pt x="234" y="217"/>
                  </a:cubicBezTo>
                  <a:cubicBezTo>
                    <a:pt x="236" y="218"/>
                    <a:pt x="238" y="219"/>
                    <a:pt x="240" y="219"/>
                  </a:cubicBezTo>
                  <a:cubicBezTo>
                    <a:pt x="243" y="219"/>
                    <a:pt x="244" y="219"/>
                    <a:pt x="246" y="218"/>
                  </a:cubicBezTo>
                  <a:cubicBezTo>
                    <a:pt x="247" y="217"/>
                    <a:pt x="249" y="216"/>
                    <a:pt x="250" y="214"/>
                  </a:cubicBezTo>
                  <a:cubicBezTo>
                    <a:pt x="250" y="214"/>
                    <a:pt x="250" y="214"/>
                    <a:pt x="250" y="214"/>
                  </a:cubicBezTo>
                  <a:cubicBezTo>
                    <a:pt x="250" y="215"/>
                    <a:pt x="251" y="217"/>
                    <a:pt x="251" y="218"/>
                  </a:cubicBezTo>
                  <a:cubicBezTo>
                    <a:pt x="252" y="218"/>
                    <a:pt x="253" y="219"/>
                    <a:pt x="255" y="219"/>
                  </a:cubicBezTo>
                  <a:cubicBezTo>
                    <a:pt x="256" y="219"/>
                    <a:pt x="257" y="219"/>
                    <a:pt x="258" y="218"/>
                  </a:cubicBezTo>
                  <a:cubicBezTo>
                    <a:pt x="258" y="216"/>
                    <a:pt x="258" y="216"/>
                    <a:pt x="258" y="216"/>
                  </a:cubicBezTo>
                  <a:cubicBezTo>
                    <a:pt x="258" y="216"/>
                    <a:pt x="257" y="216"/>
                    <a:pt x="257" y="216"/>
                  </a:cubicBezTo>
                  <a:cubicBezTo>
                    <a:pt x="256" y="216"/>
                    <a:pt x="255" y="216"/>
                    <a:pt x="255" y="215"/>
                  </a:cubicBezTo>
                  <a:close/>
                  <a:moveTo>
                    <a:pt x="250" y="208"/>
                  </a:moveTo>
                  <a:cubicBezTo>
                    <a:pt x="250" y="209"/>
                    <a:pt x="250" y="210"/>
                    <a:pt x="249" y="212"/>
                  </a:cubicBezTo>
                  <a:cubicBezTo>
                    <a:pt x="248" y="213"/>
                    <a:pt x="247" y="214"/>
                    <a:pt x="246" y="215"/>
                  </a:cubicBezTo>
                  <a:cubicBezTo>
                    <a:pt x="245" y="215"/>
                    <a:pt x="243" y="216"/>
                    <a:pt x="241" y="216"/>
                  </a:cubicBezTo>
                  <a:cubicBezTo>
                    <a:pt x="240" y="216"/>
                    <a:pt x="239" y="215"/>
                    <a:pt x="238" y="215"/>
                  </a:cubicBezTo>
                  <a:cubicBezTo>
                    <a:pt x="237" y="214"/>
                    <a:pt x="237" y="213"/>
                    <a:pt x="237" y="211"/>
                  </a:cubicBezTo>
                  <a:cubicBezTo>
                    <a:pt x="237" y="210"/>
                    <a:pt x="237" y="209"/>
                    <a:pt x="238" y="208"/>
                  </a:cubicBezTo>
                  <a:cubicBezTo>
                    <a:pt x="238" y="207"/>
                    <a:pt x="239" y="207"/>
                    <a:pt x="240" y="206"/>
                  </a:cubicBezTo>
                  <a:cubicBezTo>
                    <a:pt x="241" y="206"/>
                    <a:pt x="243" y="206"/>
                    <a:pt x="245" y="206"/>
                  </a:cubicBezTo>
                  <a:cubicBezTo>
                    <a:pt x="250" y="205"/>
                    <a:pt x="250" y="205"/>
                    <a:pt x="250" y="205"/>
                  </a:cubicBezTo>
                  <a:lnTo>
                    <a:pt x="250" y="208"/>
                  </a:lnTo>
                  <a:close/>
                  <a:moveTo>
                    <a:pt x="275" y="191"/>
                  </a:moveTo>
                  <a:cubicBezTo>
                    <a:pt x="273" y="191"/>
                    <a:pt x="271" y="192"/>
                    <a:pt x="270" y="193"/>
                  </a:cubicBezTo>
                  <a:cubicBezTo>
                    <a:pt x="268" y="193"/>
                    <a:pt x="267" y="195"/>
                    <a:pt x="266" y="196"/>
                  </a:cubicBezTo>
                  <a:cubicBezTo>
                    <a:pt x="266" y="196"/>
                    <a:pt x="266" y="196"/>
                    <a:pt x="266" y="196"/>
                  </a:cubicBezTo>
                  <a:cubicBezTo>
                    <a:pt x="266" y="195"/>
                    <a:pt x="266" y="194"/>
                    <a:pt x="266" y="194"/>
                  </a:cubicBezTo>
                  <a:cubicBezTo>
                    <a:pt x="266" y="193"/>
                    <a:pt x="266" y="193"/>
                    <a:pt x="266" y="193"/>
                  </a:cubicBezTo>
                  <a:cubicBezTo>
                    <a:pt x="266" y="192"/>
                    <a:pt x="266" y="192"/>
                    <a:pt x="266" y="192"/>
                  </a:cubicBezTo>
                  <a:cubicBezTo>
                    <a:pt x="262" y="192"/>
                    <a:pt x="262" y="192"/>
                    <a:pt x="262" y="192"/>
                  </a:cubicBezTo>
                  <a:cubicBezTo>
                    <a:pt x="262" y="193"/>
                    <a:pt x="262" y="195"/>
                    <a:pt x="262" y="198"/>
                  </a:cubicBezTo>
                  <a:cubicBezTo>
                    <a:pt x="262" y="219"/>
                    <a:pt x="262" y="219"/>
                    <a:pt x="262" y="219"/>
                  </a:cubicBezTo>
                  <a:cubicBezTo>
                    <a:pt x="266" y="219"/>
                    <a:pt x="266" y="219"/>
                    <a:pt x="266" y="219"/>
                  </a:cubicBezTo>
                  <a:cubicBezTo>
                    <a:pt x="266" y="203"/>
                    <a:pt x="266" y="203"/>
                    <a:pt x="266" y="203"/>
                  </a:cubicBezTo>
                  <a:cubicBezTo>
                    <a:pt x="266" y="201"/>
                    <a:pt x="267" y="199"/>
                    <a:pt x="268" y="197"/>
                  </a:cubicBezTo>
                  <a:cubicBezTo>
                    <a:pt x="269" y="196"/>
                    <a:pt x="271" y="195"/>
                    <a:pt x="273" y="195"/>
                  </a:cubicBezTo>
                  <a:cubicBezTo>
                    <a:pt x="275" y="195"/>
                    <a:pt x="276" y="195"/>
                    <a:pt x="277" y="195"/>
                  </a:cubicBezTo>
                  <a:cubicBezTo>
                    <a:pt x="277" y="196"/>
                    <a:pt x="278" y="197"/>
                    <a:pt x="278" y="198"/>
                  </a:cubicBezTo>
                  <a:cubicBezTo>
                    <a:pt x="279" y="199"/>
                    <a:pt x="279" y="200"/>
                    <a:pt x="279" y="202"/>
                  </a:cubicBezTo>
                  <a:cubicBezTo>
                    <a:pt x="279" y="219"/>
                    <a:pt x="279" y="219"/>
                    <a:pt x="279" y="219"/>
                  </a:cubicBezTo>
                  <a:cubicBezTo>
                    <a:pt x="283" y="219"/>
                    <a:pt x="283" y="219"/>
                    <a:pt x="283" y="219"/>
                  </a:cubicBezTo>
                  <a:cubicBezTo>
                    <a:pt x="283" y="201"/>
                    <a:pt x="283" y="201"/>
                    <a:pt x="283" y="201"/>
                  </a:cubicBezTo>
                  <a:cubicBezTo>
                    <a:pt x="283" y="197"/>
                    <a:pt x="282" y="195"/>
                    <a:pt x="281" y="194"/>
                  </a:cubicBezTo>
                  <a:cubicBezTo>
                    <a:pt x="280" y="192"/>
                    <a:pt x="278" y="191"/>
                    <a:pt x="275" y="191"/>
                  </a:cubicBezTo>
                  <a:close/>
                  <a:moveTo>
                    <a:pt x="339" y="191"/>
                  </a:moveTo>
                  <a:cubicBezTo>
                    <a:pt x="335" y="191"/>
                    <a:pt x="332" y="193"/>
                    <a:pt x="330" y="195"/>
                  </a:cubicBezTo>
                  <a:cubicBezTo>
                    <a:pt x="328" y="197"/>
                    <a:pt x="327" y="201"/>
                    <a:pt x="327" y="205"/>
                  </a:cubicBezTo>
                  <a:cubicBezTo>
                    <a:pt x="327" y="210"/>
                    <a:pt x="328" y="213"/>
                    <a:pt x="330" y="216"/>
                  </a:cubicBezTo>
                  <a:cubicBezTo>
                    <a:pt x="332" y="218"/>
                    <a:pt x="335" y="219"/>
                    <a:pt x="339" y="219"/>
                  </a:cubicBezTo>
                  <a:cubicBezTo>
                    <a:pt x="345" y="219"/>
                    <a:pt x="348" y="217"/>
                    <a:pt x="350" y="213"/>
                  </a:cubicBezTo>
                  <a:cubicBezTo>
                    <a:pt x="346" y="212"/>
                    <a:pt x="346" y="212"/>
                    <a:pt x="346" y="212"/>
                  </a:cubicBezTo>
                  <a:cubicBezTo>
                    <a:pt x="346" y="213"/>
                    <a:pt x="345" y="214"/>
                    <a:pt x="344" y="215"/>
                  </a:cubicBezTo>
                  <a:cubicBezTo>
                    <a:pt x="343" y="215"/>
                    <a:pt x="341" y="216"/>
                    <a:pt x="339" y="216"/>
                  </a:cubicBezTo>
                  <a:cubicBezTo>
                    <a:pt x="337" y="216"/>
                    <a:pt x="335" y="215"/>
                    <a:pt x="334" y="213"/>
                  </a:cubicBezTo>
                  <a:cubicBezTo>
                    <a:pt x="332" y="212"/>
                    <a:pt x="332" y="209"/>
                    <a:pt x="332" y="206"/>
                  </a:cubicBezTo>
                  <a:cubicBezTo>
                    <a:pt x="351" y="206"/>
                    <a:pt x="351" y="206"/>
                    <a:pt x="351" y="206"/>
                  </a:cubicBezTo>
                  <a:cubicBezTo>
                    <a:pt x="351" y="206"/>
                    <a:pt x="351" y="206"/>
                    <a:pt x="351" y="206"/>
                  </a:cubicBezTo>
                  <a:cubicBezTo>
                    <a:pt x="351" y="196"/>
                    <a:pt x="347" y="191"/>
                    <a:pt x="339" y="191"/>
                  </a:cubicBezTo>
                  <a:close/>
                  <a:moveTo>
                    <a:pt x="332" y="203"/>
                  </a:moveTo>
                  <a:cubicBezTo>
                    <a:pt x="332" y="200"/>
                    <a:pt x="333" y="198"/>
                    <a:pt x="334" y="197"/>
                  </a:cubicBezTo>
                  <a:cubicBezTo>
                    <a:pt x="335" y="195"/>
                    <a:pt x="337" y="195"/>
                    <a:pt x="339" y="195"/>
                  </a:cubicBezTo>
                  <a:cubicBezTo>
                    <a:pt x="341" y="195"/>
                    <a:pt x="343" y="195"/>
                    <a:pt x="344" y="197"/>
                  </a:cubicBezTo>
                  <a:cubicBezTo>
                    <a:pt x="345" y="198"/>
                    <a:pt x="346" y="200"/>
                    <a:pt x="346" y="203"/>
                  </a:cubicBezTo>
                  <a:lnTo>
                    <a:pt x="332" y="203"/>
                  </a:lnTo>
                  <a:close/>
                  <a:moveTo>
                    <a:pt x="223" y="194"/>
                  </a:moveTo>
                  <a:cubicBezTo>
                    <a:pt x="222" y="195"/>
                    <a:pt x="222" y="196"/>
                    <a:pt x="222" y="196"/>
                  </a:cubicBezTo>
                  <a:cubicBezTo>
                    <a:pt x="222" y="196"/>
                    <a:pt x="222" y="196"/>
                    <a:pt x="222" y="196"/>
                  </a:cubicBezTo>
                  <a:cubicBezTo>
                    <a:pt x="222" y="195"/>
                    <a:pt x="221" y="194"/>
                    <a:pt x="219" y="193"/>
                  </a:cubicBezTo>
                  <a:cubicBezTo>
                    <a:pt x="218" y="192"/>
                    <a:pt x="216" y="191"/>
                    <a:pt x="214" y="191"/>
                  </a:cubicBezTo>
                  <a:cubicBezTo>
                    <a:pt x="211" y="191"/>
                    <a:pt x="208" y="193"/>
                    <a:pt x="207" y="195"/>
                  </a:cubicBezTo>
                  <a:cubicBezTo>
                    <a:pt x="205" y="197"/>
                    <a:pt x="204" y="201"/>
                    <a:pt x="204" y="205"/>
                  </a:cubicBezTo>
                  <a:cubicBezTo>
                    <a:pt x="204" y="210"/>
                    <a:pt x="205" y="213"/>
                    <a:pt x="206" y="216"/>
                  </a:cubicBezTo>
                  <a:cubicBezTo>
                    <a:pt x="208" y="218"/>
                    <a:pt x="210" y="219"/>
                    <a:pt x="214" y="219"/>
                  </a:cubicBezTo>
                  <a:cubicBezTo>
                    <a:pt x="216" y="219"/>
                    <a:pt x="217" y="218"/>
                    <a:pt x="219" y="218"/>
                  </a:cubicBezTo>
                  <a:cubicBezTo>
                    <a:pt x="220" y="217"/>
                    <a:pt x="221" y="215"/>
                    <a:pt x="222" y="214"/>
                  </a:cubicBezTo>
                  <a:cubicBezTo>
                    <a:pt x="222" y="214"/>
                    <a:pt x="222" y="214"/>
                    <a:pt x="222" y="214"/>
                  </a:cubicBezTo>
                  <a:cubicBezTo>
                    <a:pt x="222" y="218"/>
                    <a:pt x="222" y="218"/>
                    <a:pt x="222" y="218"/>
                  </a:cubicBezTo>
                  <a:cubicBezTo>
                    <a:pt x="222" y="223"/>
                    <a:pt x="220" y="226"/>
                    <a:pt x="216" y="226"/>
                  </a:cubicBezTo>
                  <a:cubicBezTo>
                    <a:pt x="214" y="226"/>
                    <a:pt x="213" y="225"/>
                    <a:pt x="212" y="225"/>
                  </a:cubicBezTo>
                  <a:cubicBezTo>
                    <a:pt x="211" y="224"/>
                    <a:pt x="210" y="223"/>
                    <a:pt x="210" y="222"/>
                  </a:cubicBezTo>
                  <a:cubicBezTo>
                    <a:pt x="205" y="223"/>
                    <a:pt x="205" y="223"/>
                    <a:pt x="205" y="223"/>
                  </a:cubicBezTo>
                  <a:cubicBezTo>
                    <a:pt x="206" y="225"/>
                    <a:pt x="207" y="226"/>
                    <a:pt x="209" y="227"/>
                  </a:cubicBezTo>
                  <a:cubicBezTo>
                    <a:pt x="210" y="229"/>
                    <a:pt x="213" y="229"/>
                    <a:pt x="216" y="229"/>
                  </a:cubicBezTo>
                  <a:cubicBezTo>
                    <a:pt x="223" y="229"/>
                    <a:pt x="227" y="225"/>
                    <a:pt x="227" y="218"/>
                  </a:cubicBezTo>
                  <a:cubicBezTo>
                    <a:pt x="227" y="197"/>
                    <a:pt x="227" y="197"/>
                    <a:pt x="227" y="197"/>
                  </a:cubicBezTo>
                  <a:cubicBezTo>
                    <a:pt x="227" y="195"/>
                    <a:pt x="227" y="193"/>
                    <a:pt x="227" y="192"/>
                  </a:cubicBezTo>
                  <a:cubicBezTo>
                    <a:pt x="223" y="192"/>
                    <a:pt x="223" y="192"/>
                    <a:pt x="223" y="192"/>
                  </a:cubicBezTo>
                  <a:cubicBezTo>
                    <a:pt x="223" y="192"/>
                    <a:pt x="223" y="193"/>
                    <a:pt x="223" y="194"/>
                  </a:cubicBezTo>
                  <a:close/>
                  <a:moveTo>
                    <a:pt x="221" y="211"/>
                  </a:moveTo>
                  <a:cubicBezTo>
                    <a:pt x="221" y="212"/>
                    <a:pt x="220" y="213"/>
                    <a:pt x="219" y="214"/>
                  </a:cubicBezTo>
                  <a:cubicBezTo>
                    <a:pt x="218" y="215"/>
                    <a:pt x="217" y="216"/>
                    <a:pt x="215" y="216"/>
                  </a:cubicBezTo>
                  <a:cubicBezTo>
                    <a:pt x="213" y="216"/>
                    <a:pt x="211" y="215"/>
                    <a:pt x="210" y="213"/>
                  </a:cubicBezTo>
                  <a:cubicBezTo>
                    <a:pt x="209" y="212"/>
                    <a:pt x="209" y="209"/>
                    <a:pt x="209" y="205"/>
                  </a:cubicBezTo>
                  <a:cubicBezTo>
                    <a:pt x="209" y="202"/>
                    <a:pt x="209" y="199"/>
                    <a:pt x="210" y="197"/>
                  </a:cubicBezTo>
                  <a:cubicBezTo>
                    <a:pt x="211" y="196"/>
                    <a:pt x="213" y="195"/>
                    <a:pt x="215" y="195"/>
                  </a:cubicBezTo>
                  <a:cubicBezTo>
                    <a:pt x="217" y="195"/>
                    <a:pt x="218" y="195"/>
                    <a:pt x="219" y="196"/>
                  </a:cubicBezTo>
                  <a:cubicBezTo>
                    <a:pt x="220" y="197"/>
                    <a:pt x="221" y="198"/>
                    <a:pt x="221" y="200"/>
                  </a:cubicBezTo>
                  <a:cubicBezTo>
                    <a:pt x="222" y="201"/>
                    <a:pt x="222" y="203"/>
                    <a:pt x="222" y="205"/>
                  </a:cubicBezTo>
                  <a:cubicBezTo>
                    <a:pt x="222" y="207"/>
                    <a:pt x="222" y="209"/>
                    <a:pt x="221" y="211"/>
                  </a:cubicBezTo>
                  <a:close/>
                  <a:moveTo>
                    <a:pt x="742" y="0"/>
                  </a:moveTo>
                  <a:cubicBezTo>
                    <a:pt x="734" y="20"/>
                    <a:pt x="734" y="20"/>
                    <a:pt x="734" y="20"/>
                  </a:cubicBezTo>
                  <a:cubicBezTo>
                    <a:pt x="734" y="20"/>
                    <a:pt x="734" y="21"/>
                    <a:pt x="733" y="22"/>
                  </a:cubicBezTo>
                  <a:cubicBezTo>
                    <a:pt x="733" y="23"/>
                    <a:pt x="733" y="24"/>
                    <a:pt x="733" y="25"/>
                  </a:cubicBezTo>
                  <a:cubicBezTo>
                    <a:pt x="733" y="24"/>
                    <a:pt x="732" y="24"/>
                    <a:pt x="732" y="23"/>
                  </a:cubicBezTo>
                  <a:cubicBezTo>
                    <a:pt x="732" y="22"/>
                    <a:pt x="732" y="21"/>
                    <a:pt x="731" y="20"/>
                  </a:cubicBezTo>
                  <a:cubicBezTo>
                    <a:pt x="724" y="0"/>
                    <a:pt x="724" y="0"/>
                    <a:pt x="724" y="0"/>
                  </a:cubicBezTo>
                  <a:cubicBezTo>
                    <a:pt x="718" y="0"/>
                    <a:pt x="718" y="0"/>
                    <a:pt x="718" y="0"/>
                  </a:cubicBezTo>
                  <a:cubicBezTo>
                    <a:pt x="718" y="29"/>
                    <a:pt x="718" y="29"/>
                    <a:pt x="718" y="29"/>
                  </a:cubicBezTo>
                  <a:cubicBezTo>
                    <a:pt x="722" y="29"/>
                    <a:pt x="722" y="29"/>
                    <a:pt x="722" y="29"/>
                  </a:cubicBezTo>
                  <a:cubicBezTo>
                    <a:pt x="722" y="10"/>
                    <a:pt x="722" y="10"/>
                    <a:pt x="722" y="10"/>
                  </a:cubicBezTo>
                  <a:cubicBezTo>
                    <a:pt x="722" y="6"/>
                    <a:pt x="722" y="6"/>
                    <a:pt x="722" y="6"/>
                  </a:cubicBezTo>
                  <a:cubicBezTo>
                    <a:pt x="722" y="3"/>
                    <a:pt x="722" y="3"/>
                    <a:pt x="722" y="3"/>
                  </a:cubicBezTo>
                  <a:cubicBezTo>
                    <a:pt x="722" y="6"/>
                    <a:pt x="722" y="6"/>
                    <a:pt x="722" y="6"/>
                  </a:cubicBezTo>
                  <a:cubicBezTo>
                    <a:pt x="724" y="9"/>
                    <a:pt x="724" y="9"/>
                    <a:pt x="724" y="9"/>
                  </a:cubicBezTo>
                  <a:cubicBezTo>
                    <a:pt x="731" y="29"/>
                    <a:pt x="731" y="29"/>
                    <a:pt x="731" y="29"/>
                  </a:cubicBezTo>
                  <a:cubicBezTo>
                    <a:pt x="734" y="29"/>
                    <a:pt x="734" y="29"/>
                    <a:pt x="734" y="29"/>
                  </a:cubicBezTo>
                  <a:cubicBezTo>
                    <a:pt x="742" y="9"/>
                    <a:pt x="742" y="9"/>
                    <a:pt x="742" y="9"/>
                  </a:cubicBezTo>
                  <a:cubicBezTo>
                    <a:pt x="742" y="8"/>
                    <a:pt x="743" y="6"/>
                    <a:pt x="743" y="3"/>
                  </a:cubicBezTo>
                  <a:cubicBezTo>
                    <a:pt x="743" y="5"/>
                    <a:pt x="743" y="7"/>
                    <a:pt x="743" y="10"/>
                  </a:cubicBezTo>
                  <a:cubicBezTo>
                    <a:pt x="743" y="29"/>
                    <a:pt x="743" y="29"/>
                    <a:pt x="743" y="29"/>
                  </a:cubicBezTo>
                  <a:cubicBezTo>
                    <a:pt x="747" y="29"/>
                    <a:pt x="747" y="29"/>
                    <a:pt x="747" y="29"/>
                  </a:cubicBezTo>
                  <a:cubicBezTo>
                    <a:pt x="747" y="0"/>
                    <a:pt x="747" y="0"/>
                    <a:pt x="747" y="0"/>
                  </a:cubicBezTo>
                  <a:lnTo>
                    <a:pt x="742" y="0"/>
                  </a:lnTo>
                  <a:close/>
                  <a:moveTo>
                    <a:pt x="690" y="3"/>
                  </a:moveTo>
                  <a:cubicBezTo>
                    <a:pt x="700" y="3"/>
                    <a:pt x="700" y="3"/>
                    <a:pt x="700" y="3"/>
                  </a:cubicBezTo>
                  <a:cubicBezTo>
                    <a:pt x="700" y="29"/>
                    <a:pt x="700" y="29"/>
                    <a:pt x="700" y="29"/>
                  </a:cubicBezTo>
                  <a:cubicBezTo>
                    <a:pt x="704" y="29"/>
                    <a:pt x="704" y="29"/>
                    <a:pt x="704" y="29"/>
                  </a:cubicBezTo>
                  <a:cubicBezTo>
                    <a:pt x="704" y="3"/>
                    <a:pt x="704" y="3"/>
                    <a:pt x="704" y="3"/>
                  </a:cubicBezTo>
                  <a:cubicBezTo>
                    <a:pt x="714" y="3"/>
                    <a:pt x="714" y="3"/>
                    <a:pt x="714" y="3"/>
                  </a:cubicBezTo>
                  <a:cubicBezTo>
                    <a:pt x="714" y="0"/>
                    <a:pt x="714" y="0"/>
                    <a:pt x="714" y="0"/>
                  </a:cubicBezTo>
                  <a:cubicBezTo>
                    <a:pt x="690" y="0"/>
                    <a:pt x="690" y="0"/>
                    <a:pt x="690" y="0"/>
                  </a:cubicBezTo>
                  <a:lnTo>
                    <a:pt x="690" y="3"/>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5D0C7905-8193-4F28-B716-A321F8BAACB1}"/>
              </a:ext>
            </a:extLst>
          </p:cNvPr>
          <p:cNvSpPr>
            <a:spLocks noGrp="1"/>
          </p:cNvSpPr>
          <p:nvPr>
            <p:ph type="pic" sz="quarter" idx="13"/>
          </p:nvPr>
        </p:nvSpPr>
        <p:spPr/>
      </p:sp>
    </p:spTree>
    <p:extLst>
      <p:ext uri="{BB962C8B-B14F-4D97-AF65-F5344CB8AC3E}">
        <p14:creationId xmlns:p14="http://schemas.microsoft.com/office/powerpoint/2010/main" val="1788104406"/>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Content Placeholder 17">
            <a:extLst>
              <a:ext uri="{FF2B5EF4-FFF2-40B4-BE49-F238E27FC236}">
                <a16:creationId xmlns:a16="http://schemas.microsoft.com/office/drawing/2014/main" id="{E32D19B5-E712-48BD-BDFE-3DEEB6D14A71}"/>
              </a:ext>
            </a:extLst>
          </p:cNvPr>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Open Sans" panose="020B0606030504020204" pitchFamily="34" charset="0"/>
                <a:ea typeface="Open Sans" panose="020B0606030504020204" pitchFamily="34" charset="0"/>
                <a:cs typeface="Open Sans" panose="020B0606030504020204" pitchFamily="34" charset="0"/>
              </a:rPr>
              <a:t>How it works:</a:t>
            </a:r>
          </a:p>
        </p:txBody>
      </p:sp>
      <p:sp>
        <p:nvSpPr>
          <p:cNvPr id="35" name="Oval 34" descr="Small circle">
            <a:extLst>
              <a:ext uri="{FF2B5EF4-FFF2-40B4-BE49-F238E27FC236}">
                <a16:creationId xmlns:a16="http://schemas.microsoft.com/office/drawing/2014/main" id="{ED679F3C-2A75-4704-8B79-22CB6AC9EB55}"/>
              </a:ext>
            </a:extLst>
          </p:cNvPr>
          <p:cNvSpPr/>
          <p:nvPr/>
        </p:nvSpPr>
        <p:spPr bwMode="blackWhite">
          <a:xfrm>
            <a:off x="603195" y="1917997"/>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descr="Number 1">
            <a:extLst>
              <a:ext uri="{FF2B5EF4-FFF2-40B4-BE49-F238E27FC236}">
                <a16:creationId xmlns:a16="http://schemas.microsoft.com/office/drawing/2014/main" id="{BBF1B0BB-E9CA-49D6-BCE5-6085EABF4010}"/>
              </a:ext>
            </a:extLst>
          </p:cNvPr>
          <p:cNvSpPr txBox="1">
            <a:spLocks noChangeAspect="1"/>
          </p:cNvSpPr>
          <p:nvPr/>
        </p:nvSpPr>
        <p:spPr bwMode="blackWhite">
          <a:xfrm>
            <a:off x="531552" y="1934287"/>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sp>
        <p:nvSpPr>
          <p:cNvPr id="38" name="Content Placeholder 17">
            <a:extLst>
              <a:ext uri="{FF2B5EF4-FFF2-40B4-BE49-F238E27FC236}">
                <a16:creationId xmlns:a16="http://schemas.microsoft.com/office/drawing/2014/main" id="{4EAD56FF-3B71-4525-95CB-3C193A489373}"/>
              </a:ext>
            </a:extLst>
          </p:cNvPr>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Start a new presentation by going to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File</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&gt;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New</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&gt;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Blank</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Presentation</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0" name="Oval 39" descr="Small circle">
            <a:extLst>
              <a:ext uri="{FF2B5EF4-FFF2-40B4-BE49-F238E27FC236}">
                <a16:creationId xmlns:a16="http://schemas.microsoft.com/office/drawing/2014/main" id="{C02BF28E-C5D1-4FA1-9635-1BB6EE6E2835}"/>
              </a:ext>
            </a:extLst>
          </p:cNvPr>
          <p:cNvSpPr/>
          <p:nvPr/>
        </p:nvSpPr>
        <p:spPr bwMode="blackWhite">
          <a:xfrm>
            <a:off x="603195" y="2804257"/>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descr="Number 2">
            <a:extLst>
              <a:ext uri="{FF2B5EF4-FFF2-40B4-BE49-F238E27FC236}">
                <a16:creationId xmlns:a16="http://schemas.microsoft.com/office/drawing/2014/main" id="{125CD33A-F0B6-439B-8FD8-03EB6FB7D115}"/>
              </a:ext>
            </a:extLst>
          </p:cNvPr>
          <p:cNvSpPr txBox="1">
            <a:spLocks noChangeAspect="1"/>
          </p:cNvSpPr>
          <p:nvPr/>
        </p:nvSpPr>
        <p:spPr bwMode="blackWhite">
          <a:xfrm>
            <a:off x="531552" y="2820547"/>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sp>
        <p:nvSpPr>
          <p:cNvPr id="63" name="Content Placeholder 17">
            <a:extLst>
              <a:ext uri="{FF2B5EF4-FFF2-40B4-BE49-F238E27FC236}">
                <a16:creationId xmlns:a16="http://schemas.microsoft.com/office/drawing/2014/main" id="{5879DDF0-5AFB-4988-BF8A-713831A4E574}"/>
              </a:ext>
            </a:extLst>
          </p:cNvPr>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On the very first slide, add a picture: Go to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Insert</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&gt;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Pictures</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or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Insert</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&gt;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Online</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Pictures</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and choose the picture.</a:t>
            </a:r>
            <a:b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br>
            <a:b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b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Hint: </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You need to be online when you add the picture.</a:t>
            </a:r>
          </a:p>
        </p:txBody>
      </p:sp>
      <p:sp>
        <p:nvSpPr>
          <p:cNvPr id="66" name="Oval 65" descr="Small circle">
            <a:extLst>
              <a:ext uri="{FF2B5EF4-FFF2-40B4-BE49-F238E27FC236}">
                <a16:creationId xmlns:a16="http://schemas.microsoft.com/office/drawing/2014/main" id="{EE9D240C-F7B4-465C-BBA2-B66DD0A90160}"/>
              </a:ext>
            </a:extLst>
          </p:cNvPr>
          <p:cNvSpPr/>
          <p:nvPr/>
        </p:nvSpPr>
        <p:spPr bwMode="blackWhite">
          <a:xfrm>
            <a:off x="603195" y="4208299"/>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descr="Number 3">
            <a:extLst>
              <a:ext uri="{FF2B5EF4-FFF2-40B4-BE49-F238E27FC236}">
                <a16:creationId xmlns:a16="http://schemas.microsoft.com/office/drawing/2014/main" id="{5D656DB1-89E8-4A65-AC4A-570E8B2085A6}"/>
              </a:ext>
            </a:extLst>
          </p:cNvPr>
          <p:cNvSpPr txBox="1">
            <a:spLocks noChangeAspect="1"/>
          </p:cNvSpPr>
          <p:nvPr/>
        </p:nvSpPr>
        <p:spPr bwMode="blackWhite">
          <a:xfrm>
            <a:off x="531552" y="4224589"/>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sp>
        <p:nvSpPr>
          <p:cNvPr id="69" name="Content Placeholder 17">
            <a:extLst>
              <a:ext uri="{FF2B5EF4-FFF2-40B4-BE49-F238E27FC236}">
                <a16:creationId xmlns:a16="http://schemas.microsoft.com/office/drawing/2014/main" id="{9A7C431A-852D-4372-AD2B-A8A0761D4C7A}"/>
              </a:ext>
            </a:extLst>
          </p:cNvPr>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When PowerPoint asks your permission to get design ideas, select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Let's</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Go</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71" name="Oval 70" descr="Small circle">
            <a:extLst>
              <a:ext uri="{FF2B5EF4-FFF2-40B4-BE49-F238E27FC236}">
                <a16:creationId xmlns:a16="http://schemas.microsoft.com/office/drawing/2014/main" id="{16E9E326-5579-4B71-93EA-D390E80A65DA}"/>
              </a:ext>
            </a:extLst>
          </p:cNvPr>
          <p:cNvSpPr/>
          <p:nvPr/>
        </p:nvSpPr>
        <p:spPr bwMode="blackWhite">
          <a:xfrm>
            <a:off x="603195" y="5137379"/>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descr="Number 4">
            <a:extLst>
              <a:ext uri="{FF2B5EF4-FFF2-40B4-BE49-F238E27FC236}">
                <a16:creationId xmlns:a16="http://schemas.microsoft.com/office/drawing/2014/main" id="{70A9B566-9176-4F64-A9A0-0B5F5D2F6A0B}"/>
              </a:ext>
            </a:extLst>
          </p:cNvPr>
          <p:cNvSpPr txBox="1">
            <a:spLocks noChangeAspect="1"/>
          </p:cNvSpPr>
          <p:nvPr/>
        </p:nvSpPr>
        <p:spPr bwMode="blackWhite">
          <a:xfrm>
            <a:off x="531552" y="5153669"/>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sp>
        <p:nvSpPr>
          <p:cNvPr id="73" name="Content Placeholder 17">
            <a:extLst>
              <a:ext uri="{FF2B5EF4-FFF2-40B4-BE49-F238E27FC236}">
                <a16:creationId xmlns:a16="http://schemas.microsoft.com/office/drawing/2014/main" id="{4A3CBD14-8F37-4D00-90DD-2FDB9F1E705A}"/>
              </a:ext>
            </a:extLst>
          </p:cNvPr>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Choose a design you like from the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Design</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Ideas</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task pane.</a:t>
            </a:r>
          </a:p>
        </p:txBody>
      </p:sp>
      <p:sp>
        <p:nvSpPr>
          <p:cNvPr id="13" name="Title 12">
            <a:extLst>
              <a:ext uri="{FF2B5EF4-FFF2-40B4-BE49-F238E27FC236}">
                <a16:creationId xmlns:a16="http://schemas.microsoft.com/office/drawing/2014/main" id="{C1B6C8CB-F953-4B23-AF5B-00E30E7DC382}"/>
              </a:ext>
            </a:extLst>
          </p:cNvPr>
          <p:cNvSpPr>
            <a:spLocks noGrp="1"/>
          </p:cNvSpPr>
          <p:nvPr>
            <p:ph type="title"/>
          </p:nvPr>
        </p:nvSpPr>
        <p:spPr/>
        <p:txBody>
          <a:bodyPr>
            <a:normAutofit/>
          </a:bodyPr>
          <a:lstStyle/>
          <a:p>
            <a:r>
              <a:rPr lang="en-US" dirty="0"/>
              <a:t>Designer helps you get your point across</a:t>
            </a:r>
          </a:p>
        </p:txBody>
      </p:sp>
      <p:sp>
        <p:nvSpPr>
          <p:cNvPr id="3" name="Picture Placeholder 2">
            <a:extLst>
              <a:ext uri="{FF2B5EF4-FFF2-40B4-BE49-F238E27FC236}">
                <a16:creationId xmlns:a16="http://schemas.microsoft.com/office/drawing/2014/main" id="{328C7A3E-ECD4-4B99-8C31-0ECFBC8F692F}"/>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B0007E7C-508C-4B6D-856B-F44AD8AD91E6}"/>
              </a:ext>
            </a:extLst>
          </p:cNvPr>
          <p:cNvSpPr>
            <a:spLocks noGrp="1"/>
          </p:cNvSpPr>
          <p:nvPr>
            <p:ph type="pic" sz="quarter" idx="14"/>
          </p:nvPr>
        </p:nvSpPr>
        <p:spPr/>
      </p:sp>
    </p:spTree>
    <p:extLst>
      <p:ext uri="{BB962C8B-B14F-4D97-AF65-F5344CB8AC3E}">
        <p14:creationId xmlns:p14="http://schemas.microsoft.com/office/powerpoint/2010/main" val="95075004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itle 8">
            <a:extLst>
              <a:ext uri="{FF2B5EF4-FFF2-40B4-BE49-F238E27FC236}">
                <a16:creationId xmlns:a16="http://schemas.microsoft.com/office/drawing/2014/main" id="{C428E4F7-C06F-413B-87A7-E8FEA14AC7FD}"/>
              </a:ext>
            </a:extLst>
          </p:cNvPr>
          <p:cNvSpPr>
            <a:spLocks noGrp="1"/>
          </p:cNvSpPr>
          <p:nvPr>
            <p:ph type="title"/>
          </p:nvPr>
        </p:nvSpPr>
        <p:spPr/>
        <p:txBody>
          <a:bodyPr>
            <a:normAutofit/>
          </a:bodyPr>
          <a:lstStyle/>
          <a:p>
            <a:r>
              <a:rPr lang="en-US" dirty="0"/>
              <a:t>Designer helps you get your point across</a:t>
            </a:r>
          </a:p>
        </p:txBody>
      </p:sp>
      <p:sp>
        <p:nvSpPr>
          <p:cNvPr id="25" name="Content Placeholder 4">
            <a:extLst>
              <a:ext uri="{FF2B5EF4-FFF2-40B4-BE49-F238E27FC236}">
                <a16:creationId xmlns:a16="http://schemas.microsoft.com/office/drawing/2014/main" id="{D7D5E7C9-B2DE-4DE5-9CB4-33DBCE035E7A}"/>
              </a:ext>
            </a:extLst>
          </p:cNvPr>
          <p:cNvSpPr txBox="1">
            <a:spLocks/>
          </p:cNvSpPr>
          <p:nvPr/>
        </p:nvSpPr>
        <p:spPr>
          <a:xfrm>
            <a:off x="541610" y="1431010"/>
            <a:ext cx="4557164" cy="4790886"/>
          </a:xfrm>
          <a:prstGeom prst="rect">
            <a:avLst/>
          </a:prstGeom>
        </p:spPr>
        <p:txBody>
          <a:bodyPr vert="horz" lIns="91440" tIns="45720" rIns="91440" bIns="45720" rtlCol="0">
            <a:norm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ts val="1800"/>
              </a:lnSpc>
              <a:spcAft>
                <a:spcPts val="600"/>
              </a:spcAft>
              <a:buFont typeface="Arial" panose="020B0604020202020204" pitchFamily="34" charset="0"/>
              <a:buNone/>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Morph makes smooth animations and object movements in your presentation. You use two similar slides to perform the animation, but it looks to your audience like the action happens on one slide. </a:t>
            </a:r>
          </a:p>
          <a:p>
            <a:pPr marL="0" indent="0" algn="l">
              <a:lnSpc>
                <a:spcPts val="1800"/>
              </a:lnSpc>
              <a:spcAft>
                <a:spcPts val="600"/>
              </a:spcAft>
              <a:buFont typeface="Arial" panose="020B0604020202020204" pitchFamily="34" charset="0"/>
              <a:buNone/>
            </a:pPr>
            <a:r>
              <a:rPr lang="en-US" b="1" dirty="0">
                <a:solidFill>
                  <a:srgbClr val="D24726"/>
                </a:solidFill>
                <a:latin typeface="Open Sans" panose="020B0606030504020204" pitchFamily="34" charset="0"/>
                <a:ea typeface="Open Sans" panose="020B0606030504020204" pitchFamily="34" charset="0"/>
                <a:cs typeface="Open Sans" panose="020B0606030504020204" pitchFamily="34" charset="0"/>
              </a:rPr>
              <a:t>Play</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the video on the right to see a quick example.</a:t>
            </a:r>
          </a:p>
          <a:p>
            <a:pPr marL="0" indent="0" algn="l">
              <a:lnSpc>
                <a:spcPts val="1800"/>
              </a:lnSpc>
              <a:spcAft>
                <a:spcPts val="600"/>
              </a:spcAft>
              <a:buFont typeface="Arial" panose="020B0604020202020204" pitchFamily="34" charset="0"/>
              <a:buNone/>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Morph is a subscription-only feature. If you have an Office 365 subscription, you can try it yourself with the steps on the next slide.</a:t>
            </a:r>
          </a:p>
          <a:p>
            <a:pPr marL="0" indent="0" algn="l">
              <a:lnSpc>
                <a:spcPts val="1800"/>
              </a:lnSpc>
              <a:spcAft>
                <a:spcPts val="600"/>
              </a:spcAft>
              <a:buFont typeface="Arial" panose="020B0604020202020204" pitchFamily="34" charset="0"/>
              <a:buNone/>
            </a:pPr>
            <a:endPar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4F3EA90C-CC31-4B56-B102-3B387A93697D}"/>
              </a:ext>
            </a:extLst>
          </p:cNvPr>
          <p:cNvSpPr>
            <a:spLocks noGrp="1"/>
          </p:cNvSpPr>
          <p:nvPr>
            <p:ph type="pic" sz="quarter" idx="13"/>
          </p:nvPr>
        </p:nvSpPr>
        <p:spPr/>
      </p:sp>
    </p:spTree>
    <p:extLst>
      <p:ext uri="{BB962C8B-B14F-4D97-AF65-F5344CB8AC3E}">
        <p14:creationId xmlns:p14="http://schemas.microsoft.com/office/powerpoint/2010/main" val="860541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17">
            <a:extLst>
              <a:ext uri="{FF2B5EF4-FFF2-40B4-BE49-F238E27FC236}">
                <a16:creationId xmlns:a16="http://schemas.microsoft.com/office/drawing/2014/main" id="{FCF9CC03-C93A-413D-B1ED-EAA3D906160A}"/>
              </a:ext>
            </a:extLst>
          </p:cNvPr>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Open Sans" panose="020B0606030504020204" pitchFamily="34" charset="0"/>
                <a:ea typeface="Open Sans" panose="020B0606030504020204" pitchFamily="34" charset="0"/>
                <a:cs typeface="Open Sans" panose="020B0606030504020204" pitchFamily="34" charset="0"/>
              </a:rPr>
              <a:t>Try it yourself with these two simple “planets”:</a:t>
            </a:r>
          </a:p>
        </p:txBody>
      </p:sp>
      <p:grpSp>
        <p:nvGrpSpPr>
          <p:cNvPr id="10" name="Group 9" descr="Small circle with number 1 inside  indicating step 1">
            <a:extLst>
              <a:ext uri="{FF2B5EF4-FFF2-40B4-BE49-F238E27FC236}">
                <a16:creationId xmlns:a16="http://schemas.microsoft.com/office/drawing/2014/main" id="{02E50928-F651-4708-B8B3-FF7A2A39257E}"/>
              </a:ext>
            </a:extLst>
          </p:cNvPr>
          <p:cNvGrpSpPr/>
          <p:nvPr/>
        </p:nvGrpSpPr>
        <p:grpSpPr bwMode="blackWhite">
          <a:xfrm>
            <a:off x="558723" y="1917997"/>
            <a:ext cx="558179" cy="409838"/>
            <a:chOff x="6953426" y="711274"/>
            <a:chExt cx="558179" cy="409838"/>
          </a:xfrm>
        </p:grpSpPr>
        <p:sp>
          <p:nvSpPr>
            <p:cNvPr id="11" name="Oval 10" descr="Small circle">
              <a:extLst>
                <a:ext uri="{FF2B5EF4-FFF2-40B4-BE49-F238E27FC236}">
                  <a16:creationId xmlns:a16="http://schemas.microsoft.com/office/drawing/2014/main" id="{B8E66950-BF3A-4EF2-B4C5-5CE5C06240BD}"/>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descr="Number 1">
              <a:extLst>
                <a:ext uri="{FF2B5EF4-FFF2-40B4-BE49-F238E27FC236}">
                  <a16:creationId xmlns:a16="http://schemas.microsoft.com/office/drawing/2014/main" id="{59851CE9-5279-4389-A3BB-E84E4E42F57A}"/>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grpSp>
      <p:sp>
        <p:nvSpPr>
          <p:cNvPr id="13" name="Content Placeholder 17">
            <a:extLst>
              <a:ext uri="{FF2B5EF4-FFF2-40B4-BE49-F238E27FC236}">
                <a16:creationId xmlns:a16="http://schemas.microsoft.com/office/drawing/2014/main" id="{22203CE4-F9A2-43B5-A4FC-CA0B9BA9FDCC}"/>
              </a:ext>
            </a:extLst>
          </p:cNvPr>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Duplicate this slide: Right-click the slide thumbnail and select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Duplicate</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Slide</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2" name="Title 41">
            <a:extLst>
              <a:ext uri="{FF2B5EF4-FFF2-40B4-BE49-F238E27FC236}">
                <a16:creationId xmlns:a16="http://schemas.microsoft.com/office/drawing/2014/main" id="{E16646BD-BF45-4E52-A6BD-307DB4461CD2}"/>
              </a:ext>
            </a:extLst>
          </p:cNvPr>
          <p:cNvSpPr>
            <a:spLocks noGrp="1"/>
          </p:cNvSpPr>
          <p:nvPr>
            <p:ph type="title"/>
          </p:nvPr>
        </p:nvSpPr>
        <p:spPr/>
        <p:txBody>
          <a:bodyPr>
            <a:normAutofit/>
          </a:bodyPr>
          <a:lstStyle/>
          <a:p>
            <a:r>
              <a:rPr lang="en-US" dirty="0"/>
              <a:t>Designer helps you get your point across</a:t>
            </a:r>
          </a:p>
        </p:txBody>
      </p:sp>
      <p:grpSp>
        <p:nvGrpSpPr>
          <p:cNvPr id="15" name="Group 14" descr="Small circle with number 2 inside  indicating step 2">
            <a:extLst>
              <a:ext uri="{FF2B5EF4-FFF2-40B4-BE49-F238E27FC236}">
                <a16:creationId xmlns:a16="http://schemas.microsoft.com/office/drawing/2014/main" id="{607E6DD1-9637-460B-AE52-F4C23972EC19}"/>
              </a:ext>
            </a:extLst>
          </p:cNvPr>
          <p:cNvGrpSpPr/>
          <p:nvPr/>
        </p:nvGrpSpPr>
        <p:grpSpPr bwMode="blackWhite">
          <a:xfrm>
            <a:off x="558723" y="2896735"/>
            <a:ext cx="558179" cy="409838"/>
            <a:chOff x="6953426" y="711274"/>
            <a:chExt cx="558179" cy="409838"/>
          </a:xfrm>
        </p:grpSpPr>
        <p:sp>
          <p:nvSpPr>
            <p:cNvPr id="16" name="Oval 15" descr="Small circle">
              <a:extLst>
                <a:ext uri="{FF2B5EF4-FFF2-40B4-BE49-F238E27FC236}">
                  <a16:creationId xmlns:a16="http://schemas.microsoft.com/office/drawing/2014/main" id="{A396C3E4-B73D-46D7-9744-BB3735E56DE4}"/>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descr="Number 2">
              <a:extLst>
                <a:ext uri="{FF2B5EF4-FFF2-40B4-BE49-F238E27FC236}">
                  <a16:creationId xmlns:a16="http://schemas.microsoft.com/office/drawing/2014/main" id="{476F5ED7-0D10-49CA-B800-4E3034E8AB18}"/>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grpSp>
      <p:sp>
        <p:nvSpPr>
          <p:cNvPr id="18" name="Content Placeholder 17">
            <a:extLst>
              <a:ext uri="{FF2B5EF4-FFF2-40B4-BE49-F238E27FC236}">
                <a16:creationId xmlns:a16="http://schemas.microsoft.com/office/drawing/2014/main" id="{7674BE63-CFF1-42C1-96EC-B137717CF189}"/>
              </a:ext>
            </a:extLst>
          </p:cNvPr>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In the second of these two identical slides, change the shapes on the right in some way (move, resize, change color), then go to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Transitions</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&gt;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Morph</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a:t>
            </a:r>
          </a:p>
        </p:txBody>
      </p:sp>
      <p:grpSp>
        <p:nvGrpSpPr>
          <p:cNvPr id="20" name="Group 19" descr="Small circle with number 3 inside  indicating step 3">
            <a:extLst>
              <a:ext uri="{FF2B5EF4-FFF2-40B4-BE49-F238E27FC236}">
                <a16:creationId xmlns:a16="http://schemas.microsoft.com/office/drawing/2014/main" id="{2226743B-F090-44FC-BC42-56534C58C3DC}"/>
              </a:ext>
            </a:extLst>
          </p:cNvPr>
          <p:cNvGrpSpPr/>
          <p:nvPr/>
        </p:nvGrpSpPr>
        <p:grpSpPr bwMode="blackWhite">
          <a:xfrm>
            <a:off x="557319" y="4344232"/>
            <a:ext cx="558179" cy="409838"/>
            <a:chOff x="6953426" y="711274"/>
            <a:chExt cx="558179" cy="409838"/>
          </a:xfrm>
        </p:grpSpPr>
        <p:sp>
          <p:nvSpPr>
            <p:cNvPr id="21" name="Oval 20" descr="Small circle">
              <a:extLst>
                <a:ext uri="{FF2B5EF4-FFF2-40B4-BE49-F238E27FC236}">
                  <a16:creationId xmlns:a16="http://schemas.microsoft.com/office/drawing/2014/main" id="{B33879EB-F0C8-49A3-8ABD-91DF37C52E6A}"/>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descr="Number 3">
              <a:extLst>
                <a:ext uri="{FF2B5EF4-FFF2-40B4-BE49-F238E27FC236}">
                  <a16:creationId xmlns:a16="http://schemas.microsoft.com/office/drawing/2014/main" id="{A763EB36-4F91-4FEF-9164-C695CA666EB3}"/>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23" name="Content Placeholder 17">
            <a:extLst>
              <a:ext uri="{FF2B5EF4-FFF2-40B4-BE49-F238E27FC236}">
                <a16:creationId xmlns:a16="http://schemas.microsoft.com/office/drawing/2014/main" id="{B2C7BD44-2EA7-4A11-8FCD-D5C85822A550}"/>
              </a:ext>
            </a:extLst>
          </p:cNvPr>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Return to the first of the two slides and press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Slide</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Show</a:t>
            </a:r>
            <a:r>
              <a:rPr lang="en-US" dirty="0">
                <a:solidFill>
                  <a:srgbClr val="D24726"/>
                </a:solidFill>
                <a:latin typeface="Open Sans" panose="020B0606030504020204" pitchFamily="34" charset="0"/>
                <a:ea typeface="Open Sans" panose="020B0606030504020204" pitchFamily="34" charset="0"/>
                <a:cs typeface="Open Sans" panose="020B0606030504020204" pitchFamily="34" charset="0"/>
              </a:rPr>
              <a:t> </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button and then select </a:t>
            </a: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Play</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 to see your circle morph!</a:t>
            </a:r>
          </a:p>
        </p:txBody>
      </p:sp>
      <p:sp>
        <p:nvSpPr>
          <p:cNvPr id="26" name="Content Placeholder 17">
            <a:extLst>
              <a:ext uri="{FF2B5EF4-FFF2-40B4-BE49-F238E27FC236}">
                <a16:creationId xmlns:a16="http://schemas.microsoft.com/office/drawing/2014/main" id="{6AC7704F-794E-4175-866F-4F9BE9295F2D}"/>
              </a:ext>
            </a:extLst>
          </p:cNvPr>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chemeClr val="accent1"/>
                </a:solidFill>
                <a:latin typeface="Open Sans" panose="020B0606030504020204" pitchFamily="34" charset="0"/>
                <a:ea typeface="Open Sans" panose="020B0606030504020204" pitchFamily="34" charset="0"/>
                <a:cs typeface="Open Sans" panose="020B0606030504020204" pitchFamily="34" charset="0"/>
              </a:rPr>
              <a:t>Hint: </a:t>
            </a:r>
            <a:r>
              <a:rPr lang="en-US" dirty="0">
                <a:solidFill>
                  <a:srgbClr val="404040"/>
                </a:solidFill>
                <a:latin typeface="Open Sans" panose="020B0606030504020204" pitchFamily="34" charset="0"/>
                <a:ea typeface="Open Sans" panose="020B0606030504020204" pitchFamily="34" charset="0"/>
                <a:cs typeface="Open Sans" panose="020B0606030504020204" pitchFamily="34" charset="0"/>
              </a:rPr>
              <a:t>Effect Options </a:t>
            </a:r>
            <a:r>
              <a:rPr lang="en-US" dirty="0">
                <a:solidFill>
                  <a:prstClr val="black">
                    <a:lumMod val="75000"/>
                    <a:lumOff val="25000"/>
                  </a:prstClr>
                </a:solidFill>
                <a:latin typeface="Open Sans" panose="020B0606030504020204" pitchFamily="34" charset="0"/>
                <a:ea typeface="Open Sans" panose="020B0606030504020204" pitchFamily="34" charset="0"/>
                <a:cs typeface="Open Sans" panose="020B0606030504020204" pitchFamily="34" charset="0"/>
              </a:rPr>
              <a:t>gives you even more options for Morph.</a:t>
            </a:r>
          </a:p>
        </p:txBody>
      </p:sp>
      <p:cxnSp>
        <p:nvCxnSpPr>
          <p:cNvPr id="27" name="Straight Connector 26" descr="Light grey line separating Morph text and images">
            <a:extLst>
              <a:ext uri="{FF2B5EF4-FFF2-40B4-BE49-F238E27FC236}">
                <a16:creationId xmlns:a16="http://schemas.microsoft.com/office/drawing/2014/main" id="{8D6D639B-3D80-45FE-97F6-0FF2B67F32FB}"/>
              </a:ext>
            </a:extLst>
          </p:cNvPr>
          <p:cNvCxnSpPr>
            <a:cxnSpLocks/>
          </p:cNvCxnSpPr>
          <p:nvPr/>
        </p:nvCxnSpPr>
        <p:spPr>
          <a:xfrm>
            <a:off x="6761323" y="1561950"/>
            <a:ext cx="0" cy="4803115"/>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27" descr="Large, blue circle with a small light blue circle inside">
            <a:extLst>
              <a:ext uri="{FF2B5EF4-FFF2-40B4-BE49-F238E27FC236}">
                <a16:creationId xmlns:a16="http://schemas.microsoft.com/office/drawing/2014/main" id="{3DE67E83-009A-4BED-9EB2-8823CA0AA4FF}"/>
              </a:ext>
            </a:extLst>
          </p:cNvPr>
          <p:cNvSpPr/>
          <p:nvPr/>
        </p:nvSpPr>
        <p:spPr>
          <a:xfrm>
            <a:off x="7236525" y="1944862"/>
            <a:ext cx="3827244" cy="3743233"/>
          </a:xfrm>
          <a:prstGeom prst="ellipse">
            <a:avLst/>
          </a:prstGeom>
          <a:solidFill>
            <a:schemeClr val="accent1">
              <a:lumMod val="75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9" name="Oval 28" descr="Small light blue circle inside a large dark blue circle">
            <a:extLst>
              <a:ext uri="{FF2B5EF4-FFF2-40B4-BE49-F238E27FC236}">
                <a16:creationId xmlns:a16="http://schemas.microsoft.com/office/drawing/2014/main" id="{61852B67-AAC3-44C0-90F0-B6506F508A2A}"/>
              </a:ext>
            </a:extLst>
          </p:cNvPr>
          <p:cNvSpPr/>
          <p:nvPr/>
        </p:nvSpPr>
        <p:spPr bwMode="ltGray">
          <a:xfrm>
            <a:off x="7868340" y="2583543"/>
            <a:ext cx="2584696" cy="25279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 name="TextBox 40">
            <a:extLst>
              <a:ext uri="{FF2B5EF4-FFF2-40B4-BE49-F238E27FC236}">
                <a16:creationId xmlns:a16="http://schemas.microsoft.com/office/drawing/2014/main" id="{FC1AEE72-BCCA-4F42-BA24-02597C8B0EDA}"/>
              </a:ext>
            </a:extLst>
          </p:cNvPr>
          <p:cNvSpPr txBox="1"/>
          <p:nvPr/>
        </p:nvSpPr>
        <p:spPr>
          <a:xfrm>
            <a:off x="8491671" y="3166749"/>
            <a:ext cx="1727200" cy="1415772"/>
          </a:xfrm>
          <a:prstGeom prst="rect">
            <a:avLst/>
          </a:prstGeom>
          <a:noFill/>
        </p:spPr>
        <p:txBody>
          <a:bodyPr wrap="square" rtlCol="0">
            <a:spAutoFit/>
          </a:bodyPr>
          <a:lstStyle/>
          <a:p>
            <a:r>
              <a:rPr lang="en-US" dirty="0">
                <a:solidFill>
                  <a:schemeClr val="bg1">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Get</a:t>
            </a:r>
          </a:p>
          <a:p>
            <a:r>
              <a:rPr lang="en-US" sz="5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75% </a:t>
            </a:r>
            <a:r>
              <a:rPr lang="en-US" dirty="0">
                <a:solidFill>
                  <a:schemeClr val="bg1">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Offer</a:t>
            </a:r>
          </a:p>
        </p:txBody>
      </p:sp>
      <p:sp>
        <p:nvSpPr>
          <p:cNvPr id="3" name="Picture Placeholder 2">
            <a:extLst>
              <a:ext uri="{FF2B5EF4-FFF2-40B4-BE49-F238E27FC236}">
                <a16:creationId xmlns:a16="http://schemas.microsoft.com/office/drawing/2014/main" id="{D6CC7DA6-4E16-496C-AB9C-7294A31E993C}"/>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953B23AA-F3E6-41AD-B261-176B88C98ADF}"/>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5EBF73DE-3CAB-42A8-A96E-3FA4D0B68936}"/>
              </a:ext>
            </a:extLst>
          </p:cNvPr>
          <p:cNvSpPr>
            <a:spLocks noGrp="1"/>
          </p:cNvSpPr>
          <p:nvPr>
            <p:ph type="pic" sz="quarter" idx="15"/>
          </p:nvPr>
        </p:nvSpPr>
        <p:spPr/>
      </p:sp>
    </p:spTree>
    <p:extLst>
      <p:ext uri="{BB962C8B-B14F-4D97-AF65-F5344CB8AC3E}">
        <p14:creationId xmlns:p14="http://schemas.microsoft.com/office/powerpoint/2010/main" val="2503954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Content Placeholder 4">
            <a:extLst>
              <a:ext uri="{FF2B5EF4-FFF2-40B4-BE49-F238E27FC236}">
                <a16:creationId xmlns:a16="http://schemas.microsoft.com/office/drawing/2014/main" id="{38A81060-8CE4-4801-9C9D-D0FEED51ADFB}"/>
              </a:ext>
            </a:extLst>
          </p:cNvPr>
          <p:cNvSpPr txBox="1">
            <a:spLocks/>
          </p:cNvSpPr>
          <p:nvPr/>
        </p:nvSpPr>
        <p:spPr>
          <a:xfrm>
            <a:off x="541611" y="1431010"/>
            <a:ext cx="4413626" cy="3978275"/>
          </a:xfrm>
          <a:prstGeom prst="rect">
            <a:avLst/>
          </a:prstGeom>
        </p:spPr>
        <p:txBody>
          <a:bodyPr vert="horz" lIns="91440" tIns="45720" rIns="91440" bIns="45720" rtlCol="0">
            <a:norm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ts val="1800"/>
              </a:lnSpc>
              <a:spcAft>
                <a:spcPts val="2000"/>
              </a:spcAft>
              <a:buFont typeface="Arial" panose="020B0604020202020204" pitchFamily="34" charset="0"/>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When you share your presentation with others, you’ll see them working with you at the same time. </a:t>
            </a:r>
            <a:b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br>
            <a:b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b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How it works:</a:t>
            </a:r>
          </a:p>
        </p:txBody>
      </p:sp>
      <p:grpSp>
        <p:nvGrpSpPr>
          <p:cNvPr id="38" name="Group 37" descr="Small circle with number 1 inside indicating step 1">
            <a:extLst>
              <a:ext uri="{FF2B5EF4-FFF2-40B4-BE49-F238E27FC236}">
                <a16:creationId xmlns:a16="http://schemas.microsoft.com/office/drawing/2014/main" id="{6189105F-6A40-46D2-B79E-E88E07BD1BEE}"/>
              </a:ext>
            </a:extLst>
          </p:cNvPr>
          <p:cNvGrpSpPr/>
          <p:nvPr/>
        </p:nvGrpSpPr>
        <p:grpSpPr bwMode="blackWhite">
          <a:xfrm>
            <a:off x="558723" y="4531632"/>
            <a:ext cx="558179" cy="409838"/>
            <a:chOff x="6953426" y="711274"/>
            <a:chExt cx="558179" cy="409838"/>
          </a:xfrm>
        </p:grpSpPr>
        <p:sp>
          <p:nvSpPr>
            <p:cNvPr id="39" name="Oval 38" descr="Small circle">
              <a:extLst>
                <a:ext uri="{FF2B5EF4-FFF2-40B4-BE49-F238E27FC236}">
                  <a16:creationId xmlns:a16="http://schemas.microsoft.com/office/drawing/2014/main" id="{3C4389BA-B816-43B2-9F7F-FAA5348E1867}"/>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descr="Number 1">
              <a:extLst>
                <a:ext uri="{FF2B5EF4-FFF2-40B4-BE49-F238E27FC236}">
                  <a16:creationId xmlns:a16="http://schemas.microsoft.com/office/drawing/2014/main" id="{9D0D4B3E-875C-4129-821B-21DFC32A94F9}"/>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grpSp>
      <p:sp>
        <p:nvSpPr>
          <p:cNvPr id="42" name="Content Placeholder 17">
            <a:extLst>
              <a:ext uri="{FF2B5EF4-FFF2-40B4-BE49-F238E27FC236}">
                <a16:creationId xmlns:a16="http://schemas.microsoft.com/office/drawing/2014/main" id="{A1194FE9-F746-44AE-92AD-3C00D0824725}"/>
              </a:ext>
            </a:extLst>
          </p:cNvPr>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Select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Share</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from above the ribbon, or by using short-key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Alt-YU</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to invite people to work with you (You can save to the cloud at this point.)</a:t>
            </a:r>
          </a:p>
        </p:txBody>
      </p:sp>
      <p:grpSp>
        <p:nvGrpSpPr>
          <p:cNvPr id="44" name="Group 43" descr="Small circle with number 2 inside indicating step 2">
            <a:extLst>
              <a:ext uri="{FF2B5EF4-FFF2-40B4-BE49-F238E27FC236}">
                <a16:creationId xmlns:a16="http://schemas.microsoft.com/office/drawing/2014/main" id="{5CF6557A-EF22-4544-B0EF-1D7611103695}"/>
              </a:ext>
            </a:extLst>
          </p:cNvPr>
          <p:cNvGrpSpPr/>
          <p:nvPr/>
        </p:nvGrpSpPr>
        <p:grpSpPr bwMode="blackWhite">
          <a:xfrm>
            <a:off x="4249102" y="4531632"/>
            <a:ext cx="558179" cy="409838"/>
            <a:chOff x="6953426" y="711274"/>
            <a:chExt cx="558179" cy="409838"/>
          </a:xfrm>
        </p:grpSpPr>
        <p:sp>
          <p:nvSpPr>
            <p:cNvPr id="45" name="Oval 44" descr="Small circle">
              <a:extLst>
                <a:ext uri="{FF2B5EF4-FFF2-40B4-BE49-F238E27FC236}">
                  <a16:creationId xmlns:a16="http://schemas.microsoft.com/office/drawing/2014/main" id="{AF791B8F-F70D-4C6B-942B-A452DC85F9DE}"/>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descr="Number 2">
              <a:extLst>
                <a:ext uri="{FF2B5EF4-FFF2-40B4-BE49-F238E27FC236}">
                  <a16:creationId xmlns:a16="http://schemas.microsoft.com/office/drawing/2014/main" id="{87DDD2CA-B683-4A59-913B-438900D032C7}"/>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grpSp>
      <p:sp>
        <p:nvSpPr>
          <p:cNvPr id="47" name="Content Placeholder 17">
            <a:extLst>
              <a:ext uri="{FF2B5EF4-FFF2-40B4-BE49-F238E27FC236}">
                <a16:creationId xmlns:a16="http://schemas.microsoft.com/office/drawing/2014/main" id="{EBF38868-9938-4A13-81CA-CE6F4CB0757D}"/>
              </a:ext>
            </a:extLst>
          </p:cNvPr>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When other people are in the presentation, a marker shows who is on which slide…</a:t>
            </a:r>
          </a:p>
        </p:txBody>
      </p:sp>
      <p:grpSp>
        <p:nvGrpSpPr>
          <p:cNvPr id="49" name="Group 48" descr="Small circle with number 3 inside  indicating step 3">
            <a:extLst>
              <a:ext uri="{FF2B5EF4-FFF2-40B4-BE49-F238E27FC236}">
                <a16:creationId xmlns:a16="http://schemas.microsoft.com/office/drawing/2014/main" id="{079526E7-7D1B-4530-A36D-E7C8FDAF10A4}"/>
              </a:ext>
            </a:extLst>
          </p:cNvPr>
          <p:cNvGrpSpPr/>
          <p:nvPr/>
        </p:nvGrpSpPr>
        <p:grpSpPr bwMode="blackWhite">
          <a:xfrm>
            <a:off x="7930921" y="4531632"/>
            <a:ext cx="558179" cy="409838"/>
            <a:chOff x="6953426" y="711274"/>
            <a:chExt cx="558179" cy="409838"/>
          </a:xfrm>
        </p:grpSpPr>
        <p:sp>
          <p:nvSpPr>
            <p:cNvPr id="50" name="Oval 49" descr="Small circle">
              <a:extLst>
                <a:ext uri="{FF2B5EF4-FFF2-40B4-BE49-F238E27FC236}">
                  <a16:creationId xmlns:a16="http://schemas.microsoft.com/office/drawing/2014/main" id="{66E5D065-9A96-4E4F-93D1-727DDED9ACCD}"/>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descr="Number 3">
              <a:extLst>
                <a:ext uri="{FF2B5EF4-FFF2-40B4-BE49-F238E27FC236}">
                  <a16:creationId xmlns:a16="http://schemas.microsoft.com/office/drawing/2014/main" id="{CA62590E-01C7-4E49-8836-6B5F714B6848}"/>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52" name="Content Placeholder 17">
            <a:extLst>
              <a:ext uri="{FF2B5EF4-FFF2-40B4-BE49-F238E27FC236}">
                <a16:creationId xmlns:a16="http://schemas.microsoft.com/office/drawing/2014/main" id="{60AFA0BD-E5F1-4611-A37A-CCD17954D94E}"/>
              </a:ext>
            </a:extLst>
          </p:cNvPr>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…and the part of the slide they're editing.</a:t>
            </a:r>
          </a:p>
        </p:txBody>
      </p:sp>
      <p:sp>
        <p:nvSpPr>
          <p:cNvPr id="63" name="Title 62">
            <a:extLst>
              <a:ext uri="{FF2B5EF4-FFF2-40B4-BE49-F238E27FC236}">
                <a16:creationId xmlns:a16="http://schemas.microsoft.com/office/drawing/2014/main" id="{A106F96E-2452-4E50-A4CD-3D479D44A4D4}"/>
              </a:ext>
            </a:extLst>
          </p:cNvPr>
          <p:cNvSpPr>
            <a:spLocks noGrp="1"/>
          </p:cNvSpPr>
          <p:nvPr>
            <p:ph type="title"/>
          </p:nvPr>
        </p:nvSpPr>
        <p:spPr/>
        <p:txBody>
          <a:bodyPr>
            <a:normAutofit/>
          </a:bodyPr>
          <a:lstStyle/>
          <a:p>
            <a:r>
              <a:rPr lang="en-US" dirty="0"/>
              <a:t>Designer helps you get your point across</a:t>
            </a:r>
          </a:p>
        </p:txBody>
      </p:sp>
      <p:sp>
        <p:nvSpPr>
          <p:cNvPr id="3" name="Picture Placeholder 2">
            <a:extLst>
              <a:ext uri="{FF2B5EF4-FFF2-40B4-BE49-F238E27FC236}">
                <a16:creationId xmlns:a16="http://schemas.microsoft.com/office/drawing/2014/main" id="{3B813B8E-A12D-4466-A661-4DF6EE624B6D}"/>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200799FE-1BCF-401B-A698-51DF36C287C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F23C7CC4-CF99-4BF0-9451-952AF890BEC7}"/>
              </a:ext>
            </a:extLst>
          </p:cNvPr>
          <p:cNvSpPr>
            <a:spLocks noGrp="1"/>
          </p:cNvSpPr>
          <p:nvPr>
            <p:ph type="pic" sz="quarter" idx="17"/>
          </p:nvPr>
        </p:nvSpPr>
        <p:spPr/>
      </p:sp>
    </p:spTree>
    <p:extLst>
      <p:ext uri="{BB962C8B-B14F-4D97-AF65-F5344CB8AC3E}">
        <p14:creationId xmlns:p14="http://schemas.microsoft.com/office/powerpoint/2010/main" val="1134546193"/>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Content Placeholder 17">
            <a:extLst>
              <a:ext uri="{FF2B5EF4-FFF2-40B4-BE49-F238E27FC236}">
                <a16:creationId xmlns:a16="http://schemas.microsoft.com/office/drawing/2014/main" id="{A3E21D26-6158-4238-9C5A-AAD47AA0EEBA}"/>
              </a:ext>
            </a:extLst>
          </p:cNvPr>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The Tell Me box finds the right command when you need it, </a:t>
            </a:r>
            <a:b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b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so you can save time and focus on your work.</a:t>
            </a:r>
            <a:br>
              <a:rPr lang="en-US" dirty="0">
                <a:latin typeface="Open Sans Light" panose="020B0306030504020204" pitchFamily="34" charset="0"/>
                <a:ea typeface="Open Sans Light" panose="020B0306030504020204" pitchFamily="34" charset="0"/>
                <a:cs typeface="Open Sans Light" panose="020B0306030504020204" pitchFamily="34" charset="0"/>
              </a:rPr>
            </a:b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Try it:</a:t>
            </a:r>
          </a:p>
        </p:txBody>
      </p:sp>
      <p:grpSp>
        <p:nvGrpSpPr>
          <p:cNvPr id="28" name="Group 27" descr="Small circle with number 1 inside  indicating step 1">
            <a:extLst>
              <a:ext uri="{FF2B5EF4-FFF2-40B4-BE49-F238E27FC236}">
                <a16:creationId xmlns:a16="http://schemas.microsoft.com/office/drawing/2014/main" id="{7D0FE020-4F20-439E-B595-64A544265250}"/>
              </a:ext>
            </a:extLst>
          </p:cNvPr>
          <p:cNvGrpSpPr/>
          <p:nvPr/>
        </p:nvGrpSpPr>
        <p:grpSpPr bwMode="blackWhite">
          <a:xfrm>
            <a:off x="558723" y="2638502"/>
            <a:ext cx="558179" cy="409838"/>
            <a:chOff x="6953426" y="711274"/>
            <a:chExt cx="558179" cy="409838"/>
          </a:xfrm>
        </p:grpSpPr>
        <p:sp>
          <p:nvSpPr>
            <p:cNvPr id="29" name="Oval 28" descr="Small circle">
              <a:extLst>
                <a:ext uri="{FF2B5EF4-FFF2-40B4-BE49-F238E27FC236}">
                  <a16:creationId xmlns:a16="http://schemas.microsoft.com/office/drawing/2014/main" id="{D4BDAE38-BA1B-4B93-979C-CDDA625A204B}"/>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descr="Number 1">
              <a:extLst>
                <a:ext uri="{FF2B5EF4-FFF2-40B4-BE49-F238E27FC236}">
                  <a16:creationId xmlns:a16="http://schemas.microsoft.com/office/drawing/2014/main" id="{DB82FF7F-0ADD-4A3D-B6B9-BAA459839190}"/>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grpSp>
      <p:sp>
        <p:nvSpPr>
          <p:cNvPr id="35" name="Content Placeholder 17">
            <a:extLst>
              <a:ext uri="{FF2B5EF4-FFF2-40B4-BE49-F238E27FC236}">
                <a16:creationId xmlns:a16="http://schemas.microsoft.com/office/drawing/2014/main" id="{A37BB02E-441D-4B8C-8765-580542F609AE}"/>
              </a:ext>
            </a:extLst>
          </p:cNvPr>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Select </a:t>
            </a:r>
            <a:r>
              <a:rPr lang="en-US" dirty="0">
                <a:solidFill>
                  <a:srgbClr val="404040"/>
                </a:solidFill>
                <a:latin typeface="Open Sans Light" panose="020B0306030504020204" pitchFamily="34" charset="0"/>
                <a:ea typeface="Open Sans Light" panose="020B0306030504020204" pitchFamily="34" charset="0"/>
                <a:cs typeface="Open Sans Light" panose="020B0306030504020204" pitchFamily="34" charset="0"/>
              </a:rPr>
              <a:t>the Robot picture </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on the right.</a:t>
            </a:r>
          </a:p>
        </p:txBody>
      </p:sp>
      <p:grpSp>
        <p:nvGrpSpPr>
          <p:cNvPr id="36" name="Group 35" descr="Small circle with number 2 inside  indicating step 2">
            <a:extLst>
              <a:ext uri="{FF2B5EF4-FFF2-40B4-BE49-F238E27FC236}">
                <a16:creationId xmlns:a16="http://schemas.microsoft.com/office/drawing/2014/main" id="{6D26514F-49F1-46ED-93EC-39F83F2740C5}"/>
              </a:ext>
            </a:extLst>
          </p:cNvPr>
          <p:cNvGrpSpPr/>
          <p:nvPr/>
        </p:nvGrpSpPr>
        <p:grpSpPr bwMode="blackWhite">
          <a:xfrm>
            <a:off x="558723" y="3312993"/>
            <a:ext cx="558179" cy="409838"/>
            <a:chOff x="6953426" y="711274"/>
            <a:chExt cx="558179" cy="409838"/>
          </a:xfrm>
        </p:grpSpPr>
        <p:sp>
          <p:nvSpPr>
            <p:cNvPr id="37" name="Oval 36" descr="Small circle">
              <a:extLst>
                <a:ext uri="{FF2B5EF4-FFF2-40B4-BE49-F238E27FC236}">
                  <a16:creationId xmlns:a16="http://schemas.microsoft.com/office/drawing/2014/main" id="{0872B895-D53A-4E0C-9081-74A0CE06DF49}"/>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2">
              <a:extLst>
                <a:ext uri="{FF2B5EF4-FFF2-40B4-BE49-F238E27FC236}">
                  <a16:creationId xmlns:a16="http://schemas.microsoft.com/office/drawing/2014/main" id="{CA04924C-684C-4ACF-8917-E46BED217B30}"/>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grpSp>
      <p:sp>
        <p:nvSpPr>
          <p:cNvPr id="43" name="Content Placeholder 17">
            <a:extLst>
              <a:ext uri="{FF2B5EF4-FFF2-40B4-BE49-F238E27FC236}">
                <a16:creationId xmlns:a16="http://schemas.microsoft.com/office/drawing/2014/main" id="{B29FD10D-D120-4C38-B668-BCEED8714E0E}"/>
              </a:ext>
            </a:extLst>
          </p:cNvPr>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Type </a:t>
            </a:r>
            <a:r>
              <a:rPr lang="en-US" i="1"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animation</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in the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Tell</a:t>
            </a:r>
            <a:r>
              <a:rPr lang="en-US" dirty="0">
                <a:solidFill>
                  <a:srgbClr val="D24726"/>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Me</a:t>
            </a:r>
            <a:r>
              <a:rPr lang="en-US" dirty="0">
                <a:solidFill>
                  <a:srgbClr val="D24726"/>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box, and then choose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Add</a:t>
            </a:r>
            <a:r>
              <a:rPr lang="en-US" dirty="0">
                <a:solidFill>
                  <a:srgbClr val="D24726"/>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Animation</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a:t>
            </a:r>
          </a:p>
        </p:txBody>
      </p:sp>
      <p:grpSp>
        <p:nvGrpSpPr>
          <p:cNvPr id="53" name="Group 52" descr="Small circle with number 3 inside  indicating step 3">
            <a:extLst>
              <a:ext uri="{FF2B5EF4-FFF2-40B4-BE49-F238E27FC236}">
                <a16:creationId xmlns:a16="http://schemas.microsoft.com/office/drawing/2014/main" id="{A0646F38-A853-4A52-8861-FD54384811A9}"/>
              </a:ext>
            </a:extLst>
          </p:cNvPr>
          <p:cNvGrpSpPr/>
          <p:nvPr/>
        </p:nvGrpSpPr>
        <p:grpSpPr bwMode="blackWhite">
          <a:xfrm>
            <a:off x="557319" y="4263506"/>
            <a:ext cx="558179" cy="409838"/>
            <a:chOff x="6953426" y="711274"/>
            <a:chExt cx="558179" cy="409838"/>
          </a:xfrm>
        </p:grpSpPr>
        <p:sp>
          <p:nvSpPr>
            <p:cNvPr id="54" name="Oval 53" descr="Small circle">
              <a:extLst>
                <a:ext uri="{FF2B5EF4-FFF2-40B4-BE49-F238E27FC236}">
                  <a16:creationId xmlns:a16="http://schemas.microsoft.com/office/drawing/2014/main" id="{61B8B5DD-3375-4076-A0DF-9C99F87A7B6C}"/>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descr="Number 3">
              <a:extLst>
                <a:ext uri="{FF2B5EF4-FFF2-40B4-BE49-F238E27FC236}">
                  <a16:creationId xmlns:a16="http://schemas.microsoft.com/office/drawing/2014/main" id="{1B5D1B7A-227C-4C27-AA2B-12AE315134CD}"/>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56" name="Content Placeholder 17">
            <a:extLst>
              <a:ext uri="{FF2B5EF4-FFF2-40B4-BE49-F238E27FC236}">
                <a16:creationId xmlns:a16="http://schemas.microsoft.com/office/drawing/2014/main" id="{58A78FA1-9AF8-4ADD-9FF5-AB84328E5F87}"/>
              </a:ext>
            </a:extLst>
          </p:cNvPr>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Choose an animation effect, like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Zoom</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and watch </a:t>
            </a:r>
            <a:b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b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what happens.</a:t>
            </a:r>
          </a:p>
        </p:txBody>
      </p:sp>
      <p:sp>
        <p:nvSpPr>
          <p:cNvPr id="20" name="Title 19">
            <a:extLst>
              <a:ext uri="{FF2B5EF4-FFF2-40B4-BE49-F238E27FC236}">
                <a16:creationId xmlns:a16="http://schemas.microsoft.com/office/drawing/2014/main" id="{D0139E83-29CD-4C18-940A-DBE702D82475}"/>
              </a:ext>
            </a:extLst>
          </p:cNvPr>
          <p:cNvSpPr>
            <a:spLocks noGrp="1"/>
          </p:cNvSpPr>
          <p:nvPr>
            <p:ph type="title"/>
          </p:nvPr>
        </p:nvSpPr>
        <p:spPr/>
        <p:txBody>
          <a:bodyPr>
            <a:normAutofit/>
          </a:bodyPr>
          <a:lstStyle/>
          <a:p>
            <a:r>
              <a:rPr lang="en-US" dirty="0"/>
              <a:t>Designer helps you get your point across</a:t>
            </a:r>
          </a:p>
        </p:txBody>
      </p:sp>
      <p:sp>
        <p:nvSpPr>
          <p:cNvPr id="3" name="Picture Placeholder 2">
            <a:extLst>
              <a:ext uri="{FF2B5EF4-FFF2-40B4-BE49-F238E27FC236}">
                <a16:creationId xmlns:a16="http://schemas.microsoft.com/office/drawing/2014/main" id="{BE44CE1C-6264-419B-A32B-DE34CCE72001}"/>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E1216A50-B1C8-437C-B43B-B059CB3464B6}"/>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130AD0D8-61FB-48EB-ADED-02B0B99401F6}"/>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7CFFB6FC-E478-4609-85A2-656A2284FA25}"/>
              </a:ext>
            </a:extLst>
          </p:cNvPr>
          <p:cNvSpPr>
            <a:spLocks noGrp="1"/>
          </p:cNvSpPr>
          <p:nvPr>
            <p:ph type="pic" sz="quarter" idx="19"/>
          </p:nvPr>
        </p:nvSpPr>
        <p:spPr/>
      </p:sp>
    </p:spTree>
    <p:extLst>
      <p:ext uri="{BB962C8B-B14F-4D97-AF65-F5344CB8AC3E}">
        <p14:creationId xmlns:p14="http://schemas.microsoft.com/office/powerpoint/2010/main" val="3567695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Content Placeholder 17">
            <a:extLst>
              <a:ext uri="{FF2B5EF4-FFF2-40B4-BE49-F238E27FC236}">
                <a16:creationId xmlns:a16="http://schemas.microsoft.com/office/drawing/2014/main" id="{A19039EA-3772-49EC-A269-9FAC60A390F2}"/>
              </a:ext>
            </a:extLst>
          </p:cNvPr>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Open Sans Light" panose="020B0306030504020204" pitchFamily="34" charset="0"/>
                <a:ea typeface="Open Sans Light" panose="020B0306030504020204" pitchFamily="34" charset="0"/>
                <a:cs typeface="Open Sans Light" panose="020B0306030504020204" pitchFamily="34" charset="0"/>
              </a:rPr>
              <a:t>Smart Lookup brings research directly in to PowerPoint.</a:t>
            </a:r>
            <a:br>
              <a:rPr lang="en-US" dirty="0">
                <a:latin typeface="Open Sans Light" panose="020B0306030504020204" pitchFamily="34" charset="0"/>
                <a:ea typeface="Open Sans Light" panose="020B0306030504020204" pitchFamily="34" charset="0"/>
                <a:cs typeface="Open Sans Light" panose="020B0306030504020204" pitchFamily="34" charset="0"/>
              </a:rPr>
            </a:b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Try it:</a:t>
            </a:r>
          </a:p>
        </p:txBody>
      </p:sp>
      <p:grpSp>
        <p:nvGrpSpPr>
          <p:cNvPr id="39" name="Group 38" descr="Small circle with number 1 inside  indicating step 1">
            <a:extLst>
              <a:ext uri="{FF2B5EF4-FFF2-40B4-BE49-F238E27FC236}">
                <a16:creationId xmlns:a16="http://schemas.microsoft.com/office/drawing/2014/main" id="{AD308E60-9F1D-4EE9-8924-3AA633DA6850}"/>
              </a:ext>
            </a:extLst>
          </p:cNvPr>
          <p:cNvGrpSpPr/>
          <p:nvPr/>
        </p:nvGrpSpPr>
        <p:grpSpPr bwMode="blackWhite">
          <a:xfrm>
            <a:off x="558723" y="5233381"/>
            <a:ext cx="558179" cy="409838"/>
            <a:chOff x="6953426" y="711274"/>
            <a:chExt cx="558179" cy="409838"/>
          </a:xfrm>
        </p:grpSpPr>
        <p:sp>
          <p:nvSpPr>
            <p:cNvPr id="40" name="Oval 39" descr="Small circle">
              <a:extLst>
                <a:ext uri="{FF2B5EF4-FFF2-40B4-BE49-F238E27FC236}">
                  <a16:creationId xmlns:a16="http://schemas.microsoft.com/office/drawing/2014/main" id="{2F9E06A1-47E8-4CCB-B1B5-5C101F70DB7E}"/>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descr="Number 1">
              <a:extLst>
                <a:ext uri="{FF2B5EF4-FFF2-40B4-BE49-F238E27FC236}">
                  <a16:creationId xmlns:a16="http://schemas.microsoft.com/office/drawing/2014/main" id="{B452B457-F2E7-4619-8550-23FC9837EBF4}"/>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grpSp>
      <p:sp>
        <p:nvSpPr>
          <p:cNvPr id="44" name="Content Placeholder 17">
            <a:extLst>
              <a:ext uri="{FF2B5EF4-FFF2-40B4-BE49-F238E27FC236}">
                <a16:creationId xmlns:a16="http://schemas.microsoft.com/office/drawing/2014/main" id="{437ABC3A-A0E3-434F-99B4-B7125DFA5383}"/>
              </a:ext>
            </a:extLst>
          </p:cNvPr>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Right-click in the word </a:t>
            </a:r>
            <a:r>
              <a:rPr lang="en-US" i="1"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office</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in the following phrase: </a:t>
            </a:r>
            <a:r>
              <a:rPr lang="en-US" sz="1800"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office furniture</a:t>
            </a:r>
          </a:p>
        </p:txBody>
      </p:sp>
      <p:grpSp>
        <p:nvGrpSpPr>
          <p:cNvPr id="45" name="Group 44" descr="Small circle with number 2 inside  indicating step 2">
            <a:extLst>
              <a:ext uri="{FF2B5EF4-FFF2-40B4-BE49-F238E27FC236}">
                <a16:creationId xmlns:a16="http://schemas.microsoft.com/office/drawing/2014/main" id="{650E294C-E49D-4FF8-B114-6EC8C8BD4B8D}"/>
              </a:ext>
            </a:extLst>
          </p:cNvPr>
          <p:cNvGrpSpPr/>
          <p:nvPr/>
        </p:nvGrpSpPr>
        <p:grpSpPr bwMode="blackWhite">
          <a:xfrm>
            <a:off x="4249102" y="5233381"/>
            <a:ext cx="558179" cy="409838"/>
            <a:chOff x="6953426" y="711274"/>
            <a:chExt cx="558179" cy="409838"/>
          </a:xfrm>
        </p:grpSpPr>
        <p:sp>
          <p:nvSpPr>
            <p:cNvPr id="46" name="Oval 45" descr="Small circle">
              <a:extLst>
                <a:ext uri="{FF2B5EF4-FFF2-40B4-BE49-F238E27FC236}">
                  <a16:creationId xmlns:a16="http://schemas.microsoft.com/office/drawing/2014/main" id="{81003004-0056-4D4C-970C-B45036AF9967}"/>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descr="Number 2">
              <a:extLst>
                <a:ext uri="{FF2B5EF4-FFF2-40B4-BE49-F238E27FC236}">
                  <a16:creationId xmlns:a16="http://schemas.microsoft.com/office/drawing/2014/main" id="{363FBF8C-1796-4B3F-B929-2A6D61C078FA}"/>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grpSp>
      <p:sp>
        <p:nvSpPr>
          <p:cNvPr id="48" name="Content Placeholder 17">
            <a:extLst>
              <a:ext uri="{FF2B5EF4-FFF2-40B4-BE49-F238E27FC236}">
                <a16:creationId xmlns:a16="http://schemas.microsoft.com/office/drawing/2014/main" id="{ADE64004-9392-4C9F-A817-29EC6F0F2BFF}"/>
              </a:ext>
            </a:extLst>
          </p:cNvPr>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Choose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Smart</a:t>
            </a:r>
            <a:r>
              <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Lookup</a:t>
            </a:r>
            <a:r>
              <a:rPr lang="en-US" dirty="0">
                <a:latin typeface="Open Sans Light" panose="020B0306030504020204" pitchFamily="34" charset="0"/>
                <a:ea typeface="Open Sans Light" panose="020B0306030504020204" pitchFamily="34" charset="0"/>
                <a:cs typeface="Open Sans Light" panose="020B0306030504020204" pitchFamily="34" charset="0"/>
              </a:rPr>
              <a:t>, and notice that results are contextual for that phrase, not </a:t>
            </a:r>
            <a:r>
              <a:rPr lang="en-US" sz="1800" dirty="0">
                <a:latin typeface="Open Sans Light" panose="020B0306030504020204" pitchFamily="34" charset="0"/>
                <a:ea typeface="Open Sans Light" panose="020B0306030504020204" pitchFamily="34" charset="0"/>
                <a:cs typeface="Open Sans Light" panose="020B0306030504020204" pitchFamily="34" charset="0"/>
              </a:rPr>
              <a:t>Microsoft Office apps</a:t>
            </a:r>
            <a:r>
              <a:rPr lang="en-US" dirty="0">
                <a:latin typeface="Open Sans Light" panose="020B0306030504020204" pitchFamily="34" charset="0"/>
                <a:ea typeface="Open Sans Light" panose="020B0306030504020204" pitchFamily="34" charset="0"/>
                <a:cs typeface="Open Sans Light" panose="020B0306030504020204" pitchFamily="34" charset="0"/>
              </a:rPr>
              <a:t>.</a:t>
            </a:r>
            <a:endParaRPr lang="en-US" dirty="0">
              <a:solidFill>
                <a:srgbClr val="D2472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49" name="Group 48" descr="Small circle with number 3 inside  indicating step 3">
            <a:extLst>
              <a:ext uri="{FF2B5EF4-FFF2-40B4-BE49-F238E27FC236}">
                <a16:creationId xmlns:a16="http://schemas.microsoft.com/office/drawing/2014/main" id="{87F9B5B6-B2D1-420E-A441-0F52DFC9E88E}"/>
              </a:ext>
            </a:extLst>
          </p:cNvPr>
          <p:cNvGrpSpPr/>
          <p:nvPr/>
        </p:nvGrpSpPr>
        <p:grpSpPr bwMode="blackWhite">
          <a:xfrm>
            <a:off x="7930921" y="5233381"/>
            <a:ext cx="558179" cy="409838"/>
            <a:chOff x="6953426" y="711274"/>
            <a:chExt cx="558179" cy="409838"/>
          </a:xfrm>
        </p:grpSpPr>
        <p:sp>
          <p:nvSpPr>
            <p:cNvPr id="50" name="Oval 49" descr="Small circle">
              <a:extLst>
                <a:ext uri="{FF2B5EF4-FFF2-40B4-BE49-F238E27FC236}">
                  <a16:creationId xmlns:a16="http://schemas.microsoft.com/office/drawing/2014/main" id="{70703C93-383C-48D6-B8C0-A26903090ADA}"/>
                </a:ext>
              </a:extLst>
            </p:cNvPr>
            <p:cNvSpPr/>
            <p:nvPr/>
          </p:nvSpPr>
          <p:spPr bwMode="blackWhite">
            <a:xfrm>
              <a:off x="7025069" y="711274"/>
              <a:ext cx="409838" cy="40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descr="Number 3">
              <a:extLst>
                <a:ext uri="{FF2B5EF4-FFF2-40B4-BE49-F238E27FC236}">
                  <a16:creationId xmlns:a16="http://schemas.microsoft.com/office/drawing/2014/main" id="{CD8C7545-D55D-4EC3-AFD0-BB7FC5528FEA}"/>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52" name="Content Placeholder 17">
            <a:extLst>
              <a:ext uri="{FF2B5EF4-FFF2-40B4-BE49-F238E27FC236}">
                <a16:creationId xmlns:a16="http://schemas.microsoft.com/office/drawing/2014/main" id="{791CAB99-68AF-4329-A492-120BAECA0D73}"/>
              </a:ext>
            </a:extLst>
          </p:cNvPr>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Open Sans Light" panose="020B0306030504020204" pitchFamily="34" charset="0"/>
                <a:ea typeface="Open Sans Light" panose="020B0306030504020204" pitchFamily="34" charset="0"/>
                <a:cs typeface="Open Sans Light" panose="020B0306030504020204" pitchFamily="34" charset="0"/>
              </a:rPr>
              <a:t>Just for fun, try Smart Lookup again by right-clicking in the word </a:t>
            </a:r>
            <a:r>
              <a:rPr lang="en-US" i="1" dirty="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rPr>
              <a:t>Office</a:t>
            </a:r>
            <a:r>
              <a:rPr lang="en-US" dirty="0">
                <a:latin typeface="Open Sans Light" panose="020B0306030504020204" pitchFamily="34" charset="0"/>
                <a:ea typeface="Open Sans Light" panose="020B0306030504020204" pitchFamily="34" charset="0"/>
                <a:cs typeface="Open Sans Light" panose="020B0306030504020204" pitchFamily="34" charset="0"/>
              </a:rPr>
              <a:t> in Step 2.</a:t>
            </a:r>
          </a:p>
          <a:p>
            <a:pPr marL="0" indent="0">
              <a:spcAft>
                <a:spcPts val="2000"/>
              </a:spcAft>
              <a:buNone/>
            </a:pPr>
            <a:endParaRPr lang="en-US" dirty="0">
              <a:solidFill>
                <a:prstClr val="black">
                  <a:lumMod val="75000"/>
                  <a:lumOff val="25000"/>
                </a:prst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1" name="Title 60">
            <a:extLst>
              <a:ext uri="{FF2B5EF4-FFF2-40B4-BE49-F238E27FC236}">
                <a16:creationId xmlns:a16="http://schemas.microsoft.com/office/drawing/2014/main" id="{39963F8C-E9A0-48F7-97C6-EA9455375CDB}"/>
              </a:ext>
            </a:extLst>
          </p:cNvPr>
          <p:cNvSpPr>
            <a:spLocks noGrp="1"/>
          </p:cNvSpPr>
          <p:nvPr>
            <p:ph type="title"/>
          </p:nvPr>
        </p:nvSpPr>
        <p:spPr/>
        <p:txBody>
          <a:bodyPr>
            <a:normAutofit/>
          </a:bodyPr>
          <a:lstStyle/>
          <a:p>
            <a:r>
              <a:rPr lang="en-US" dirty="0"/>
              <a:t>Designer helps you get your point across</a:t>
            </a:r>
          </a:p>
        </p:txBody>
      </p:sp>
      <p:sp>
        <p:nvSpPr>
          <p:cNvPr id="3" name="Picture Placeholder 2">
            <a:extLst>
              <a:ext uri="{FF2B5EF4-FFF2-40B4-BE49-F238E27FC236}">
                <a16:creationId xmlns:a16="http://schemas.microsoft.com/office/drawing/2014/main" id="{B0B23269-CE48-4ADA-9E97-60E9401DBE59}"/>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AF369B2-9ADD-4552-A695-AA11FF84EF90}"/>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899B67E4-0C49-45C8-8F60-E195C99507C6}"/>
              </a:ext>
            </a:extLst>
          </p:cNvPr>
          <p:cNvSpPr>
            <a:spLocks noGrp="1"/>
          </p:cNvSpPr>
          <p:nvPr>
            <p:ph type="pic" sz="quarter" idx="17"/>
          </p:nvPr>
        </p:nvSpPr>
        <p:spPr/>
      </p:sp>
    </p:spTree>
    <p:extLst>
      <p:ext uri="{BB962C8B-B14F-4D97-AF65-F5344CB8AC3E}">
        <p14:creationId xmlns:p14="http://schemas.microsoft.com/office/powerpoint/2010/main" val="11550813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4B4BF0-1C0D-48DD-84CE-66B53AF80F1B}"/>
              </a:ext>
            </a:extLst>
          </p:cNvPr>
          <p:cNvSpPr/>
          <p:nvPr/>
        </p:nvSpPr>
        <p:spPr>
          <a:xfrm>
            <a:off x="228600" y="228600"/>
            <a:ext cx="117348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372595D1-DD7F-4CDB-AB11-817BC22A7170}"/>
              </a:ext>
            </a:extLst>
          </p:cNvPr>
          <p:cNvCxnSpPr>
            <a:cxnSpLocks/>
          </p:cNvCxnSpPr>
          <p:nvPr/>
        </p:nvCxnSpPr>
        <p:spPr>
          <a:xfrm>
            <a:off x="605065" y="1194594"/>
            <a:ext cx="1098448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Title 60">
            <a:extLst>
              <a:ext uri="{FF2B5EF4-FFF2-40B4-BE49-F238E27FC236}">
                <a16:creationId xmlns:a16="http://schemas.microsoft.com/office/drawing/2014/main" id="{39963F8C-E9A0-48F7-97C6-EA9455375CDB}"/>
              </a:ext>
            </a:extLst>
          </p:cNvPr>
          <p:cNvSpPr>
            <a:spLocks noGrp="1"/>
          </p:cNvSpPr>
          <p:nvPr>
            <p:ph type="title"/>
          </p:nvPr>
        </p:nvSpPr>
        <p:spPr/>
        <p:txBody>
          <a:bodyPr>
            <a:normAutofit/>
          </a:bodyPr>
          <a:lstStyle/>
          <a:p>
            <a:r>
              <a:rPr lang="en-US" dirty="0"/>
              <a:t>Designer helps you get your point across</a:t>
            </a:r>
          </a:p>
        </p:txBody>
      </p:sp>
      <p:sp>
        <p:nvSpPr>
          <p:cNvPr id="56" name="Title 9">
            <a:extLst>
              <a:ext uri="{FF2B5EF4-FFF2-40B4-BE49-F238E27FC236}">
                <a16:creationId xmlns:a16="http://schemas.microsoft.com/office/drawing/2014/main" id="{F78487F3-F562-4248-8AF7-D0A2F81D212A}"/>
              </a:ext>
            </a:extLst>
          </p:cNvPr>
          <p:cNvSpPr txBox="1">
            <a:spLocks/>
          </p:cNvSpPr>
          <p:nvPr/>
        </p:nvSpPr>
        <p:spPr>
          <a:xfrm>
            <a:off x="521208" y="1536192"/>
            <a:ext cx="6876288" cy="6400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0" i="0" kern="120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latin typeface="Segoe UI Light" panose="020B0502040204020203" pitchFamily="34" charset="0"/>
                <a:cs typeface="Segoe UI Light" panose="020B0502040204020203" pitchFamily="34" charset="0"/>
              </a:rPr>
              <a:t>More questions about PowerPoint?</a:t>
            </a:r>
            <a:endParaRPr lang="en-US" dirty="0">
              <a:latin typeface="Segoe UI Light" panose="020B0502040204020203" pitchFamily="34" charset="0"/>
              <a:cs typeface="Segoe UI Light" panose="020B0502040204020203" pitchFamily="34" charset="0"/>
            </a:endParaRPr>
          </a:p>
        </p:txBody>
      </p:sp>
      <p:sp>
        <p:nvSpPr>
          <p:cNvPr id="57" name="Content Placeholder 4">
            <a:extLst>
              <a:ext uri="{FF2B5EF4-FFF2-40B4-BE49-F238E27FC236}">
                <a16:creationId xmlns:a16="http://schemas.microsoft.com/office/drawing/2014/main" id="{31B457D4-88DD-4A31-925E-AE28BD0FCE3F}"/>
              </a:ext>
            </a:extLst>
          </p:cNvPr>
          <p:cNvSpPr txBox="1">
            <a:spLocks/>
          </p:cNvSpPr>
          <p:nvPr/>
        </p:nvSpPr>
        <p:spPr>
          <a:xfrm>
            <a:off x="541611" y="2614427"/>
            <a:ext cx="9442648" cy="3978275"/>
          </a:xfrm>
          <a:prstGeom prst="rect">
            <a:avLst/>
          </a:prstGeom>
        </p:spPr>
        <p:txBody>
          <a:bodyPr>
            <a:norm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ts val="3600"/>
              </a:lnSpc>
              <a:buFont typeface="Arial" panose="020B0604020202020204" pitchFamily="34" charset="0"/>
              <a:buNone/>
            </a:pPr>
            <a:r>
              <a:rPr lang="en-US" sz="2000" dirty="0">
                <a:latin typeface="Segoe UI Light" panose="020B0502040204020203" pitchFamily="34" charset="0"/>
                <a:cs typeface="Segoe UI Light" panose="020B0502040204020203" pitchFamily="34" charset="0"/>
              </a:rPr>
              <a:t>Select the </a:t>
            </a:r>
            <a:r>
              <a:rPr lang="en-US" sz="2000" dirty="0">
                <a:solidFill>
                  <a:schemeClr val="accent1"/>
                </a:solidFill>
                <a:latin typeface="Segoe UI Semibold" panose="020B0702040204020203" pitchFamily="34" charset="0"/>
                <a:cs typeface="Segoe UI Semibold" panose="020B0702040204020203" pitchFamily="34" charset="0"/>
              </a:rPr>
              <a:t>Tell</a:t>
            </a:r>
            <a:r>
              <a:rPr lang="en-US" sz="2000" dirty="0">
                <a:solidFill>
                  <a:srgbClr val="D24726"/>
                </a:solidFill>
                <a:latin typeface="Segoe UI Semibold" panose="020B0702040204020203" pitchFamily="34" charset="0"/>
                <a:cs typeface="Segoe UI Semibold" panose="020B0702040204020203" pitchFamily="34" charset="0"/>
              </a:rPr>
              <a:t> </a:t>
            </a:r>
            <a:r>
              <a:rPr lang="en-US" sz="2000" dirty="0">
                <a:solidFill>
                  <a:schemeClr val="accent1"/>
                </a:solidFill>
                <a:latin typeface="Segoe UI Semibold" panose="020B0702040204020203" pitchFamily="34" charset="0"/>
                <a:cs typeface="Segoe UI Semibold" panose="020B0702040204020203" pitchFamily="34" charset="0"/>
              </a:rPr>
              <a:t>Me</a:t>
            </a:r>
            <a:r>
              <a:rPr lang="en-US" sz="2000" dirty="0">
                <a:solidFill>
                  <a:srgbClr val="D24726"/>
                </a:solidFill>
                <a:latin typeface="Segoe UI Semibold" panose="020B0702040204020203" pitchFamily="34" charset="0"/>
                <a:cs typeface="Segoe UI Semibold" panose="020B0702040204020203" pitchFamily="34" charset="0"/>
              </a:rPr>
              <a:t>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gn="l">
              <a:lnSpc>
                <a:spcPts val="3600"/>
              </a:lnSpc>
              <a:buFont typeface="Arial" panose="020B0604020202020204" pitchFamily="34" charset="0"/>
              <a:buNone/>
            </a:pPr>
            <a:r>
              <a:rPr lang="en-US" sz="2000" u="sng" dirty="0">
                <a:latin typeface="Segoe UI Light" panose="020B0502040204020203" pitchFamily="34" charset="0"/>
                <a:cs typeface="Segoe UI Light" panose="020B0502040204020203" pitchFamily="34" charset="0"/>
              </a:rPr>
              <a:t>Visit the PowerPoint team blog</a:t>
            </a:r>
            <a:endParaRPr lang="en-US" sz="2000" dirty="0">
              <a:latin typeface="Segoe UI Light" panose="020B0502040204020203" pitchFamily="34" charset="0"/>
              <a:cs typeface="Segoe UI Light" panose="020B0502040204020203" pitchFamily="34" charset="0"/>
            </a:endParaRPr>
          </a:p>
          <a:p>
            <a:pPr marL="0" indent="0" algn="l">
              <a:lnSpc>
                <a:spcPts val="3600"/>
              </a:lnSpc>
              <a:spcBef>
                <a:spcPts val="1500"/>
              </a:spcBef>
              <a:buFont typeface="Arial" panose="020B0604020202020204" pitchFamily="34" charset="0"/>
              <a:buNone/>
            </a:pPr>
            <a:r>
              <a:rPr lang="en-US" sz="2000" dirty="0">
                <a:latin typeface="Segoe UI Light" panose="020B0502040204020203" pitchFamily="34" charset="0"/>
                <a:cs typeface="Segoe UI Light" panose="020B0502040204020203" pitchFamily="34" charset="0"/>
              </a:rPr>
              <a:t>Go to free PowerPoint training</a:t>
            </a:r>
          </a:p>
          <a:p>
            <a:pPr marL="0" indent="0" algn="l">
              <a:lnSpc>
                <a:spcPts val="3600"/>
              </a:lnSpc>
              <a:spcBef>
                <a:spcPts val="1500"/>
              </a:spcBef>
              <a:buFont typeface="Arial" panose="020B0604020202020204" pitchFamily="34" charset="0"/>
              <a:buNone/>
            </a:pPr>
            <a:r>
              <a:rPr lang="en-US" sz="2000" dirty="0">
                <a:latin typeface="Segoe UI Light" panose="020B0502040204020203" pitchFamily="34" charset="0"/>
                <a:cs typeface="Segoe UI Light" panose="020B0502040204020203" pitchFamily="34" charset="0"/>
              </a:rPr>
              <a:t>Give feedback about this tour</a:t>
            </a:r>
          </a:p>
          <a:p>
            <a:pPr marL="0" indent="0" algn="l">
              <a:lnSpc>
                <a:spcPts val="3600"/>
              </a:lnSpc>
              <a:buFont typeface="Arial" panose="020B0604020202020204" pitchFamily="34" charset="0"/>
              <a:buNone/>
            </a:pPr>
            <a:endParaRPr lang="en-US" sz="2000" dirty="0">
              <a:latin typeface="Segoe UI Light" panose="020B0502040204020203" pitchFamily="34" charset="0"/>
              <a:cs typeface="Segoe UI Light" panose="020B0502040204020203" pitchFamily="34" charset="0"/>
            </a:endParaRPr>
          </a:p>
          <a:p>
            <a:pPr marL="0" indent="0" algn="l">
              <a:lnSpc>
                <a:spcPts val="3600"/>
              </a:lnSpc>
              <a:buFont typeface="Arial" panose="020B0604020202020204" pitchFamily="34" charset="0"/>
              <a:buNone/>
            </a:pPr>
            <a:endParaRPr lang="en-US" sz="2000" dirty="0">
              <a:latin typeface="Segoe UI Light" panose="020B0502040204020203" pitchFamily="34" charset="0"/>
              <a:cs typeface="Segoe UI Light" panose="020B0502040204020203" pitchFamily="34" charset="0"/>
            </a:endParaRPr>
          </a:p>
        </p:txBody>
      </p:sp>
      <p:sp>
        <p:nvSpPr>
          <p:cNvPr id="58" name="TextBox 57">
            <a:extLst>
              <a:ext uri="{FF2B5EF4-FFF2-40B4-BE49-F238E27FC236}">
                <a16:creationId xmlns:a16="http://schemas.microsoft.com/office/drawing/2014/main" id="{194EF4B0-35F4-4162-B035-EDF7249C4E8A}"/>
              </a:ext>
            </a:extLst>
          </p:cNvPr>
          <p:cNvSpPr txBox="1"/>
          <p:nvPr/>
        </p:nvSpPr>
        <p:spPr>
          <a:xfrm>
            <a:off x="541611" y="5738132"/>
            <a:ext cx="6193971" cy="307777"/>
          </a:xfrm>
          <a:prstGeom prst="rect">
            <a:avLst/>
          </a:prstGeom>
          <a:noFill/>
        </p:spPr>
        <p:txBody>
          <a:bodyPr wrap="square" rtlCol="0">
            <a:spAutoFit/>
          </a:bodyPr>
          <a:lstStyle/>
          <a:p>
            <a:pPr algn="l"/>
            <a:r>
              <a:rPr lang="en-IN" sz="1400" dirty="0">
                <a:latin typeface="Segoe UI Light" panose="020B0502040204020203" pitchFamily="34" charset="0"/>
                <a:cs typeface="Segoe UI Light" panose="020B0502040204020203" pitchFamily="34" charset="0"/>
              </a:rPr>
              <a:t>SELECT THE ARROW WHEN IN SLIDE SHOW MODE</a:t>
            </a:r>
            <a:endParaRPr lang="en-US" sz="1400" dirty="0">
              <a:latin typeface="Segoe UI Light" panose="020B0502040204020203" pitchFamily="34" charset="0"/>
              <a:cs typeface="Segoe UI Light" panose="020B0502040204020203" pitchFamily="34" charset="0"/>
            </a:endParaRPr>
          </a:p>
        </p:txBody>
      </p:sp>
      <p:pic>
        <p:nvPicPr>
          <p:cNvPr id="59" name="Picture 58" descr="Arrow pointing right with a hyperlink to the PowerPoint team blog. Select the image to visit the PowerPoint team blog ">
            <a:hlinkClick r:id="rId3" tooltip="Select here to visit the PowerPoint team blog."/>
            <a:extLst>
              <a:ext uri="{FF2B5EF4-FFF2-40B4-BE49-F238E27FC236}">
                <a16:creationId xmlns:a16="http://schemas.microsoft.com/office/drawing/2014/main" id="{225DC513-348B-4D6B-A7B3-49972D295BC5}"/>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62" name="Picture 61" descr="Arrow pointing right with a hyperlink to free PowerPoint training. Select the image to access free PowerPoint training">
            <a:hlinkClick r:id="rId5" tooltip="Select here to go to free PowerPoint training."/>
            <a:extLst>
              <a:ext uri="{FF2B5EF4-FFF2-40B4-BE49-F238E27FC236}">
                <a16:creationId xmlns:a16="http://schemas.microsoft.com/office/drawing/2014/main" id="{44C9823C-9A0D-4F8D-AF22-0E9D28F6A292}"/>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63" name="Picture 62" descr="Arrow pointing right with a hyperlink to give feedback about this tour. Select the image to give feedback about this tour">
            <a:hlinkClick r:id="rId6" tooltip="Select here to give feedback about this tour."/>
            <a:extLst>
              <a:ext uri="{FF2B5EF4-FFF2-40B4-BE49-F238E27FC236}">
                <a16:creationId xmlns:a16="http://schemas.microsoft.com/office/drawing/2014/main" id="{C1B421CA-FD1A-4BA9-8C10-0A74CDEB23CA}"/>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Tree>
    <p:extLst>
      <p:ext uri="{BB962C8B-B14F-4D97-AF65-F5344CB8AC3E}">
        <p14:creationId xmlns:p14="http://schemas.microsoft.com/office/powerpoint/2010/main" val="41903849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Theme_Master">
  <a:themeElements>
    <a:clrScheme name="Custom 48">
      <a:dk1>
        <a:srgbClr val="000000"/>
      </a:dk1>
      <a:lt1>
        <a:srgbClr val="FFFFFF"/>
      </a:lt1>
      <a:dk2>
        <a:srgbClr val="2D3B41"/>
      </a:dk2>
      <a:lt2>
        <a:srgbClr val="E7E6E6"/>
      </a:lt2>
      <a:accent1>
        <a:srgbClr val="0074AE"/>
      </a:accent1>
      <a:accent2>
        <a:srgbClr val="ED0F69"/>
      </a:accent2>
      <a:accent3>
        <a:srgbClr val="B2D235"/>
      </a:accent3>
      <a:accent4>
        <a:srgbClr val="FFF217"/>
      </a:accent4>
      <a:accent5>
        <a:srgbClr val="DC4133"/>
      </a:accent5>
      <a:accent6>
        <a:srgbClr val="00AAA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25521</TotalTime>
  <Words>577</Words>
  <Application>Microsoft Office PowerPoint</Application>
  <PresentationFormat>Widescreen</PresentationFormat>
  <Paragraphs>70</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Calibri</vt:lpstr>
      <vt:lpstr>Open Sans</vt:lpstr>
      <vt:lpstr>Open Sans </vt:lpstr>
      <vt:lpstr>Open Sans Extrabold</vt:lpstr>
      <vt:lpstr>Open Sans Light</vt:lpstr>
      <vt:lpstr>PT Sans</vt:lpstr>
      <vt:lpstr>Segoe UI Light</vt:lpstr>
      <vt:lpstr>Segoe UI Semibold</vt:lpstr>
      <vt:lpstr>Theme_Master</vt:lpstr>
      <vt:lpstr>PowerPoint Presentation</vt:lpstr>
      <vt:lpstr>Designer helps you get your point across</vt:lpstr>
      <vt:lpstr>Designer helps you get your point across</vt:lpstr>
      <vt:lpstr>Designer helps you get your point across</vt:lpstr>
      <vt:lpstr>Designer helps you get your point across</vt:lpstr>
      <vt:lpstr>Designer helps you get your point across</vt:lpstr>
      <vt:lpstr>Designer helps you get your point across</vt:lpstr>
      <vt:lpstr>Designer helps you get your point across</vt:lpstr>
      <vt:lpstr>Designer helps you get your point across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4060</cp:revision>
  <dcterms:created xsi:type="dcterms:W3CDTF">2016-12-30T12:29:18Z</dcterms:created>
  <dcterms:modified xsi:type="dcterms:W3CDTF">2017-11-09T06:17:50Z</dcterms:modified>
</cp:coreProperties>
</file>