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69" r:id="rId4"/>
    <p:sldId id="270" r:id="rId5"/>
    <p:sldId id="272" r:id="rId6"/>
    <p:sldId id="271" r:id="rId7"/>
    <p:sldId id="273" r:id="rId8"/>
    <p:sldId id="262" r:id="rId9"/>
    <p:sldId id="267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D9D9D9"/>
    <a:srgbClr val="006092"/>
    <a:srgbClr val="FFFFFF"/>
    <a:srgbClr val="404040"/>
    <a:srgbClr val="D9EBBC"/>
    <a:srgbClr val="003049"/>
    <a:srgbClr val="EF4630"/>
    <a:srgbClr val="FFD400"/>
    <a:srgbClr val="44C8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882" autoAdjust="0"/>
    <p:restoredTop sz="94664" autoAdjust="0"/>
  </p:normalViewPr>
  <p:slideViewPr>
    <p:cSldViewPr snapToGrid="0" snapToObjects="1">
      <p:cViewPr varScale="1">
        <p:scale>
          <a:sx n="77" d="100"/>
          <a:sy n="77" d="100"/>
        </p:scale>
        <p:origin x="258" y="90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tx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C00-43A9-80B5-2A04D4D62900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>
                <a:lumMod val="75000"/>
                <a:lumOff val="2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2C00-43A9-80B5-2A04D4D62900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bg1">
                <a:lumMod val="5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2C00-43A9-80B5-2A04D4D6290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551004656"/>
        <c:axId val="551005312"/>
      </c:barChart>
      <c:catAx>
        <c:axId val="5510046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551005312"/>
        <c:crosses val="autoZero"/>
        <c:auto val="1"/>
        <c:lblAlgn val="ctr"/>
        <c:lblOffset val="100"/>
        <c:noMultiLvlLbl val="0"/>
      </c:catAx>
      <c:valAx>
        <c:axId val="5510053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bg1"/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55100465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11/8/2017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2706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37765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03606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243056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828103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77581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221742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74945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B7B396A-F132-4B95-8161-4562F2EF7AB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4827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4416A4A8-6E8E-4FAF-89BA-0D8103365F7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651000" y="1934386"/>
            <a:ext cx="2559050" cy="2962240"/>
          </a:xfrm>
          <a:custGeom>
            <a:avLst/>
            <a:gdLst>
              <a:gd name="connsiteX0" fmla="*/ 1279525 w 2559050"/>
              <a:gd name="connsiteY0" fmla="*/ 0 h 2962240"/>
              <a:gd name="connsiteX1" fmla="*/ 2559050 w 2559050"/>
              <a:gd name="connsiteY1" fmla="*/ 637334 h 2962240"/>
              <a:gd name="connsiteX2" fmla="*/ 2559050 w 2559050"/>
              <a:gd name="connsiteY2" fmla="*/ 2323935 h 2962240"/>
              <a:gd name="connsiteX3" fmla="*/ 1279525 w 2559050"/>
              <a:gd name="connsiteY3" fmla="*/ 2962240 h 2962240"/>
              <a:gd name="connsiteX4" fmla="*/ 0 w 2559050"/>
              <a:gd name="connsiteY4" fmla="*/ 2323935 h 2962240"/>
              <a:gd name="connsiteX5" fmla="*/ 0 w 2559050"/>
              <a:gd name="connsiteY5" fmla="*/ 637334 h 29622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559050" h="2962240">
                <a:moveTo>
                  <a:pt x="1279525" y="0"/>
                </a:moveTo>
                <a:lnTo>
                  <a:pt x="2559050" y="637334"/>
                </a:lnTo>
                <a:lnTo>
                  <a:pt x="2559050" y="2323935"/>
                </a:lnTo>
                <a:lnTo>
                  <a:pt x="1279525" y="2962240"/>
                </a:lnTo>
                <a:lnTo>
                  <a:pt x="0" y="2323935"/>
                </a:lnTo>
                <a:lnTo>
                  <a:pt x="0" y="63733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2D3F90D6-D7C4-4482-8AF8-7B28ACBCFEC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930526" y="1"/>
            <a:ext cx="9261475" cy="4792663"/>
          </a:xfrm>
          <a:custGeom>
            <a:avLst/>
            <a:gdLst>
              <a:gd name="connsiteX0" fmla="*/ 1998663 w 9261475"/>
              <a:gd name="connsiteY0" fmla="*/ 0 h 4792663"/>
              <a:gd name="connsiteX1" fmla="*/ 9261475 w 9261475"/>
              <a:gd name="connsiteY1" fmla="*/ 0 h 4792663"/>
              <a:gd name="connsiteX2" fmla="*/ 9261475 w 9261475"/>
              <a:gd name="connsiteY2" fmla="*/ 1220788 h 4792663"/>
              <a:gd name="connsiteX3" fmla="*/ 2090738 w 9261475"/>
              <a:gd name="connsiteY3" fmla="*/ 4792663 h 4792663"/>
              <a:gd name="connsiteX4" fmla="*/ 2090738 w 9261475"/>
              <a:gd name="connsiteY4" fmla="*/ 2036763 h 4792663"/>
              <a:gd name="connsiteX5" fmla="*/ 0 w 9261475"/>
              <a:gd name="connsiteY5" fmla="*/ 995363 h 47926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9261475" h="4792663">
                <a:moveTo>
                  <a:pt x="1998663" y="0"/>
                </a:moveTo>
                <a:lnTo>
                  <a:pt x="9261475" y="0"/>
                </a:lnTo>
                <a:lnTo>
                  <a:pt x="9261475" y="1220788"/>
                </a:lnTo>
                <a:lnTo>
                  <a:pt x="2090738" y="4792663"/>
                </a:lnTo>
                <a:lnTo>
                  <a:pt x="2090738" y="2036763"/>
                </a:lnTo>
                <a:lnTo>
                  <a:pt x="0" y="99536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683673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8A4A10DB-544B-4E4A-8D09-C967BA2B1681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31055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0268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370992BE-78D2-4EBB-AD0F-DFA6A6FE84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Picture Placeholder 13">
            <a:extLst>
              <a:ext uri="{FF2B5EF4-FFF2-40B4-BE49-F238E27FC236}">
                <a16:creationId xmlns:a16="http://schemas.microsoft.com/office/drawing/2014/main" id="{58481089-BE55-4009-8451-AE477AABB33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599543" y="1783263"/>
            <a:ext cx="2839980" cy="3964393"/>
          </a:xfrm>
          <a:custGeom>
            <a:avLst/>
            <a:gdLst>
              <a:gd name="connsiteX0" fmla="*/ 0 w 7105650"/>
              <a:gd name="connsiteY0" fmla="*/ 0 h 3181350"/>
              <a:gd name="connsiteX1" fmla="*/ 7105650 w 7105650"/>
              <a:gd name="connsiteY1" fmla="*/ 0 h 3181350"/>
              <a:gd name="connsiteX2" fmla="*/ 7105650 w 7105650"/>
              <a:gd name="connsiteY2" fmla="*/ 3181350 h 3181350"/>
              <a:gd name="connsiteX3" fmla="*/ 0 w 7105650"/>
              <a:gd name="connsiteY3" fmla="*/ 3181350 h 3181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105650" h="3181350">
                <a:moveTo>
                  <a:pt x="0" y="0"/>
                </a:moveTo>
                <a:lnTo>
                  <a:pt x="7105650" y="0"/>
                </a:lnTo>
                <a:lnTo>
                  <a:pt x="7105650" y="3181350"/>
                </a:lnTo>
                <a:lnTo>
                  <a:pt x="0" y="31813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14">
            <a:extLst>
              <a:ext uri="{FF2B5EF4-FFF2-40B4-BE49-F238E27FC236}">
                <a16:creationId xmlns:a16="http://schemas.microsoft.com/office/drawing/2014/main" id="{97A9F5C9-7AD7-4B41-80F5-C6DE64446BF8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439524" y="1783264"/>
            <a:ext cx="1638091" cy="3296735"/>
          </a:xfrm>
          <a:custGeom>
            <a:avLst/>
            <a:gdLst>
              <a:gd name="connsiteX0" fmla="*/ 0 w 7105650"/>
              <a:gd name="connsiteY0" fmla="*/ 0 h 3181350"/>
              <a:gd name="connsiteX1" fmla="*/ 7105650 w 7105650"/>
              <a:gd name="connsiteY1" fmla="*/ 0 h 3181350"/>
              <a:gd name="connsiteX2" fmla="*/ 7105650 w 7105650"/>
              <a:gd name="connsiteY2" fmla="*/ 3181350 h 3181350"/>
              <a:gd name="connsiteX3" fmla="*/ 0 w 7105650"/>
              <a:gd name="connsiteY3" fmla="*/ 3181350 h 3181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105650" h="3181350">
                <a:moveTo>
                  <a:pt x="0" y="0"/>
                </a:moveTo>
                <a:lnTo>
                  <a:pt x="7105650" y="0"/>
                </a:lnTo>
                <a:lnTo>
                  <a:pt x="7105650" y="3181350"/>
                </a:lnTo>
                <a:lnTo>
                  <a:pt x="0" y="31813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15">
            <a:extLst>
              <a:ext uri="{FF2B5EF4-FFF2-40B4-BE49-F238E27FC236}">
                <a16:creationId xmlns:a16="http://schemas.microsoft.com/office/drawing/2014/main" id="{D1A0CD1A-397F-4AA0-8798-655FDAFDD5A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077614" y="1783264"/>
            <a:ext cx="1638091" cy="3296735"/>
          </a:xfrm>
          <a:custGeom>
            <a:avLst/>
            <a:gdLst>
              <a:gd name="connsiteX0" fmla="*/ 0 w 7105650"/>
              <a:gd name="connsiteY0" fmla="*/ 0 h 3181350"/>
              <a:gd name="connsiteX1" fmla="*/ 7105650 w 7105650"/>
              <a:gd name="connsiteY1" fmla="*/ 0 h 3181350"/>
              <a:gd name="connsiteX2" fmla="*/ 7105650 w 7105650"/>
              <a:gd name="connsiteY2" fmla="*/ 3181350 h 3181350"/>
              <a:gd name="connsiteX3" fmla="*/ 0 w 7105650"/>
              <a:gd name="connsiteY3" fmla="*/ 3181350 h 3181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105650" h="3181350">
                <a:moveTo>
                  <a:pt x="0" y="0"/>
                </a:moveTo>
                <a:lnTo>
                  <a:pt x="7105650" y="0"/>
                </a:lnTo>
                <a:lnTo>
                  <a:pt x="7105650" y="3181350"/>
                </a:lnTo>
                <a:lnTo>
                  <a:pt x="0" y="31813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16">
            <a:extLst>
              <a:ext uri="{FF2B5EF4-FFF2-40B4-BE49-F238E27FC236}">
                <a16:creationId xmlns:a16="http://schemas.microsoft.com/office/drawing/2014/main" id="{8A77B691-6CB8-4BAC-9D21-EDA62E733228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9715705" y="1783264"/>
            <a:ext cx="1638091" cy="3296735"/>
          </a:xfrm>
          <a:custGeom>
            <a:avLst/>
            <a:gdLst>
              <a:gd name="connsiteX0" fmla="*/ 0 w 7105650"/>
              <a:gd name="connsiteY0" fmla="*/ 0 h 3181350"/>
              <a:gd name="connsiteX1" fmla="*/ 7105650 w 7105650"/>
              <a:gd name="connsiteY1" fmla="*/ 0 h 3181350"/>
              <a:gd name="connsiteX2" fmla="*/ 7105650 w 7105650"/>
              <a:gd name="connsiteY2" fmla="*/ 3181350 h 3181350"/>
              <a:gd name="connsiteX3" fmla="*/ 0 w 7105650"/>
              <a:gd name="connsiteY3" fmla="*/ 3181350 h 3181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105650" h="3181350">
                <a:moveTo>
                  <a:pt x="0" y="0"/>
                </a:moveTo>
                <a:lnTo>
                  <a:pt x="7105650" y="0"/>
                </a:lnTo>
                <a:lnTo>
                  <a:pt x="7105650" y="3181350"/>
                </a:lnTo>
                <a:lnTo>
                  <a:pt x="0" y="31813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7648147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0268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370992BE-78D2-4EBB-AD0F-DFA6A6FE84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1" name="Picture Placeholder 5">
            <a:extLst>
              <a:ext uri="{FF2B5EF4-FFF2-40B4-BE49-F238E27FC236}">
                <a16:creationId xmlns:a16="http://schemas.microsoft.com/office/drawing/2014/main" id="{471ADBD1-CD7D-49A1-95D2-62E15EF4FEB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0" y="1747837"/>
            <a:ext cx="12192000" cy="3128963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667936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BA158171-AC19-4DE3-A1AC-BCFDE83789D5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493338" y="1247775"/>
            <a:ext cx="3981449" cy="401955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702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0268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370992BE-78D2-4EBB-AD0F-DFA6A6FE84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7" name="Picture Placeholder 5">
            <a:extLst>
              <a:ext uri="{FF2B5EF4-FFF2-40B4-BE49-F238E27FC236}">
                <a16:creationId xmlns:a16="http://schemas.microsoft.com/office/drawing/2014/main" id="{43D0DA8D-888F-40DB-B2E1-134B09273748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507068" y="1848325"/>
            <a:ext cx="2846731" cy="3695224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652111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0268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56E78895-A426-43EA-8CC1-F153254AC6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0" name="Picture Placeholder 5">
            <a:extLst>
              <a:ext uri="{FF2B5EF4-FFF2-40B4-BE49-F238E27FC236}">
                <a16:creationId xmlns:a16="http://schemas.microsoft.com/office/drawing/2014/main" id="{ED477F65-D266-4968-859C-26FF0DEB114D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200" y="1759429"/>
            <a:ext cx="10571448" cy="3790184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6120764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0268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56E78895-A426-43EA-8CC1-F153254AC6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1323237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emf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0774364" y="5994344"/>
            <a:ext cx="579436" cy="5794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CD6E760-C8B5-48FC-AA5A-529C09347C4D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421095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7B7B2EB5-4467-47C3-9108-7F365C041DD1}"/>
              </a:ext>
            </a:extLst>
          </p:cNvPr>
          <p:cNvPicPr>
            <a:picLocks noChangeAspect="1"/>
          </p:cNvPicPr>
          <p:nvPr userDrawn="1"/>
        </p:nvPicPr>
        <p:blipFill>
          <a:blip r:embed="rId11"/>
          <a:stretch>
            <a:fillRect/>
          </a:stretch>
        </p:blipFill>
        <p:spPr>
          <a:xfrm>
            <a:off x="838200" y="6068050"/>
            <a:ext cx="1265666" cy="432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63" r:id="rId2"/>
    <p:sldLayoutId id="2147483761" r:id="rId3"/>
    <p:sldLayoutId id="2147483759" r:id="rId4"/>
    <p:sldLayoutId id="2147483772" r:id="rId5"/>
    <p:sldLayoutId id="2147483773" r:id="rId6"/>
    <p:sldLayoutId id="2147483768" r:id="rId7"/>
    <p:sldLayoutId id="2147483767" r:id="rId8"/>
    <p:sldLayoutId id="2147483771" r:id="rId9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Semibold" panose="020B0706030804020204" pitchFamily="34" charset="0"/>
          <a:ea typeface="Open Sans Semibold" panose="020B0706030804020204" pitchFamily="34" charset="0"/>
          <a:cs typeface="Open Sans Semibold" panose="020B07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9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2BF3B64D-B013-41FC-BC7C-90BB4252604B}"/>
              </a:ext>
            </a:extLst>
          </p:cNvPr>
          <p:cNvSpPr/>
          <p:nvPr/>
        </p:nvSpPr>
        <p:spPr>
          <a:xfrm>
            <a:off x="-1" y="0"/>
            <a:ext cx="12192000" cy="68580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  <a:gd name="connsiteX4" fmla="*/ 0 w 12192000"/>
              <a:gd name="connsiteY4" fmla="*/ 0 h 6858000"/>
              <a:gd name="connsiteX5" fmla="*/ 7006863 w 12192000"/>
              <a:gd name="connsiteY5" fmla="*/ 849637 h 6858000"/>
              <a:gd name="connsiteX6" fmla="*/ 4880461 w 12192000"/>
              <a:gd name="connsiteY6" fmla="*/ 2582705 h 6858000"/>
              <a:gd name="connsiteX7" fmla="*/ 4867973 w 12192000"/>
              <a:gd name="connsiteY7" fmla="*/ 2664530 h 6858000"/>
              <a:gd name="connsiteX8" fmla="*/ 4910800 w 12192000"/>
              <a:gd name="connsiteY8" fmla="*/ 2675542 h 6858000"/>
              <a:gd name="connsiteX9" fmla="*/ 6108596 w 12192000"/>
              <a:gd name="connsiteY9" fmla="*/ 4303632 h 6858000"/>
              <a:gd name="connsiteX10" fmla="*/ 6031955 w 12192000"/>
              <a:gd name="connsiteY10" fmla="*/ 4810567 h 6858000"/>
              <a:gd name="connsiteX11" fmla="*/ 5986264 w 12192000"/>
              <a:gd name="connsiteY11" fmla="*/ 4935406 h 6858000"/>
              <a:gd name="connsiteX12" fmla="*/ 6162007 w 12192000"/>
              <a:gd name="connsiteY12" fmla="*/ 5020066 h 6858000"/>
              <a:gd name="connsiteX13" fmla="*/ 7006863 w 12192000"/>
              <a:gd name="connsiteY13" fmla="*/ 5190635 h 6858000"/>
              <a:gd name="connsiteX14" fmla="*/ 9177362 w 12192000"/>
              <a:gd name="connsiteY14" fmla="*/ 3020136 h 6858000"/>
              <a:gd name="connsiteX15" fmla="*/ 9172580 w 12192000"/>
              <a:gd name="connsiteY15" fmla="*/ 2925427 h 6858000"/>
              <a:gd name="connsiteX16" fmla="*/ 9074594 w 12192000"/>
              <a:gd name="connsiteY16" fmla="*/ 2972629 h 6858000"/>
              <a:gd name="connsiteX17" fmla="*/ 8620023 w 12192000"/>
              <a:gd name="connsiteY17" fmla="*/ 3064403 h 6858000"/>
              <a:gd name="connsiteX18" fmla="*/ 7452201 w 12192000"/>
              <a:gd name="connsiteY18" fmla="*/ 1896580 h 6858000"/>
              <a:gd name="connsiteX19" fmla="*/ 7794248 w 12192000"/>
              <a:gd name="connsiteY19" fmla="*/ 1070805 h 6858000"/>
              <a:gd name="connsiteX20" fmla="*/ 7854154 w 12192000"/>
              <a:gd name="connsiteY20" fmla="*/ 1021378 h 6858000"/>
              <a:gd name="connsiteX21" fmla="*/ 7851719 w 12192000"/>
              <a:gd name="connsiteY21" fmla="*/ 1020206 h 6858000"/>
              <a:gd name="connsiteX22" fmla="*/ 7006863 w 12192000"/>
              <a:gd name="connsiteY22" fmla="*/ 849637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lnTo>
                  <a:pt x="0" y="0"/>
                </a:lnTo>
                <a:close/>
                <a:moveTo>
                  <a:pt x="7006863" y="849637"/>
                </a:moveTo>
                <a:cubicBezTo>
                  <a:pt x="5957972" y="849637"/>
                  <a:pt x="5082852" y="1593645"/>
                  <a:pt x="4880461" y="2582705"/>
                </a:cubicBezTo>
                <a:lnTo>
                  <a:pt x="4867973" y="2664530"/>
                </a:lnTo>
                <a:lnTo>
                  <a:pt x="4910800" y="2675542"/>
                </a:lnTo>
                <a:cubicBezTo>
                  <a:pt x="5604743" y="2891381"/>
                  <a:pt x="6108596" y="3538666"/>
                  <a:pt x="6108596" y="4303632"/>
                </a:cubicBezTo>
                <a:cubicBezTo>
                  <a:pt x="6108596" y="4480163"/>
                  <a:pt x="6081764" y="4650427"/>
                  <a:pt x="6031955" y="4810567"/>
                </a:cubicBezTo>
                <a:lnTo>
                  <a:pt x="5986264" y="4935406"/>
                </a:lnTo>
                <a:lnTo>
                  <a:pt x="6162007" y="5020066"/>
                </a:lnTo>
                <a:cubicBezTo>
                  <a:pt x="6421682" y="5129900"/>
                  <a:pt x="6707180" y="5190635"/>
                  <a:pt x="7006863" y="5190635"/>
                </a:cubicBezTo>
                <a:cubicBezTo>
                  <a:pt x="8205596" y="5190635"/>
                  <a:pt x="9177362" y="4218869"/>
                  <a:pt x="9177362" y="3020136"/>
                </a:cubicBezTo>
                <a:lnTo>
                  <a:pt x="9172580" y="2925427"/>
                </a:lnTo>
                <a:lnTo>
                  <a:pt x="9074594" y="2972629"/>
                </a:lnTo>
                <a:cubicBezTo>
                  <a:pt x="8934877" y="3031725"/>
                  <a:pt x="8781266" y="3064403"/>
                  <a:pt x="8620023" y="3064403"/>
                </a:cubicBezTo>
                <a:cubicBezTo>
                  <a:pt x="7975052" y="3064403"/>
                  <a:pt x="7452201" y="2541551"/>
                  <a:pt x="7452201" y="1896580"/>
                </a:cubicBezTo>
                <a:cubicBezTo>
                  <a:pt x="7452201" y="1574095"/>
                  <a:pt x="7582914" y="1282139"/>
                  <a:pt x="7794248" y="1070805"/>
                </a:cubicBezTo>
                <a:lnTo>
                  <a:pt x="7854154" y="1021378"/>
                </a:lnTo>
                <a:lnTo>
                  <a:pt x="7851719" y="1020206"/>
                </a:lnTo>
                <a:cubicBezTo>
                  <a:pt x="7592045" y="910373"/>
                  <a:pt x="7306546" y="849637"/>
                  <a:pt x="7006863" y="849637"/>
                </a:cubicBezTo>
                <a:close/>
              </a:path>
            </a:pathLst>
          </a:custGeom>
          <a:solidFill>
            <a:schemeClr val="bg1">
              <a:alpha val="9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24F8FC35-A6C4-4E82-A0D6-B5DBA667EFB3}"/>
              </a:ext>
            </a:extLst>
          </p:cNvPr>
          <p:cNvSpPr/>
          <p:nvPr/>
        </p:nvSpPr>
        <p:spPr>
          <a:xfrm>
            <a:off x="8807734" y="4598865"/>
            <a:ext cx="685131" cy="685131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4B05724A-182C-4E87-A7A2-2B94823F79AC}"/>
              </a:ext>
            </a:extLst>
          </p:cNvPr>
          <p:cNvSpPr/>
          <p:nvPr/>
        </p:nvSpPr>
        <p:spPr>
          <a:xfrm>
            <a:off x="2826764" y="2726531"/>
            <a:ext cx="3154206" cy="3154204"/>
          </a:xfrm>
          <a:prstGeom prst="ellipse">
            <a:avLst/>
          </a:prstGeom>
          <a:solidFill>
            <a:schemeClr val="tx1">
              <a:alpha val="8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5" name="Picture 34">
            <a:extLst>
              <a:ext uri="{FF2B5EF4-FFF2-40B4-BE49-F238E27FC236}">
                <a16:creationId xmlns:a16="http://schemas.microsoft.com/office/drawing/2014/main" id="{66ACA612-1EFA-4373-90A4-5F37C17297EB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497072" y="4002968"/>
            <a:ext cx="1813588" cy="601329"/>
          </a:xfrm>
          <a:prstGeom prst="rect">
            <a:avLst/>
          </a:prstGeom>
        </p:spPr>
      </p:pic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6AFD03C-8961-4079-9825-277ECDBFDE5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27" name="Freeform 7">
            <a:extLst>
              <a:ext uri="{FF2B5EF4-FFF2-40B4-BE49-F238E27FC236}">
                <a16:creationId xmlns:a16="http://schemas.microsoft.com/office/drawing/2014/main" id="{2B852E07-5EFE-4D70-A058-217832BB2DCD}"/>
              </a:ext>
            </a:extLst>
          </p:cNvPr>
          <p:cNvSpPr>
            <a:spLocks/>
          </p:cNvSpPr>
          <p:nvPr/>
        </p:nvSpPr>
        <p:spPr bwMode="auto">
          <a:xfrm>
            <a:off x="1148358" y="1352550"/>
            <a:ext cx="3564334" cy="4125912"/>
          </a:xfrm>
          <a:custGeom>
            <a:avLst/>
            <a:gdLst>
              <a:gd name="T0" fmla="*/ 1317 w 2634"/>
              <a:gd name="T1" fmla="*/ 3049 h 3049"/>
              <a:gd name="T2" fmla="*/ 0 w 2634"/>
              <a:gd name="T3" fmla="*/ 2392 h 3049"/>
              <a:gd name="T4" fmla="*/ 0 w 2634"/>
              <a:gd name="T5" fmla="*/ 656 h 3049"/>
              <a:gd name="T6" fmla="*/ 1317 w 2634"/>
              <a:gd name="T7" fmla="*/ 0 h 3049"/>
              <a:gd name="T8" fmla="*/ 2634 w 2634"/>
              <a:gd name="T9" fmla="*/ 656 h 3049"/>
              <a:gd name="T10" fmla="*/ 2634 w 2634"/>
              <a:gd name="T11" fmla="*/ 2392 h 3049"/>
              <a:gd name="T12" fmla="*/ 1317 w 2634"/>
              <a:gd name="T13" fmla="*/ 3049 h 30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34" h="3049">
                <a:moveTo>
                  <a:pt x="1317" y="3049"/>
                </a:moveTo>
                <a:lnTo>
                  <a:pt x="0" y="2392"/>
                </a:lnTo>
                <a:lnTo>
                  <a:pt x="0" y="656"/>
                </a:lnTo>
                <a:lnTo>
                  <a:pt x="1317" y="0"/>
                </a:lnTo>
                <a:lnTo>
                  <a:pt x="2634" y="656"/>
                </a:lnTo>
                <a:lnTo>
                  <a:pt x="2634" y="2392"/>
                </a:lnTo>
                <a:lnTo>
                  <a:pt x="1317" y="3049"/>
                </a:lnTo>
                <a:close/>
              </a:path>
            </a:pathLst>
          </a:custGeom>
          <a:noFill/>
          <a:ln w="29210">
            <a:solidFill>
              <a:schemeClr val="bg1">
                <a:lumMod val="65000"/>
              </a:schemeClr>
            </a:solidFill>
            <a:prstDash val="sysDot"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8FE61018-760A-41F1-85B4-405A1B55A1FA}"/>
              </a:ext>
            </a:extLst>
          </p:cNvPr>
          <p:cNvSpPr/>
          <p:nvPr/>
        </p:nvSpPr>
        <p:spPr>
          <a:xfrm>
            <a:off x="8800289" y="3485028"/>
            <a:ext cx="2553511" cy="11182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4000"/>
              </a:lnSpc>
            </a:pPr>
            <a:r>
              <a:rPr lang="en-US" sz="2000" b="1" dirty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WELCOME</a:t>
            </a:r>
          </a:p>
          <a:p>
            <a:pPr algn="r">
              <a:lnSpc>
                <a:spcPts val="4000"/>
              </a:lnSpc>
            </a:pPr>
            <a:r>
              <a:rPr lang="en-US" sz="4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MESSAGE</a:t>
            </a:r>
          </a:p>
        </p:txBody>
      </p:sp>
      <p:sp>
        <p:nvSpPr>
          <p:cNvPr id="32" name="Rectangle 9">
            <a:extLst>
              <a:ext uri="{FF2B5EF4-FFF2-40B4-BE49-F238E27FC236}">
                <a16:creationId xmlns:a16="http://schemas.microsoft.com/office/drawing/2014/main" id="{5C761FDD-2D81-46F1-9E89-18B0C78836A3}"/>
              </a:ext>
            </a:extLst>
          </p:cNvPr>
          <p:cNvSpPr>
            <a:spLocks/>
          </p:cNvSpPr>
          <p:nvPr/>
        </p:nvSpPr>
        <p:spPr bwMode="auto">
          <a:xfrm>
            <a:off x="5358659" y="4878004"/>
            <a:ext cx="5873650" cy="7799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r">
              <a:lnSpc>
                <a:spcPts val="2200"/>
              </a:lnSpc>
            </a:pPr>
            <a:r>
              <a:rPr lang="en-US" sz="1300" dirty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project an image of</a:t>
            </a:r>
          </a:p>
          <a:p>
            <a:pPr algn="r">
              <a:lnSpc>
                <a:spcPts val="2200"/>
              </a:lnSpc>
            </a:pPr>
            <a:r>
              <a:rPr lang="en-US" sz="1300" dirty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and lorem to reliability. By using simple alignments are letterhead design</a:t>
            </a:r>
          </a:p>
          <a:p>
            <a:pPr algn="r">
              <a:lnSpc>
                <a:spcPts val="2200"/>
              </a:lnSpc>
            </a:pPr>
            <a:r>
              <a:rPr lang="en-US" sz="1300" dirty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meant to project an image of professionalism and lorem to reliability.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6EDE07E0-D06C-48F9-8CC9-C4B2F35594DE}"/>
              </a:ext>
            </a:extLst>
          </p:cNvPr>
          <p:cNvSpPr/>
          <p:nvPr/>
        </p:nvSpPr>
        <p:spPr>
          <a:xfrm>
            <a:off x="10618840" y="4643767"/>
            <a:ext cx="613469" cy="45719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692092AC-04E4-42BA-B0DC-45F3ED9CE419}"/>
              </a:ext>
            </a:extLst>
          </p:cNvPr>
          <p:cNvSpPr txBox="1"/>
          <p:nvPr/>
        </p:nvSpPr>
        <p:spPr>
          <a:xfrm>
            <a:off x="9984208" y="2447969"/>
            <a:ext cx="136959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b="1" spc="2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HELLO”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E1D50DE0-0D85-40F5-9C90-5F1019B8F443}"/>
              </a:ext>
            </a:extLst>
          </p:cNvPr>
          <p:cNvSpPr txBox="1"/>
          <p:nvPr/>
        </p:nvSpPr>
        <p:spPr>
          <a:xfrm>
            <a:off x="7173686" y="2799230"/>
            <a:ext cx="418011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b="1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Iam</a:t>
            </a:r>
            <a:r>
              <a:rPr lang="en-US" sz="2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John Deo, Your Presenter!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E09E1EA-B5F0-42E7-939C-1BD2F5154E2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F3E2A00-052C-49A6-ACC5-BCAC365A9BE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788104406"/>
      </p:ext>
    </p:extLst>
  </p:cSld>
  <p:clrMapOvr>
    <a:masterClrMapping/>
  </p:clrMapOvr>
  <p:transition spd="slow">
    <p:comb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CE73A8C5-B333-4A79-BD86-92E997FC7D70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  <a:endParaRPr lang="en-US" dirty="0"/>
          </a:p>
        </p:txBody>
      </p:sp>
      <p:sp>
        <p:nvSpPr>
          <p:cNvPr id="8" name="Title 7">
            <a:extLst>
              <a:ext uri="{FF2B5EF4-FFF2-40B4-BE49-F238E27FC236}">
                <a16:creationId xmlns:a16="http://schemas.microsoft.com/office/drawing/2014/main" id="{1CC62459-231B-43F4-A5FB-8179E37397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About Us</a:t>
            </a:r>
            <a:endParaRPr lang="en-US" dirty="0"/>
          </a:p>
        </p:txBody>
      </p:sp>
      <p:sp>
        <p:nvSpPr>
          <p:cNvPr id="21" name="Parallelogram 20">
            <a:extLst>
              <a:ext uri="{FF2B5EF4-FFF2-40B4-BE49-F238E27FC236}">
                <a16:creationId xmlns:a16="http://schemas.microsoft.com/office/drawing/2014/main" id="{3ECB118F-73CF-44D4-89C9-BD587E630F6A}"/>
              </a:ext>
            </a:extLst>
          </p:cNvPr>
          <p:cNvSpPr/>
          <p:nvPr/>
        </p:nvSpPr>
        <p:spPr>
          <a:xfrm>
            <a:off x="5588000" y="1746977"/>
            <a:ext cx="4702629" cy="3803402"/>
          </a:xfrm>
          <a:prstGeom prst="parallelogram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D0DD90F6-A56C-4951-8806-73569740ECA3}"/>
              </a:ext>
            </a:extLst>
          </p:cNvPr>
          <p:cNvGrpSpPr/>
          <p:nvPr/>
        </p:nvGrpSpPr>
        <p:grpSpPr>
          <a:xfrm>
            <a:off x="6729461" y="2715430"/>
            <a:ext cx="2419706" cy="1866496"/>
            <a:chOff x="6943091" y="2798058"/>
            <a:chExt cx="2419706" cy="1866496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6D4C0870-7E99-4C5E-8B6C-1030D72B6148}"/>
                </a:ext>
              </a:extLst>
            </p:cNvPr>
            <p:cNvSpPr txBox="1"/>
            <p:nvPr/>
          </p:nvSpPr>
          <p:spPr>
            <a:xfrm>
              <a:off x="6943091" y="2798058"/>
              <a:ext cx="1927860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We Provide</a:t>
              </a:r>
            </a:p>
            <a:p>
              <a:r>
                <a:rPr lang="en-US" sz="9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Best Solution Your Business</a:t>
              </a:r>
            </a:p>
          </p:txBody>
        </p:sp>
        <p:sp>
          <p:nvSpPr>
            <p:cNvPr id="24" name="Rectangle 9">
              <a:extLst>
                <a:ext uri="{FF2B5EF4-FFF2-40B4-BE49-F238E27FC236}">
                  <a16:creationId xmlns:a16="http://schemas.microsoft.com/office/drawing/2014/main" id="{1EDD2E97-B8C1-46B4-9F66-CC01BE025649}"/>
                </a:ext>
              </a:extLst>
            </p:cNvPr>
            <p:cNvSpPr>
              <a:spLocks/>
            </p:cNvSpPr>
            <p:nvPr/>
          </p:nvSpPr>
          <p:spPr bwMode="auto">
            <a:xfrm>
              <a:off x="7038341" y="3540604"/>
              <a:ext cx="2324456" cy="11239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to project an image of professionalism and lorem to reliability. By using simple alignments are This letterhead design is meant to project an image of professionalism and lorem to</a:t>
              </a:r>
            </a:p>
          </p:txBody>
        </p: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8154F515-D456-442B-AE76-4DFAFC4B1A1F}"/>
                </a:ext>
              </a:extLst>
            </p:cNvPr>
            <p:cNvCxnSpPr>
              <a:cxnSpLocks/>
            </p:cNvCxnSpPr>
            <p:nvPr/>
          </p:nvCxnSpPr>
          <p:spPr>
            <a:xfrm>
              <a:off x="7038341" y="3483451"/>
              <a:ext cx="410209" cy="0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0F57050-76CE-4941-AF94-BCDFB65D633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557201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6FE379C-8BC3-4A74-96D8-DBB5A37C3F95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F9917E9-9191-4F3E-AA6C-220CBAD9BF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Company</a:t>
            </a:r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Service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3B1510C8-12DB-403A-B868-493F39BFE7C1}"/>
              </a:ext>
            </a:extLst>
          </p:cNvPr>
          <p:cNvSpPr/>
          <p:nvPr/>
        </p:nvSpPr>
        <p:spPr>
          <a:xfrm>
            <a:off x="838200" y="1848325"/>
            <a:ext cx="7668868" cy="369522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5C1B11E3-327F-493F-B945-118B1DE4E678}"/>
              </a:ext>
            </a:extLst>
          </p:cNvPr>
          <p:cNvGrpSpPr/>
          <p:nvPr/>
        </p:nvGrpSpPr>
        <p:grpSpPr>
          <a:xfrm>
            <a:off x="1403972" y="2352036"/>
            <a:ext cx="6537325" cy="2802102"/>
            <a:chOff x="1323974" y="2349384"/>
            <a:chExt cx="6537325" cy="2802102"/>
          </a:xfrm>
        </p:grpSpPr>
        <p:grpSp>
          <p:nvGrpSpPr>
            <p:cNvPr id="38" name="Group 37">
              <a:extLst>
                <a:ext uri="{FF2B5EF4-FFF2-40B4-BE49-F238E27FC236}">
                  <a16:creationId xmlns:a16="http://schemas.microsoft.com/office/drawing/2014/main" id="{507B56C5-9467-46A2-9F36-43E08063D847}"/>
                </a:ext>
              </a:extLst>
            </p:cNvPr>
            <p:cNvGrpSpPr/>
            <p:nvPr/>
          </p:nvGrpSpPr>
          <p:grpSpPr>
            <a:xfrm>
              <a:off x="1323974" y="2349384"/>
              <a:ext cx="1881356" cy="1706165"/>
              <a:chOff x="1790776" y="3717925"/>
              <a:chExt cx="1881356" cy="1706165"/>
            </a:xfrm>
            <a:solidFill>
              <a:schemeClr val="tx1"/>
            </a:solidFill>
          </p:grpSpPr>
          <p:grpSp>
            <p:nvGrpSpPr>
              <p:cNvPr id="55" name="Group 54">
                <a:extLst>
                  <a:ext uri="{FF2B5EF4-FFF2-40B4-BE49-F238E27FC236}">
                    <a16:creationId xmlns:a16="http://schemas.microsoft.com/office/drawing/2014/main" id="{F8FE5F00-E3A7-4096-9437-A46DF9D5536D}"/>
                  </a:ext>
                </a:extLst>
              </p:cNvPr>
              <p:cNvGrpSpPr/>
              <p:nvPr/>
            </p:nvGrpSpPr>
            <p:grpSpPr>
              <a:xfrm>
                <a:off x="1881444" y="3717925"/>
                <a:ext cx="729890" cy="729890"/>
                <a:chOff x="2625151" y="2215150"/>
                <a:chExt cx="729890" cy="729890"/>
              </a:xfrm>
              <a:grpFill/>
            </p:grpSpPr>
            <p:sp>
              <p:nvSpPr>
                <p:cNvPr id="60" name="Freeform 5">
                  <a:extLst>
                    <a:ext uri="{FF2B5EF4-FFF2-40B4-BE49-F238E27FC236}">
                      <a16:creationId xmlns:a16="http://schemas.microsoft.com/office/drawing/2014/main" id="{B35E489C-6C8A-4EE6-991C-2CBAF8D047C1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792085" y="2415389"/>
                  <a:ext cx="396023" cy="329413"/>
                </a:xfrm>
                <a:custGeom>
                  <a:avLst/>
                  <a:gdLst>
                    <a:gd name="T0" fmla="*/ 141 w 143"/>
                    <a:gd name="T1" fmla="*/ 55 h 117"/>
                    <a:gd name="T2" fmla="*/ 77 w 143"/>
                    <a:gd name="T3" fmla="*/ 4 h 117"/>
                    <a:gd name="T4" fmla="*/ 74 w 143"/>
                    <a:gd name="T5" fmla="*/ 1 h 117"/>
                    <a:gd name="T6" fmla="*/ 69 w 143"/>
                    <a:gd name="T7" fmla="*/ 1 h 117"/>
                    <a:gd name="T8" fmla="*/ 51 w 143"/>
                    <a:gd name="T9" fmla="*/ 16 h 117"/>
                    <a:gd name="T10" fmla="*/ 51 w 143"/>
                    <a:gd name="T11" fmla="*/ 10 h 117"/>
                    <a:gd name="T12" fmla="*/ 47 w 143"/>
                    <a:gd name="T13" fmla="*/ 6 h 117"/>
                    <a:gd name="T14" fmla="*/ 33 w 143"/>
                    <a:gd name="T15" fmla="*/ 6 h 117"/>
                    <a:gd name="T16" fmla="*/ 30 w 143"/>
                    <a:gd name="T17" fmla="*/ 10 h 117"/>
                    <a:gd name="T18" fmla="*/ 30 w 143"/>
                    <a:gd name="T19" fmla="*/ 33 h 117"/>
                    <a:gd name="T20" fmla="*/ 2 w 143"/>
                    <a:gd name="T21" fmla="*/ 56 h 117"/>
                    <a:gd name="T22" fmla="*/ 1 w 143"/>
                    <a:gd name="T23" fmla="*/ 61 h 117"/>
                    <a:gd name="T24" fmla="*/ 4 w 143"/>
                    <a:gd name="T25" fmla="*/ 63 h 117"/>
                    <a:gd name="T26" fmla="*/ 6 w 143"/>
                    <a:gd name="T27" fmla="*/ 62 h 117"/>
                    <a:gd name="T28" fmla="*/ 17 w 143"/>
                    <a:gd name="T29" fmla="*/ 53 h 117"/>
                    <a:gd name="T30" fmla="*/ 17 w 143"/>
                    <a:gd name="T31" fmla="*/ 113 h 117"/>
                    <a:gd name="T32" fmla="*/ 21 w 143"/>
                    <a:gd name="T33" fmla="*/ 117 h 117"/>
                    <a:gd name="T34" fmla="*/ 59 w 143"/>
                    <a:gd name="T35" fmla="*/ 117 h 117"/>
                    <a:gd name="T36" fmla="*/ 63 w 143"/>
                    <a:gd name="T37" fmla="*/ 113 h 117"/>
                    <a:gd name="T38" fmla="*/ 63 w 143"/>
                    <a:gd name="T39" fmla="*/ 85 h 117"/>
                    <a:gd name="T40" fmla="*/ 80 w 143"/>
                    <a:gd name="T41" fmla="*/ 85 h 117"/>
                    <a:gd name="T42" fmla="*/ 80 w 143"/>
                    <a:gd name="T43" fmla="*/ 113 h 117"/>
                    <a:gd name="T44" fmla="*/ 84 w 143"/>
                    <a:gd name="T45" fmla="*/ 117 h 117"/>
                    <a:gd name="T46" fmla="*/ 122 w 143"/>
                    <a:gd name="T47" fmla="*/ 117 h 117"/>
                    <a:gd name="T48" fmla="*/ 126 w 143"/>
                    <a:gd name="T49" fmla="*/ 113 h 117"/>
                    <a:gd name="T50" fmla="*/ 126 w 143"/>
                    <a:gd name="T51" fmla="*/ 52 h 117"/>
                    <a:gd name="T52" fmla="*/ 137 w 143"/>
                    <a:gd name="T53" fmla="*/ 61 h 117"/>
                    <a:gd name="T54" fmla="*/ 139 w 143"/>
                    <a:gd name="T55" fmla="*/ 62 h 117"/>
                    <a:gd name="T56" fmla="*/ 142 w 143"/>
                    <a:gd name="T57" fmla="*/ 60 h 117"/>
                    <a:gd name="T58" fmla="*/ 141 w 143"/>
                    <a:gd name="T59" fmla="*/ 55 h 117"/>
                    <a:gd name="T60" fmla="*/ 37 w 143"/>
                    <a:gd name="T61" fmla="*/ 13 h 117"/>
                    <a:gd name="T62" fmla="*/ 43 w 143"/>
                    <a:gd name="T63" fmla="*/ 13 h 117"/>
                    <a:gd name="T64" fmla="*/ 43 w 143"/>
                    <a:gd name="T65" fmla="*/ 22 h 117"/>
                    <a:gd name="T66" fmla="*/ 37 w 143"/>
                    <a:gd name="T67" fmla="*/ 27 h 117"/>
                    <a:gd name="T68" fmla="*/ 37 w 143"/>
                    <a:gd name="T69" fmla="*/ 13 h 117"/>
                    <a:gd name="T70" fmla="*/ 119 w 143"/>
                    <a:gd name="T71" fmla="*/ 47 h 117"/>
                    <a:gd name="T72" fmla="*/ 119 w 143"/>
                    <a:gd name="T73" fmla="*/ 109 h 117"/>
                    <a:gd name="T74" fmla="*/ 87 w 143"/>
                    <a:gd name="T75" fmla="*/ 109 h 117"/>
                    <a:gd name="T76" fmla="*/ 87 w 143"/>
                    <a:gd name="T77" fmla="*/ 81 h 117"/>
                    <a:gd name="T78" fmla="*/ 84 w 143"/>
                    <a:gd name="T79" fmla="*/ 78 h 117"/>
                    <a:gd name="T80" fmla="*/ 59 w 143"/>
                    <a:gd name="T81" fmla="*/ 78 h 117"/>
                    <a:gd name="T82" fmla="*/ 56 w 143"/>
                    <a:gd name="T83" fmla="*/ 81 h 117"/>
                    <a:gd name="T84" fmla="*/ 56 w 143"/>
                    <a:gd name="T85" fmla="*/ 109 h 117"/>
                    <a:gd name="T86" fmla="*/ 24 w 143"/>
                    <a:gd name="T87" fmla="*/ 109 h 117"/>
                    <a:gd name="T88" fmla="*/ 24 w 143"/>
                    <a:gd name="T89" fmla="*/ 47 h 117"/>
                    <a:gd name="T90" fmla="*/ 38 w 143"/>
                    <a:gd name="T91" fmla="*/ 36 h 117"/>
                    <a:gd name="T92" fmla="*/ 72 w 143"/>
                    <a:gd name="T93" fmla="*/ 8 h 117"/>
                    <a:gd name="T94" fmla="*/ 119 w 143"/>
                    <a:gd name="T95" fmla="*/ 47 h 117"/>
                    <a:gd name="T96" fmla="*/ 119 w 143"/>
                    <a:gd name="T97" fmla="*/ 47 h 117"/>
                    <a:gd name="T98" fmla="*/ 119 w 143"/>
                    <a:gd name="T99" fmla="*/ 47 h 1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</a:cxnLst>
                  <a:rect l="0" t="0" r="r" b="b"/>
                  <a:pathLst>
                    <a:path w="143" h="117">
                      <a:moveTo>
                        <a:pt x="141" y="55"/>
                      </a:moveTo>
                      <a:cubicBezTo>
                        <a:pt x="77" y="4"/>
                        <a:pt x="77" y="4"/>
                        <a:pt x="77" y="4"/>
                      </a:cubicBezTo>
                      <a:cubicBezTo>
                        <a:pt x="74" y="1"/>
                        <a:pt x="74" y="1"/>
                        <a:pt x="74" y="1"/>
                      </a:cubicBezTo>
                      <a:cubicBezTo>
                        <a:pt x="72" y="0"/>
                        <a:pt x="71" y="0"/>
                        <a:pt x="69" y="1"/>
                      </a:cubicBezTo>
                      <a:cubicBezTo>
                        <a:pt x="51" y="16"/>
                        <a:pt x="51" y="16"/>
                        <a:pt x="51" y="16"/>
                      </a:cubicBezTo>
                      <a:cubicBezTo>
                        <a:pt x="51" y="10"/>
                        <a:pt x="51" y="10"/>
                        <a:pt x="51" y="10"/>
                      </a:cubicBezTo>
                      <a:cubicBezTo>
                        <a:pt x="51" y="8"/>
                        <a:pt x="49" y="6"/>
                        <a:pt x="47" y="6"/>
                      </a:cubicBezTo>
                      <a:cubicBezTo>
                        <a:pt x="33" y="6"/>
                        <a:pt x="33" y="6"/>
                        <a:pt x="33" y="6"/>
                      </a:cubicBezTo>
                      <a:cubicBezTo>
                        <a:pt x="31" y="6"/>
                        <a:pt x="30" y="8"/>
                        <a:pt x="30" y="10"/>
                      </a:cubicBezTo>
                      <a:cubicBezTo>
                        <a:pt x="30" y="33"/>
                        <a:pt x="30" y="33"/>
                        <a:pt x="30" y="33"/>
                      </a:cubicBezTo>
                      <a:cubicBezTo>
                        <a:pt x="2" y="56"/>
                        <a:pt x="2" y="56"/>
                        <a:pt x="2" y="56"/>
                      </a:cubicBezTo>
                      <a:cubicBezTo>
                        <a:pt x="0" y="58"/>
                        <a:pt x="0" y="60"/>
                        <a:pt x="1" y="61"/>
                      </a:cubicBezTo>
                      <a:cubicBezTo>
                        <a:pt x="2" y="62"/>
                        <a:pt x="3" y="63"/>
                        <a:pt x="4" y="63"/>
                      </a:cubicBezTo>
                      <a:cubicBezTo>
                        <a:pt x="5" y="63"/>
                        <a:pt x="5" y="63"/>
                        <a:pt x="6" y="62"/>
                      </a:cubicBezTo>
                      <a:cubicBezTo>
                        <a:pt x="17" y="53"/>
                        <a:pt x="17" y="53"/>
                        <a:pt x="17" y="53"/>
                      </a:cubicBezTo>
                      <a:cubicBezTo>
                        <a:pt x="17" y="113"/>
                        <a:pt x="17" y="113"/>
                        <a:pt x="17" y="113"/>
                      </a:cubicBezTo>
                      <a:cubicBezTo>
                        <a:pt x="17" y="115"/>
                        <a:pt x="19" y="117"/>
                        <a:pt x="21" y="117"/>
                      </a:cubicBezTo>
                      <a:cubicBezTo>
                        <a:pt x="59" y="117"/>
                        <a:pt x="59" y="117"/>
                        <a:pt x="59" y="117"/>
                      </a:cubicBezTo>
                      <a:cubicBezTo>
                        <a:pt x="61" y="117"/>
                        <a:pt x="63" y="115"/>
                        <a:pt x="63" y="113"/>
                      </a:cubicBezTo>
                      <a:cubicBezTo>
                        <a:pt x="63" y="85"/>
                        <a:pt x="63" y="85"/>
                        <a:pt x="63" y="85"/>
                      </a:cubicBezTo>
                      <a:cubicBezTo>
                        <a:pt x="80" y="85"/>
                        <a:pt x="80" y="85"/>
                        <a:pt x="80" y="85"/>
                      </a:cubicBezTo>
                      <a:cubicBezTo>
                        <a:pt x="80" y="113"/>
                        <a:pt x="80" y="113"/>
                        <a:pt x="80" y="113"/>
                      </a:cubicBezTo>
                      <a:cubicBezTo>
                        <a:pt x="80" y="115"/>
                        <a:pt x="82" y="117"/>
                        <a:pt x="84" y="117"/>
                      </a:cubicBezTo>
                      <a:cubicBezTo>
                        <a:pt x="122" y="117"/>
                        <a:pt x="122" y="117"/>
                        <a:pt x="122" y="117"/>
                      </a:cubicBezTo>
                      <a:cubicBezTo>
                        <a:pt x="124" y="117"/>
                        <a:pt x="126" y="115"/>
                        <a:pt x="126" y="113"/>
                      </a:cubicBezTo>
                      <a:cubicBezTo>
                        <a:pt x="126" y="52"/>
                        <a:pt x="126" y="52"/>
                        <a:pt x="126" y="52"/>
                      </a:cubicBezTo>
                      <a:cubicBezTo>
                        <a:pt x="137" y="61"/>
                        <a:pt x="137" y="61"/>
                        <a:pt x="137" y="61"/>
                      </a:cubicBezTo>
                      <a:cubicBezTo>
                        <a:pt x="137" y="62"/>
                        <a:pt x="138" y="62"/>
                        <a:pt x="139" y="62"/>
                      </a:cubicBezTo>
                      <a:cubicBezTo>
                        <a:pt x="140" y="62"/>
                        <a:pt x="141" y="61"/>
                        <a:pt x="142" y="60"/>
                      </a:cubicBezTo>
                      <a:cubicBezTo>
                        <a:pt x="143" y="59"/>
                        <a:pt x="143" y="57"/>
                        <a:pt x="141" y="55"/>
                      </a:cubicBezTo>
                      <a:close/>
                      <a:moveTo>
                        <a:pt x="37" y="13"/>
                      </a:moveTo>
                      <a:cubicBezTo>
                        <a:pt x="43" y="13"/>
                        <a:pt x="43" y="13"/>
                        <a:pt x="43" y="13"/>
                      </a:cubicBezTo>
                      <a:cubicBezTo>
                        <a:pt x="43" y="22"/>
                        <a:pt x="43" y="22"/>
                        <a:pt x="43" y="22"/>
                      </a:cubicBezTo>
                      <a:cubicBezTo>
                        <a:pt x="37" y="27"/>
                        <a:pt x="37" y="27"/>
                        <a:pt x="37" y="27"/>
                      </a:cubicBezTo>
                      <a:lnTo>
                        <a:pt x="37" y="13"/>
                      </a:lnTo>
                      <a:close/>
                      <a:moveTo>
                        <a:pt x="119" y="47"/>
                      </a:moveTo>
                      <a:cubicBezTo>
                        <a:pt x="119" y="109"/>
                        <a:pt x="119" y="109"/>
                        <a:pt x="119" y="109"/>
                      </a:cubicBezTo>
                      <a:cubicBezTo>
                        <a:pt x="87" y="109"/>
                        <a:pt x="87" y="109"/>
                        <a:pt x="87" y="109"/>
                      </a:cubicBezTo>
                      <a:cubicBezTo>
                        <a:pt x="87" y="81"/>
                        <a:pt x="87" y="81"/>
                        <a:pt x="87" y="81"/>
                      </a:cubicBezTo>
                      <a:cubicBezTo>
                        <a:pt x="87" y="79"/>
                        <a:pt x="86" y="78"/>
                        <a:pt x="84" y="78"/>
                      </a:cubicBezTo>
                      <a:cubicBezTo>
                        <a:pt x="59" y="78"/>
                        <a:pt x="59" y="78"/>
                        <a:pt x="59" y="78"/>
                      </a:cubicBezTo>
                      <a:cubicBezTo>
                        <a:pt x="57" y="78"/>
                        <a:pt x="56" y="79"/>
                        <a:pt x="56" y="81"/>
                      </a:cubicBezTo>
                      <a:cubicBezTo>
                        <a:pt x="56" y="109"/>
                        <a:pt x="56" y="109"/>
                        <a:pt x="56" y="109"/>
                      </a:cubicBezTo>
                      <a:cubicBezTo>
                        <a:pt x="24" y="109"/>
                        <a:pt x="24" y="109"/>
                        <a:pt x="24" y="109"/>
                      </a:cubicBezTo>
                      <a:cubicBezTo>
                        <a:pt x="24" y="47"/>
                        <a:pt x="24" y="47"/>
                        <a:pt x="24" y="47"/>
                      </a:cubicBezTo>
                      <a:cubicBezTo>
                        <a:pt x="38" y="36"/>
                        <a:pt x="38" y="36"/>
                        <a:pt x="38" y="36"/>
                      </a:cubicBezTo>
                      <a:cubicBezTo>
                        <a:pt x="38" y="36"/>
                        <a:pt x="71" y="9"/>
                        <a:pt x="72" y="8"/>
                      </a:cubicBezTo>
                      <a:lnTo>
                        <a:pt x="119" y="47"/>
                      </a:lnTo>
                      <a:close/>
                      <a:moveTo>
                        <a:pt x="119" y="47"/>
                      </a:moveTo>
                      <a:cubicBezTo>
                        <a:pt x="119" y="47"/>
                        <a:pt x="119" y="47"/>
                        <a:pt x="119" y="47"/>
                      </a:cubicBez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61" name="Oval 60">
                  <a:extLst>
                    <a:ext uri="{FF2B5EF4-FFF2-40B4-BE49-F238E27FC236}">
                      <a16:creationId xmlns:a16="http://schemas.microsoft.com/office/drawing/2014/main" id="{B0342D05-1117-4558-A760-55C1641B3008}"/>
                    </a:ext>
                  </a:extLst>
                </p:cNvPr>
                <p:cNvSpPr/>
                <p:nvPr/>
              </p:nvSpPr>
              <p:spPr>
                <a:xfrm>
                  <a:off x="2625151" y="2215150"/>
                  <a:ext cx="729890" cy="729890"/>
                </a:xfrm>
                <a:prstGeom prst="ellipse">
                  <a:avLst/>
                </a:prstGeom>
                <a:no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56" name="Group 55">
                <a:extLst>
                  <a:ext uri="{FF2B5EF4-FFF2-40B4-BE49-F238E27FC236}">
                    <a16:creationId xmlns:a16="http://schemas.microsoft.com/office/drawing/2014/main" id="{17B424AC-E94C-401D-B37E-6FB78D8F9DB0}"/>
                  </a:ext>
                </a:extLst>
              </p:cNvPr>
              <p:cNvGrpSpPr/>
              <p:nvPr/>
            </p:nvGrpSpPr>
            <p:grpSpPr>
              <a:xfrm>
                <a:off x="1790776" y="4569334"/>
                <a:ext cx="1881356" cy="854756"/>
                <a:chOff x="1016180" y="4410169"/>
                <a:chExt cx="1881356" cy="854756"/>
              </a:xfrm>
              <a:grpFill/>
            </p:grpSpPr>
            <p:sp>
              <p:nvSpPr>
                <p:cNvPr id="57" name="TextBox 56">
                  <a:extLst>
                    <a:ext uri="{FF2B5EF4-FFF2-40B4-BE49-F238E27FC236}">
                      <a16:creationId xmlns:a16="http://schemas.microsoft.com/office/drawing/2014/main" id="{33EE2B88-BDA6-4E22-A960-F7FC41F36DD7}"/>
                    </a:ext>
                  </a:extLst>
                </p:cNvPr>
                <p:cNvSpPr txBox="1"/>
                <p:nvPr/>
              </p:nvSpPr>
              <p:spPr>
                <a:xfrm>
                  <a:off x="1016181" y="4410169"/>
                  <a:ext cx="1752600" cy="292388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300" b="1" dirty="0">
                      <a:solidFill>
                        <a:schemeClr val="bg1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Creative Template</a:t>
                  </a:r>
                </a:p>
              </p:txBody>
            </p:sp>
            <p:sp>
              <p:nvSpPr>
                <p:cNvPr id="58" name="TextBox 57">
                  <a:extLst>
                    <a:ext uri="{FF2B5EF4-FFF2-40B4-BE49-F238E27FC236}">
                      <a16:creationId xmlns:a16="http://schemas.microsoft.com/office/drawing/2014/main" id="{64B02277-5E58-4A73-AFD4-67E5D8F63997}"/>
                    </a:ext>
                  </a:extLst>
                </p:cNvPr>
                <p:cNvSpPr txBox="1"/>
                <p:nvPr/>
              </p:nvSpPr>
              <p:spPr>
                <a:xfrm>
                  <a:off x="1016180" y="4617005"/>
                  <a:ext cx="1291824" cy="27699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200" dirty="0">
                      <a:solidFill>
                        <a:schemeClr val="bg1"/>
                      </a:solidFill>
                      <a:latin typeface="Open Sans 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Some text</a:t>
                  </a:r>
                </a:p>
              </p:txBody>
            </p:sp>
            <p:sp>
              <p:nvSpPr>
                <p:cNvPr id="59" name="TextBox 58">
                  <a:extLst>
                    <a:ext uri="{FF2B5EF4-FFF2-40B4-BE49-F238E27FC236}">
                      <a16:creationId xmlns:a16="http://schemas.microsoft.com/office/drawing/2014/main" id="{F393BB0F-B02D-47EC-8848-198F302CCEDA}"/>
                    </a:ext>
                  </a:extLst>
                </p:cNvPr>
                <p:cNvSpPr txBox="1"/>
                <p:nvPr/>
              </p:nvSpPr>
              <p:spPr>
                <a:xfrm>
                  <a:off x="1016180" y="4864815"/>
                  <a:ext cx="1881356" cy="4001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bg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Contrary to popular belief, Lorem Ipsum classical literature</a:t>
                  </a:r>
                </a:p>
              </p:txBody>
            </p:sp>
          </p:grp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4F9C3DA0-0D73-4A89-A09D-B0AB697936D2}"/>
                </a:ext>
              </a:extLst>
            </p:cNvPr>
            <p:cNvGrpSpPr/>
            <p:nvPr/>
          </p:nvGrpSpPr>
          <p:grpSpPr>
            <a:xfrm>
              <a:off x="3611477" y="2349384"/>
              <a:ext cx="1929269" cy="1706165"/>
              <a:chOff x="5350225" y="3717925"/>
              <a:chExt cx="1929269" cy="1706165"/>
            </a:xfrm>
            <a:solidFill>
              <a:schemeClr val="tx1"/>
            </a:solidFill>
          </p:grpSpPr>
          <p:grpSp>
            <p:nvGrpSpPr>
              <p:cNvPr id="48" name="Group 47">
                <a:extLst>
                  <a:ext uri="{FF2B5EF4-FFF2-40B4-BE49-F238E27FC236}">
                    <a16:creationId xmlns:a16="http://schemas.microsoft.com/office/drawing/2014/main" id="{B1658D89-F8BC-465A-A822-DF4745109EED}"/>
                  </a:ext>
                </a:extLst>
              </p:cNvPr>
              <p:cNvGrpSpPr/>
              <p:nvPr/>
            </p:nvGrpSpPr>
            <p:grpSpPr>
              <a:xfrm>
                <a:off x="5393170" y="3717925"/>
                <a:ext cx="729890" cy="729890"/>
                <a:chOff x="5731054" y="2215150"/>
                <a:chExt cx="729890" cy="729890"/>
              </a:xfrm>
              <a:grpFill/>
            </p:grpSpPr>
            <p:sp>
              <p:nvSpPr>
                <p:cNvPr id="53" name="Freeform 11">
                  <a:extLst>
                    <a:ext uri="{FF2B5EF4-FFF2-40B4-BE49-F238E27FC236}">
                      <a16:creationId xmlns:a16="http://schemas.microsoft.com/office/drawing/2014/main" id="{EA76E03F-795F-423E-B41F-62AB5E116F3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18389" y="2434202"/>
                  <a:ext cx="355221" cy="291786"/>
                </a:xfrm>
                <a:custGeom>
                  <a:avLst/>
                  <a:gdLst>
                    <a:gd name="connsiteX0" fmla="*/ 63500 w 2667000"/>
                    <a:gd name="connsiteY0" fmla="*/ 1381350 h 2190750"/>
                    <a:gd name="connsiteX1" fmla="*/ 222018 w 2667000"/>
                    <a:gd name="connsiteY1" fmla="*/ 1417577 h 2190750"/>
                    <a:gd name="connsiteX2" fmla="*/ 1122426 w 2667000"/>
                    <a:gd name="connsiteY2" fmla="*/ 1417577 h 2190750"/>
                    <a:gd name="connsiteX3" fmla="*/ 1343024 w 2667000"/>
                    <a:gd name="connsiteY3" fmla="*/ 1581987 h 2190750"/>
                    <a:gd name="connsiteX4" fmla="*/ 1563506 w 2667000"/>
                    <a:gd name="connsiteY4" fmla="*/ 1417577 h 2190750"/>
                    <a:gd name="connsiteX5" fmla="*/ 2463912 w 2667000"/>
                    <a:gd name="connsiteY5" fmla="*/ 1417577 h 2190750"/>
                    <a:gd name="connsiteX6" fmla="*/ 2622550 w 2667000"/>
                    <a:gd name="connsiteY6" fmla="*/ 1381542 h 2190750"/>
                    <a:gd name="connsiteX7" fmla="*/ 2622550 w 2667000"/>
                    <a:gd name="connsiteY7" fmla="*/ 1978661 h 2190750"/>
                    <a:gd name="connsiteX8" fmla="*/ 2410244 w 2667000"/>
                    <a:gd name="connsiteY8" fmla="*/ 2190750 h 2190750"/>
                    <a:gd name="connsiteX9" fmla="*/ 275688 w 2667000"/>
                    <a:gd name="connsiteY9" fmla="*/ 2190750 h 2190750"/>
                    <a:gd name="connsiteX10" fmla="*/ 63500 w 2667000"/>
                    <a:gd name="connsiteY10" fmla="*/ 1978661 h 2190750"/>
                    <a:gd name="connsiteX11" fmla="*/ 1343024 w 2667000"/>
                    <a:gd name="connsiteY11" fmla="*/ 1155700 h 2190750"/>
                    <a:gd name="connsiteX12" fmla="*/ 1473820 w 2667000"/>
                    <a:gd name="connsiteY12" fmla="*/ 1286088 h 2190750"/>
                    <a:gd name="connsiteX13" fmla="*/ 1473820 w 2667000"/>
                    <a:gd name="connsiteY13" fmla="*/ 1345363 h 2190750"/>
                    <a:gd name="connsiteX14" fmla="*/ 1343024 w 2667000"/>
                    <a:gd name="connsiteY14" fmla="*/ 1475895 h 2190750"/>
                    <a:gd name="connsiteX15" fmla="*/ 1212466 w 2667000"/>
                    <a:gd name="connsiteY15" fmla="*/ 1345363 h 2190750"/>
                    <a:gd name="connsiteX16" fmla="*/ 1212466 w 2667000"/>
                    <a:gd name="connsiteY16" fmla="*/ 1286088 h 2190750"/>
                    <a:gd name="connsiteX17" fmla="*/ 1343024 w 2667000"/>
                    <a:gd name="connsiteY17" fmla="*/ 1155700 h 2190750"/>
                    <a:gd name="connsiteX18" fmla="*/ 1133626 w 2667000"/>
                    <a:gd name="connsiteY18" fmla="*/ 203200 h 2190750"/>
                    <a:gd name="connsiteX19" fmla="*/ 939800 w 2667000"/>
                    <a:gd name="connsiteY19" fmla="*/ 342900 h 2190750"/>
                    <a:gd name="connsiteX20" fmla="*/ 1735138 w 2667000"/>
                    <a:gd name="connsiteY20" fmla="*/ 342900 h 2190750"/>
                    <a:gd name="connsiteX21" fmla="*/ 1541348 w 2667000"/>
                    <a:gd name="connsiteY21" fmla="*/ 203200 h 2190750"/>
                    <a:gd name="connsiteX22" fmla="*/ 1129276 w 2667000"/>
                    <a:gd name="connsiteY22" fmla="*/ 0 h 2190750"/>
                    <a:gd name="connsiteX23" fmla="*/ 1537724 w 2667000"/>
                    <a:gd name="connsiteY23" fmla="*/ 0 h 2190750"/>
                    <a:gd name="connsiteX24" fmla="*/ 1936044 w 2667000"/>
                    <a:gd name="connsiteY24" fmla="*/ 339833 h 2190750"/>
                    <a:gd name="connsiteX25" fmla="*/ 2445862 w 2667000"/>
                    <a:gd name="connsiteY25" fmla="*/ 339833 h 2190750"/>
                    <a:gd name="connsiteX26" fmla="*/ 2667000 w 2667000"/>
                    <a:gd name="connsiteY26" fmla="*/ 552163 h 2190750"/>
                    <a:gd name="connsiteX27" fmla="*/ 2667000 w 2667000"/>
                    <a:gd name="connsiteY27" fmla="*/ 1041969 h 2190750"/>
                    <a:gd name="connsiteX28" fmla="*/ 2454752 w 2667000"/>
                    <a:gd name="connsiteY28" fmla="*/ 1254125 h 2190750"/>
                    <a:gd name="connsiteX29" fmla="*/ 1563900 w 2667000"/>
                    <a:gd name="connsiteY29" fmla="*/ 1254125 h 2190750"/>
                    <a:gd name="connsiteX30" fmla="*/ 1493150 w 2667000"/>
                    <a:gd name="connsiteY30" fmla="*/ 1098462 h 2190750"/>
                    <a:gd name="connsiteX31" fmla="*/ 1488952 w 2667000"/>
                    <a:gd name="connsiteY31" fmla="*/ 1095095 h 2190750"/>
                    <a:gd name="connsiteX32" fmla="*/ 1459936 w 2667000"/>
                    <a:gd name="connsiteY32" fmla="*/ 1071696 h 2190750"/>
                    <a:gd name="connsiteX33" fmla="*/ 1447958 w 2667000"/>
                    <a:gd name="connsiteY33" fmla="*/ 1065368 h 2190750"/>
                    <a:gd name="connsiteX34" fmla="*/ 1421660 w 2667000"/>
                    <a:gd name="connsiteY34" fmla="*/ 1051607 h 2190750"/>
                    <a:gd name="connsiteX35" fmla="*/ 1399064 w 2667000"/>
                    <a:gd name="connsiteY35" fmla="*/ 1044582 h 2190750"/>
                    <a:gd name="connsiteX36" fmla="*/ 1379432 w 2667000"/>
                    <a:gd name="connsiteY36" fmla="*/ 1038601 h 2190750"/>
                    <a:gd name="connsiteX37" fmla="*/ 1333500 w 2667000"/>
                    <a:gd name="connsiteY37" fmla="*/ 1033956 h 2190750"/>
                    <a:gd name="connsiteX38" fmla="*/ 1287568 w 2667000"/>
                    <a:gd name="connsiteY38" fmla="*/ 1038601 h 2190750"/>
                    <a:gd name="connsiteX39" fmla="*/ 1267812 w 2667000"/>
                    <a:gd name="connsiteY39" fmla="*/ 1044582 h 2190750"/>
                    <a:gd name="connsiteX40" fmla="*/ 1245094 w 2667000"/>
                    <a:gd name="connsiteY40" fmla="*/ 1051607 h 2190750"/>
                    <a:gd name="connsiteX41" fmla="*/ 1218918 w 2667000"/>
                    <a:gd name="connsiteY41" fmla="*/ 1065368 h 2190750"/>
                    <a:gd name="connsiteX42" fmla="*/ 1206940 w 2667000"/>
                    <a:gd name="connsiteY42" fmla="*/ 1071696 h 2190750"/>
                    <a:gd name="connsiteX43" fmla="*/ 1177678 w 2667000"/>
                    <a:gd name="connsiteY43" fmla="*/ 1095095 h 2190750"/>
                    <a:gd name="connsiteX44" fmla="*/ 1173728 w 2667000"/>
                    <a:gd name="connsiteY44" fmla="*/ 1098462 h 2190750"/>
                    <a:gd name="connsiteX45" fmla="*/ 1102978 w 2667000"/>
                    <a:gd name="connsiteY45" fmla="*/ 1254125 h 2190750"/>
                    <a:gd name="connsiteX46" fmla="*/ 212248 w 2667000"/>
                    <a:gd name="connsiteY46" fmla="*/ 1254125 h 2190750"/>
                    <a:gd name="connsiteX47" fmla="*/ 0 w 2667000"/>
                    <a:gd name="connsiteY47" fmla="*/ 1041737 h 2190750"/>
                    <a:gd name="connsiteX48" fmla="*/ 0 w 2667000"/>
                    <a:gd name="connsiteY48" fmla="*/ 552163 h 2190750"/>
                    <a:gd name="connsiteX49" fmla="*/ 221138 w 2667000"/>
                    <a:gd name="connsiteY49" fmla="*/ 339833 h 2190750"/>
                    <a:gd name="connsiteX50" fmla="*/ 730586 w 2667000"/>
                    <a:gd name="connsiteY50" fmla="*/ 339833 h 2190750"/>
                    <a:gd name="connsiteX51" fmla="*/ 1129276 w 2667000"/>
                    <a:gd name="connsiteY51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</a:cxnLst>
                  <a:rect l="l" t="t" r="r" b="b"/>
                  <a:pathLst>
                    <a:path w="2667000" h="2190750">
                      <a:moveTo>
                        <a:pt x="63500" y="1381350"/>
                      </a:moveTo>
                      <a:cubicBezTo>
                        <a:pt x="111720" y="1404352"/>
                        <a:pt x="165270" y="1417577"/>
                        <a:pt x="222018" y="1417577"/>
                      </a:cubicBezTo>
                      <a:lnTo>
                        <a:pt x="1122426" y="1417577"/>
                      </a:lnTo>
                      <a:cubicBezTo>
                        <a:pt x="1151570" y="1512265"/>
                        <a:pt x="1238768" y="1581987"/>
                        <a:pt x="1343024" y="1581987"/>
                      </a:cubicBezTo>
                      <a:cubicBezTo>
                        <a:pt x="1447164" y="1581987"/>
                        <a:pt x="1534480" y="1512265"/>
                        <a:pt x="1563506" y="1417577"/>
                      </a:cubicBezTo>
                      <a:cubicBezTo>
                        <a:pt x="1563506" y="1417577"/>
                        <a:pt x="2463912" y="1417577"/>
                        <a:pt x="2463912" y="1417577"/>
                      </a:cubicBezTo>
                      <a:cubicBezTo>
                        <a:pt x="2520780" y="1417577"/>
                        <a:pt x="2574330" y="1404352"/>
                        <a:pt x="2622550" y="1381542"/>
                      </a:cubicBezTo>
                      <a:lnTo>
                        <a:pt x="2622550" y="1978661"/>
                      </a:lnTo>
                      <a:cubicBezTo>
                        <a:pt x="2622550" y="2095248"/>
                        <a:pt x="2527178" y="2190750"/>
                        <a:pt x="2410244" y="2190750"/>
                      </a:cubicBezTo>
                      <a:lnTo>
                        <a:pt x="275688" y="2190750"/>
                      </a:lnTo>
                      <a:cubicBezTo>
                        <a:pt x="158754" y="2190750"/>
                        <a:pt x="63500" y="2095248"/>
                        <a:pt x="63500" y="1978661"/>
                      </a:cubicBezTo>
                      <a:close/>
                      <a:moveTo>
                        <a:pt x="1343024" y="1155700"/>
                      </a:moveTo>
                      <a:cubicBezTo>
                        <a:pt x="1415294" y="1155700"/>
                        <a:pt x="1473820" y="1213826"/>
                        <a:pt x="1473820" y="1286088"/>
                      </a:cubicBezTo>
                      <a:lnTo>
                        <a:pt x="1473820" y="1345363"/>
                      </a:lnTo>
                      <a:cubicBezTo>
                        <a:pt x="1473820" y="1417290"/>
                        <a:pt x="1415294" y="1475895"/>
                        <a:pt x="1343024" y="1475895"/>
                      </a:cubicBezTo>
                      <a:cubicBezTo>
                        <a:pt x="1270636" y="1475895"/>
                        <a:pt x="1212466" y="1417290"/>
                        <a:pt x="1212466" y="1345363"/>
                      </a:cubicBezTo>
                      <a:lnTo>
                        <a:pt x="1212466" y="1286088"/>
                      </a:lnTo>
                      <a:cubicBezTo>
                        <a:pt x="1212466" y="1213826"/>
                        <a:pt x="1270636" y="1155700"/>
                        <a:pt x="1343024" y="1155700"/>
                      </a:cubicBezTo>
                      <a:close/>
                      <a:moveTo>
                        <a:pt x="1133626" y="203200"/>
                      </a:moveTo>
                      <a:cubicBezTo>
                        <a:pt x="1042974" y="203200"/>
                        <a:pt x="966900" y="262204"/>
                        <a:pt x="939800" y="342900"/>
                      </a:cubicBezTo>
                      <a:cubicBezTo>
                        <a:pt x="939800" y="342900"/>
                        <a:pt x="1735138" y="342900"/>
                        <a:pt x="1735138" y="342900"/>
                      </a:cubicBezTo>
                      <a:cubicBezTo>
                        <a:pt x="1708038" y="262204"/>
                        <a:pt x="1631928" y="203200"/>
                        <a:pt x="1541348" y="203200"/>
                      </a:cubicBezTo>
                      <a:close/>
                      <a:moveTo>
                        <a:pt x="1129276" y="0"/>
                      </a:moveTo>
                      <a:lnTo>
                        <a:pt x="1537724" y="0"/>
                      </a:lnTo>
                      <a:cubicBezTo>
                        <a:pt x="1738612" y="0"/>
                        <a:pt x="1905546" y="147650"/>
                        <a:pt x="1936044" y="339833"/>
                      </a:cubicBezTo>
                      <a:lnTo>
                        <a:pt x="2445862" y="339833"/>
                      </a:lnTo>
                      <a:cubicBezTo>
                        <a:pt x="2567482" y="339833"/>
                        <a:pt x="2667000" y="435402"/>
                        <a:pt x="2667000" y="552163"/>
                      </a:cubicBezTo>
                      <a:lnTo>
                        <a:pt x="2667000" y="1041969"/>
                      </a:lnTo>
                      <a:cubicBezTo>
                        <a:pt x="2667000" y="1159079"/>
                        <a:pt x="2571804" y="1254125"/>
                        <a:pt x="2454752" y="1254125"/>
                      </a:cubicBezTo>
                      <a:lnTo>
                        <a:pt x="1563900" y="1254125"/>
                      </a:lnTo>
                      <a:cubicBezTo>
                        <a:pt x="1560812" y="1192928"/>
                        <a:pt x="1534636" y="1138293"/>
                        <a:pt x="1493150" y="1098462"/>
                      </a:cubicBezTo>
                      <a:cubicBezTo>
                        <a:pt x="1491792" y="1097127"/>
                        <a:pt x="1490310" y="1096314"/>
                        <a:pt x="1488952" y="1095095"/>
                      </a:cubicBezTo>
                      <a:cubicBezTo>
                        <a:pt x="1479938" y="1086734"/>
                        <a:pt x="1470308" y="1078722"/>
                        <a:pt x="1459936" y="1071696"/>
                      </a:cubicBezTo>
                      <a:cubicBezTo>
                        <a:pt x="1455984" y="1069374"/>
                        <a:pt x="1451910" y="1067632"/>
                        <a:pt x="1447958" y="1065368"/>
                      </a:cubicBezTo>
                      <a:cubicBezTo>
                        <a:pt x="1439440" y="1060374"/>
                        <a:pt x="1430920" y="1055439"/>
                        <a:pt x="1421660" y="1051607"/>
                      </a:cubicBezTo>
                      <a:cubicBezTo>
                        <a:pt x="1414250" y="1048472"/>
                        <a:pt x="1406596" y="1046614"/>
                        <a:pt x="1399064" y="1044582"/>
                      </a:cubicBezTo>
                      <a:cubicBezTo>
                        <a:pt x="1392272" y="1042491"/>
                        <a:pt x="1386100" y="1039937"/>
                        <a:pt x="1379432" y="1038601"/>
                      </a:cubicBezTo>
                      <a:cubicBezTo>
                        <a:pt x="1364616" y="1035466"/>
                        <a:pt x="1349304" y="1033956"/>
                        <a:pt x="1333500" y="1033956"/>
                      </a:cubicBezTo>
                      <a:cubicBezTo>
                        <a:pt x="1317820" y="1033956"/>
                        <a:pt x="1302384" y="1035466"/>
                        <a:pt x="1287568" y="1038601"/>
                      </a:cubicBezTo>
                      <a:cubicBezTo>
                        <a:pt x="1280900" y="1039937"/>
                        <a:pt x="1274604" y="1042491"/>
                        <a:pt x="1267812" y="1044582"/>
                      </a:cubicBezTo>
                      <a:cubicBezTo>
                        <a:pt x="1260404" y="1046614"/>
                        <a:pt x="1252378" y="1048472"/>
                        <a:pt x="1245094" y="1051607"/>
                      </a:cubicBezTo>
                      <a:cubicBezTo>
                        <a:pt x="1236080" y="1055207"/>
                        <a:pt x="1227438" y="1060374"/>
                        <a:pt x="1218918" y="1065368"/>
                      </a:cubicBezTo>
                      <a:cubicBezTo>
                        <a:pt x="1214966" y="1067632"/>
                        <a:pt x="1210646" y="1069374"/>
                        <a:pt x="1206940" y="1071696"/>
                      </a:cubicBezTo>
                      <a:cubicBezTo>
                        <a:pt x="1196570" y="1078722"/>
                        <a:pt x="1187062" y="1086734"/>
                        <a:pt x="1177678" y="1095095"/>
                      </a:cubicBezTo>
                      <a:cubicBezTo>
                        <a:pt x="1176320" y="1096314"/>
                        <a:pt x="1174838" y="1097127"/>
                        <a:pt x="1173728" y="1098462"/>
                      </a:cubicBezTo>
                      <a:cubicBezTo>
                        <a:pt x="1132364" y="1137944"/>
                        <a:pt x="1105940" y="1192928"/>
                        <a:pt x="1102978" y="1254125"/>
                      </a:cubicBezTo>
                      <a:lnTo>
                        <a:pt x="212248" y="1254125"/>
                      </a:lnTo>
                      <a:cubicBezTo>
                        <a:pt x="95198" y="1254125"/>
                        <a:pt x="0" y="1159079"/>
                        <a:pt x="0" y="1041737"/>
                      </a:cubicBezTo>
                      <a:lnTo>
                        <a:pt x="0" y="552163"/>
                      </a:lnTo>
                      <a:cubicBezTo>
                        <a:pt x="0" y="435402"/>
                        <a:pt x="99518" y="339833"/>
                        <a:pt x="221138" y="339833"/>
                      </a:cubicBezTo>
                      <a:lnTo>
                        <a:pt x="730586" y="339833"/>
                      </a:lnTo>
                      <a:cubicBezTo>
                        <a:pt x="761454" y="147650"/>
                        <a:pt x="928388" y="0"/>
                        <a:pt x="1129276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wrap="square" lIns="0" tIns="0" rIns="0" bIns="0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54" name="Oval 53">
                  <a:extLst>
                    <a:ext uri="{FF2B5EF4-FFF2-40B4-BE49-F238E27FC236}">
                      <a16:creationId xmlns:a16="http://schemas.microsoft.com/office/drawing/2014/main" id="{8AE91B08-6E58-4FC4-B922-2E8B0903F810}"/>
                    </a:ext>
                  </a:extLst>
                </p:cNvPr>
                <p:cNvSpPr/>
                <p:nvPr/>
              </p:nvSpPr>
              <p:spPr>
                <a:xfrm rot="10800000">
                  <a:off x="5731054" y="2215150"/>
                  <a:ext cx="729890" cy="729890"/>
                </a:xfrm>
                <a:prstGeom prst="ellipse">
                  <a:avLst/>
                </a:prstGeom>
                <a:no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49" name="Group 48">
                <a:extLst>
                  <a:ext uri="{FF2B5EF4-FFF2-40B4-BE49-F238E27FC236}">
                    <a16:creationId xmlns:a16="http://schemas.microsoft.com/office/drawing/2014/main" id="{9933F096-605F-4621-9C4E-E53376B12EC4}"/>
                  </a:ext>
                </a:extLst>
              </p:cNvPr>
              <p:cNvGrpSpPr/>
              <p:nvPr/>
            </p:nvGrpSpPr>
            <p:grpSpPr>
              <a:xfrm>
                <a:off x="5350225" y="4569334"/>
                <a:ext cx="1929269" cy="854756"/>
                <a:chOff x="1016180" y="4410169"/>
                <a:chExt cx="1929269" cy="854756"/>
              </a:xfrm>
              <a:grpFill/>
            </p:grpSpPr>
            <p:sp>
              <p:nvSpPr>
                <p:cNvPr id="50" name="TextBox 49">
                  <a:extLst>
                    <a:ext uri="{FF2B5EF4-FFF2-40B4-BE49-F238E27FC236}">
                      <a16:creationId xmlns:a16="http://schemas.microsoft.com/office/drawing/2014/main" id="{54A92DC8-A007-4106-958B-AA9A7A6127B8}"/>
                    </a:ext>
                  </a:extLst>
                </p:cNvPr>
                <p:cNvSpPr txBox="1"/>
                <p:nvPr/>
              </p:nvSpPr>
              <p:spPr>
                <a:xfrm>
                  <a:off x="1016180" y="4410169"/>
                  <a:ext cx="1792849" cy="292388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300" b="1" dirty="0">
                      <a:solidFill>
                        <a:schemeClr val="bg1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Creative Template</a:t>
                  </a:r>
                </a:p>
              </p:txBody>
            </p:sp>
            <p:sp>
              <p:nvSpPr>
                <p:cNvPr id="51" name="TextBox 50">
                  <a:extLst>
                    <a:ext uri="{FF2B5EF4-FFF2-40B4-BE49-F238E27FC236}">
                      <a16:creationId xmlns:a16="http://schemas.microsoft.com/office/drawing/2014/main" id="{00246D91-29EB-4152-A536-C701D698F2F1}"/>
                    </a:ext>
                  </a:extLst>
                </p:cNvPr>
                <p:cNvSpPr txBox="1"/>
                <p:nvPr/>
              </p:nvSpPr>
              <p:spPr>
                <a:xfrm>
                  <a:off x="1016180" y="4617005"/>
                  <a:ext cx="1291824" cy="27699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200" dirty="0">
                      <a:solidFill>
                        <a:schemeClr val="bg1"/>
                      </a:solidFill>
                      <a:latin typeface="Open Sans 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Some text</a:t>
                  </a:r>
                </a:p>
              </p:txBody>
            </p:sp>
            <p:sp>
              <p:nvSpPr>
                <p:cNvPr id="52" name="TextBox 51">
                  <a:extLst>
                    <a:ext uri="{FF2B5EF4-FFF2-40B4-BE49-F238E27FC236}">
                      <a16:creationId xmlns:a16="http://schemas.microsoft.com/office/drawing/2014/main" id="{8A391F5C-91EC-4396-B348-14A5F1678455}"/>
                    </a:ext>
                  </a:extLst>
                </p:cNvPr>
                <p:cNvSpPr txBox="1"/>
                <p:nvPr/>
              </p:nvSpPr>
              <p:spPr>
                <a:xfrm>
                  <a:off x="1016180" y="4864815"/>
                  <a:ext cx="1929269" cy="4001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bg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Contrary to popular belief, Lorem Ipsum classical literature</a:t>
                  </a:r>
                </a:p>
              </p:txBody>
            </p:sp>
          </p:grpSp>
        </p:grpSp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51F8D1F7-EA4E-46A5-A8FB-F47A27DFC77D}"/>
                </a:ext>
              </a:extLst>
            </p:cNvPr>
            <p:cNvGrpSpPr/>
            <p:nvPr/>
          </p:nvGrpSpPr>
          <p:grpSpPr>
            <a:xfrm>
              <a:off x="5946892" y="2349384"/>
              <a:ext cx="1881357" cy="1706165"/>
              <a:chOff x="8821944" y="3717925"/>
              <a:chExt cx="1881357" cy="1706165"/>
            </a:xfrm>
            <a:solidFill>
              <a:schemeClr val="tx1"/>
            </a:solidFill>
          </p:grpSpPr>
          <p:grpSp>
            <p:nvGrpSpPr>
              <p:cNvPr id="41" name="Group 40">
                <a:extLst>
                  <a:ext uri="{FF2B5EF4-FFF2-40B4-BE49-F238E27FC236}">
                    <a16:creationId xmlns:a16="http://schemas.microsoft.com/office/drawing/2014/main" id="{04BD9D79-16BB-4EA9-940B-D0E9B6421E14}"/>
                  </a:ext>
                </a:extLst>
              </p:cNvPr>
              <p:cNvGrpSpPr/>
              <p:nvPr/>
            </p:nvGrpSpPr>
            <p:grpSpPr>
              <a:xfrm>
                <a:off x="8889937" y="3717925"/>
                <a:ext cx="729890" cy="729890"/>
                <a:chOff x="8836957" y="2215150"/>
                <a:chExt cx="729890" cy="729890"/>
              </a:xfrm>
              <a:grpFill/>
            </p:grpSpPr>
            <p:sp>
              <p:nvSpPr>
                <p:cNvPr id="46" name="AutoShape 9">
                  <a:extLst>
                    <a:ext uri="{FF2B5EF4-FFF2-40B4-BE49-F238E27FC236}">
                      <a16:creationId xmlns:a16="http://schemas.microsoft.com/office/drawing/2014/main" id="{BA7E2E13-F213-48EC-B665-4E2B7A9EAB5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044187" y="2415748"/>
                  <a:ext cx="315431" cy="328694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16886" y="15360"/>
                      </a:moveTo>
                      <a:cubicBezTo>
                        <a:pt x="16640" y="15125"/>
                        <a:pt x="16246" y="15125"/>
                        <a:pt x="16000" y="15360"/>
                      </a:cubicBezTo>
                      <a:cubicBezTo>
                        <a:pt x="15755" y="15595"/>
                        <a:pt x="15755" y="15973"/>
                        <a:pt x="16000" y="16209"/>
                      </a:cubicBezTo>
                      <a:lnTo>
                        <a:pt x="17552" y="17698"/>
                      </a:lnTo>
                      <a:cubicBezTo>
                        <a:pt x="17673" y="17813"/>
                        <a:pt x="17835" y="17871"/>
                        <a:pt x="17992" y="17871"/>
                      </a:cubicBezTo>
                      <a:cubicBezTo>
                        <a:pt x="18149" y="17871"/>
                        <a:pt x="18312" y="17813"/>
                        <a:pt x="18431" y="17698"/>
                      </a:cubicBezTo>
                      <a:cubicBezTo>
                        <a:pt x="18677" y="17462"/>
                        <a:pt x="18677" y="17085"/>
                        <a:pt x="18431" y="16849"/>
                      </a:cubicBezTo>
                      <a:cubicBezTo>
                        <a:pt x="18431" y="16849"/>
                        <a:pt x="16886" y="15360"/>
                        <a:pt x="16886" y="15360"/>
                      </a:cubicBezTo>
                      <a:close/>
                      <a:moveTo>
                        <a:pt x="4715" y="5368"/>
                      </a:moveTo>
                      <a:cubicBezTo>
                        <a:pt x="4835" y="5484"/>
                        <a:pt x="4997" y="5542"/>
                        <a:pt x="5154" y="5542"/>
                      </a:cubicBezTo>
                      <a:cubicBezTo>
                        <a:pt x="5312" y="5542"/>
                        <a:pt x="5474" y="5484"/>
                        <a:pt x="5594" y="5368"/>
                      </a:cubicBezTo>
                      <a:cubicBezTo>
                        <a:pt x="5840" y="5133"/>
                        <a:pt x="5840" y="4756"/>
                        <a:pt x="5594" y="4520"/>
                      </a:cubicBezTo>
                      <a:lnTo>
                        <a:pt x="4043" y="3031"/>
                      </a:lnTo>
                      <a:cubicBezTo>
                        <a:pt x="3798" y="2796"/>
                        <a:pt x="3404" y="2796"/>
                        <a:pt x="3158" y="3031"/>
                      </a:cubicBezTo>
                      <a:cubicBezTo>
                        <a:pt x="2913" y="3266"/>
                        <a:pt x="2913" y="3644"/>
                        <a:pt x="3158" y="3880"/>
                      </a:cubicBezTo>
                      <a:cubicBezTo>
                        <a:pt x="3158" y="3880"/>
                        <a:pt x="4715" y="5368"/>
                        <a:pt x="4715" y="5368"/>
                      </a:cubicBezTo>
                      <a:close/>
                      <a:moveTo>
                        <a:pt x="16445" y="5546"/>
                      </a:moveTo>
                      <a:cubicBezTo>
                        <a:pt x="16603" y="5546"/>
                        <a:pt x="16765" y="5489"/>
                        <a:pt x="16886" y="5373"/>
                      </a:cubicBezTo>
                      <a:lnTo>
                        <a:pt x="18436" y="3885"/>
                      </a:lnTo>
                      <a:cubicBezTo>
                        <a:pt x="18681" y="3649"/>
                        <a:pt x="18681" y="3271"/>
                        <a:pt x="18436" y="3035"/>
                      </a:cubicBezTo>
                      <a:cubicBezTo>
                        <a:pt x="18191" y="2800"/>
                        <a:pt x="17798" y="2800"/>
                        <a:pt x="17552" y="3035"/>
                      </a:cubicBezTo>
                      <a:lnTo>
                        <a:pt x="16000" y="4524"/>
                      </a:lnTo>
                      <a:cubicBezTo>
                        <a:pt x="15755" y="4760"/>
                        <a:pt x="15755" y="5138"/>
                        <a:pt x="16000" y="5373"/>
                      </a:cubicBezTo>
                      <a:cubicBezTo>
                        <a:pt x="16125" y="5489"/>
                        <a:pt x="16283" y="5546"/>
                        <a:pt x="16445" y="5546"/>
                      </a:cubicBezTo>
                      <a:cubicBezTo>
                        <a:pt x="16445" y="5546"/>
                        <a:pt x="16445" y="5546"/>
                        <a:pt x="16445" y="5546"/>
                      </a:cubicBezTo>
                      <a:close/>
                      <a:moveTo>
                        <a:pt x="4715" y="15360"/>
                      </a:moveTo>
                      <a:lnTo>
                        <a:pt x="3164" y="16849"/>
                      </a:lnTo>
                      <a:cubicBezTo>
                        <a:pt x="2918" y="17085"/>
                        <a:pt x="2918" y="17462"/>
                        <a:pt x="3164" y="17698"/>
                      </a:cubicBezTo>
                      <a:cubicBezTo>
                        <a:pt x="3283" y="17813"/>
                        <a:pt x="3446" y="17871"/>
                        <a:pt x="3603" y="17871"/>
                      </a:cubicBezTo>
                      <a:cubicBezTo>
                        <a:pt x="3760" y="17871"/>
                        <a:pt x="3923" y="17813"/>
                        <a:pt x="4043" y="17698"/>
                      </a:cubicBezTo>
                      <a:lnTo>
                        <a:pt x="5594" y="16209"/>
                      </a:lnTo>
                      <a:cubicBezTo>
                        <a:pt x="5840" y="15973"/>
                        <a:pt x="5840" y="15595"/>
                        <a:pt x="5594" y="15360"/>
                      </a:cubicBezTo>
                      <a:cubicBezTo>
                        <a:pt x="5354" y="15125"/>
                        <a:pt x="4955" y="15125"/>
                        <a:pt x="4715" y="15360"/>
                      </a:cubicBezTo>
                      <a:cubicBezTo>
                        <a:pt x="4715" y="15360"/>
                        <a:pt x="4715" y="15360"/>
                        <a:pt x="4715" y="15360"/>
                      </a:cubicBezTo>
                      <a:close/>
                      <a:moveTo>
                        <a:pt x="20974" y="9764"/>
                      </a:moveTo>
                      <a:lnTo>
                        <a:pt x="18784" y="9764"/>
                      </a:lnTo>
                      <a:cubicBezTo>
                        <a:pt x="18441" y="9764"/>
                        <a:pt x="18158" y="10031"/>
                        <a:pt x="18158" y="10365"/>
                      </a:cubicBezTo>
                      <a:cubicBezTo>
                        <a:pt x="18158" y="10694"/>
                        <a:pt x="18436" y="10964"/>
                        <a:pt x="18784" y="10964"/>
                      </a:cubicBezTo>
                      <a:lnTo>
                        <a:pt x="20974" y="10964"/>
                      </a:lnTo>
                      <a:cubicBezTo>
                        <a:pt x="21317" y="10964"/>
                        <a:pt x="21600" y="10698"/>
                        <a:pt x="21600" y="10365"/>
                      </a:cubicBezTo>
                      <a:cubicBezTo>
                        <a:pt x="21600" y="10036"/>
                        <a:pt x="21321" y="9764"/>
                        <a:pt x="20974" y="9764"/>
                      </a:cubicBezTo>
                      <a:cubicBezTo>
                        <a:pt x="20974" y="9764"/>
                        <a:pt x="20974" y="9764"/>
                        <a:pt x="20974" y="9764"/>
                      </a:cubicBezTo>
                      <a:close/>
                      <a:moveTo>
                        <a:pt x="3441" y="10365"/>
                      </a:moveTo>
                      <a:cubicBezTo>
                        <a:pt x="3441" y="10036"/>
                        <a:pt x="3164" y="9764"/>
                        <a:pt x="2816" y="9764"/>
                      </a:cubicBezTo>
                      <a:lnTo>
                        <a:pt x="625" y="9764"/>
                      </a:lnTo>
                      <a:cubicBezTo>
                        <a:pt x="283" y="9764"/>
                        <a:pt x="0" y="10031"/>
                        <a:pt x="0" y="10365"/>
                      </a:cubicBezTo>
                      <a:cubicBezTo>
                        <a:pt x="0" y="10694"/>
                        <a:pt x="278" y="10964"/>
                        <a:pt x="625" y="10964"/>
                      </a:cubicBezTo>
                      <a:lnTo>
                        <a:pt x="2816" y="10964"/>
                      </a:lnTo>
                      <a:cubicBezTo>
                        <a:pt x="3164" y="10964"/>
                        <a:pt x="3441" y="10698"/>
                        <a:pt x="3441" y="10365"/>
                      </a:cubicBezTo>
                      <a:cubicBezTo>
                        <a:pt x="3441" y="10365"/>
                        <a:pt x="3441" y="10365"/>
                        <a:pt x="3441" y="10365"/>
                      </a:cubicBezTo>
                      <a:close/>
                      <a:moveTo>
                        <a:pt x="10800" y="3302"/>
                      </a:moveTo>
                      <a:cubicBezTo>
                        <a:pt x="11143" y="3302"/>
                        <a:pt x="11425" y="3035"/>
                        <a:pt x="11425" y="2702"/>
                      </a:cubicBezTo>
                      <a:lnTo>
                        <a:pt x="11425" y="600"/>
                      </a:lnTo>
                      <a:cubicBezTo>
                        <a:pt x="11425" y="271"/>
                        <a:pt x="11147" y="0"/>
                        <a:pt x="10800" y="0"/>
                      </a:cubicBezTo>
                      <a:cubicBezTo>
                        <a:pt x="10453" y="0"/>
                        <a:pt x="10175" y="267"/>
                        <a:pt x="10175" y="600"/>
                      </a:cubicBezTo>
                      <a:lnTo>
                        <a:pt x="10175" y="2702"/>
                      </a:lnTo>
                      <a:cubicBezTo>
                        <a:pt x="10175" y="3035"/>
                        <a:pt x="10457" y="3302"/>
                        <a:pt x="10800" y="3302"/>
                      </a:cubicBezTo>
                      <a:cubicBezTo>
                        <a:pt x="10800" y="3302"/>
                        <a:pt x="10800" y="3302"/>
                        <a:pt x="10800" y="3302"/>
                      </a:cubicBezTo>
                      <a:close/>
                      <a:moveTo>
                        <a:pt x="11425" y="7146"/>
                      </a:moveTo>
                      <a:cubicBezTo>
                        <a:pt x="11425" y="6817"/>
                        <a:pt x="11147" y="6547"/>
                        <a:pt x="10800" y="6547"/>
                      </a:cubicBezTo>
                      <a:cubicBezTo>
                        <a:pt x="8595" y="6547"/>
                        <a:pt x="6799" y="8266"/>
                        <a:pt x="6799" y="10386"/>
                      </a:cubicBezTo>
                      <a:cubicBezTo>
                        <a:pt x="6799" y="10715"/>
                        <a:pt x="7077" y="10987"/>
                        <a:pt x="7424" y="10987"/>
                      </a:cubicBezTo>
                      <a:cubicBezTo>
                        <a:pt x="7766" y="10987"/>
                        <a:pt x="8049" y="10720"/>
                        <a:pt x="8049" y="10386"/>
                      </a:cubicBezTo>
                      <a:cubicBezTo>
                        <a:pt x="8049" y="8929"/>
                        <a:pt x="9286" y="7747"/>
                        <a:pt x="10800" y="7747"/>
                      </a:cubicBezTo>
                      <a:cubicBezTo>
                        <a:pt x="11147" y="7747"/>
                        <a:pt x="11425" y="7480"/>
                        <a:pt x="11425" y="7146"/>
                      </a:cubicBezTo>
                      <a:cubicBezTo>
                        <a:pt x="11425" y="7146"/>
                        <a:pt x="11425" y="7146"/>
                        <a:pt x="11425" y="7146"/>
                      </a:cubicBezTo>
                      <a:close/>
                      <a:moveTo>
                        <a:pt x="16343" y="10369"/>
                      </a:moveTo>
                      <a:cubicBezTo>
                        <a:pt x="16343" y="11804"/>
                        <a:pt x="15751" y="13106"/>
                        <a:pt x="14788" y="14062"/>
                      </a:cubicBezTo>
                      <a:cubicBezTo>
                        <a:pt x="14056" y="14791"/>
                        <a:pt x="13583" y="15719"/>
                        <a:pt x="13426" y="16711"/>
                      </a:cubicBezTo>
                      <a:cubicBezTo>
                        <a:pt x="13356" y="17138"/>
                        <a:pt x="12972" y="17453"/>
                        <a:pt x="12517" y="17453"/>
                      </a:cubicBezTo>
                      <a:lnTo>
                        <a:pt x="9077" y="17453"/>
                      </a:lnTo>
                      <a:cubicBezTo>
                        <a:pt x="8628" y="17453"/>
                        <a:pt x="8239" y="17142"/>
                        <a:pt x="8174" y="16716"/>
                      </a:cubicBezTo>
                      <a:cubicBezTo>
                        <a:pt x="8012" y="15724"/>
                        <a:pt x="7535" y="14782"/>
                        <a:pt x="6803" y="14058"/>
                      </a:cubicBezTo>
                      <a:cubicBezTo>
                        <a:pt x="5858" y="13115"/>
                        <a:pt x="5270" y="11836"/>
                        <a:pt x="5256" y="10426"/>
                      </a:cubicBezTo>
                      <a:cubicBezTo>
                        <a:pt x="5224" y="7467"/>
                        <a:pt x="7679" y="5071"/>
                        <a:pt x="10763" y="5049"/>
                      </a:cubicBezTo>
                      <a:cubicBezTo>
                        <a:pt x="13843" y="5026"/>
                        <a:pt x="16343" y="7418"/>
                        <a:pt x="16343" y="10369"/>
                      </a:cubicBezTo>
                      <a:cubicBezTo>
                        <a:pt x="16343" y="10369"/>
                        <a:pt x="16343" y="10369"/>
                        <a:pt x="16343" y="10369"/>
                      </a:cubicBezTo>
                      <a:close/>
                      <a:moveTo>
                        <a:pt x="13366" y="18875"/>
                      </a:moveTo>
                      <a:lnTo>
                        <a:pt x="13366" y="19507"/>
                      </a:lnTo>
                      <a:cubicBezTo>
                        <a:pt x="13366" y="20009"/>
                        <a:pt x="12981" y="20427"/>
                        <a:pt x="12481" y="20498"/>
                      </a:cubicBezTo>
                      <a:lnTo>
                        <a:pt x="12319" y="21071"/>
                      </a:lnTo>
                      <a:cubicBezTo>
                        <a:pt x="12231" y="21382"/>
                        <a:pt x="11938" y="21600"/>
                        <a:pt x="11601" y="21600"/>
                      </a:cubicBezTo>
                      <a:lnTo>
                        <a:pt x="9994" y="21600"/>
                      </a:lnTo>
                      <a:cubicBezTo>
                        <a:pt x="9656" y="21600"/>
                        <a:pt x="9364" y="21382"/>
                        <a:pt x="9276" y="21071"/>
                      </a:cubicBezTo>
                      <a:lnTo>
                        <a:pt x="9119" y="20498"/>
                      </a:lnTo>
                      <a:cubicBezTo>
                        <a:pt x="8614" y="20422"/>
                        <a:pt x="8230" y="20009"/>
                        <a:pt x="8230" y="19502"/>
                      </a:cubicBezTo>
                      <a:lnTo>
                        <a:pt x="8230" y="18871"/>
                      </a:lnTo>
                      <a:cubicBezTo>
                        <a:pt x="8230" y="18534"/>
                        <a:pt x="8512" y="18263"/>
                        <a:pt x="8864" y="18263"/>
                      </a:cubicBezTo>
                      <a:lnTo>
                        <a:pt x="12731" y="18263"/>
                      </a:lnTo>
                      <a:cubicBezTo>
                        <a:pt x="13083" y="18267"/>
                        <a:pt x="13366" y="18538"/>
                        <a:pt x="13366" y="18875"/>
                      </a:cubicBezTo>
                      <a:cubicBezTo>
                        <a:pt x="13366" y="18875"/>
                        <a:pt x="13366" y="18875"/>
                        <a:pt x="13366" y="18875"/>
                      </a:cubicBezTo>
                      <a:close/>
                      <a:moveTo>
                        <a:pt x="13366" y="18875"/>
                      </a:move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 dirty="0"/>
                </a:p>
              </p:txBody>
            </p:sp>
            <p:sp>
              <p:nvSpPr>
                <p:cNvPr id="47" name="Oval 46">
                  <a:extLst>
                    <a:ext uri="{FF2B5EF4-FFF2-40B4-BE49-F238E27FC236}">
                      <a16:creationId xmlns:a16="http://schemas.microsoft.com/office/drawing/2014/main" id="{2DF18961-A907-4D21-AD99-E2EE3A5681D6}"/>
                    </a:ext>
                  </a:extLst>
                </p:cNvPr>
                <p:cNvSpPr/>
                <p:nvPr/>
              </p:nvSpPr>
              <p:spPr>
                <a:xfrm>
                  <a:off x="8836957" y="2215150"/>
                  <a:ext cx="729890" cy="729890"/>
                </a:xfrm>
                <a:prstGeom prst="ellipse">
                  <a:avLst/>
                </a:prstGeom>
                <a:no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42" name="Group 41">
                <a:extLst>
                  <a:ext uri="{FF2B5EF4-FFF2-40B4-BE49-F238E27FC236}">
                    <a16:creationId xmlns:a16="http://schemas.microsoft.com/office/drawing/2014/main" id="{7E08405A-46F1-49E9-8608-DD6C521F5DCB}"/>
                  </a:ext>
                </a:extLst>
              </p:cNvPr>
              <p:cNvGrpSpPr/>
              <p:nvPr/>
            </p:nvGrpSpPr>
            <p:grpSpPr>
              <a:xfrm>
                <a:off x="8821944" y="4569334"/>
                <a:ext cx="1881357" cy="854756"/>
                <a:chOff x="1016180" y="4410169"/>
                <a:chExt cx="1881357" cy="854756"/>
              </a:xfrm>
              <a:grpFill/>
            </p:grpSpPr>
            <p:sp>
              <p:nvSpPr>
                <p:cNvPr id="43" name="TextBox 42">
                  <a:extLst>
                    <a:ext uri="{FF2B5EF4-FFF2-40B4-BE49-F238E27FC236}">
                      <a16:creationId xmlns:a16="http://schemas.microsoft.com/office/drawing/2014/main" id="{ACDB5B98-46E6-4EBA-8A3F-344C0479CAE7}"/>
                    </a:ext>
                  </a:extLst>
                </p:cNvPr>
                <p:cNvSpPr txBox="1"/>
                <p:nvPr/>
              </p:nvSpPr>
              <p:spPr>
                <a:xfrm>
                  <a:off x="1016180" y="4410169"/>
                  <a:ext cx="1769597" cy="292388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300" b="1" dirty="0">
                      <a:solidFill>
                        <a:schemeClr val="bg1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Creative Template</a:t>
                  </a:r>
                </a:p>
              </p:txBody>
            </p:sp>
            <p:sp>
              <p:nvSpPr>
                <p:cNvPr id="44" name="TextBox 43">
                  <a:extLst>
                    <a:ext uri="{FF2B5EF4-FFF2-40B4-BE49-F238E27FC236}">
                      <a16:creationId xmlns:a16="http://schemas.microsoft.com/office/drawing/2014/main" id="{5E3AB1D6-02F2-4230-ACC6-FDE4A63B7EE2}"/>
                    </a:ext>
                  </a:extLst>
                </p:cNvPr>
                <p:cNvSpPr txBox="1"/>
                <p:nvPr/>
              </p:nvSpPr>
              <p:spPr>
                <a:xfrm>
                  <a:off x="1016180" y="4617005"/>
                  <a:ext cx="1291824" cy="27699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200" dirty="0">
                      <a:solidFill>
                        <a:schemeClr val="bg1"/>
                      </a:solidFill>
                      <a:latin typeface="Open Sans 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Some text</a:t>
                  </a:r>
                </a:p>
              </p:txBody>
            </p:sp>
            <p:sp>
              <p:nvSpPr>
                <p:cNvPr id="45" name="TextBox 44">
                  <a:extLst>
                    <a:ext uri="{FF2B5EF4-FFF2-40B4-BE49-F238E27FC236}">
                      <a16:creationId xmlns:a16="http://schemas.microsoft.com/office/drawing/2014/main" id="{C812B974-3543-42F9-9B99-96AB63407A79}"/>
                    </a:ext>
                  </a:extLst>
                </p:cNvPr>
                <p:cNvSpPr txBox="1"/>
                <p:nvPr/>
              </p:nvSpPr>
              <p:spPr>
                <a:xfrm>
                  <a:off x="1016180" y="4864815"/>
                  <a:ext cx="1881357" cy="40011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bg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Contrary to popular belief, Lorem Ipsum classical literature</a:t>
                  </a:r>
                </a:p>
              </p:txBody>
            </p:sp>
          </p:grpSp>
        </p:grp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DBAF50B5-48CA-4E31-9E7F-BC6FCCDA5F30}"/>
                </a:ext>
              </a:extLst>
            </p:cNvPr>
            <p:cNvCxnSpPr>
              <a:cxnSpLocks/>
            </p:cNvCxnSpPr>
            <p:nvPr/>
          </p:nvCxnSpPr>
          <p:spPr>
            <a:xfrm>
              <a:off x="1414642" y="4311393"/>
              <a:ext cx="6342518" cy="0"/>
            </a:xfrm>
            <a:prstGeom prst="line">
              <a:avLst/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8C202EF8-FEE5-4228-B3F0-0C37EC953209}"/>
                </a:ext>
              </a:extLst>
            </p:cNvPr>
            <p:cNvSpPr txBox="1"/>
            <p:nvPr/>
          </p:nvSpPr>
          <p:spPr>
            <a:xfrm>
              <a:off x="1323974" y="4520544"/>
              <a:ext cx="6537325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4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Lorem Ipsum has been the industry's standard dummy text ever since the 1500s, when an unknown printer took a galley of type and scrambled it to make a type specimen book. It has survived not only five centuries, but also the leap into electronic typesetting, remaining essentially unchanged. It was </a:t>
              </a:r>
              <a:r>
                <a:rPr lang="en-US" sz="900" dirty="0" err="1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popularised</a:t>
              </a: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in the</a:t>
              </a:r>
            </a:p>
          </p:txBody>
        </p:sp>
      </p:grp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E64389B-A5E6-40C1-B9BF-5BC91B8AEA8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4034472590"/>
      </p:ext>
    </p:extLst>
  </p:cSld>
  <p:clrMapOvr>
    <a:masterClrMapping/>
  </p:clrMapOvr>
  <p:transition spd="slow">
    <p:wheel spokes="1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bg1">
                    <a:lumMod val="50000"/>
                  </a:schemeClr>
                </a:solidFill>
              </a:rPr>
              <a:pPr/>
              <a:t>5</a:t>
            </a:fld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203B207-D851-4238-BF0E-AF0E43043BF7}"/>
              </a:ext>
            </a:extLst>
          </p:cNvPr>
          <p:cNvSpPr txBox="1"/>
          <p:nvPr/>
        </p:nvSpPr>
        <p:spPr>
          <a:xfrm>
            <a:off x="6200503" y="1247775"/>
            <a:ext cx="4334147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</a:t>
            </a:r>
          </a:p>
          <a:p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TEAM MEMBERS</a:t>
            </a:r>
          </a:p>
        </p:txBody>
      </p:sp>
      <p:sp>
        <p:nvSpPr>
          <p:cNvPr id="43" name="Rectangle 9">
            <a:extLst>
              <a:ext uri="{FF2B5EF4-FFF2-40B4-BE49-F238E27FC236}">
                <a16:creationId xmlns:a16="http://schemas.microsoft.com/office/drawing/2014/main" id="{A410079F-1C4E-410C-B208-EC40FA2D599C}"/>
              </a:ext>
            </a:extLst>
          </p:cNvPr>
          <p:cNvSpPr>
            <a:spLocks/>
          </p:cNvSpPr>
          <p:nvPr/>
        </p:nvSpPr>
        <p:spPr bwMode="auto">
          <a:xfrm>
            <a:off x="6347459" y="2333587"/>
            <a:ext cx="4338505" cy="8277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ct val="120000"/>
              </a:lnSpc>
            </a:pPr>
            <a:r>
              <a:rPr lang="en-US" sz="10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project an image of professionalism and </a:t>
            </a:r>
            <a:r>
              <a:rPr lang="en-US" sz="10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reliabilitysimple</a:t>
            </a:r>
            <a:r>
              <a:rPr lang="en-US" sz="10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 alignments we have created a very </a:t>
            </a:r>
            <a:r>
              <a:rPr lang="en-US" sz="10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 feeling &amp; The simplicity lorem suggests strength and the </a:t>
            </a:r>
            <a:r>
              <a:rPr lang="en-US" sz="10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spaciousn</a:t>
            </a:r>
            <a:r>
              <a:rPr lang="en-US" sz="10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 contributes to the aesthetics meant book.</a:t>
            </a:r>
          </a:p>
        </p:txBody>
      </p:sp>
      <p:grpSp>
        <p:nvGrpSpPr>
          <p:cNvPr id="44" name="Group 43">
            <a:extLst>
              <a:ext uri="{FF2B5EF4-FFF2-40B4-BE49-F238E27FC236}">
                <a16:creationId xmlns:a16="http://schemas.microsoft.com/office/drawing/2014/main" id="{F68E2444-3913-4151-8C15-6624ED0E2088}"/>
              </a:ext>
            </a:extLst>
          </p:cNvPr>
          <p:cNvGrpSpPr/>
          <p:nvPr/>
        </p:nvGrpSpPr>
        <p:grpSpPr>
          <a:xfrm>
            <a:off x="6360159" y="3394245"/>
            <a:ext cx="4338505" cy="134704"/>
            <a:chOff x="6409873" y="3723538"/>
            <a:chExt cx="4338505" cy="134704"/>
          </a:xfrm>
        </p:grpSpPr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69DF920D-E288-44C3-94A7-E5162F9A5DC0}"/>
                </a:ext>
              </a:extLst>
            </p:cNvPr>
            <p:cNvSpPr/>
            <p:nvPr/>
          </p:nvSpPr>
          <p:spPr>
            <a:xfrm rot="2700000">
              <a:off x="8511774" y="3723538"/>
              <a:ext cx="134704" cy="134704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3E10FF51-28D8-41BB-B29E-4219301E2E97}"/>
                </a:ext>
              </a:extLst>
            </p:cNvPr>
            <p:cNvCxnSpPr>
              <a:cxnSpLocks/>
            </p:cNvCxnSpPr>
            <p:nvPr/>
          </p:nvCxnSpPr>
          <p:spPr>
            <a:xfrm>
              <a:off x="6409873" y="3790890"/>
              <a:ext cx="1938168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C54370E7-4217-4763-B899-156D3CB02F14}"/>
                </a:ext>
              </a:extLst>
            </p:cNvPr>
            <p:cNvCxnSpPr>
              <a:cxnSpLocks/>
            </p:cNvCxnSpPr>
            <p:nvPr/>
          </p:nvCxnSpPr>
          <p:spPr>
            <a:xfrm>
              <a:off x="8810210" y="3790890"/>
              <a:ext cx="1938168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C81C87A8-70D9-4CC5-9BB2-359C0A50E1BE}"/>
              </a:ext>
            </a:extLst>
          </p:cNvPr>
          <p:cNvGrpSpPr/>
          <p:nvPr/>
        </p:nvGrpSpPr>
        <p:grpSpPr>
          <a:xfrm>
            <a:off x="6360160" y="3662959"/>
            <a:ext cx="4338503" cy="884782"/>
            <a:chOff x="6409874" y="3826185"/>
            <a:chExt cx="4338503" cy="884782"/>
          </a:xfrm>
        </p:grpSpPr>
        <p:sp>
          <p:nvSpPr>
            <p:cNvPr id="49" name="Rectangle 9">
              <a:extLst>
                <a:ext uri="{FF2B5EF4-FFF2-40B4-BE49-F238E27FC236}">
                  <a16:creationId xmlns:a16="http://schemas.microsoft.com/office/drawing/2014/main" id="{015C38FB-4B71-4C15-9C65-14484113D3BC}"/>
                </a:ext>
              </a:extLst>
            </p:cNvPr>
            <p:cNvSpPr>
              <a:spLocks/>
            </p:cNvSpPr>
            <p:nvPr/>
          </p:nvSpPr>
          <p:spPr bwMode="auto">
            <a:xfrm>
              <a:off x="6409874" y="3826185"/>
              <a:ext cx="1938167" cy="8847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ct val="120000"/>
                </a:lnSpc>
              </a:pP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This letterhead design is meant to project an image of lorem </a:t>
              </a:r>
              <a:r>
                <a:rPr lang="en-US" sz="10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yo</a:t>
              </a: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 professionalism and </a:t>
              </a:r>
              <a:r>
                <a:rPr lang="en-US" sz="10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powerpoin</a:t>
              </a: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 </a:t>
              </a:r>
              <a:r>
                <a:rPr lang="en-US" sz="10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reliabilitysimple</a:t>
              </a: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 alignments we</a:t>
              </a:r>
            </a:p>
          </p:txBody>
        </p:sp>
        <p:sp>
          <p:nvSpPr>
            <p:cNvPr id="50" name="Rectangle 9">
              <a:extLst>
                <a:ext uri="{FF2B5EF4-FFF2-40B4-BE49-F238E27FC236}">
                  <a16:creationId xmlns:a16="http://schemas.microsoft.com/office/drawing/2014/main" id="{07F2D956-25C6-4AA6-81D8-9A8A52B72EC6}"/>
                </a:ext>
              </a:extLst>
            </p:cNvPr>
            <p:cNvSpPr>
              <a:spLocks/>
            </p:cNvSpPr>
            <p:nvPr/>
          </p:nvSpPr>
          <p:spPr bwMode="auto">
            <a:xfrm>
              <a:off x="8810210" y="3826185"/>
              <a:ext cx="1938167" cy="8847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ct val="120000"/>
                </a:lnSpc>
              </a:pP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This letterhead design is meant to project an image of lorem </a:t>
              </a:r>
              <a:r>
                <a:rPr lang="en-US" sz="10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yo</a:t>
              </a: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 professionalism and </a:t>
              </a:r>
              <a:r>
                <a:rPr lang="en-US" sz="10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powerpoin</a:t>
              </a: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 </a:t>
              </a:r>
              <a:r>
                <a:rPr lang="en-US" sz="10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reliabilitysimple</a:t>
              </a: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 alignments we</a:t>
              </a: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32F1A45F-5203-4992-A61E-DDF824784294}"/>
              </a:ext>
            </a:extLst>
          </p:cNvPr>
          <p:cNvGrpSpPr/>
          <p:nvPr/>
        </p:nvGrpSpPr>
        <p:grpSpPr>
          <a:xfrm>
            <a:off x="6360159" y="4681751"/>
            <a:ext cx="4338505" cy="134704"/>
            <a:chOff x="6409873" y="3723538"/>
            <a:chExt cx="4338505" cy="134704"/>
          </a:xfrm>
        </p:grpSpPr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488FEDDF-933C-43E6-A3FF-99D20BB2AC19}"/>
                </a:ext>
              </a:extLst>
            </p:cNvPr>
            <p:cNvSpPr/>
            <p:nvPr/>
          </p:nvSpPr>
          <p:spPr>
            <a:xfrm rot="2700000">
              <a:off x="8511774" y="3723538"/>
              <a:ext cx="134704" cy="134704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360E8018-C4E9-4642-9D8D-3B2DC583BA96}"/>
                </a:ext>
              </a:extLst>
            </p:cNvPr>
            <p:cNvCxnSpPr>
              <a:cxnSpLocks/>
            </p:cNvCxnSpPr>
            <p:nvPr/>
          </p:nvCxnSpPr>
          <p:spPr>
            <a:xfrm>
              <a:off x="6409873" y="3790890"/>
              <a:ext cx="1938168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B0554CDE-2EC2-499E-93D6-056A502DD965}"/>
                </a:ext>
              </a:extLst>
            </p:cNvPr>
            <p:cNvCxnSpPr>
              <a:cxnSpLocks/>
            </p:cNvCxnSpPr>
            <p:nvPr/>
          </p:nvCxnSpPr>
          <p:spPr>
            <a:xfrm>
              <a:off x="8810210" y="3790890"/>
              <a:ext cx="1938168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5" name="Group 54">
            <a:extLst>
              <a:ext uri="{FF2B5EF4-FFF2-40B4-BE49-F238E27FC236}">
                <a16:creationId xmlns:a16="http://schemas.microsoft.com/office/drawing/2014/main" id="{D7301EA8-1297-46B6-A4C9-42BAE71839EE}"/>
              </a:ext>
            </a:extLst>
          </p:cNvPr>
          <p:cNvGrpSpPr/>
          <p:nvPr/>
        </p:nvGrpSpPr>
        <p:grpSpPr>
          <a:xfrm>
            <a:off x="6360160" y="5034684"/>
            <a:ext cx="1576497" cy="232641"/>
            <a:chOff x="6409874" y="5105400"/>
            <a:chExt cx="2239220" cy="330438"/>
          </a:xfrm>
        </p:grpSpPr>
        <p:sp>
          <p:nvSpPr>
            <p:cNvPr id="56" name="Star: 5 Points 55">
              <a:extLst>
                <a:ext uri="{FF2B5EF4-FFF2-40B4-BE49-F238E27FC236}">
                  <a16:creationId xmlns:a16="http://schemas.microsoft.com/office/drawing/2014/main" id="{5835C362-8623-4EE5-8208-6957AE1906E9}"/>
                </a:ext>
              </a:extLst>
            </p:cNvPr>
            <p:cNvSpPr/>
            <p:nvPr/>
          </p:nvSpPr>
          <p:spPr>
            <a:xfrm>
              <a:off x="6409874" y="5105400"/>
              <a:ext cx="330438" cy="330438"/>
            </a:xfrm>
            <a:prstGeom prst="star5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Star: 5 Points 56">
              <a:extLst>
                <a:ext uri="{FF2B5EF4-FFF2-40B4-BE49-F238E27FC236}">
                  <a16:creationId xmlns:a16="http://schemas.microsoft.com/office/drawing/2014/main" id="{47FA3DD3-A8F3-4F4E-824E-B93020D3B653}"/>
                </a:ext>
              </a:extLst>
            </p:cNvPr>
            <p:cNvSpPr/>
            <p:nvPr/>
          </p:nvSpPr>
          <p:spPr>
            <a:xfrm>
              <a:off x="6887069" y="5105400"/>
              <a:ext cx="330438" cy="330438"/>
            </a:xfrm>
            <a:prstGeom prst="star5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Star: 5 Points 57">
              <a:extLst>
                <a:ext uri="{FF2B5EF4-FFF2-40B4-BE49-F238E27FC236}">
                  <a16:creationId xmlns:a16="http://schemas.microsoft.com/office/drawing/2014/main" id="{6A0446C4-770E-4FD1-A71D-D17D452B0F1B}"/>
                </a:ext>
              </a:extLst>
            </p:cNvPr>
            <p:cNvSpPr/>
            <p:nvPr/>
          </p:nvSpPr>
          <p:spPr>
            <a:xfrm>
              <a:off x="7364264" y="5105400"/>
              <a:ext cx="330438" cy="330438"/>
            </a:xfrm>
            <a:prstGeom prst="star5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Star: 5 Points 58">
              <a:extLst>
                <a:ext uri="{FF2B5EF4-FFF2-40B4-BE49-F238E27FC236}">
                  <a16:creationId xmlns:a16="http://schemas.microsoft.com/office/drawing/2014/main" id="{CB2DC409-F764-4BA4-BA1D-C92F9A312D9E}"/>
                </a:ext>
              </a:extLst>
            </p:cNvPr>
            <p:cNvSpPr/>
            <p:nvPr/>
          </p:nvSpPr>
          <p:spPr>
            <a:xfrm>
              <a:off x="7841459" y="5105400"/>
              <a:ext cx="330438" cy="330438"/>
            </a:xfrm>
            <a:prstGeom prst="star5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Star: 5 Points 59">
              <a:extLst>
                <a:ext uri="{FF2B5EF4-FFF2-40B4-BE49-F238E27FC236}">
                  <a16:creationId xmlns:a16="http://schemas.microsoft.com/office/drawing/2014/main" id="{0B8608B7-D47C-4DC1-9CD8-35DC773AEF18}"/>
                </a:ext>
              </a:extLst>
            </p:cNvPr>
            <p:cNvSpPr/>
            <p:nvPr/>
          </p:nvSpPr>
          <p:spPr>
            <a:xfrm>
              <a:off x="8318656" y="5105400"/>
              <a:ext cx="330438" cy="330438"/>
            </a:xfrm>
            <a:prstGeom prst="star5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13D056B-D69F-4341-8D71-8A1AC5EF7BD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4275379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25F0FAB5-1D09-4E32-8284-76A7A3EC37B5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  <a:endParaRPr lang="en-US" dirty="0"/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92034DDA-A19E-41FB-AA7A-C62CAD1AEF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 Portfolio</a:t>
            </a:r>
            <a:endParaRPr lang="en-US" dirty="0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C8A9B2A1-084B-4856-91B3-9D358620A22F}"/>
              </a:ext>
            </a:extLst>
          </p:cNvPr>
          <p:cNvSpPr/>
          <p:nvPr/>
        </p:nvSpPr>
        <p:spPr>
          <a:xfrm>
            <a:off x="3599543" y="1783264"/>
            <a:ext cx="2839981" cy="3964393"/>
          </a:xfrm>
          <a:prstGeom prst="rect">
            <a:avLst/>
          </a:prstGeom>
          <a:solidFill>
            <a:schemeClr val="tx1">
              <a:lumMod val="85000"/>
              <a:lumOff val="15000"/>
              <a:alpha val="69804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4FDE7043-102A-4AA6-B9AA-CEC7FC7DFE9F}"/>
              </a:ext>
            </a:extLst>
          </p:cNvPr>
          <p:cNvSpPr/>
          <p:nvPr/>
        </p:nvSpPr>
        <p:spPr>
          <a:xfrm>
            <a:off x="838200" y="1783264"/>
            <a:ext cx="2761343" cy="3296735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FC5730DF-2A44-4206-98BD-53FC656326D3}"/>
              </a:ext>
            </a:extLst>
          </p:cNvPr>
          <p:cNvGrpSpPr/>
          <p:nvPr/>
        </p:nvGrpSpPr>
        <p:grpSpPr>
          <a:xfrm>
            <a:off x="1322645" y="2407893"/>
            <a:ext cx="1792452" cy="1970533"/>
            <a:chOff x="1274943" y="875581"/>
            <a:chExt cx="1792452" cy="1970533"/>
          </a:xfrm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502A1397-B7D1-4A68-9CEE-9A2A2F6E633F}"/>
                </a:ext>
              </a:extLst>
            </p:cNvPr>
            <p:cNvSpPr txBox="1"/>
            <p:nvPr/>
          </p:nvSpPr>
          <p:spPr>
            <a:xfrm>
              <a:off x="1274943" y="1753507"/>
              <a:ext cx="1792452" cy="109260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</a:t>
              </a:r>
            </a:p>
            <a:p>
              <a:r>
                <a:rPr lang="en-US" sz="4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TITLE</a:t>
              </a:r>
            </a:p>
          </p:txBody>
        </p: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C1C984A6-7B83-4B57-905A-BCA0D0B4084E}"/>
                </a:ext>
              </a:extLst>
            </p:cNvPr>
            <p:cNvGrpSpPr/>
            <p:nvPr/>
          </p:nvGrpSpPr>
          <p:grpSpPr>
            <a:xfrm>
              <a:off x="1368243" y="875581"/>
              <a:ext cx="887186" cy="655852"/>
              <a:chOff x="7192963" y="984250"/>
              <a:chExt cx="2289174" cy="1692275"/>
            </a:xfrm>
            <a:solidFill>
              <a:srgbClr val="000000">
                <a:alpha val="14902"/>
              </a:srgbClr>
            </a:solidFill>
          </p:grpSpPr>
          <p:sp>
            <p:nvSpPr>
              <p:cNvPr id="24" name="Freeform 7">
                <a:extLst>
                  <a:ext uri="{FF2B5EF4-FFF2-40B4-BE49-F238E27FC236}">
                    <a16:creationId xmlns:a16="http://schemas.microsoft.com/office/drawing/2014/main" id="{0573C50E-74E5-4BA1-B912-CBD34CBA3BF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474075" y="984250"/>
                <a:ext cx="1008062" cy="1692275"/>
              </a:xfrm>
              <a:custGeom>
                <a:avLst/>
                <a:gdLst>
                  <a:gd name="T0" fmla="*/ 279 w 279"/>
                  <a:gd name="T1" fmla="*/ 254 h 468"/>
                  <a:gd name="T2" fmla="*/ 125 w 279"/>
                  <a:gd name="T3" fmla="*/ 254 h 468"/>
                  <a:gd name="T4" fmla="*/ 199 w 279"/>
                  <a:gd name="T5" fmla="*/ 125 h 468"/>
                  <a:gd name="T6" fmla="*/ 215 w 279"/>
                  <a:gd name="T7" fmla="*/ 123 h 468"/>
                  <a:gd name="T8" fmla="*/ 215 w 279"/>
                  <a:gd name="T9" fmla="*/ 0 h 468"/>
                  <a:gd name="T10" fmla="*/ 197 w 279"/>
                  <a:gd name="T11" fmla="*/ 1 h 468"/>
                  <a:gd name="T12" fmla="*/ 49 w 279"/>
                  <a:gd name="T13" fmla="*/ 61 h 468"/>
                  <a:gd name="T14" fmla="*/ 0 w 279"/>
                  <a:gd name="T15" fmla="*/ 275 h 468"/>
                  <a:gd name="T16" fmla="*/ 0 w 279"/>
                  <a:gd name="T17" fmla="*/ 468 h 468"/>
                  <a:gd name="T18" fmla="*/ 279 w 279"/>
                  <a:gd name="T19" fmla="*/ 468 h 468"/>
                  <a:gd name="T20" fmla="*/ 279 w 279"/>
                  <a:gd name="T21" fmla="*/ 254 h 468"/>
                  <a:gd name="T22" fmla="*/ 279 w 279"/>
                  <a:gd name="T23" fmla="*/ 254 h 468"/>
                  <a:gd name="T24" fmla="*/ 279 w 279"/>
                  <a:gd name="T25" fmla="*/ 254 h 4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79" h="468">
                    <a:moveTo>
                      <a:pt x="279" y="254"/>
                    </a:moveTo>
                    <a:cubicBezTo>
                      <a:pt x="125" y="254"/>
                      <a:pt x="125" y="254"/>
                      <a:pt x="125" y="254"/>
                    </a:cubicBezTo>
                    <a:cubicBezTo>
                      <a:pt x="127" y="142"/>
                      <a:pt x="159" y="129"/>
                      <a:pt x="199" y="125"/>
                    </a:cubicBezTo>
                    <a:cubicBezTo>
                      <a:pt x="215" y="123"/>
                      <a:pt x="215" y="123"/>
                      <a:pt x="215" y="123"/>
                    </a:cubicBezTo>
                    <a:cubicBezTo>
                      <a:pt x="215" y="0"/>
                      <a:pt x="215" y="0"/>
                      <a:pt x="215" y="0"/>
                    </a:cubicBezTo>
                    <a:cubicBezTo>
                      <a:pt x="197" y="1"/>
                      <a:pt x="197" y="1"/>
                      <a:pt x="197" y="1"/>
                    </a:cubicBezTo>
                    <a:cubicBezTo>
                      <a:pt x="145" y="4"/>
                      <a:pt x="87" y="13"/>
                      <a:pt x="49" y="61"/>
                    </a:cubicBezTo>
                    <a:cubicBezTo>
                      <a:pt x="15" y="102"/>
                      <a:pt x="0" y="170"/>
                      <a:pt x="0" y="275"/>
                    </a:cubicBezTo>
                    <a:cubicBezTo>
                      <a:pt x="0" y="468"/>
                      <a:pt x="0" y="468"/>
                      <a:pt x="0" y="468"/>
                    </a:cubicBezTo>
                    <a:cubicBezTo>
                      <a:pt x="279" y="468"/>
                      <a:pt x="279" y="468"/>
                      <a:pt x="279" y="468"/>
                    </a:cubicBezTo>
                    <a:lnTo>
                      <a:pt x="279" y="254"/>
                    </a:lnTo>
                    <a:close/>
                    <a:moveTo>
                      <a:pt x="279" y="254"/>
                    </a:moveTo>
                    <a:cubicBezTo>
                      <a:pt x="279" y="254"/>
                      <a:pt x="279" y="254"/>
                      <a:pt x="279" y="254"/>
                    </a:cubicBezTo>
                  </a:path>
                </a:pathLst>
              </a:custGeom>
              <a:solidFill>
                <a:schemeClr val="bg1">
                  <a:alpha val="72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endParaRPr>
              </a:p>
            </p:txBody>
          </p:sp>
          <p:sp>
            <p:nvSpPr>
              <p:cNvPr id="25" name="Freeform 8">
                <a:extLst>
                  <a:ext uri="{FF2B5EF4-FFF2-40B4-BE49-F238E27FC236}">
                    <a16:creationId xmlns:a16="http://schemas.microsoft.com/office/drawing/2014/main" id="{FDE30B73-C13F-48AA-9722-F32BC63A197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192963" y="984250"/>
                <a:ext cx="1003300" cy="1692275"/>
              </a:xfrm>
              <a:custGeom>
                <a:avLst/>
                <a:gdLst>
                  <a:gd name="T0" fmla="*/ 278 w 278"/>
                  <a:gd name="T1" fmla="*/ 468 h 468"/>
                  <a:gd name="T2" fmla="*/ 278 w 278"/>
                  <a:gd name="T3" fmla="*/ 254 h 468"/>
                  <a:gd name="T4" fmla="*/ 127 w 278"/>
                  <a:gd name="T5" fmla="*/ 254 h 468"/>
                  <a:gd name="T6" fmla="*/ 200 w 278"/>
                  <a:gd name="T7" fmla="*/ 125 h 468"/>
                  <a:gd name="T8" fmla="*/ 214 w 278"/>
                  <a:gd name="T9" fmla="*/ 123 h 468"/>
                  <a:gd name="T10" fmla="*/ 214 w 278"/>
                  <a:gd name="T11" fmla="*/ 0 h 468"/>
                  <a:gd name="T12" fmla="*/ 198 w 278"/>
                  <a:gd name="T13" fmla="*/ 1 h 468"/>
                  <a:gd name="T14" fmla="*/ 49 w 278"/>
                  <a:gd name="T15" fmla="*/ 61 h 468"/>
                  <a:gd name="T16" fmla="*/ 0 w 278"/>
                  <a:gd name="T17" fmla="*/ 275 h 468"/>
                  <a:gd name="T18" fmla="*/ 0 w 278"/>
                  <a:gd name="T19" fmla="*/ 468 h 468"/>
                  <a:gd name="T20" fmla="*/ 278 w 278"/>
                  <a:gd name="T21" fmla="*/ 468 h 468"/>
                  <a:gd name="T22" fmla="*/ 278 w 278"/>
                  <a:gd name="T23" fmla="*/ 468 h 468"/>
                  <a:gd name="T24" fmla="*/ 278 w 278"/>
                  <a:gd name="T25" fmla="*/ 468 h 4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78" h="468">
                    <a:moveTo>
                      <a:pt x="278" y="468"/>
                    </a:moveTo>
                    <a:cubicBezTo>
                      <a:pt x="278" y="254"/>
                      <a:pt x="278" y="254"/>
                      <a:pt x="278" y="254"/>
                    </a:cubicBezTo>
                    <a:cubicBezTo>
                      <a:pt x="127" y="254"/>
                      <a:pt x="127" y="254"/>
                      <a:pt x="127" y="254"/>
                    </a:cubicBezTo>
                    <a:cubicBezTo>
                      <a:pt x="129" y="142"/>
                      <a:pt x="160" y="129"/>
                      <a:pt x="200" y="125"/>
                    </a:cubicBezTo>
                    <a:cubicBezTo>
                      <a:pt x="214" y="123"/>
                      <a:pt x="214" y="123"/>
                      <a:pt x="214" y="123"/>
                    </a:cubicBezTo>
                    <a:cubicBezTo>
                      <a:pt x="214" y="0"/>
                      <a:pt x="214" y="0"/>
                      <a:pt x="214" y="0"/>
                    </a:cubicBezTo>
                    <a:cubicBezTo>
                      <a:pt x="198" y="1"/>
                      <a:pt x="198" y="1"/>
                      <a:pt x="198" y="1"/>
                    </a:cubicBezTo>
                    <a:cubicBezTo>
                      <a:pt x="146" y="4"/>
                      <a:pt x="87" y="13"/>
                      <a:pt x="49" y="61"/>
                    </a:cubicBezTo>
                    <a:cubicBezTo>
                      <a:pt x="15" y="102"/>
                      <a:pt x="0" y="170"/>
                      <a:pt x="0" y="275"/>
                    </a:cubicBezTo>
                    <a:cubicBezTo>
                      <a:pt x="0" y="468"/>
                      <a:pt x="0" y="468"/>
                      <a:pt x="0" y="468"/>
                    </a:cubicBezTo>
                    <a:lnTo>
                      <a:pt x="278" y="468"/>
                    </a:lnTo>
                    <a:close/>
                    <a:moveTo>
                      <a:pt x="278" y="468"/>
                    </a:moveTo>
                    <a:cubicBezTo>
                      <a:pt x="278" y="468"/>
                      <a:pt x="278" y="468"/>
                      <a:pt x="278" y="468"/>
                    </a:cubicBezTo>
                  </a:path>
                </a:pathLst>
              </a:custGeom>
              <a:solidFill>
                <a:schemeClr val="bg1">
                  <a:alpha val="72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endParaRPr>
              </a:p>
            </p:txBody>
          </p:sp>
        </p:grpSp>
      </p:grpSp>
      <p:sp>
        <p:nvSpPr>
          <p:cNvPr id="27" name="Rectangle 9">
            <a:extLst>
              <a:ext uri="{FF2B5EF4-FFF2-40B4-BE49-F238E27FC236}">
                <a16:creationId xmlns:a16="http://schemas.microsoft.com/office/drawing/2014/main" id="{FA2C9B4B-1D4B-4047-86CC-62C9C78B05A8}"/>
              </a:ext>
            </a:extLst>
          </p:cNvPr>
          <p:cNvSpPr>
            <a:spLocks/>
          </p:cNvSpPr>
          <p:nvPr/>
        </p:nvSpPr>
        <p:spPr bwMode="auto">
          <a:xfrm>
            <a:off x="4063747" y="4455370"/>
            <a:ext cx="1911573" cy="85589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700"/>
              </a:lnSpc>
            </a:pPr>
            <a:r>
              <a:rPr lang="en-US" sz="10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Hello! letterhead design is meant to project an image of reliability. By using simple alignments we have created</a:t>
            </a:r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5BEEADAA-EFB0-4004-8BAB-01A5BCD54C4E}"/>
              </a:ext>
            </a:extLst>
          </p:cNvPr>
          <p:cNvCxnSpPr>
            <a:cxnSpLocks/>
          </p:cNvCxnSpPr>
          <p:nvPr/>
        </p:nvCxnSpPr>
        <p:spPr>
          <a:xfrm>
            <a:off x="3115097" y="4197350"/>
            <a:ext cx="484446" cy="0"/>
          </a:xfrm>
          <a:prstGeom prst="line">
            <a:avLst/>
          </a:prstGeom>
          <a:ln w="762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D899D412-6E02-43F5-8560-32DDEF4EAB82}"/>
              </a:ext>
            </a:extLst>
          </p:cNvPr>
          <p:cNvCxnSpPr>
            <a:cxnSpLocks/>
          </p:cNvCxnSpPr>
          <p:nvPr/>
        </p:nvCxnSpPr>
        <p:spPr>
          <a:xfrm>
            <a:off x="3599543" y="4197350"/>
            <a:ext cx="2375777" cy="0"/>
          </a:xfrm>
          <a:prstGeom prst="line">
            <a:avLst/>
          </a:prstGeom>
          <a:ln w="762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643D420-1BC9-4F7B-B91F-651F8E76DC1C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41DAED1-74AE-43E4-8077-E9D13AF0E668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14990E00-E428-449E-B681-EE59B1E3465A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C5FB006C-111A-46B7-90AF-26D0B1BCE6C2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878506257"/>
      </p:ext>
    </p:extLst>
  </p:cSld>
  <p:clrMapOvr>
    <a:masterClrMapping/>
  </p:clrMapOvr>
  <p:transition spd="slow">
    <p:comb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0</a:t>
            </a:r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3D334F5-5B65-4DF9-939C-453429CA173E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/>
              <a:t>Lorem ipsum dolor sit amet agam facer modo data lorem ipsum dolor sit amet agam facer modo data</a:t>
            </a:r>
            <a:endParaRPr lang="en-US" dirty="0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0C524D77-F69F-4615-9852-7A13113D27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Timeline</a:t>
            </a:r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6BBE2841-C2A2-4D84-B10C-2CC720D27911}"/>
              </a:ext>
            </a:extLst>
          </p:cNvPr>
          <p:cNvSpPr/>
          <p:nvPr/>
        </p:nvSpPr>
        <p:spPr>
          <a:xfrm rot="10800000">
            <a:off x="2899996" y="3735995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A2435589-E8FE-4D0A-8E85-44972E1129EF}"/>
              </a:ext>
            </a:extLst>
          </p:cNvPr>
          <p:cNvSpPr/>
          <p:nvPr/>
        </p:nvSpPr>
        <p:spPr>
          <a:xfrm>
            <a:off x="2895417" y="2613477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rgbClr val="000000">
              <a:alpha val="392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5E5DAE2F-84DE-446D-8D74-1F92F660E8EE}"/>
              </a:ext>
            </a:extLst>
          </p:cNvPr>
          <p:cNvSpPr/>
          <p:nvPr/>
        </p:nvSpPr>
        <p:spPr>
          <a:xfrm rot="10800000">
            <a:off x="7022793" y="3735995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D5285AC7-3490-41C0-A202-3DCB9B720EF4}"/>
              </a:ext>
            </a:extLst>
          </p:cNvPr>
          <p:cNvSpPr/>
          <p:nvPr/>
        </p:nvSpPr>
        <p:spPr>
          <a:xfrm>
            <a:off x="7016443" y="2613477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rgbClr val="000000">
              <a:alpha val="392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BF56626D-CAD4-47BF-9073-D9DAB26B08DA}"/>
              </a:ext>
            </a:extLst>
          </p:cNvPr>
          <p:cNvSpPr/>
          <p:nvPr/>
        </p:nvSpPr>
        <p:spPr>
          <a:xfrm>
            <a:off x="838200" y="2613477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CA26C8E3-45E2-41EE-9B31-DEC25B222217}"/>
              </a:ext>
            </a:extLst>
          </p:cNvPr>
          <p:cNvSpPr/>
          <p:nvPr/>
        </p:nvSpPr>
        <p:spPr>
          <a:xfrm rot="10800000">
            <a:off x="838200" y="3735995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rgbClr val="000000">
              <a:alpha val="392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CF49ECAD-FB51-4DF9-BC4D-297066BD4794}"/>
              </a:ext>
            </a:extLst>
          </p:cNvPr>
          <p:cNvSpPr/>
          <p:nvPr/>
        </p:nvSpPr>
        <p:spPr>
          <a:xfrm>
            <a:off x="4961791" y="2613477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F62B5CF9-2F57-4EEC-B495-DC5A765CF527}"/>
              </a:ext>
            </a:extLst>
          </p:cNvPr>
          <p:cNvSpPr/>
          <p:nvPr/>
        </p:nvSpPr>
        <p:spPr>
          <a:xfrm rot="10800000">
            <a:off x="4957028" y="3735995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rgbClr val="000000">
              <a:alpha val="392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AF673130-922C-45A4-B1CC-56691AC304E0}"/>
              </a:ext>
            </a:extLst>
          </p:cNvPr>
          <p:cNvSpPr/>
          <p:nvPr/>
        </p:nvSpPr>
        <p:spPr>
          <a:xfrm>
            <a:off x="9084404" y="2613477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E97C8D2D-C66A-45B2-95BD-D50B1A58C191}"/>
              </a:ext>
            </a:extLst>
          </p:cNvPr>
          <p:cNvSpPr/>
          <p:nvPr/>
        </p:nvSpPr>
        <p:spPr>
          <a:xfrm rot="10800000">
            <a:off x="9078054" y="3735995"/>
            <a:ext cx="2275746" cy="1122518"/>
          </a:xfrm>
          <a:custGeom>
            <a:avLst/>
            <a:gdLst>
              <a:gd name="connsiteX0" fmla="*/ 1232830 w 2465660"/>
              <a:gd name="connsiteY0" fmla="*/ 0 h 1216194"/>
              <a:gd name="connsiteX1" fmla="*/ 2460175 w 2465660"/>
              <a:gd name="connsiteY1" fmla="*/ 1107575 h 1216194"/>
              <a:gd name="connsiteX2" fmla="*/ 2465660 w 2465660"/>
              <a:gd name="connsiteY2" fmla="*/ 1216194 h 1216194"/>
              <a:gd name="connsiteX3" fmla="*/ 2233432 w 2465660"/>
              <a:gd name="connsiteY3" fmla="*/ 1216194 h 1216194"/>
              <a:gd name="connsiteX4" fmla="*/ 2229146 w 2465660"/>
              <a:gd name="connsiteY4" fmla="*/ 1131320 h 1216194"/>
              <a:gd name="connsiteX5" fmla="*/ 1232831 w 2465660"/>
              <a:gd name="connsiteY5" fmla="*/ 232230 h 1216194"/>
              <a:gd name="connsiteX6" fmla="*/ 236516 w 2465660"/>
              <a:gd name="connsiteY6" fmla="*/ 1131320 h 1216194"/>
              <a:gd name="connsiteX7" fmla="*/ 232230 w 2465660"/>
              <a:gd name="connsiteY7" fmla="*/ 1216194 h 1216194"/>
              <a:gd name="connsiteX8" fmla="*/ 0 w 2465660"/>
              <a:gd name="connsiteY8" fmla="*/ 1216194 h 1216194"/>
              <a:gd name="connsiteX9" fmla="*/ 5485 w 2465660"/>
              <a:gd name="connsiteY9" fmla="*/ 1107575 h 1216194"/>
              <a:gd name="connsiteX10" fmla="*/ 1232830 w 2465660"/>
              <a:gd name="connsiteY10" fmla="*/ 0 h 1216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465660" h="1216194">
                <a:moveTo>
                  <a:pt x="1232830" y="0"/>
                </a:moveTo>
                <a:cubicBezTo>
                  <a:pt x="1871607" y="0"/>
                  <a:pt x="2396997" y="485467"/>
                  <a:pt x="2460175" y="1107575"/>
                </a:cubicBezTo>
                <a:lnTo>
                  <a:pt x="2465660" y="1216194"/>
                </a:lnTo>
                <a:lnTo>
                  <a:pt x="2233432" y="1216194"/>
                </a:lnTo>
                <a:lnTo>
                  <a:pt x="2229146" y="1131320"/>
                </a:lnTo>
                <a:cubicBezTo>
                  <a:pt x="2177860" y="626315"/>
                  <a:pt x="1751367" y="232230"/>
                  <a:pt x="1232831" y="232230"/>
                </a:cubicBezTo>
                <a:cubicBezTo>
                  <a:pt x="714295" y="232230"/>
                  <a:pt x="287802" y="626315"/>
                  <a:pt x="236516" y="1131320"/>
                </a:cubicBezTo>
                <a:lnTo>
                  <a:pt x="232230" y="1216194"/>
                </a:lnTo>
                <a:lnTo>
                  <a:pt x="0" y="1216194"/>
                </a:lnTo>
                <a:lnTo>
                  <a:pt x="5485" y="1107575"/>
                </a:lnTo>
                <a:cubicBezTo>
                  <a:pt x="68663" y="485467"/>
                  <a:pt x="594053" y="0"/>
                  <a:pt x="1232830" y="0"/>
                </a:cubicBezTo>
                <a:close/>
              </a:path>
            </a:pathLst>
          </a:custGeom>
          <a:solidFill>
            <a:srgbClr val="000000">
              <a:alpha val="392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4" name="Group 43">
            <a:extLst>
              <a:ext uri="{FF2B5EF4-FFF2-40B4-BE49-F238E27FC236}">
                <a16:creationId xmlns:a16="http://schemas.microsoft.com/office/drawing/2014/main" id="{84BCD218-A70C-4E80-9922-4304F30647E8}"/>
              </a:ext>
            </a:extLst>
          </p:cNvPr>
          <p:cNvGrpSpPr/>
          <p:nvPr/>
        </p:nvGrpSpPr>
        <p:grpSpPr>
          <a:xfrm>
            <a:off x="1611128" y="3371050"/>
            <a:ext cx="729890" cy="729890"/>
            <a:chOff x="1611128" y="3123400"/>
            <a:chExt cx="729890" cy="729890"/>
          </a:xfrm>
        </p:grpSpPr>
        <p:sp>
          <p:nvSpPr>
            <p:cNvPr id="89" name="Freeform 5">
              <a:extLst>
                <a:ext uri="{FF2B5EF4-FFF2-40B4-BE49-F238E27FC236}">
                  <a16:creationId xmlns:a16="http://schemas.microsoft.com/office/drawing/2014/main" id="{36AD275E-9B9A-4EA3-868A-CFC921AF99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778062" y="3323639"/>
              <a:ext cx="396023" cy="329413"/>
            </a:xfrm>
            <a:custGeom>
              <a:avLst/>
              <a:gdLst>
                <a:gd name="T0" fmla="*/ 141 w 143"/>
                <a:gd name="T1" fmla="*/ 55 h 117"/>
                <a:gd name="T2" fmla="*/ 77 w 143"/>
                <a:gd name="T3" fmla="*/ 4 h 117"/>
                <a:gd name="T4" fmla="*/ 74 w 143"/>
                <a:gd name="T5" fmla="*/ 1 h 117"/>
                <a:gd name="T6" fmla="*/ 69 w 143"/>
                <a:gd name="T7" fmla="*/ 1 h 117"/>
                <a:gd name="T8" fmla="*/ 51 w 143"/>
                <a:gd name="T9" fmla="*/ 16 h 117"/>
                <a:gd name="T10" fmla="*/ 51 w 143"/>
                <a:gd name="T11" fmla="*/ 10 h 117"/>
                <a:gd name="T12" fmla="*/ 47 w 143"/>
                <a:gd name="T13" fmla="*/ 6 h 117"/>
                <a:gd name="T14" fmla="*/ 33 w 143"/>
                <a:gd name="T15" fmla="*/ 6 h 117"/>
                <a:gd name="T16" fmla="*/ 30 w 143"/>
                <a:gd name="T17" fmla="*/ 10 h 117"/>
                <a:gd name="T18" fmla="*/ 30 w 143"/>
                <a:gd name="T19" fmla="*/ 33 h 117"/>
                <a:gd name="T20" fmla="*/ 2 w 143"/>
                <a:gd name="T21" fmla="*/ 56 h 117"/>
                <a:gd name="T22" fmla="*/ 1 w 143"/>
                <a:gd name="T23" fmla="*/ 61 h 117"/>
                <a:gd name="T24" fmla="*/ 4 w 143"/>
                <a:gd name="T25" fmla="*/ 63 h 117"/>
                <a:gd name="T26" fmla="*/ 6 w 143"/>
                <a:gd name="T27" fmla="*/ 62 h 117"/>
                <a:gd name="T28" fmla="*/ 17 w 143"/>
                <a:gd name="T29" fmla="*/ 53 h 117"/>
                <a:gd name="T30" fmla="*/ 17 w 143"/>
                <a:gd name="T31" fmla="*/ 113 h 117"/>
                <a:gd name="T32" fmla="*/ 21 w 143"/>
                <a:gd name="T33" fmla="*/ 117 h 117"/>
                <a:gd name="T34" fmla="*/ 59 w 143"/>
                <a:gd name="T35" fmla="*/ 117 h 117"/>
                <a:gd name="T36" fmla="*/ 63 w 143"/>
                <a:gd name="T37" fmla="*/ 113 h 117"/>
                <a:gd name="T38" fmla="*/ 63 w 143"/>
                <a:gd name="T39" fmla="*/ 85 h 117"/>
                <a:gd name="T40" fmla="*/ 80 w 143"/>
                <a:gd name="T41" fmla="*/ 85 h 117"/>
                <a:gd name="T42" fmla="*/ 80 w 143"/>
                <a:gd name="T43" fmla="*/ 113 h 117"/>
                <a:gd name="T44" fmla="*/ 84 w 143"/>
                <a:gd name="T45" fmla="*/ 117 h 117"/>
                <a:gd name="T46" fmla="*/ 122 w 143"/>
                <a:gd name="T47" fmla="*/ 117 h 117"/>
                <a:gd name="T48" fmla="*/ 126 w 143"/>
                <a:gd name="T49" fmla="*/ 113 h 117"/>
                <a:gd name="T50" fmla="*/ 126 w 143"/>
                <a:gd name="T51" fmla="*/ 52 h 117"/>
                <a:gd name="T52" fmla="*/ 137 w 143"/>
                <a:gd name="T53" fmla="*/ 61 h 117"/>
                <a:gd name="T54" fmla="*/ 139 w 143"/>
                <a:gd name="T55" fmla="*/ 62 h 117"/>
                <a:gd name="T56" fmla="*/ 142 w 143"/>
                <a:gd name="T57" fmla="*/ 60 h 117"/>
                <a:gd name="T58" fmla="*/ 141 w 143"/>
                <a:gd name="T59" fmla="*/ 55 h 117"/>
                <a:gd name="T60" fmla="*/ 37 w 143"/>
                <a:gd name="T61" fmla="*/ 13 h 117"/>
                <a:gd name="T62" fmla="*/ 43 w 143"/>
                <a:gd name="T63" fmla="*/ 13 h 117"/>
                <a:gd name="T64" fmla="*/ 43 w 143"/>
                <a:gd name="T65" fmla="*/ 22 h 117"/>
                <a:gd name="T66" fmla="*/ 37 w 143"/>
                <a:gd name="T67" fmla="*/ 27 h 117"/>
                <a:gd name="T68" fmla="*/ 37 w 143"/>
                <a:gd name="T69" fmla="*/ 13 h 117"/>
                <a:gd name="T70" fmla="*/ 119 w 143"/>
                <a:gd name="T71" fmla="*/ 47 h 117"/>
                <a:gd name="T72" fmla="*/ 119 w 143"/>
                <a:gd name="T73" fmla="*/ 109 h 117"/>
                <a:gd name="T74" fmla="*/ 87 w 143"/>
                <a:gd name="T75" fmla="*/ 109 h 117"/>
                <a:gd name="T76" fmla="*/ 87 w 143"/>
                <a:gd name="T77" fmla="*/ 81 h 117"/>
                <a:gd name="T78" fmla="*/ 84 w 143"/>
                <a:gd name="T79" fmla="*/ 78 h 117"/>
                <a:gd name="T80" fmla="*/ 59 w 143"/>
                <a:gd name="T81" fmla="*/ 78 h 117"/>
                <a:gd name="T82" fmla="*/ 56 w 143"/>
                <a:gd name="T83" fmla="*/ 81 h 117"/>
                <a:gd name="T84" fmla="*/ 56 w 143"/>
                <a:gd name="T85" fmla="*/ 109 h 117"/>
                <a:gd name="T86" fmla="*/ 24 w 143"/>
                <a:gd name="T87" fmla="*/ 109 h 117"/>
                <a:gd name="T88" fmla="*/ 24 w 143"/>
                <a:gd name="T89" fmla="*/ 47 h 117"/>
                <a:gd name="T90" fmla="*/ 38 w 143"/>
                <a:gd name="T91" fmla="*/ 36 h 117"/>
                <a:gd name="T92" fmla="*/ 72 w 143"/>
                <a:gd name="T93" fmla="*/ 8 h 117"/>
                <a:gd name="T94" fmla="*/ 119 w 143"/>
                <a:gd name="T95" fmla="*/ 47 h 117"/>
                <a:gd name="T96" fmla="*/ 119 w 143"/>
                <a:gd name="T97" fmla="*/ 47 h 117"/>
                <a:gd name="T98" fmla="*/ 119 w 143"/>
                <a:gd name="T99" fmla="*/ 4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43" h="117">
                  <a:moveTo>
                    <a:pt x="141" y="55"/>
                  </a:moveTo>
                  <a:cubicBezTo>
                    <a:pt x="77" y="4"/>
                    <a:pt x="77" y="4"/>
                    <a:pt x="77" y="4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2" y="0"/>
                    <a:pt x="71" y="0"/>
                    <a:pt x="69" y="1"/>
                  </a:cubicBezTo>
                  <a:cubicBezTo>
                    <a:pt x="51" y="16"/>
                    <a:pt x="51" y="16"/>
                    <a:pt x="51" y="16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8"/>
                    <a:pt x="49" y="6"/>
                    <a:pt x="47" y="6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1" y="6"/>
                    <a:pt x="30" y="8"/>
                    <a:pt x="30" y="10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0" y="58"/>
                    <a:pt x="0" y="60"/>
                    <a:pt x="1" y="61"/>
                  </a:cubicBezTo>
                  <a:cubicBezTo>
                    <a:pt x="2" y="62"/>
                    <a:pt x="3" y="63"/>
                    <a:pt x="4" y="63"/>
                  </a:cubicBezTo>
                  <a:cubicBezTo>
                    <a:pt x="5" y="63"/>
                    <a:pt x="5" y="63"/>
                    <a:pt x="6" y="62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13"/>
                    <a:pt x="17" y="113"/>
                    <a:pt x="17" y="113"/>
                  </a:cubicBezTo>
                  <a:cubicBezTo>
                    <a:pt x="17" y="115"/>
                    <a:pt x="19" y="117"/>
                    <a:pt x="21" y="117"/>
                  </a:cubicBezTo>
                  <a:cubicBezTo>
                    <a:pt x="59" y="117"/>
                    <a:pt x="59" y="117"/>
                    <a:pt x="59" y="117"/>
                  </a:cubicBezTo>
                  <a:cubicBezTo>
                    <a:pt x="61" y="117"/>
                    <a:pt x="63" y="115"/>
                    <a:pt x="63" y="113"/>
                  </a:cubicBezTo>
                  <a:cubicBezTo>
                    <a:pt x="63" y="85"/>
                    <a:pt x="63" y="85"/>
                    <a:pt x="63" y="85"/>
                  </a:cubicBezTo>
                  <a:cubicBezTo>
                    <a:pt x="80" y="85"/>
                    <a:pt x="80" y="85"/>
                    <a:pt x="80" y="85"/>
                  </a:cubicBezTo>
                  <a:cubicBezTo>
                    <a:pt x="80" y="113"/>
                    <a:pt x="80" y="113"/>
                    <a:pt x="80" y="113"/>
                  </a:cubicBezTo>
                  <a:cubicBezTo>
                    <a:pt x="80" y="115"/>
                    <a:pt x="82" y="117"/>
                    <a:pt x="84" y="117"/>
                  </a:cubicBezTo>
                  <a:cubicBezTo>
                    <a:pt x="122" y="117"/>
                    <a:pt x="122" y="117"/>
                    <a:pt x="122" y="117"/>
                  </a:cubicBezTo>
                  <a:cubicBezTo>
                    <a:pt x="124" y="117"/>
                    <a:pt x="126" y="115"/>
                    <a:pt x="126" y="113"/>
                  </a:cubicBezTo>
                  <a:cubicBezTo>
                    <a:pt x="126" y="52"/>
                    <a:pt x="126" y="52"/>
                    <a:pt x="126" y="52"/>
                  </a:cubicBezTo>
                  <a:cubicBezTo>
                    <a:pt x="137" y="61"/>
                    <a:pt x="137" y="61"/>
                    <a:pt x="137" y="61"/>
                  </a:cubicBezTo>
                  <a:cubicBezTo>
                    <a:pt x="137" y="62"/>
                    <a:pt x="138" y="62"/>
                    <a:pt x="139" y="62"/>
                  </a:cubicBezTo>
                  <a:cubicBezTo>
                    <a:pt x="140" y="62"/>
                    <a:pt x="141" y="61"/>
                    <a:pt x="142" y="60"/>
                  </a:cubicBezTo>
                  <a:cubicBezTo>
                    <a:pt x="143" y="59"/>
                    <a:pt x="143" y="57"/>
                    <a:pt x="141" y="55"/>
                  </a:cubicBezTo>
                  <a:close/>
                  <a:moveTo>
                    <a:pt x="37" y="13"/>
                  </a:moveTo>
                  <a:cubicBezTo>
                    <a:pt x="43" y="13"/>
                    <a:pt x="43" y="13"/>
                    <a:pt x="43" y="13"/>
                  </a:cubicBezTo>
                  <a:cubicBezTo>
                    <a:pt x="43" y="22"/>
                    <a:pt x="43" y="22"/>
                    <a:pt x="43" y="22"/>
                  </a:cubicBezTo>
                  <a:cubicBezTo>
                    <a:pt x="37" y="27"/>
                    <a:pt x="37" y="27"/>
                    <a:pt x="37" y="27"/>
                  </a:cubicBezTo>
                  <a:lnTo>
                    <a:pt x="37" y="13"/>
                  </a:lnTo>
                  <a:close/>
                  <a:moveTo>
                    <a:pt x="119" y="47"/>
                  </a:moveTo>
                  <a:cubicBezTo>
                    <a:pt x="119" y="109"/>
                    <a:pt x="119" y="109"/>
                    <a:pt x="119" y="109"/>
                  </a:cubicBezTo>
                  <a:cubicBezTo>
                    <a:pt x="87" y="109"/>
                    <a:pt x="87" y="109"/>
                    <a:pt x="87" y="109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7" y="79"/>
                    <a:pt x="86" y="78"/>
                    <a:pt x="84" y="78"/>
                  </a:cubicBezTo>
                  <a:cubicBezTo>
                    <a:pt x="59" y="78"/>
                    <a:pt x="59" y="78"/>
                    <a:pt x="59" y="78"/>
                  </a:cubicBezTo>
                  <a:cubicBezTo>
                    <a:pt x="57" y="78"/>
                    <a:pt x="56" y="79"/>
                    <a:pt x="56" y="81"/>
                  </a:cubicBezTo>
                  <a:cubicBezTo>
                    <a:pt x="56" y="109"/>
                    <a:pt x="56" y="109"/>
                    <a:pt x="56" y="109"/>
                  </a:cubicBezTo>
                  <a:cubicBezTo>
                    <a:pt x="24" y="109"/>
                    <a:pt x="24" y="109"/>
                    <a:pt x="24" y="109"/>
                  </a:cubicBezTo>
                  <a:cubicBezTo>
                    <a:pt x="24" y="47"/>
                    <a:pt x="24" y="47"/>
                    <a:pt x="24" y="47"/>
                  </a:cubicBezTo>
                  <a:cubicBezTo>
                    <a:pt x="38" y="36"/>
                    <a:pt x="38" y="36"/>
                    <a:pt x="38" y="36"/>
                  </a:cubicBezTo>
                  <a:cubicBezTo>
                    <a:pt x="38" y="36"/>
                    <a:pt x="71" y="9"/>
                    <a:pt x="72" y="8"/>
                  </a:cubicBezTo>
                  <a:lnTo>
                    <a:pt x="119" y="47"/>
                  </a:lnTo>
                  <a:close/>
                  <a:moveTo>
                    <a:pt x="119" y="47"/>
                  </a:moveTo>
                  <a:cubicBezTo>
                    <a:pt x="119" y="47"/>
                    <a:pt x="119" y="47"/>
                    <a:pt x="119" y="47"/>
                  </a:cubicBezTo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Oval 89">
              <a:extLst>
                <a:ext uri="{FF2B5EF4-FFF2-40B4-BE49-F238E27FC236}">
                  <a16:creationId xmlns:a16="http://schemas.microsoft.com/office/drawing/2014/main" id="{90214194-F50A-49A8-AD70-AF111DEA84E0}"/>
                </a:ext>
              </a:extLst>
            </p:cNvPr>
            <p:cNvSpPr/>
            <p:nvPr/>
          </p:nvSpPr>
          <p:spPr>
            <a:xfrm>
              <a:off x="1611128" y="3123400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85000"/>
                  <a:lumOff val="1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8024DDD1-8D48-425F-8871-2C73E0AD936E}"/>
              </a:ext>
            </a:extLst>
          </p:cNvPr>
          <p:cNvGrpSpPr/>
          <p:nvPr/>
        </p:nvGrpSpPr>
        <p:grpSpPr>
          <a:xfrm>
            <a:off x="3669444" y="3371050"/>
            <a:ext cx="729890" cy="729890"/>
            <a:chOff x="4145239" y="1646489"/>
            <a:chExt cx="729890" cy="729890"/>
          </a:xfrm>
        </p:grpSpPr>
        <p:sp>
          <p:nvSpPr>
            <p:cNvPr id="87" name="Freeform 11">
              <a:extLst>
                <a:ext uri="{FF2B5EF4-FFF2-40B4-BE49-F238E27FC236}">
                  <a16:creationId xmlns:a16="http://schemas.microsoft.com/office/drawing/2014/main" id="{813ABE65-D0EB-4B49-87F7-E9C3F77944A0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2574" y="1865541"/>
              <a:ext cx="355221" cy="291786"/>
            </a:xfrm>
            <a:custGeom>
              <a:avLst/>
              <a:gdLst>
                <a:gd name="connsiteX0" fmla="*/ 63500 w 2667000"/>
                <a:gd name="connsiteY0" fmla="*/ 1381350 h 2190750"/>
                <a:gd name="connsiteX1" fmla="*/ 222018 w 2667000"/>
                <a:gd name="connsiteY1" fmla="*/ 1417577 h 2190750"/>
                <a:gd name="connsiteX2" fmla="*/ 1122426 w 2667000"/>
                <a:gd name="connsiteY2" fmla="*/ 1417577 h 2190750"/>
                <a:gd name="connsiteX3" fmla="*/ 1343024 w 2667000"/>
                <a:gd name="connsiteY3" fmla="*/ 1581987 h 2190750"/>
                <a:gd name="connsiteX4" fmla="*/ 1563506 w 2667000"/>
                <a:gd name="connsiteY4" fmla="*/ 1417577 h 2190750"/>
                <a:gd name="connsiteX5" fmla="*/ 2463912 w 2667000"/>
                <a:gd name="connsiteY5" fmla="*/ 1417577 h 2190750"/>
                <a:gd name="connsiteX6" fmla="*/ 2622550 w 2667000"/>
                <a:gd name="connsiteY6" fmla="*/ 1381542 h 2190750"/>
                <a:gd name="connsiteX7" fmla="*/ 2622550 w 2667000"/>
                <a:gd name="connsiteY7" fmla="*/ 1978661 h 2190750"/>
                <a:gd name="connsiteX8" fmla="*/ 2410244 w 2667000"/>
                <a:gd name="connsiteY8" fmla="*/ 2190750 h 2190750"/>
                <a:gd name="connsiteX9" fmla="*/ 275688 w 2667000"/>
                <a:gd name="connsiteY9" fmla="*/ 2190750 h 2190750"/>
                <a:gd name="connsiteX10" fmla="*/ 63500 w 2667000"/>
                <a:gd name="connsiteY10" fmla="*/ 1978661 h 2190750"/>
                <a:gd name="connsiteX11" fmla="*/ 1343024 w 2667000"/>
                <a:gd name="connsiteY11" fmla="*/ 1155700 h 2190750"/>
                <a:gd name="connsiteX12" fmla="*/ 1473820 w 2667000"/>
                <a:gd name="connsiteY12" fmla="*/ 1286088 h 2190750"/>
                <a:gd name="connsiteX13" fmla="*/ 1473820 w 2667000"/>
                <a:gd name="connsiteY13" fmla="*/ 1345363 h 2190750"/>
                <a:gd name="connsiteX14" fmla="*/ 1343024 w 2667000"/>
                <a:gd name="connsiteY14" fmla="*/ 1475895 h 2190750"/>
                <a:gd name="connsiteX15" fmla="*/ 1212466 w 2667000"/>
                <a:gd name="connsiteY15" fmla="*/ 1345363 h 2190750"/>
                <a:gd name="connsiteX16" fmla="*/ 1212466 w 2667000"/>
                <a:gd name="connsiteY16" fmla="*/ 1286088 h 2190750"/>
                <a:gd name="connsiteX17" fmla="*/ 1343024 w 2667000"/>
                <a:gd name="connsiteY17" fmla="*/ 1155700 h 2190750"/>
                <a:gd name="connsiteX18" fmla="*/ 1133626 w 2667000"/>
                <a:gd name="connsiteY18" fmla="*/ 203200 h 2190750"/>
                <a:gd name="connsiteX19" fmla="*/ 939800 w 2667000"/>
                <a:gd name="connsiteY19" fmla="*/ 342900 h 2190750"/>
                <a:gd name="connsiteX20" fmla="*/ 1735138 w 2667000"/>
                <a:gd name="connsiteY20" fmla="*/ 342900 h 2190750"/>
                <a:gd name="connsiteX21" fmla="*/ 1541348 w 2667000"/>
                <a:gd name="connsiteY21" fmla="*/ 203200 h 2190750"/>
                <a:gd name="connsiteX22" fmla="*/ 1129276 w 2667000"/>
                <a:gd name="connsiteY22" fmla="*/ 0 h 2190750"/>
                <a:gd name="connsiteX23" fmla="*/ 1537724 w 2667000"/>
                <a:gd name="connsiteY23" fmla="*/ 0 h 2190750"/>
                <a:gd name="connsiteX24" fmla="*/ 1936044 w 2667000"/>
                <a:gd name="connsiteY24" fmla="*/ 339833 h 2190750"/>
                <a:gd name="connsiteX25" fmla="*/ 2445862 w 2667000"/>
                <a:gd name="connsiteY25" fmla="*/ 339833 h 2190750"/>
                <a:gd name="connsiteX26" fmla="*/ 2667000 w 2667000"/>
                <a:gd name="connsiteY26" fmla="*/ 552163 h 2190750"/>
                <a:gd name="connsiteX27" fmla="*/ 2667000 w 2667000"/>
                <a:gd name="connsiteY27" fmla="*/ 1041969 h 2190750"/>
                <a:gd name="connsiteX28" fmla="*/ 2454752 w 2667000"/>
                <a:gd name="connsiteY28" fmla="*/ 1254125 h 2190750"/>
                <a:gd name="connsiteX29" fmla="*/ 1563900 w 2667000"/>
                <a:gd name="connsiteY29" fmla="*/ 1254125 h 2190750"/>
                <a:gd name="connsiteX30" fmla="*/ 1493150 w 2667000"/>
                <a:gd name="connsiteY30" fmla="*/ 1098462 h 2190750"/>
                <a:gd name="connsiteX31" fmla="*/ 1488952 w 2667000"/>
                <a:gd name="connsiteY31" fmla="*/ 1095095 h 2190750"/>
                <a:gd name="connsiteX32" fmla="*/ 1459936 w 2667000"/>
                <a:gd name="connsiteY32" fmla="*/ 1071696 h 2190750"/>
                <a:gd name="connsiteX33" fmla="*/ 1447958 w 2667000"/>
                <a:gd name="connsiteY33" fmla="*/ 1065368 h 2190750"/>
                <a:gd name="connsiteX34" fmla="*/ 1421660 w 2667000"/>
                <a:gd name="connsiteY34" fmla="*/ 1051607 h 2190750"/>
                <a:gd name="connsiteX35" fmla="*/ 1399064 w 2667000"/>
                <a:gd name="connsiteY35" fmla="*/ 1044582 h 2190750"/>
                <a:gd name="connsiteX36" fmla="*/ 1379432 w 2667000"/>
                <a:gd name="connsiteY36" fmla="*/ 1038601 h 2190750"/>
                <a:gd name="connsiteX37" fmla="*/ 1333500 w 2667000"/>
                <a:gd name="connsiteY37" fmla="*/ 1033956 h 2190750"/>
                <a:gd name="connsiteX38" fmla="*/ 1287568 w 2667000"/>
                <a:gd name="connsiteY38" fmla="*/ 1038601 h 2190750"/>
                <a:gd name="connsiteX39" fmla="*/ 1267812 w 2667000"/>
                <a:gd name="connsiteY39" fmla="*/ 1044582 h 2190750"/>
                <a:gd name="connsiteX40" fmla="*/ 1245094 w 2667000"/>
                <a:gd name="connsiteY40" fmla="*/ 1051607 h 2190750"/>
                <a:gd name="connsiteX41" fmla="*/ 1218918 w 2667000"/>
                <a:gd name="connsiteY41" fmla="*/ 1065368 h 2190750"/>
                <a:gd name="connsiteX42" fmla="*/ 1206940 w 2667000"/>
                <a:gd name="connsiteY42" fmla="*/ 1071696 h 2190750"/>
                <a:gd name="connsiteX43" fmla="*/ 1177678 w 2667000"/>
                <a:gd name="connsiteY43" fmla="*/ 1095095 h 2190750"/>
                <a:gd name="connsiteX44" fmla="*/ 1173728 w 2667000"/>
                <a:gd name="connsiteY44" fmla="*/ 1098462 h 2190750"/>
                <a:gd name="connsiteX45" fmla="*/ 1102978 w 2667000"/>
                <a:gd name="connsiteY45" fmla="*/ 1254125 h 2190750"/>
                <a:gd name="connsiteX46" fmla="*/ 212248 w 2667000"/>
                <a:gd name="connsiteY46" fmla="*/ 1254125 h 2190750"/>
                <a:gd name="connsiteX47" fmla="*/ 0 w 2667000"/>
                <a:gd name="connsiteY47" fmla="*/ 1041737 h 2190750"/>
                <a:gd name="connsiteX48" fmla="*/ 0 w 2667000"/>
                <a:gd name="connsiteY48" fmla="*/ 552163 h 2190750"/>
                <a:gd name="connsiteX49" fmla="*/ 221138 w 2667000"/>
                <a:gd name="connsiteY49" fmla="*/ 339833 h 2190750"/>
                <a:gd name="connsiteX50" fmla="*/ 730586 w 2667000"/>
                <a:gd name="connsiteY50" fmla="*/ 339833 h 2190750"/>
                <a:gd name="connsiteX51" fmla="*/ 1129276 w 2667000"/>
                <a:gd name="connsiteY51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</a:cxnLst>
              <a:rect l="l" t="t" r="r" b="b"/>
              <a:pathLst>
                <a:path w="2667000" h="2190750">
                  <a:moveTo>
                    <a:pt x="63500" y="1381350"/>
                  </a:moveTo>
                  <a:cubicBezTo>
                    <a:pt x="111720" y="1404352"/>
                    <a:pt x="165270" y="1417577"/>
                    <a:pt x="222018" y="1417577"/>
                  </a:cubicBezTo>
                  <a:lnTo>
                    <a:pt x="1122426" y="1417577"/>
                  </a:lnTo>
                  <a:cubicBezTo>
                    <a:pt x="1151570" y="1512265"/>
                    <a:pt x="1238768" y="1581987"/>
                    <a:pt x="1343024" y="1581987"/>
                  </a:cubicBezTo>
                  <a:cubicBezTo>
                    <a:pt x="1447164" y="1581987"/>
                    <a:pt x="1534480" y="1512265"/>
                    <a:pt x="1563506" y="1417577"/>
                  </a:cubicBezTo>
                  <a:cubicBezTo>
                    <a:pt x="1563506" y="1417577"/>
                    <a:pt x="2463912" y="1417577"/>
                    <a:pt x="2463912" y="1417577"/>
                  </a:cubicBezTo>
                  <a:cubicBezTo>
                    <a:pt x="2520780" y="1417577"/>
                    <a:pt x="2574330" y="1404352"/>
                    <a:pt x="2622550" y="1381542"/>
                  </a:cubicBezTo>
                  <a:lnTo>
                    <a:pt x="2622550" y="1978661"/>
                  </a:lnTo>
                  <a:cubicBezTo>
                    <a:pt x="2622550" y="2095248"/>
                    <a:pt x="2527178" y="2190750"/>
                    <a:pt x="2410244" y="2190750"/>
                  </a:cubicBezTo>
                  <a:lnTo>
                    <a:pt x="275688" y="2190750"/>
                  </a:lnTo>
                  <a:cubicBezTo>
                    <a:pt x="158754" y="2190750"/>
                    <a:pt x="63500" y="2095248"/>
                    <a:pt x="63500" y="1978661"/>
                  </a:cubicBezTo>
                  <a:close/>
                  <a:moveTo>
                    <a:pt x="1343024" y="1155700"/>
                  </a:moveTo>
                  <a:cubicBezTo>
                    <a:pt x="1415294" y="1155700"/>
                    <a:pt x="1473820" y="1213826"/>
                    <a:pt x="1473820" y="1286088"/>
                  </a:cubicBezTo>
                  <a:lnTo>
                    <a:pt x="1473820" y="1345363"/>
                  </a:lnTo>
                  <a:cubicBezTo>
                    <a:pt x="1473820" y="1417290"/>
                    <a:pt x="1415294" y="1475895"/>
                    <a:pt x="1343024" y="1475895"/>
                  </a:cubicBezTo>
                  <a:cubicBezTo>
                    <a:pt x="1270636" y="1475895"/>
                    <a:pt x="1212466" y="1417290"/>
                    <a:pt x="1212466" y="1345363"/>
                  </a:cubicBezTo>
                  <a:lnTo>
                    <a:pt x="1212466" y="1286088"/>
                  </a:lnTo>
                  <a:cubicBezTo>
                    <a:pt x="1212466" y="1213826"/>
                    <a:pt x="1270636" y="1155700"/>
                    <a:pt x="1343024" y="1155700"/>
                  </a:cubicBezTo>
                  <a:close/>
                  <a:moveTo>
                    <a:pt x="1133626" y="203200"/>
                  </a:moveTo>
                  <a:cubicBezTo>
                    <a:pt x="1042974" y="203200"/>
                    <a:pt x="966900" y="262204"/>
                    <a:pt x="939800" y="342900"/>
                  </a:cubicBezTo>
                  <a:cubicBezTo>
                    <a:pt x="939800" y="342900"/>
                    <a:pt x="1735138" y="342900"/>
                    <a:pt x="1735138" y="342900"/>
                  </a:cubicBezTo>
                  <a:cubicBezTo>
                    <a:pt x="1708038" y="262204"/>
                    <a:pt x="1631928" y="203200"/>
                    <a:pt x="1541348" y="203200"/>
                  </a:cubicBezTo>
                  <a:close/>
                  <a:moveTo>
                    <a:pt x="1129276" y="0"/>
                  </a:moveTo>
                  <a:lnTo>
                    <a:pt x="1537724" y="0"/>
                  </a:lnTo>
                  <a:cubicBezTo>
                    <a:pt x="1738612" y="0"/>
                    <a:pt x="1905546" y="147650"/>
                    <a:pt x="1936044" y="339833"/>
                  </a:cubicBezTo>
                  <a:lnTo>
                    <a:pt x="2445862" y="339833"/>
                  </a:lnTo>
                  <a:cubicBezTo>
                    <a:pt x="2567482" y="339833"/>
                    <a:pt x="2667000" y="435402"/>
                    <a:pt x="2667000" y="552163"/>
                  </a:cubicBezTo>
                  <a:lnTo>
                    <a:pt x="2667000" y="1041969"/>
                  </a:lnTo>
                  <a:cubicBezTo>
                    <a:pt x="2667000" y="1159079"/>
                    <a:pt x="2571804" y="1254125"/>
                    <a:pt x="2454752" y="1254125"/>
                  </a:cubicBezTo>
                  <a:lnTo>
                    <a:pt x="1563900" y="1254125"/>
                  </a:lnTo>
                  <a:cubicBezTo>
                    <a:pt x="1560812" y="1192928"/>
                    <a:pt x="1534636" y="1138293"/>
                    <a:pt x="1493150" y="1098462"/>
                  </a:cubicBezTo>
                  <a:cubicBezTo>
                    <a:pt x="1491792" y="1097127"/>
                    <a:pt x="1490310" y="1096314"/>
                    <a:pt x="1488952" y="1095095"/>
                  </a:cubicBezTo>
                  <a:cubicBezTo>
                    <a:pt x="1479938" y="1086734"/>
                    <a:pt x="1470308" y="1078722"/>
                    <a:pt x="1459936" y="1071696"/>
                  </a:cubicBezTo>
                  <a:cubicBezTo>
                    <a:pt x="1455984" y="1069374"/>
                    <a:pt x="1451910" y="1067632"/>
                    <a:pt x="1447958" y="1065368"/>
                  </a:cubicBezTo>
                  <a:cubicBezTo>
                    <a:pt x="1439440" y="1060374"/>
                    <a:pt x="1430920" y="1055439"/>
                    <a:pt x="1421660" y="1051607"/>
                  </a:cubicBezTo>
                  <a:cubicBezTo>
                    <a:pt x="1414250" y="1048472"/>
                    <a:pt x="1406596" y="1046614"/>
                    <a:pt x="1399064" y="1044582"/>
                  </a:cubicBezTo>
                  <a:cubicBezTo>
                    <a:pt x="1392272" y="1042491"/>
                    <a:pt x="1386100" y="1039937"/>
                    <a:pt x="1379432" y="1038601"/>
                  </a:cubicBezTo>
                  <a:cubicBezTo>
                    <a:pt x="1364616" y="1035466"/>
                    <a:pt x="1349304" y="1033956"/>
                    <a:pt x="1333500" y="1033956"/>
                  </a:cubicBezTo>
                  <a:cubicBezTo>
                    <a:pt x="1317820" y="1033956"/>
                    <a:pt x="1302384" y="1035466"/>
                    <a:pt x="1287568" y="1038601"/>
                  </a:cubicBezTo>
                  <a:cubicBezTo>
                    <a:pt x="1280900" y="1039937"/>
                    <a:pt x="1274604" y="1042491"/>
                    <a:pt x="1267812" y="1044582"/>
                  </a:cubicBezTo>
                  <a:cubicBezTo>
                    <a:pt x="1260404" y="1046614"/>
                    <a:pt x="1252378" y="1048472"/>
                    <a:pt x="1245094" y="1051607"/>
                  </a:cubicBezTo>
                  <a:cubicBezTo>
                    <a:pt x="1236080" y="1055207"/>
                    <a:pt x="1227438" y="1060374"/>
                    <a:pt x="1218918" y="1065368"/>
                  </a:cubicBezTo>
                  <a:cubicBezTo>
                    <a:pt x="1214966" y="1067632"/>
                    <a:pt x="1210646" y="1069374"/>
                    <a:pt x="1206940" y="1071696"/>
                  </a:cubicBezTo>
                  <a:cubicBezTo>
                    <a:pt x="1196570" y="1078722"/>
                    <a:pt x="1187062" y="1086734"/>
                    <a:pt x="1177678" y="1095095"/>
                  </a:cubicBezTo>
                  <a:cubicBezTo>
                    <a:pt x="1176320" y="1096314"/>
                    <a:pt x="1174838" y="1097127"/>
                    <a:pt x="1173728" y="1098462"/>
                  </a:cubicBezTo>
                  <a:cubicBezTo>
                    <a:pt x="1132364" y="1137944"/>
                    <a:pt x="1105940" y="1192928"/>
                    <a:pt x="1102978" y="1254125"/>
                  </a:cubicBezTo>
                  <a:lnTo>
                    <a:pt x="212248" y="1254125"/>
                  </a:lnTo>
                  <a:cubicBezTo>
                    <a:pt x="95198" y="1254125"/>
                    <a:pt x="0" y="1159079"/>
                    <a:pt x="0" y="1041737"/>
                  </a:cubicBezTo>
                  <a:lnTo>
                    <a:pt x="0" y="552163"/>
                  </a:lnTo>
                  <a:cubicBezTo>
                    <a:pt x="0" y="435402"/>
                    <a:pt x="99518" y="339833"/>
                    <a:pt x="221138" y="339833"/>
                  </a:cubicBezTo>
                  <a:lnTo>
                    <a:pt x="730586" y="339833"/>
                  </a:lnTo>
                  <a:cubicBezTo>
                    <a:pt x="761454" y="147650"/>
                    <a:pt x="928388" y="0"/>
                    <a:pt x="1129276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wrap="square" lIns="0" tIns="0" rIns="0" bIns="0">
              <a:noAutofit/>
            </a:bodyPr>
            <a:lstStyle/>
            <a:p>
              <a:endParaRPr lang="en-US"/>
            </a:p>
          </p:txBody>
        </p:sp>
        <p:sp>
          <p:nvSpPr>
            <p:cNvPr id="88" name="Oval 87">
              <a:extLst>
                <a:ext uri="{FF2B5EF4-FFF2-40B4-BE49-F238E27FC236}">
                  <a16:creationId xmlns:a16="http://schemas.microsoft.com/office/drawing/2014/main" id="{2ED6594E-FAB9-45FD-9443-01170753F3DF}"/>
                </a:ext>
              </a:extLst>
            </p:cNvPr>
            <p:cNvSpPr/>
            <p:nvPr/>
          </p:nvSpPr>
          <p:spPr>
            <a:xfrm rot="10800000">
              <a:off x="4145239" y="1646489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3F12E774-2E47-49CC-9A6B-9BD4A5B8A004}"/>
              </a:ext>
            </a:extLst>
          </p:cNvPr>
          <p:cNvGrpSpPr/>
          <p:nvPr/>
        </p:nvGrpSpPr>
        <p:grpSpPr>
          <a:xfrm>
            <a:off x="5729956" y="3371050"/>
            <a:ext cx="729890" cy="729890"/>
            <a:chOff x="3013714" y="2148363"/>
            <a:chExt cx="729890" cy="729890"/>
          </a:xfrm>
        </p:grpSpPr>
        <p:sp>
          <p:nvSpPr>
            <p:cNvPr id="85" name="Freeform 5">
              <a:extLst>
                <a:ext uri="{FF2B5EF4-FFF2-40B4-BE49-F238E27FC236}">
                  <a16:creationId xmlns:a16="http://schemas.microsoft.com/office/drawing/2014/main" id="{4374E7E4-D027-4652-B844-444197B0E92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15456" y="2348961"/>
              <a:ext cx="326404" cy="328695"/>
            </a:xfrm>
            <a:custGeom>
              <a:avLst/>
              <a:gdLst>
                <a:gd name="T0" fmla="*/ 187 w 187"/>
                <a:gd name="T1" fmla="*/ 9 h 187"/>
                <a:gd name="T2" fmla="*/ 185 w 187"/>
                <a:gd name="T3" fmla="*/ 2 h 187"/>
                <a:gd name="T4" fmla="*/ 178 w 187"/>
                <a:gd name="T5" fmla="*/ 0 h 187"/>
                <a:gd name="T6" fmla="*/ 121 w 187"/>
                <a:gd name="T7" fmla="*/ 39 h 187"/>
                <a:gd name="T8" fmla="*/ 93 w 187"/>
                <a:gd name="T9" fmla="*/ 39 h 187"/>
                <a:gd name="T10" fmla="*/ 94 w 187"/>
                <a:gd name="T11" fmla="*/ 35 h 187"/>
                <a:gd name="T12" fmla="*/ 89 w 187"/>
                <a:gd name="T13" fmla="*/ 28 h 187"/>
                <a:gd name="T14" fmla="*/ 82 w 187"/>
                <a:gd name="T15" fmla="*/ 28 h 187"/>
                <a:gd name="T16" fmla="*/ 73 w 187"/>
                <a:gd name="T17" fmla="*/ 33 h 187"/>
                <a:gd name="T18" fmla="*/ 72 w 187"/>
                <a:gd name="T19" fmla="*/ 26 h 187"/>
                <a:gd name="T20" fmla="*/ 65 w 187"/>
                <a:gd name="T21" fmla="*/ 21 h 187"/>
                <a:gd name="T22" fmla="*/ 56 w 187"/>
                <a:gd name="T23" fmla="*/ 28 h 187"/>
                <a:gd name="T24" fmla="*/ 31 w 187"/>
                <a:gd name="T25" fmla="*/ 21 h 187"/>
                <a:gd name="T26" fmla="*/ 19 w 187"/>
                <a:gd name="T27" fmla="*/ 31 h 187"/>
                <a:gd name="T28" fmla="*/ 20 w 187"/>
                <a:gd name="T29" fmla="*/ 38 h 187"/>
                <a:gd name="T30" fmla="*/ 69 w 187"/>
                <a:gd name="T31" fmla="*/ 65 h 187"/>
                <a:gd name="T32" fmla="*/ 50 w 187"/>
                <a:gd name="T33" fmla="*/ 117 h 187"/>
                <a:gd name="T34" fmla="*/ 10 w 187"/>
                <a:gd name="T35" fmla="*/ 117 h 187"/>
                <a:gd name="T36" fmla="*/ 5 w 187"/>
                <a:gd name="T37" fmla="*/ 118 h 187"/>
                <a:gd name="T38" fmla="*/ 0 w 187"/>
                <a:gd name="T39" fmla="*/ 125 h 187"/>
                <a:gd name="T40" fmla="*/ 29 w 187"/>
                <a:gd name="T41" fmla="*/ 142 h 187"/>
                <a:gd name="T42" fmla="*/ 32 w 187"/>
                <a:gd name="T43" fmla="*/ 145 h 187"/>
                <a:gd name="T44" fmla="*/ 33 w 187"/>
                <a:gd name="T45" fmla="*/ 155 h 187"/>
                <a:gd name="T46" fmla="*/ 33 w 187"/>
                <a:gd name="T47" fmla="*/ 155 h 187"/>
                <a:gd name="T48" fmla="*/ 42 w 187"/>
                <a:gd name="T49" fmla="*/ 155 h 187"/>
                <a:gd name="T50" fmla="*/ 45 w 187"/>
                <a:gd name="T51" fmla="*/ 159 h 187"/>
                <a:gd name="T52" fmla="*/ 62 w 187"/>
                <a:gd name="T53" fmla="*/ 187 h 187"/>
                <a:gd name="T54" fmla="*/ 65 w 187"/>
                <a:gd name="T55" fmla="*/ 186 h 187"/>
                <a:gd name="T56" fmla="*/ 71 w 187"/>
                <a:gd name="T57" fmla="*/ 177 h 187"/>
                <a:gd name="T58" fmla="*/ 67 w 187"/>
                <a:gd name="T59" fmla="*/ 140 h 187"/>
                <a:gd name="T60" fmla="*/ 108 w 187"/>
                <a:gd name="T61" fmla="*/ 105 h 187"/>
                <a:gd name="T62" fmla="*/ 123 w 187"/>
                <a:gd name="T63" fmla="*/ 119 h 187"/>
                <a:gd name="T64" fmla="*/ 153 w 187"/>
                <a:gd name="T65" fmla="*/ 170 h 187"/>
                <a:gd name="T66" fmla="*/ 165 w 187"/>
                <a:gd name="T67" fmla="*/ 160 h 187"/>
                <a:gd name="T68" fmla="*/ 166 w 187"/>
                <a:gd name="T69" fmla="*/ 154 h 187"/>
                <a:gd name="T70" fmla="*/ 165 w 187"/>
                <a:gd name="T71" fmla="*/ 126 h 187"/>
                <a:gd name="T72" fmla="*/ 165 w 187"/>
                <a:gd name="T73" fmla="*/ 119 h 187"/>
                <a:gd name="T74" fmla="*/ 157 w 187"/>
                <a:gd name="T75" fmla="*/ 114 h 187"/>
                <a:gd name="T76" fmla="*/ 153 w 187"/>
                <a:gd name="T77" fmla="*/ 111 h 187"/>
                <a:gd name="T78" fmla="*/ 161 w 187"/>
                <a:gd name="T79" fmla="*/ 102 h 187"/>
                <a:gd name="T80" fmla="*/ 155 w 187"/>
                <a:gd name="T81" fmla="*/ 94 h 187"/>
                <a:gd name="T82" fmla="*/ 148 w 187"/>
                <a:gd name="T83" fmla="*/ 94 h 187"/>
                <a:gd name="T84" fmla="*/ 141 w 187"/>
                <a:gd name="T85" fmla="*/ 72 h 187"/>
                <a:gd name="T86" fmla="*/ 175 w 187"/>
                <a:gd name="T87" fmla="*/ 38 h 187"/>
                <a:gd name="T88" fmla="*/ 175 w 187"/>
                <a:gd name="T89" fmla="*/ 38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87" h="187">
                  <a:moveTo>
                    <a:pt x="175" y="38"/>
                  </a:moveTo>
                  <a:cubicBezTo>
                    <a:pt x="183" y="27"/>
                    <a:pt x="187" y="17"/>
                    <a:pt x="187" y="9"/>
                  </a:cubicBezTo>
                  <a:cubicBezTo>
                    <a:pt x="187" y="7"/>
                    <a:pt x="187" y="5"/>
                    <a:pt x="186" y="3"/>
                  </a:cubicBezTo>
                  <a:cubicBezTo>
                    <a:pt x="186" y="3"/>
                    <a:pt x="186" y="2"/>
                    <a:pt x="185" y="2"/>
                  </a:cubicBezTo>
                  <a:cubicBezTo>
                    <a:pt x="185" y="2"/>
                    <a:pt x="184" y="1"/>
                    <a:pt x="184" y="1"/>
                  </a:cubicBezTo>
                  <a:cubicBezTo>
                    <a:pt x="183" y="0"/>
                    <a:pt x="181" y="0"/>
                    <a:pt x="178" y="0"/>
                  </a:cubicBezTo>
                  <a:cubicBezTo>
                    <a:pt x="171" y="0"/>
                    <a:pt x="160" y="4"/>
                    <a:pt x="150" y="12"/>
                  </a:cubicBezTo>
                  <a:cubicBezTo>
                    <a:pt x="141" y="18"/>
                    <a:pt x="133" y="27"/>
                    <a:pt x="121" y="39"/>
                  </a:cubicBezTo>
                  <a:cubicBezTo>
                    <a:pt x="119" y="41"/>
                    <a:pt x="117" y="43"/>
                    <a:pt x="115" y="46"/>
                  </a:cubicBezTo>
                  <a:cubicBezTo>
                    <a:pt x="93" y="39"/>
                    <a:pt x="93" y="39"/>
                    <a:pt x="93" y="39"/>
                  </a:cubicBezTo>
                  <a:cubicBezTo>
                    <a:pt x="93" y="39"/>
                    <a:pt x="93" y="39"/>
                    <a:pt x="93" y="39"/>
                  </a:cubicBezTo>
                  <a:cubicBezTo>
                    <a:pt x="94" y="38"/>
                    <a:pt x="94" y="37"/>
                    <a:pt x="94" y="35"/>
                  </a:cubicBezTo>
                  <a:cubicBezTo>
                    <a:pt x="94" y="34"/>
                    <a:pt x="94" y="33"/>
                    <a:pt x="93" y="32"/>
                  </a:cubicBezTo>
                  <a:cubicBezTo>
                    <a:pt x="89" y="28"/>
                    <a:pt x="89" y="28"/>
                    <a:pt x="89" y="28"/>
                  </a:cubicBezTo>
                  <a:cubicBezTo>
                    <a:pt x="88" y="27"/>
                    <a:pt x="87" y="26"/>
                    <a:pt x="85" y="26"/>
                  </a:cubicBezTo>
                  <a:cubicBezTo>
                    <a:pt x="84" y="26"/>
                    <a:pt x="83" y="27"/>
                    <a:pt x="82" y="28"/>
                  </a:cubicBezTo>
                  <a:cubicBezTo>
                    <a:pt x="76" y="34"/>
                    <a:pt x="76" y="34"/>
                    <a:pt x="76" y="34"/>
                  </a:cubicBezTo>
                  <a:cubicBezTo>
                    <a:pt x="73" y="33"/>
                    <a:pt x="73" y="33"/>
                    <a:pt x="73" y="33"/>
                  </a:cubicBezTo>
                  <a:cubicBezTo>
                    <a:pt x="73" y="32"/>
                    <a:pt x="74" y="31"/>
                    <a:pt x="74" y="30"/>
                  </a:cubicBezTo>
                  <a:cubicBezTo>
                    <a:pt x="74" y="29"/>
                    <a:pt x="73" y="27"/>
                    <a:pt x="72" y="26"/>
                  </a:cubicBezTo>
                  <a:cubicBezTo>
                    <a:pt x="68" y="22"/>
                    <a:pt x="68" y="22"/>
                    <a:pt x="68" y="22"/>
                  </a:cubicBezTo>
                  <a:cubicBezTo>
                    <a:pt x="67" y="21"/>
                    <a:pt x="66" y="21"/>
                    <a:pt x="65" y="21"/>
                  </a:cubicBezTo>
                  <a:cubicBezTo>
                    <a:pt x="63" y="21"/>
                    <a:pt x="62" y="21"/>
                    <a:pt x="61" y="22"/>
                  </a:cubicBezTo>
                  <a:cubicBezTo>
                    <a:pt x="56" y="28"/>
                    <a:pt x="56" y="28"/>
                    <a:pt x="56" y="28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32" y="21"/>
                    <a:pt x="32" y="21"/>
                    <a:pt x="31" y="21"/>
                  </a:cubicBezTo>
                  <a:cubicBezTo>
                    <a:pt x="30" y="21"/>
                    <a:pt x="28" y="21"/>
                    <a:pt x="27" y="23"/>
                  </a:cubicBezTo>
                  <a:cubicBezTo>
                    <a:pt x="19" y="31"/>
                    <a:pt x="19" y="31"/>
                    <a:pt x="19" y="31"/>
                  </a:cubicBezTo>
                  <a:cubicBezTo>
                    <a:pt x="18" y="31"/>
                    <a:pt x="18" y="33"/>
                    <a:pt x="18" y="34"/>
                  </a:cubicBezTo>
                  <a:cubicBezTo>
                    <a:pt x="18" y="36"/>
                    <a:pt x="19" y="37"/>
                    <a:pt x="20" y="38"/>
                  </a:cubicBezTo>
                  <a:cubicBezTo>
                    <a:pt x="68" y="65"/>
                    <a:pt x="68" y="65"/>
                    <a:pt x="68" y="65"/>
                  </a:cubicBezTo>
                  <a:cubicBezTo>
                    <a:pt x="68" y="65"/>
                    <a:pt x="69" y="65"/>
                    <a:pt x="69" y="65"/>
                  </a:cubicBezTo>
                  <a:cubicBezTo>
                    <a:pt x="83" y="79"/>
                    <a:pt x="83" y="79"/>
                    <a:pt x="83" y="79"/>
                  </a:cubicBezTo>
                  <a:cubicBezTo>
                    <a:pt x="70" y="92"/>
                    <a:pt x="59" y="105"/>
                    <a:pt x="50" y="117"/>
                  </a:cubicBezTo>
                  <a:cubicBezTo>
                    <a:pt x="49" y="118"/>
                    <a:pt x="48" y="119"/>
                    <a:pt x="47" y="120"/>
                  </a:cubicBezTo>
                  <a:cubicBezTo>
                    <a:pt x="10" y="117"/>
                    <a:pt x="10" y="117"/>
                    <a:pt x="10" y="117"/>
                  </a:cubicBezTo>
                  <a:cubicBezTo>
                    <a:pt x="10" y="116"/>
                    <a:pt x="10" y="116"/>
                    <a:pt x="10" y="116"/>
                  </a:cubicBezTo>
                  <a:cubicBezTo>
                    <a:pt x="8" y="117"/>
                    <a:pt x="6" y="117"/>
                    <a:pt x="5" y="118"/>
                  </a:cubicBezTo>
                  <a:cubicBezTo>
                    <a:pt x="1" y="122"/>
                    <a:pt x="1" y="122"/>
                    <a:pt x="1" y="122"/>
                  </a:cubicBezTo>
                  <a:cubicBezTo>
                    <a:pt x="1" y="123"/>
                    <a:pt x="0" y="124"/>
                    <a:pt x="0" y="125"/>
                  </a:cubicBezTo>
                  <a:cubicBezTo>
                    <a:pt x="0" y="127"/>
                    <a:pt x="1" y="129"/>
                    <a:pt x="3" y="130"/>
                  </a:cubicBezTo>
                  <a:cubicBezTo>
                    <a:pt x="29" y="142"/>
                    <a:pt x="29" y="142"/>
                    <a:pt x="29" y="142"/>
                  </a:cubicBezTo>
                  <a:cubicBezTo>
                    <a:pt x="29" y="142"/>
                    <a:pt x="29" y="142"/>
                    <a:pt x="30" y="143"/>
                  </a:cubicBezTo>
                  <a:cubicBezTo>
                    <a:pt x="32" y="145"/>
                    <a:pt x="32" y="145"/>
                    <a:pt x="32" y="145"/>
                  </a:cubicBezTo>
                  <a:cubicBezTo>
                    <a:pt x="31" y="147"/>
                    <a:pt x="31" y="148"/>
                    <a:pt x="31" y="150"/>
                  </a:cubicBezTo>
                  <a:cubicBezTo>
                    <a:pt x="31" y="152"/>
                    <a:pt x="31" y="153"/>
                    <a:pt x="33" y="155"/>
                  </a:cubicBezTo>
                  <a:cubicBezTo>
                    <a:pt x="33" y="155"/>
                    <a:pt x="33" y="155"/>
                    <a:pt x="33" y="155"/>
                  </a:cubicBezTo>
                  <a:cubicBezTo>
                    <a:pt x="33" y="155"/>
                    <a:pt x="33" y="155"/>
                    <a:pt x="33" y="155"/>
                  </a:cubicBezTo>
                  <a:cubicBezTo>
                    <a:pt x="34" y="156"/>
                    <a:pt x="36" y="156"/>
                    <a:pt x="37" y="156"/>
                  </a:cubicBezTo>
                  <a:cubicBezTo>
                    <a:pt x="39" y="156"/>
                    <a:pt x="41" y="156"/>
                    <a:pt x="42" y="155"/>
                  </a:cubicBezTo>
                  <a:cubicBezTo>
                    <a:pt x="45" y="158"/>
                    <a:pt x="45" y="158"/>
                    <a:pt x="45" y="158"/>
                  </a:cubicBezTo>
                  <a:cubicBezTo>
                    <a:pt x="45" y="158"/>
                    <a:pt x="45" y="158"/>
                    <a:pt x="45" y="159"/>
                  </a:cubicBezTo>
                  <a:cubicBezTo>
                    <a:pt x="58" y="184"/>
                    <a:pt x="58" y="184"/>
                    <a:pt x="58" y="184"/>
                  </a:cubicBezTo>
                  <a:cubicBezTo>
                    <a:pt x="58" y="186"/>
                    <a:pt x="60" y="187"/>
                    <a:pt x="62" y="187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3" y="187"/>
                    <a:pt x="64" y="187"/>
                    <a:pt x="65" y="186"/>
                  </a:cubicBezTo>
                  <a:cubicBezTo>
                    <a:pt x="69" y="182"/>
                    <a:pt x="69" y="182"/>
                    <a:pt x="69" y="182"/>
                  </a:cubicBezTo>
                  <a:cubicBezTo>
                    <a:pt x="70" y="181"/>
                    <a:pt x="71" y="179"/>
                    <a:pt x="71" y="177"/>
                  </a:cubicBezTo>
                  <a:cubicBezTo>
                    <a:pt x="71" y="177"/>
                    <a:pt x="71" y="177"/>
                    <a:pt x="71" y="177"/>
                  </a:cubicBezTo>
                  <a:cubicBezTo>
                    <a:pt x="67" y="140"/>
                    <a:pt x="67" y="140"/>
                    <a:pt x="67" y="140"/>
                  </a:cubicBezTo>
                  <a:cubicBezTo>
                    <a:pt x="68" y="139"/>
                    <a:pt x="69" y="138"/>
                    <a:pt x="70" y="138"/>
                  </a:cubicBezTo>
                  <a:cubicBezTo>
                    <a:pt x="82" y="129"/>
                    <a:pt x="95" y="117"/>
                    <a:pt x="108" y="105"/>
                  </a:cubicBezTo>
                  <a:cubicBezTo>
                    <a:pt x="122" y="118"/>
                    <a:pt x="122" y="118"/>
                    <a:pt x="122" y="118"/>
                  </a:cubicBezTo>
                  <a:cubicBezTo>
                    <a:pt x="122" y="118"/>
                    <a:pt x="122" y="119"/>
                    <a:pt x="123" y="119"/>
                  </a:cubicBezTo>
                  <a:cubicBezTo>
                    <a:pt x="149" y="167"/>
                    <a:pt x="149" y="167"/>
                    <a:pt x="149" y="167"/>
                  </a:cubicBezTo>
                  <a:cubicBezTo>
                    <a:pt x="150" y="169"/>
                    <a:pt x="152" y="170"/>
                    <a:pt x="153" y="170"/>
                  </a:cubicBezTo>
                  <a:cubicBezTo>
                    <a:pt x="155" y="170"/>
                    <a:pt x="156" y="169"/>
                    <a:pt x="157" y="168"/>
                  </a:cubicBezTo>
                  <a:cubicBezTo>
                    <a:pt x="165" y="160"/>
                    <a:pt x="165" y="160"/>
                    <a:pt x="165" y="160"/>
                  </a:cubicBezTo>
                  <a:cubicBezTo>
                    <a:pt x="166" y="159"/>
                    <a:pt x="166" y="158"/>
                    <a:pt x="166" y="156"/>
                  </a:cubicBezTo>
                  <a:cubicBezTo>
                    <a:pt x="166" y="155"/>
                    <a:pt x="166" y="155"/>
                    <a:pt x="166" y="154"/>
                  </a:cubicBezTo>
                  <a:cubicBezTo>
                    <a:pt x="159" y="132"/>
                    <a:pt x="159" y="132"/>
                    <a:pt x="159" y="132"/>
                  </a:cubicBezTo>
                  <a:cubicBezTo>
                    <a:pt x="165" y="126"/>
                    <a:pt x="165" y="126"/>
                    <a:pt x="165" y="126"/>
                  </a:cubicBezTo>
                  <a:cubicBezTo>
                    <a:pt x="166" y="125"/>
                    <a:pt x="166" y="124"/>
                    <a:pt x="166" y="123"/>
                  </a:cubicBezTo>
                  <a:cubicBezTo>
                    <a:pt x="166" y="121"/>
                    <a:pt x="166" y="120"/>
                    <a:pt x="165" y="119"/>
                  </a:cubicBezTo>
                  <a:cubicBezTo>
                    <a:pt x="161" y="115"/>
                    <a:pt x="161" y="115"/>
                    <a:pt x="161" y="115"/>
                  </a:cubicBezTo>
                  <a:cubicBezTo>
                    <a:pt x="160" y="114"/>
                    <a:pt x="159" y="114"/>
                    <a:pt x="157" y="114"/>
                  </a:cubicBezTo>
                  <a:cubicBezTo>
                    <a:pt x="156" y="114"/>
                    <a:pt x="155" y="114"/>
                    <a:pt x="154" y="115"/>
                  </a:cubicBezTo>
                  <a:cubicBezTo>
                    <a:pt x="153" y="111"/>
                    <a:pt x="153" y="111"/>
                    <a:pt x="153" y="111"/>
                  </a:cubicBezTo>
                  <a:cubicBezTo>
                    <a:pt x="159" y="105"/>
                    <a:pt x="159" y="105"/>
                    <a:pt x="159" y="105"/>
                  </a:cubicBezTo>
                  <a:cubicBezTo>
                    <a:pt x="160" y="104"/>
                    <a:pt x="161" y="103"/>
                    <a:pt x="161" y="102"/>
                  </a:cubicBezTo>
                  <a:cubicBezTo>
                    <a:pt x="161" y="100"/>
                    <a:pt x="160" y="99"/>
                    <a:pt x="159" y="98"/>
                  </a:cubicBezTo>
                  <a:cubicBezTo>
                    <a:pt x="155" y="94"/>
                    <a:pt x="155" y="94"/>
                    <a:pt x="155" y="94"/>
                  </a:cubicBezTo>
                  <a:cubicBezTo>
                    <a:pt x="154" y="93"/>
                    <a:pt x="153" y="93"/>
                    <a:pt x="152" y="93"/>
                  </a:cubicBezTo>
                  <a:cubicBezTo>
                    <a:pt x="150" y="93"/>
                    <a:pt x="149" y="93"/>
                    <a:pt x="148" y="94"/>
                  </a:cubicBezTo>
                  <a:cubicBezTo>
                    <a:pt x="148" y="94"/>
                    <a:pt x="148" y="94"/>
                    <a:pt x="148" y="94"/>
                  </a:cubicBezTo>
                  <a:cubicBezTo>
                    <a:pt x="141" y="72"/>
                    <a:pt x="141" y="72"/>
                    <a:pt x="141" y="72"/>
                  </a:cubicBezTo>
                  <a:cubicBezTo>
                    <a:pt x="144" y="70"/>
                    <a:pt x="146" y="68"/>
                    <a:pt x="148" y="66"/>
                  </a:cubicBezTo>
                  <a:cubicBezTo>
                    <a:pt x="160" y="54"/>
                    <a:pt x="169" y="46"/>
                    <a:pt x="175" y="38"/>
                  </a:cubicBezTo>
                  <a:close/>
                  <a:moveTo>
                    <a:pt x="175" y="38"/>
                  </a:moveTo>
                  <a:cubicBezTo>
                    <a:pt x="175" y="38"/>
                    <a:pt x="175" y="38"/>
                    <a:pt x="175" y="38"/>
                  </a:cubicBezTo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Oval 85">
              <a:extLst>
                <a:ext uri="{FF2B5EF4-FFF2-40B4-BE49-F238E27FC236}">
                  <a16:creationId xmlns:a16="http://schemas.microsoft.com/office/drawing/2014/main" id="{B46A17D0-DCF9-4E53-9288-A2D0BAF210B5}"/>
                </a:ext>
              </a:extLst>
            </p:cNvPr>
            <p:cNvSpPr/>
            <p:nvPr/>
          </p:nvSpPr>
          <p:spPr>
            <a:xfrm rot="10800000">
              <a:off x="3013714" y="2148363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23C872E3-0075-428D-9392-E5E6472E5C64}"/>
              </a:ext>
            </a:extLst>
          </p:cNvPr>
          <p:cNvGrpSpPr/>
          <p:nvPr/>
        </p:nvGrpSpPr>
        <p:grpSpPr>
          <a:xfrm>
            <a:off x="8007425" y="3579872"/>
            <a:ext cx="293782" cy="312247"/>
            <a:chOff x="6670357" y="2277094"/>
            <a:chExt cx="555626" cy="59055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73" name="Rectangle 10">
              <a:extLst>
                <a:ext uri="{FF2B5EF4-FFF2-40B4-BE49-F238E27FC236}">
                  <a16:creationId xmlns:a16="http://schemas.microsoft.com/office/drawing/2014/main" id="{8C5B5C36-0FB5-456B-BEDE-37785BB734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4358" y="2277094"/>
              <a:ext cx="46038" cy="1508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Rectangle 11">
              <a:extLst>
                <a:ext uri="{FF2B5EF4-FFF2-40B4-BE49-F238E27FC236}">
                  <a16:creationId xmlns:a16="http://schemas.microsoft.com/office/drawing/2014/main" id="{73835454-072B-4D6B-BD7A-D924174C1A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4358" y="2716832"/>
              <a:ext cx="46038" cy="1508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12">
              <a:extLst>
                <a:ext uri="{FF2B5EF4-FFF2-40B4-BE49-F238E27FC236}">
                  <a16:creationId xmlns:a16="http://schemas.microsoft.com/office/drawing/2014/main" id="{3DD10E20-C6CE-4815-8237-42FDE333896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70357" y="2462832"/>
              <a:ext cx="254000" cy="219075"/>
            </a:xfrm>
            <a:custGeom>
              <a:avLst/>
              <a:gdLst>
                <a:gd name="T0" fmla="*/ 22 w 22"/>
                <a:gd name="T1" fmla="*/ 13 h 19"/>
                <a:gd name="T2" fmla="*/ 10 w 22"/>
                <a:gd name="T3" fmla="*/ 13 h 19"/>
                <a:gd name="T4" fmla="*/ 6 w 22"/>
                <a:gd name="T5" fmla="*/ 10 h 19"/>
                <a:gd name="T6" fmla="*/ 10 w 22"/>
                <a:gd name="T7" fmla="*/ 6 h 19"/>
                <a:gd name="T8" fmla="*/ 22 w 22"/>
                <a:gd name="T9" fmla="*/ 6 h 19"/>
                <a:gd name="T10" fmla="*/ 22 w 22"/>
                <a:gd name="T11" fmla="*/ 0 h 19"/>
                <a:gd name="T12" fmla="*/ 10 w 22"/>
                <a:gd name="T13" fmla="*/ 0 h 19"/>
                <a:gd name="T14" fmla="*/ 0 w 22"/>
                <a:gd name="T15" fmla="*/ 10 h 19"/>
                <a:gd name="T16" fmla="*/ 10 w 22"/>
                <a:gd name="T17" fmla="*/ 19 h 19"/>
                <a:gd name="T18" fmla="*/ 22 w 22"/>
                <a:gd name="T19" fmla="*/ 19 h 19"/>
                <a:gd name="T20" fmla="*/ 22 w 22"/>
                <a:gd name="T21" fmla="*/ 13 h 19"/>
                <a:gd name="T22" fmla="*/ 22 w 22"/>
                <a:gd name="T23" fmla="*/ 13 h 19"/>
                <a:gd name="T24" fmla="*/ 22 w 22"/>
                <a:gd name="T25" fmla="*/ 1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19">
                  <a:moveTo>
                    <a:pt x="22" y="13"/>
                  </a:moveTo>
                  <a:cubicBezTo>
                    <a:pt x="10" y="13"/>
                    <a:pt x="10" y="13"/>
                    <a:pt x="10" y="13"/>
                  </a:cubicBezTo>
                  <a:cubicBezTo>
                    <a:pt x="8" y="13"/>
                    <a:pt x="6" y="12"/>
                    <a:pt x="6" y="10"/>
                  </a:cubicBezTo>
                  <a:cubicBezTo>
                    <a:pt x="6" y="8"/>
                    <a:pt x="8" y="6"/>
                    <a:pt x="10" y="6"/>
                  </a:cubicBezTo>
                  <a:cubicBezTo>
                    <a:pt x="22" y="6"/>
                    <a:pt x="22" y="6"/>
                    <a:pt x="22" y="6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22" y="19"/>
                    <a:pt x="22" y="19"/>
                    <a:pt x="22" y="19"/>
                  </a:cubicBezTo>
                  <a:lnTo>
                    <a:pt x="22" y="13"/>
                  </a:lnTo>
                  <a:close/>
                  <a:moveTo>
                    <a:pt x="22" y="13"/>
                  </a:moveTo>
                  <a:cubicBezTo>
                    <a:pt x="22" y="13"/>
                    <a:pt x="22" y="13"/>
                    <a:pt x="22" y="1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13">
              <a:extLst>
                <a:ext uri="{FF2B5EF4-FFF2-40B4-BE49-F238E27FC236}">
                  <a16:creationId xmlns:a16="http://schemas.microsoft.com/office/drawing/2014/main" id="{D2284B29-371F-413F-B25C-BD41150B547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70395" y="2462832"/>
              <a:ext cx="255588" cy="219075"/>
            </a:xfrm>
            <a:custGeom>
              <a:avLst/>
              <a:gdLst>
                <a:gd name="T0" fmla="*/ 12 w 22"/>
                <a:gd name="T1" fmla="*/ 0 h 19"/>
                <a:gd name="T2" fmla="*/ 0 w 22"/>
                <a:gd name="T3" fmla="*/ 0 h 19"/>
                <a:gd name="T4" fmla="*/ 0 w 22"/>
                <a:gd name="T5" fmla="*/ 6 h 19"/>
                <a:gd name="T6" fmla="*/ 12 w 22"/>
                <a:gd name="T7" fmla="*/ 6 h 19"/>
                <a:gd name="T8" fmla="*/ 16 w 22"/>
                <a:gd name="T9" fmla="*/ 10 h 19"/>
                <a:gd name="T10" fmla="*/ 12 w 22"/>
                <a:gd name="T11" fmla="*/ 13 h 19"/>
                <a:gd name="T12" fmla="*/ 0 w 22"/>
                <a:gd name="T13" fmla="*/ 13 h 19"/>
                <a:gd name="T14" fmla="*/ 0 w 22"/>
                <a:gd name="T15" fmla="*/ 19 h 19"/>
                <a:gd name="T16" fmla="*/ 12 w 22"/>
                <a:gd name="T17" fmla="*/ 19 h 19"/>
                <a:gd name="T18" fmla="*/ 22 w 22"/>
                <a:gd name="T19" fmla="*/ 10 h 19"/>
                <a:gd name="T20" fmla="*/ 12 w 22"/>
                <a:gd name="T21" fmla="*/ 0 h 19"/>
                <a:gd name="T22" fmla="*/ 12 w 22"/>
                <a:gd name="T23" fmla="*/ 0 h 19"/>
                <a:gd name="T24" fmla="*/ 12 w 22"/>
                <a:gd name="T25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19">
                  <a:moveTo>
                    <a:pt x="1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4" y="6"/>
                    <a:pt x="16" y="8"/>
                    <a:pt x="16" y="10"/>
                  </a:cubicBezTo>
                  <a:cubicBezTo>
                    <a:pt x="16" y="12"/>
                    <a:pt x="14" y="13"/>
                    <a:pt x="12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12" y="19"/>
                    <a:pt x="12" y="19"/>
                    <a:pt x="12" y="19"/>
                  </a:cubicBezTo>
                  <a:cubicBezTo>
                    <a:pt x="18" y="19"/>
                    <a:pt x="22" y="15"/>
                    <a:pt x="22" y="10"/>
                  </a:cubicBezTo>
                  <a:cubicBezTo>
                    <a:pt x="22" y="4"/>
                    <a:pt x="18" y="0"/>
                    <a:pt x="12" y="0"/>
                  </a:cubicBezTo>
                  <a:close/>
                  <a:moveTo>
                    <a:pt x="12" y="0"/>
                  </a:moveTo>
                  <a:cubicBezTo>
                    <a:pt x="12" y="0"/>
                    <a:pt x="12" y="0"/>
                    <a:pt x="1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77" name="Freeform 14">
              <a:extLst>
                <a:ext uri="{FF2B5EF4-FFF2-40B4-BE49-F238E27FC236}">
                  <a16:creationId xmlns:a16="http://schemas.microsoft.com/office/drawing/2014/main" id="{CF352530-F079-402C-B573-FFA6B18FF04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716832"/>
              <a:ext cx="115888" cy="127000"/>
            </a:xfrm>
            <a:custGeom>
              <a:avLst/>
              <a:gdLst>
                <a:gd name="T0" fmla="*/ 15 w 73"/>
                <a:gd name="T1" fmla="*/ 80 h 80"/>
                <a:gd name="T2" fmla="*/ 73 w 73"/>
                <a:gd name="T3" fmla="*/ 0 h 80"/>
                <a:gd name="T4" fmla="*/ 44 w 73"/>
                <a:gd name="T5" fmla="*/ 0 h 80"/>
                <a:gd name="T6" fmla="*/ 0 w 73"/>
                <a:gd name="T7" fmla="*/ 73 h 80"/>
                <a:gd name="T8" fmla="*/ 15 w 73"/>
                <a:gd name="T9" fmla="*/ 80 h 80"/>
                <a:gd name="T10" fmla="*/ 15 w 73"/>
                <a:gd name="T11" fmla="*/ 80 h 80"/>
                <a:gd name="T12" fmla="*/ 15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15" y="80"/>
                  </a:moveTo>
                  <a:lnTo>
                    <a:pt x="73" y="0"/>
                  </a:lnTo>
                  <a:lnTo>
                    <a:pt x="44" y="0"/>
                  </a:lnTo>
                  <a:lnTo>
                    <a:pt x="0" y="73"/>
                  </a:lnTo>
                  <a:lnTo>
                    <a:pt x="15" y="80"/>
                  </a:lnTo>
                  <a:close/>
                  <a:moveTo>
                    <a:pt x="15" y="80"/>
                  </a:moveTo>
                  <a:lnTo>
                    <a:pt x="15" y="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15">
              <a:extLst>
                <a:ext uri="{FF2B5EF4-FFF2-40B4-BE49-F238E27FC236}">
                  <a16:creationId xmlns:a16="http://schemas.microsoft.com/office/drawing/2014/main" id="{4C88180E-8F59-4062-81A5-765F91EBD5E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716832"/>
              <a:ext cx="115888" cy="127000"/>
            </a:xfrm>
            <a:custGeom>
              <a:avLst/>
              <a:gdLst>
                <a:gd name="T0" fmla="*/ 15 w 73"/>
                <a:gd name="T1" fmla="*/ 80 h 80"/>
                <a:gd name="T2" fmla="*/ 73 w 73"/>
                <a:gd name="T3" fmla="*/ 0 h 80"/>
                <a:gd name="T4" fmla="*/ 44 w 73"/>
                <a:gd name="T5" fmla="*/ 0 h 80"/>
                <a:gd name="T6" fmla="*/ 0 w 73"/>
                <a:gd name="T7" fmla="*/ 73 h 80"/>
                <a:gd name="T8" fmla="*/ 15 w 73"/>
                <a:gd name="T9" fmla="*/ 80 h 80"/>
                <a:gd name="T10" fmla="*/ 15 w 73"/>
                <a:gd name="T11" fmla="*/ 80 h 80"/>
                <a:gd name="T12" fmla="*/ 15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15" y="80"/>
                  </a:moveTo>
                  <a:lnTo>
                    <a:pt x="73" y="0"/>
                  </a:lnTo>
                  <a:lnTo>
                    <a:pt x="44" y="0"/>
                  </a:lnTo>
                  <a:lnTo>
                    <a:pt x="0" y="73"/>
                  </a:lnTo>
                  <a:lnTo>
                    <a:pt x="15" y="80"/>
                  </a:lnTo>
                  <a:moveTo>
                    <a:pt x="15" y="80"/>
                  </a:moveTo>
                  <a:lnTo>
                    <a:pt x="15" y="8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16">
              <a:extLst>
                <a:ext uri="{FF2B5EF4-FFF2-40B4-BE49-F238E27FC236}">
                  <a16:creationId xmlns:a16="http://schemas.microsoft.com/office/drawing/2014/main" id="{9F80C10D-740E-4E14-8C27-72EBEAD5668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716832"/>
              <a:ext cx="115888" cy="127000"/>
            </a:xfrm>
            <a:custGeom>
              <a:avLst/>
              <a:gdLst>
                <a:gd name="T0" fmla="*/ 59 w 73"/>
                <a:gd name="T1" fmla="*/ 80 h 80"/>
                <a:gd name="T2" fmla="*/ 0 w 73"/>
                <a:gd name="T3" fmla="*/ 0 h 80"/>
                <a:gd name="T4" fmla="*/ 29 w 73"/>
                <a:gd name="T5" fmla="*/ 0 h 80"/>
                <a:gd name="T6" fmla="*/ 73 w 73"/>
                <a:gd name="T7" fmla="*/ 73 h 80"/>
                <a:gd name="T8" fmla="*/ 59 w 73"/>
                <a:gd name="T9" fmla="*/ 80 h 80"/>
                <a:gd name="T10" fmla="*/ 59 w 73"/>
                <a:gd name="T11" fmla="*/ 80 h 80"/>
                <a:gd name="T12" fmla="*/ 59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59" y="80"/>
                  </a:moveTo>
                  <a:lnTo>
                    <a:pt x="0" y="0"/>
                  </a:lnTo>
                  <a:lnTo>
                    <a:pt x="29" y="0"/>
                  </a:lnTo>
                  <a:lnTo>
                    <a:pt x="73" y="73"/>
                  </a:lnTo>
                  <a:lnTo>
                    <a:pt x="59" y="80"/>
                  </a:lnTo>
                  <a:close/>
                  <a:moveTo>
                    <a:pt x="59" y="80"/>
                  </a:moveTo>
                  <a:lnTo>
                    <a:pt x="59" y="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17">
              <a:extLst>
                <a:ext uri="{FF2B5EF4-FFF2-40B4-BE49-F238E27FC236}">
                  <a16:creationId xmlns:a16="http://schemas.microsoft.com/office/drawing/2014/main" id="{2C798F10-B63A-47F6-9A7E-081DF9AE334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716832"/>
              <a:ext cx="115888" cy="127000"/>
            </a:xfrm>
            <a:custGeom>
              <a:avLst/>
              <a:gdLst>
                <a:gd name="T0" fmla="*/ 59 w 73"/>
                <a:gd name="T1" fmla="*/ 80 h 80"/>
                <a:gd name="T2" fmla="*/ 0 w 73"/>
                <a:gd name="T3" fmla="*/ 0 h 80"/>
                <a:gd name="T4" fmla="*/ 29 w 73"/>
                <a:gd name="T5" fmla="*/ 0 h 80"/>
                <a:gd name="T6" fmla="*/ 73 w 73"/>
                <a:gd name="T7" fmla="*/ 73 h 80"/>
                <a:gd name="T8" fmla="*/ 59 w 73"/>
                <a:gd name="T9" fmla="*/ 80 h 80"/>
                <a:gd name="T10" fmla="*/ 59 w 73"/>
                <a:gd name="T11" fmla="*/ 80 h 80"/>
                <a:gd name="T12" fmla="*/ 59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59" y="80"/>
                  </a:moveTo>
                  <a:lnTo>
                    <a:pt x="0" y="0"/>
                  </a:lnTo>
                  <a:lnTo>
                    <a:pt x="29" y="0"/>
                  </a:lnTo>
                  <a:lnTo>
                    <a:pt x="73" y="73"/>
                  </a:lnTo>
                  <a:lnTo>
                    <a:pt x="59" y="80"/>
                  </a:lnTo>
                  <a:moveTo>
                    <a:pt x="59" y="80"/>
                  </a:moveTo>
                  <a:lnTo>
                    <a:pt x="59" y="8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18">
              <a:extLst>
                <a:ext uri="{FF2B5EF4-FFF2-40B4-BE49-F238E27FC236}">
                  <a16:creationId xmlns:a16="http://schemas.microsoft.com/office/drawing/2014/main" id="{3A6DB955-51D6-4525-B48A-E8199CBCE33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312019"/>
              <a:ext cx="115888" cy="115888"/>
            </a:xfrm>
            <a:custGeom>
              <a:avLst/>
              <a:gdLst>
                <a:gd name="T0" fmla="*/ 59 w 73"/>
                <a:gd name="T1" fmla="*/ 0 h 73"/>
                <a:gd name="T2" fmla="*/ 0 w 73"/>
                <a:gd name="T3" fmla="*/ 73 h 73"/>
                <a:gd name="T4" fmla="*/ 29 w 73"/>
                <a:gd name="T5" fmla="*/ 73 h 73"/>
                <a:gd name="T6" fmla="*/ 73 w 73"/>
                <a:gd name="T7" fmla="*/ 7 h 73"/>
                <a:gd name="T8" fmla="*/ 59 w 73"/>
                <a:gd name="T9" fmla="*/ 0 h 73"/>
                <a:gd name="T10" fmla="*/ 59 w 73"/>
                <a:gd name="T11" fmla="*/ 0 h 73"/>
                <a:gd name="T12" fmla="*/ 59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59" y="0"/>
                  </a:moveTo>
                  <a:lnTo>
                    <a:pt x="0" y="73"/>
                  </a:lnTo>
                  <a:lnTo>
                    <a:pt x="29" y="73"/>
                  </a:lnTo>
                  <a:lnTo>
                    <a:pt x="73" y="7"/>
                  </a:lnTo>
                  <a:lnTo>
                    <a:pt x="59" y="0"/>
                  </a:lnTo>
                  <a:close/>
                  <a:moveTo>
                    <a:pt x="59" y="0"/>
                  </a:move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19">
              <a:extLst>
                <a:ext uri="{FF2B5EF4-FFF2-40B4-BE49-F238E27FC236}">
                  <a16:creationId xmlns:a16="http://schemas.microsoft.com/office/drawing/2014/main" id="{DE95A768-C3E0-4355-8542-166127D4DF2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312019"/>
              <a:ext cx="115888" cy="115888"/>
            </a:xfrm>
            <a:custGeom>
              <a:avLst/>
              <a:gdLst>
                <a:gd name="T0" fmla="*/ 59 w 73"/>
                <a:gd name="T1" fmla="*/ 0 h 73"/>
                <a:gd name="T2" fmla="*/ 0 w 73"/>
                <a:gd name="T3" fmla="*/ 73 h 73"/>
                <a:gd name="T4" fmla="*/ 29 w 73"/>
                <a:gd name="T5" fmla="*/ 73 h 73"/>
                <a:gd name="T6" fmla="*/ 73 w 73"/>
                <a:gd name="T7" fmla="*/ 7 h 73"/>
                <a:gd name="T8" fmla="*/ 59 w 73"/>
                <a:gd name="T9" fmla="*/ 0 h 73"/>
                <a:gd name="T10" fmla="*/ 59 w 73"/>
                <a:gd name="T11" fmla="*/ 0 h 73"/>
                <a:gd name="T12" fmla="*/ 59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59" y="0"/>
                  </a:moveTo>
                  <a:lnTo>
                    <a:pt x="0" y="73"/>
                  </a:lnTo>
                  <a:lnTo>
                    <a:pt x="29" y="73"/>
                  </a:lnTo>
                  <a:lnTo>
                    <a:pt x="73" y="7"/>
                  </a:lnTo>
                  <a:lnTo>
                    <a:pt x="59" y="0"/>
                  </a:lnTo>
                  <a:moveTo>
                    <a:pt x="59" y="0"/>
                  </a:moveTo>
                  <a:lnTo>
                    <a:pt x="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20">
              <a:extLst>
                <a:ext uri="{FF2B5EF4-FFF2-40B4-BE49-F238E27FC236}">
                  <a16:creationId xmlns:a16="http://schemas.microsoft.com/office/drawing/2014/main" id="{27DC68A3-7800-463D-B6A6-8DC176809C1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312019"/>
              <a:ext cx="115888" cy="115888"/>
            </a:xfrm>
            <a:custGeom>
              <a:avLst/>
              <a:gdLst>
                <a:gd name="T0" fmla="*/ 15 w 73"/>
                <a:gd name="T1" fmla="*/ 0 h 73"/>
                <a:gd name="T2" fmla="*/ 73 w 73"/>
                <a:gd name="T3" fmla="*/ 73 h 73"/>
                <a:gd name="T4" fmla="*/ 44 w 73"/>
                <a:gd name="T5" fmla="*/ 73 h 73"/>
                <a:gd name="T6" fmla="*/ 0 w 73"/>
                <a:gd name="T7" fmla="*/ 7 h 73"/>
                <a:gd name="T8" fmla="*/ 15 w 73"/>
                <a:gd name="T9" fmla="*/ 0 h 73"/>
                <a:gd name="T10" fmla="*/ 15 w 73"/>
                <a:gd name="T11" fmla="*/ 0 h 73"/>
                <a:gd name="T12" fmla="*/ 15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15" y="0"/>
                  </a:moveTo>
                  <a:lnTo>
                    <a:pt x="73" y="73"/>
                  </a:lnTo>
                  <a:lnTo>
                    <a:pt x="44" y="73"/>
                  </a:lnTo>
                  <a:lnTo>
                    <a:pt x="0" y="7"/>
                  </a:lnTo>
                  <a:lnTo>
                    <a:pt x="15" y="0"/>
                  </a:lnTo>
                  <a:close/>
                  <a:moveTo>
                    <a:pt x="15" y="0"/>
                  </a:moveTo>
                  <a:lnTo>
                    <a:pt x="1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Freeform 21">
              <a:extLst>
                <a:ext uri="{FF2B5EF4-FFF2-40B4-BE49-F238E27FC236}">
                  <a16:creationId xmlns:a16="http://schemas.microsoft.com/office/drawing/2014/main" id="{512CBC6C-B861-47A7-A40D-7D2AE937B4B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312019"/>
              <a:ext cx="115888" cy="115888"/>
            </a:xfrm>
            <a:custGeom>
              <a:avLst/>
              <a:gdLst>
                <a:gd name="T0" fmla="*/ 15 w 73"/>
                <a:gd name="T1" fmla="*/ 0 h 73"/>
                <a:gd name="T2" fmla="*/ 73 w 73"/>
                <a:gd name="T3" fmla="*/ 73 h 73"/>
                <a:gd name="T4" fmla="*/ 44 w 73"/>
                <a:gd name="T5" fmla="*/ 73 h 73"/>
                <a:gd name="T6" fmla="*/ 0 w 73"/>
                <a:gd name="T7" fmla="*/ 7 h 73"/>
                <a:gd name="T8" fmla="*/ 15 w 73"/>
                <a:gd name="T9" fmla="*/ 0 h 73"/>
                <a:gd name="T10" fmla="*/ 15 w 73"/>
                <a:gd name="T11" fmla="*/ 0 h 73"/>
                <a:gd name="T12" fmla="*/ 15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15" y="0"/>
                  </a:moveTo>
                  <a:lnTo>
                    <a:pt x="73" y="73"/>
                  </a:lnTo>
                  <a:lnTo>
                    <a:pt x="44" y="73"/>
                  </a:lnTo>
                  <a:lnTo>
                    <a:pt x="0" y="7"/>
                  </a:lnTo>
                  <a:lnTo>
                    <a:pt x="15" y="0"/>
                  </a:lnTo>
                  <a:moveTo>
                    <a:pt x="15" y="0"/>
                  </a:moveTo>
                  <a:lnTo>
                    <a:pt x="1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72" name="Oval 71">
            <a:extLst>
              <a:ext uri="{FF2B5EF4-FFF2-40B4-BE49-F238E27FC236}">
                <a16:creationId xmlns:a16="http://schemas.microsoft.com/office/drawing/2014/main" id="{C38399D9-D458-45CF-92B7-1DA0203A4470}"/>
              </a:ext>
            </a:extLst>
          </p:cNvPr>
          <p:cNvSpPr/>
          <p:nvPr/>
        </p:nvSpPr>
        <p:spPr>
          <a:xfrm>
            <a:off x="7789371" y="3371050"/>
            <a:ext cx="729890" cy="729890"/>
          </a:xfrm>
          <a:prstGeom prst="ellipse">
            <a:avLst/>
          </a:prstGeom>
          <a:noFill/>
          <a:ln w="12700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7EEB8220-678A-4D52-8F0F-9D21D302E6BC}"/>
              </a:ext>
            </a:extLst>
          </p:cNvPr>
          <p:cNvGrpSpPr/>
          <p:nvPr/>
        </p:nvGrpSpPr>
        <p:grpSpPr>
          <a:xfrm>
            <a:off x="9850982" y="3371050"/>
            <a:ext cx="729890" cy="729890"/>
            <a:chOff x="8277462" y="2132258"/>
            <a:chExt cx="729890" cy="729890"/>
          </a:xfrm>
        </p:grpSpPr>
        <p:sp>
          <p:nvSpPr>
            <p:cNvPr id="69" name="AutoShape 9">
              <a:extLst>
                <a:ext uri="{FF2B5EF4-FFF2-40B4-BE49-F238E27FC236}">
                  <a16:creationId xmlns:a16="http://schemas.microsoft.com/office/drawing/2014/main" id="{6A3A05FB-57FD-48F3-9C68-786748C83362}"/>
                </a:ext>
              </a:extLst>
            </p:cNvPr>
            <p:cNvSpPr>
              <a:spLocks/>
            </p:cNvSpPr>
            <p:nvPr/>
          </p:nvSpPr>
          <p:spPr bwMode="auto">
            <a:xfrm>
              <a:off x="8484692" y="2332856"/>
              <a:ext cx="315431" cy="32869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bg1">
                <a:lumMod val="65000"/>
              </a:schemeClr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3A89572C-70EA-452A-A7E9-7170602CD9B0}"/>
                </a:ext>
              </a:extLst>
            </p:cNvPr>
            <p:cNvSpPr/>
            <p:nvPr/>
          </p:nvSpPr>
          <p:spPr>
            <a:xfrm>
              <a:off x="8277462" y="2132258"/>
              <a:ext cx="729890" cy="729890"/>
            </a:xfrm>
            <a:prstGeom prst="ellipse">
              <a:avLst/>
            </a:prstGeom>
            <a:noFill/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AA4B157E-2FF6-45E0-A578-CA8F9AF83EB1}"/>
              </a:ext>
            </a:extLst>
          </p:cNvPr>
          <p:cNvCxnSpPr>
            <a:stCxn id="90" idx="4"/>
            <a:endCxn id="35" idx="0"/>
          </p:cNvCxnSpPr>
          <p:nvPr/>
        </p:nvCxnSpPr>
        <p:spPr>
          <a:xfrm>
            <a:off x="1976073" y="4100940"/>
            <a:ext cx="0" cy="757573"/>
          </a:xfrm>
          <a:prstGeom prst="line">
            <a:avLst/>
          </a:prstGeom>
          <a:ln w="19050">
            <a:solidFill>
              <a:schemeClr val="tx1">
                <a:lumMod val="85000"/>
                <a:lumOff val="1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007A88B8-C2F6-4B17-949E-E1D5EAA8CB36}"/>
              </a:ext>
            </a:extLst>
          </p:cNvPr>
          <p:cNvCxnSpPr>
            <a:stCxn id="23" idx="0"/>
          </p:cNvCxnSpPr>
          <p:nvPr/>
        </p:nvCxnSpPr>
        <p:spPr>
          <a:xfrm>
            <a:off x="4033290" y="2613477"/>
            <a:ext cx="0" cy="757573"/>
          </a:xfrm>
          <a:prstGeom prst="line">
            <a:avLst/>
          </a:prstGeom>
          <a:ln w="19050">
            <a:solidFill>
              <a:schemeClr val="tx1">
                <a:lumMod val="75000"/>
                <a:lumOff val="2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82ACB1D2-536C-432C-9D8B-4505F892A344}"/>
              </a:ext>
            </a:extLst>
          </p:cNvPr>
          <p:cNvCxnSpPr>
            <a:stCxn id="86" idx="0"/>
            <a:endCxn id="41" idx="0"/>
          </p:cNvCxnSpPr>
          <p:nvPr/>
        </p:nvCxnSpPr>
        <p:spPr>
          <a:xfrm>
            <a:off x="6094901" y="4100940"/>
            <a:ext cx="0" cy="757573"/>
          </a:xfrm>
          <a:prstGeom prst="line">
            <a:avLst/>
          </a:prstGeom>
          <a:ln w="19050">
            <a:solidFill>
              <a:schemeClr val="tx1">
                <a:lumMod val="75000"/>
                <a:lumOff val="2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093EB1CC-1D5F-4B92-A47F-49CE9BD58640}"/>
              </a:ext>
            </a:extLst>
          </p:cNvPr>
          <p:cNvCxnSpPr>
            <a:cxnSpLocks/>
            <a:stCxn id="72" idx="0"/>
            <a:endCxn id="26" idx="0"/>
          </p:cNvCxnSpPr>
          <p:nvPr/>
        </p:nvCxnSpPr>
        <p:spPr>
          <a:xfrm flipV="1">
            <a:off x="8154316" y="2613477"/>
            <a:ext cx="0" cy="757573"/>
          </a:xfrm>
          <a:prstGeom prst="line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FDD54106-448F-46CD-944F-2FA6427250B6}"/>
              </a:ext>
            </a:extLst>
          </p:cNvPr>
          <p:cNvCxnSpPr>
            <a:cxnSpLocks/>
            <a:stCxn id="43" idx="0"/>
            <a:endCxn id="70" idx="4"/>
          </p:cNvCxnSpPr>
          <p:nvPr/>
        </p:nvCxnSpPr>
        <p:spPr>
          <a:xfrm flipV="1">
            <a:off x="10215927" y="4100940"/>
            <a:ext cx="0" cy="757573"/>
          </a:xfrm>
          <a:prstGeom prst="line">
            <a:avLst/>
          </a:prstGeom>
          <a:ln w="19050">
            <a:solidFill>
              <a:schemeClr val="bg1">
                <a:lumMod val="6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4" name="Group 53">
            <a:extLst>
              <a:ext uri="{FF2B5EF4-FFF2-40B4-BE49-F238E27FC236}">
                <a16:creationId xmlns:a16="http://schemas.microsoft.com/office/drawing/2014/main" id="{C8FD52EF-8318-4C73-A647-32312887FF3A}"/>
              </a:ext>
            </a:extLst>
          </p:cNvPr>
          <p:cNvGrpSpPr/>
          <p:nvPr/>
        </p:nvGrpSpPr>
        <p:grpSpPr>
          <a:xfrm>
            <a:off x="1054532" y="5097614"/>
            <a:ext cx="1843082" cy="547335"/>
            <a:chOff x="1179628" y="2423885"/>
            <a:chExt cx="1843082" cy="547335"/>
          </a:xfrm>
        </p:grpSpPr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A38AF90E-B6D6-4758-BBBD-4621A843C3DB}"/>
                </a:ext>
              </a:extLst>
            </p:cNvPr>
            <p:cNvSpPr txBox="1"/>
            <p:nvPr/>
          </p:nvSpPr>
          <p:spPr>
            <a:xfrm>
              <a:off x="1179628" y="2423885"/>
              <a:ext cx="1843082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90C77EFE-DA4C-4ACD-ACE8-95E6347BBE85}"/>
                </a:ext>
              </a:extLst>
            </p:cNvPr>
            <p:cNvSpPr txBox="1"/>
            <p:nvPr/>
          </p:nvSpPr>
          <p:spPr>
            <a:xfrm>
              <a:off x="1479187" y="2694221"/>
              <a:ext cx="124396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grpSp>
        <p:nvGrpSpPr>
          <p:cNvPr id="55" name="Group 54">
            <a:extLst>
              <a:ext uri="{FF2B5EF4-FFF2-40B4-BE49-F238E27FC236}">
                <a16:creationId xmlns:a16="http://schemas.microsoft.com/office/drawing/2014/main" id="{368D0397-7E30-4520-8D25-4842E48C4867}"/>
              </a:ext>
            </a:extLst>
          </p:cNvPr>
          <p:cNvGrpSpPr/>
          <p:nvPr/>
        </p:nvGrpSpPr>
        <p:grpSpPr>
          <a:xfrm>
            <a:off x="4957026" y="5097614"/>
            <a:ext cx="2275748" cy="547335"/>
            <a:chOff x="963295" y="2423885"/>
            <a:chExt cx="2275748" cy="547335"/>
          </a:xfrm>
        </p:grpSpPr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751E5369-E56D-4A1F-B973-13607C667A35}"/>
                </a:ext>
              </a:extLst>
            </p:cNvPr>
            <p:cNvSpPr txBox="1"/>
            <p:nvPr/>
          </p:nvSpPr>
          <p:spPr>
            <a:xfrm>
              <a:off x="963295" y="2423885"/>
              <a:ext cx="227574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66" name="TextBox 65">
              <a:extLst>
                <a:ext uri="{FF2B5EF4-FFF2-40B4-BE49-F238E27FC236}">
                  <a16:creationId xmlns:a16="http://schemas.microsoft.com/office/drawing/2014/main" id="{4172A28F-2FCF-4D93-BDEB-01048133BB2B}"/>
                </a:ext>
              </a:extLst>
            </p:cNvPr>
            <p:cNvSpPr txBox="1"/>
            <p:nvPr/>
          </p:nvSpPr>
          <p:spPr>
            <a:xfrm>
              <a:off x="1534014" y="2694221"/>
              <a:ext cx="113431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6AC2499D-607C-43E7-9FF8-A1C221B18FBB}"/>
              </a:ext>
            </a:extLst>
          </p:cNvPr>
          <p:cNvGrpSpPr/>
          <p:nvPr/>
        </p:nvGrpSpPr>
        <p:grpSpPr>
          <a:xfrm>
            <a:off x="9078054" y="5097614"/>
            <a:ext cx="2275746" cy="547335"/>
            <a:chOff x="963296" y="2423885"/>
            <a:chExt cx="2275746" cy="547335"/>
          </a:xfrm>
        </p:grpSpPr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BB52EB36-D9A3-4437-968B-CB3AEBAC6C2F}"/>
                </a:ext>
              </a:extLst>
            </p:cNvPr>
            <p:cNvSpPr txBox="1"/>
            <p:nvPr/>
          </p:nvSpPr>
          <p:spPr>
            <a:xfrm>
              <a:off x="963296" y="2423885"/>
              <a:ext cx="227574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>
                      <a:lumMod val="6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1D621D73-917B-40DA-937F-13B977282A80}"/>
                </a:ext>
              </a:extLst>
            </p:cNvPr>
            <p:cNvSpPr txBox="1"/>
            <p:nvPr/>
          </p:nvSpPr>
          <p:spPr>
            <a:xfrm>
              <a:off x="1542734" y="2694221"/>
              <a:ext cx="111687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ECA8DA88-AC24-4E18-9A71-220324CB438D}"/>
              </a:ext>
            </a:extLst>
          </p:cNvPr>
          <p:cNvGrpSpPr/>
          <p:nvPr/>
        </p:nvGrpSpPr>
        <p:grpSpPr>
          <a:xfrm>
            <a:off x="2895417" y="1847089"/>
            <a:ext cx="2275746" cy="531947"/>
            <a:chOff x="11213606" y="4849964"/>
            <a:chExt cx="2275746" cy="531947"/>
          </a:xfrm>
        </p:grpSpPr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F953B31D-5B6D-4892-A84F-E87575A8CFAB}"/>
                </a:ext>
              </a:extLst>
            </p:cNvPr>
            <p:cNvSpPr txBox="1"/>
            <p:nvPr/>
          </p:nvSpPr>
          <p:spPr>
            <a:xfrm>
              <a:off x="11213606" y="5074134"/>
              <a:ext cx="227574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CA5A53B4-CBD2-4DDA-9A10-FF2E7C79A88D}"/>
                </a:ext>
              </a:extLst>
            </p:cNvPr>
            <p:cNvSpPr txBox="1"/>
            <p:nvPr/>
          </p:nvSpPr>
          <p:spPr>
            <a:xfrm>
              <a:off x="11754714" y="4849964"/>
              <a:ext cx="119353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5A3EAF58-6849-4C28-97D9-2F5613320D23}"/>
              </a:ext>
            </a:extLst>
          </p:cNvPr>
          <p:cNvGrpSpPr/>
          <p:nvPr/>
        </p:nvGrpSpPr>
        <p:grpSpPr>
          <a:xfrm>
            <a:off x="7121089" y="1847089"/>
            <a:ext cx="2066454" cy="531947"/>
            <a:chOff x="11318252" y="4849964"/>
            <a:chExt cx="2066454" cy="531947"/>
          </a:xfrm>
        </p:grpSpPr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0DAD9691-7420-4AB4-87BE-C192495BF0B5}"/>
                </a:ext>
              </a:extLst>
            </p:cNvPr>
            <p:cNvSpPr txBox="1"/>
            <p:nvPr/>
          </p:nvSpPr>
          <p:spPr>
            <a:xfrm>
              <a:off x="11318252" y="5074134"/>
              <a:ext cx="206645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06704532-3C2E-4C34-BE20-71AA13CADAA6}"/>
                </a:ext>
              </a:extLst>
            </p:cNvPr>
            <p:cNvSpPr txBox="1"/>
            <p:nvPr/>
          </p:nvSpPr>
          <p:spPr>
            <a:xfrm>
              <a:off x="11706002" y="4849964"/>
              <a:ext cx="129095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7293841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bg1">
                    <a:lumMod val="50000"/>
                  </a:schemeClr>
                </a:solidFill>
              </a:rPr>
              <a:pPr/>
              <a:t>8</a:t>
            </a:fld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0" name="Rectangle 10">
            <a:extLst>
              <a:ext uri="{FF2B5EF4-FFF2-40B4-BE49-F238E27FC236}">
                <a16:creationId xmlns:a16="http://schemas.microsoft.com/office/drawing/2014/main" id="{09055E0B-348E-4574-AAC2-641BB2A34C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1221772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8F71009-71B6-4DEB-BBAD-46079202F028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agam</a:t>
            </a:r>
            <a:r>
              <a:rPr lang="en-US" dirty="0"/>
              <a:t> facer </a:t>
            </a:r>
            <a:r>
              <a:rPr lang="en-US" dirty="0" err="1"/>
              <a:t>modo</a:t>
            </a:r>
            <a:r>
              <a:rPr lang="en-US" dirty="0"/>
              <a:t> data lorem ipsum dolor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agam</a:t>
            </a:r>
            <a:r>
              <a:rPr lang="en-US" dirty="0"/>
              <a:t> facer </a:t>
            </a:r>
            <a:r>
              <a:rPr lang="en-US" dirty="0" err="1"/>
              <a:t>modo</a:t>
            </a:r>
            <a:r>
              <a:rPr lang="en-US" dirty="0"/>
              <a:t> data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8924AF0-6DA4-40C0-9300-78102C832B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Infographic</a:t>
            </a:r>
          </a:p>
        </p:txBody>
      </p:sp>
      <p:sp>
        <p:nvSpPr>
          <p:cNvPr id="241" name="Rectangle 240">
            <a:extLst>
              <a:ext uri="{FF2B5EF4-FFF2-40B4-BE49-F238E27FC236}">
                <a16:creationId xmlns:a16="http://schemas.microsoft.com/office/drawing/2014/main" id="{8C2C31D6-AE33-4EBF-B007-D113B761AF3F}"/>
              </a:ext>
            </a:extLst>
          </p:cNvPr>
          <p:cNvSpPr/>
          <p:nvPr/>
        </p:nvSpPr>
        <p:spPr>
          <a:xfrm>
            <a:off x="6000750" y="1747837"/>
            <a:ext cx="6191250" cy="3128963"/>
          </a:xfrm>
          <a:prstGeom prst="rect">
            <a:avLst/>
          </a:prstGeom>
          <a:gradFill>
            <a:gsLst>
              <a:gs pos="100000">
                <a:schemeClr val="bg1">
                  <a:alpha val="44000"/>
                </a:schemeClr>
              </a:gs>
              <a:gs pos="0">
                <a:schemeClr val="tx1">
                  <a:alpha val="48000"/>
                </a:scheme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242" name="Chart 241">
            <a:extLst>
              <a:ext uri="{FF2B5EF4-FFF2-40B4-BE49-F238E27FC236}">
                <a16:creationId xmlns:a16="http://schemas.microsoft.com/office/drawing/2014/main" id="{EB9F363F-E472-47BF-AD0C-AEA39D43E2E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18303575"/>
              </p:ext>
            </p:extLst>
          </p:nvPr>
        </p:nvGraphicFramePr>
        <p:xfrm>
          <a:off x="6905625" y="2280487"/>
          <a:ext cx="4381500" cy="2063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44" name="TextBox 243">
            <a:extLst>
              <a:ext uri="{FF2B5EF4-FFF2-40B4-BE49-F238E27FC236}">
                <a16:creationId xmlns:a16="http://schemas.microsoft.com/office/drawing/2014/main" id="{A259CB63-F926-48A7-A576-C94851033E7E}"/>
              </a:ext>
            </a:extLst>
          </p:cNvPr>
          <p:cNvSpPr txBox="1"/>
          <p:nvPr/>
        </p:nvSpPr>
        <p:spPr>
          <a:xfrm>
            <a:off x="838200" y="5089892"/>
            <a:ext cx="819150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bg1">
                    <a:lumMod val="8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</a:t>
            </a:r>
          </a:p>
        </p:txBody>
      </p:sp>
      <p:sp>
        <p:nvSpPr>
          <p:cNvPr id="245" name="TextBox 244">
            <a:extLst>
              <a:ext uri="{FF2B5EF4-FFF2-40B4-BE49-F238E27FC236}">
                <a16:creationId xmlns:a16="http://schemas.microsoft.com/office/drawing/2014/main" id="{3D2E1BB9-CC34-4B5B-82EA-6FDAFB224920}"/>
              </a:ext>
            </a:extLst>
          </p:cNvPr>
          <p:cNvSpPr txBox="1"/>
          <p:nvPr/>
        </p:nvSpPr>
        <p:spPr>
          <a:xfrm>
            <a:off x="1743528" y="5322221"/>
            <a:ext cx="1875971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HEADING TEXT</a:t>
            </a:r>
          </a:p>
        </p:txBody>
      </p:sp>
      <p:sp>
        <p:nvSpPr>
          <p:cNvPr id="246" name="Rectangle 245">
            <a:extLst>
              <a:ext uri="{FF2B5EF4-FFF2-40B4-BE49-F238E27FC236}">
                <a16:creationId xmlns:a16="http://schemas.microsoft.com/office/drawing/2014/main" id="{00545B33-E89E-457A-A6A4-4B2D14CAD21C}"/>
              </a:ext>
            </a:extLst>
          </p:cNvPr>
          <p:cNvSpPr>
            <a:spLocks/>
          </p:cNvSpPr>
          <p:nvPr/>
        </p:nvSpPr>
        <p:spPr bwMode="auto">
          <a:xfrm>
            <a:off x="1837491" y="5707568"/>
            <a:ext cx="1862969" cy="6211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alignments are This letterhead image of professionalism and lorem to reliability. </a:t>
            </a:r>
          </a:p>
        </p:txBody>
      </p:sp>
      <p:sp>
        <p:nvSpPr>
          <p:cNvPr id="248" name="TextBox 247">
            <a:extLst>
              <a:ext uri="{FF2B5EF4-FFF2-40B4-BE49-F238E27FC236}">
                <a16:creationId xmlns:a16="http://schemas.microsoft.com/office/drawing/2014/main" id="{11D1A383-BDDC-40BB-B535-8C9BD72FE3E5}"/>
              </a:ext>
            </a:extLst>
          </p:cNvPr>
          <p:cNvSpPr txBox="1"/>
          <p:nvPr/>
        </p:nvSpPr>
        <p:spPr>
          <a:xfrm>
            <a:off x="4664870" y="5089892"/>
            <a:ext cx="819150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bg1">
                    <a:lumMod val="8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</a:t>
            </a:r>
          </a:p>
        </p:txBody>
      </p:sp>
      <p:sp>
        <p:nvSpPr>
          <p:cNvPr id="249" name="TextBox 248">
            <a:extLst>
              <a:ext uri="{FF2B5EF4-FFF2-40B4-BE49-F238E27FC236}">
                <a16:creationId xmlns:a16="http://schemas.microsoft.com/office/drawing/2014/main" id="{79704500-82D9-4BB5-B219-55C88964B6DC}"/>
              </a:ext>
            </a:extLst>
          </p:cNvPr>
          <p:cNvSpPr txBox="1"/>
          <p:nvPr/>
        </p:nvSpPr>
        <p:spPr>
          <a:xfrm>
            <a:off x="5570198" y="5322221"/>
            <a:ext cx="1875971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HEADING TEXT</a:t>
            </a:r>
          </a:p>
        </p:txBody>
      </p:sp>
      <p:sp>
        <p:nvSpPr>
          <p:cNvPr id="250" name="Rectangle 249">
            <a:extLst>
              <a:ext uri="{FF2B5EF4-FFF2-40B4-BE49-F238E27FC236}">
                <a16:creationId xmlns:a16="http://schemas.microsoft.com/office/drawing/2014/main" id="{94D1E37E-0E4D-4F1D-9488-61841A92C5C0}"/>
              </a:ext>
            </a:extLst>
          </p:cNvPr>
          <p:cNvSpPr>
            <a:spLocks/>
          </p:cNvSpPr>
          <p:nvPr/>
        </p:nvSpPr>
        <p:spPr bwMode="auto">
          <a:xfrm>
            <a:off x="5664161" y="5707568"/>
            <a:ext cx="1862969" cy="6211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alignments are This letterhead image of professionalism and lorem to reliability. </a:t>
            </a:r>
          </a:p>
        </p:txBody>
      </p:sp>
      <p:sp>
        <p:nvSpPr>
          <p:cNvPr id="252" name="TextBox 251">
            <a:extLst>
              <a:ext uri="{FF2B5EF4-FFF2-40B4-BE49-F238E27FC236}">
                <a16:creationId xmlns:a16="http://schemas.microsoft.com/office/drawing/2014/main" id="{4A536E01-CC3A-4B97-A521-CC44740783AB}"/>
              </a:ext>
            </a:extLst>
          </p:cNvPr>
          <p:cNvSpPr txBox="1"/>
          <p:nvPr/>
        </p:nvSpPr>
        <p:spPr>
          <a:xfrm>
            <a:off x="8491540" y="5089892"/>
            <a:ext cx="819150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bg1">
                    <a:lumMod val="8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</a:t>
            </a:r>
          </a:p>
        </p:txBody>
      </p:sp>
      <p:sp>
        <p:nvSpPr>
          <p:cNvPr id="253" name="TextBox 252">
            <a:extLst>
              <a:ext uri="{FF2B5EF4-FFF2-40B4-BE49-F238E27FC236}">
                <a16:creationId xmlns:a16="http://schemas.microsoft.com/office/drawing/2014/main" id="{F00234F0-6DFE-4B8C-99E0-AE0698A7224A}"/>
              </a:ext>
            </a:extLst>
          </p:cNvPr>
          <p:cNvSpPr txBox="1"/>
          <p:nvPr/>
        </p:nvSpPr>
        <p:spPr>
          <a:xfrm>
            <a:off x="9396868" y="5322221"/>
            <a:ext cx="1875971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HEADING TEXT</a:t>
            </a:r>
          </a:p>
        </p:txBody>
      </p:sp>
      <p:sp>
        <p:nvSpPr>
          <p:cNvPr id="254" name="Rectangle 253">
            <a:extLst>
              <a:ext uri="{FF2B5EF4-FFF2-40B4-BE49-F238E27FC236}">
                <a16:creationId xmlns:a16="http://schemas.microsoft.com/office/drawing/2014/main" id="{E8650BA9-DBBC-49F6-B9EB-3A9212FB47F1}"/>
              </a:ext>
            </a:extLst>
          </p:cNvPr>
          <p:cNvSpPr>
            <a:spLocks/>
          </p:cNvSpPr>
          <p:nvPr/>
        </p:nvSpPr>
        <p:spPr bwMode="auto">
          <a:xfrm>
            <a:off x="9490831" y="5707568"/>
            <a:ext cx="1862969" cy="6211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alignments are This letterhead image of professionalism and lorem to reliability. 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6CB9AE3-8132-42FE-A3FE-6CF8E9AD956C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24858198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id="{7638EF51-938C-4CD2-912B-B28924001AA2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5215FD0-C3DD-44AC-8E91-96ACB0387D18}"/>
              </a:ext>
            </a:extLst>
          </p:cNvPr>
          <p:cNvSpPr txBox="1"/>
          <p:nvPr/>
        </p:nvSpPr>
        <p:spPr>
          <a:xfrm>
            <a:off x="1259828" y="2839124"/>
            <a:ext cx="8893822" cy="2816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30000" spc="-3000" dirty="0">
                <a:solidFill>
                  <a:schemeClr val="tx1">
                    <a:alpha val="1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Q&amp;A</a:t>
            </a:r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BC1C5A38-B5E5-49DF-8EAA-B37DB4295D74}"/>
              </a:ext>
            </a:extLst>
          </p:cNvPr>
          <p:cNvPicPr>
            <a:picLocks noChangeAspect="1"/>
          </p:cNvPicPr>
          <p:nvPr/>
        </p:nvPicPr>
        <p:blipFill>
          <a:blip r:embed="rId3">
            <a:duotone>
              <a:prstClr val="black"/>
              <a:schemeClr val="tx2">
                <a:tint val="45000"/>
                <a:satMod val="400000"/>
              </a:schemeClr>
            </a:duotone>
          </a:blip>
          <a:stretch>
            <a:fillRect/>
          </a:stretch>
        </p:blipFill>
        <p:spPr>
          <a:xfrm>
            <a:off x="581952" y="6290064"/>
            <a:ext cx="2938488" cy="275780"/>
          </a:xfrm>
          <a:prstGeom prst="rect">
            <a:avLst/>
          </a:prstGeom>
        </p:spPr>
      </p:pic>
      <p:sp>
        <p:nvSpPr>
          <p:cNvPr id="11" name="Rectangle 10">
            <a:extLst>
              <a:ext uri="{FF2B5EF4-FFF2-40B4-BE49-F238E27FC236}">
                <a16:creationId xmlns:a16="http://schemas.microsoft.com/office/drawing/2014/main" id="{80DA0944-F2DC-482B-A012-DF1CCA76700A}"/>
              </a:ext>
            </a:extLst>
          </p:cNvPr>
          <p:cNvSpPr/>
          <p:nvPr/>
        </p:nvSpPr>
        <p:spPr>
          <a:xfrm>
            <a:off x="3086100" y="3010957"/>
            <a:ext cx="6477000" cy="5693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100" spc="6000" dirty="0">
                <a:solidFill>
                  <a:schemeClr val="tx1">
                    <a:alpha val="66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FC2589F6-0AA6-4D8D-943B-09BAD1FB98F1}"/>
              </a:ext>
            </a:extLst>
          </p:cNvPr>
          <p:cNvSpPr txBox="1"/>
          <p:nvPr/>
        </p:nvSpPr>
        <p:spPr>
          <a:xfrm>
            <a:off x="4159542" y="3871407"/>
            <a:ext cx="6372884" cy="21546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10000" dirty="0">
                <a:solidFill>
                  <a:schemeClr val="tx1">
                    <a:alpha val="1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SESSION</a:t>
            </a:r>
          </a:p>
        </p:txBody>
      </p:sp>
    </p:spTree>
    <p:extLst>
      <p:ext uri="{BB962C8B-B14F-4D97-AF65-F5344CB8AC3E}">
        <p14:creationId xmlns:p14="http://schemas.microsoft.com/office/powerpoint/2010/main" val="1588329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47">
      <a:dk1>
        <a:srgbClr val="000000"/>
      </a:dk1>
      <a:lt1>
        <a:srgbClr val="FFFFFF"/>
      </a:lt1>
      <a:dk2>
        <a:srgbClr val="2D3B41"/>
      </a:dk2>
      <a:lt2>
        <a:srgbClr val="E7E6E6"/>
      </a:lt2>
      <a:accent1>
        <a:srgbClr val="0074AE"/>
      </a:accent1>
      <a:accent2>
        <a:srgbClr val="ED0F69"/>
      </a:accent2>
      <a:accent3>
        <a:srgbClr val="9FCD58"/>
      </a:accent3>
      <a:accent4>
        <a:srgbClr val="FCAF17"/>
      </a:accent4>
      <a:accent5>
        <a:srgbClr val="D32B0F"/>
      </a:accent5>
      <a:accent6>
        <a:srgbClr val="8E0155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25244</TotalTime>
  <Words>472</Words>
  <Application>Microsoft Office PowerPoint</Application>
  <PresentationFormat>Widescreen</PresentationFormat>
  <Paragraphs>77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0" baseType="lpstr">
      <vt:lpstr>Arial</vt:lpstr>
      <vt:lpstr>Calibri</vt:lpstr>
      <vt:lpstr>Montserrat-Regular</vt:lpstr>
      <vt:lpstr>Open Sans</vt:lpstr>
      <vt:lpstr>Open Sans </vt:lpstr>
      <vt:lpstr>Open Sans Condensed Light</vt:lpstr>
      <vt:lpstr>Open Sans Extrabold</vt:lpstr>
      <vt:lpstr>Open Sans Semibold</vt:lpstr>
      <vt:lpstr>PT Sans</vt:lpstr>
      <vt:lpstr>Roboto Slab</vt:lpstr>
      <vt:lpstr>Theme_Master</vt:lpstr>
      <vt:lpstr>PowerPoint Presentation</vt:lpstr>
      <vt:lpstr>PowerPoint Presentation</vt:lpstr>
      <vt:lpstr>Company About Us</vt:lpstr>
      <vt:lpstr>Company Service</vt:lpstr>
      <vt:lpstr>PowerPoint Presentation</vt:lpstr>
      <vt:lpstr>Company Portfolio</vt:lpstr>
      <vt:lpstr>Timeline</vt:lpstr>
      <vt:lpstr>Infographic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3991</cp:revision>
  <dcterms:created xsi:type="dcterms:W3CDTF">2016-12-30T12:29:18Z</dcterms:created>
  <dcterms:modified xsi:type="dcterms:W3CDTF">2017-11-09T07:58:57Z</dcterms:modified>
</cp:coreProperties>
</file>

<file path=docProps/thumbnail.jpeg>
</file>