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309" r:id="rId2"/>
    <p:sldId id="311" r:id="rId3"/>
    <p:sldId id="298" r:id="rId4"/>
    <p:sldId id="307" r:id="rId5"/>
    <p:sldId id="306" r:id="rId6"/>
    <p:sldId id="305" r:id="rId7"/>
    <p:sldId id="283" r:id="rId8"/>
    <p:sldId id="287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313A"/>
    <a:srgbClr val="000000"/>
    <a:srgbClr val="E6E6E6"/>
    <a:srgbClr val="A6CE39"/>
    <a:srgbClr val="FFFFFF"/>
    <a:srgbClr val="404040"/>
    <a:srgbClr val="D9EBBC"/>
    <a:srgbClr val="003049"/>
    <a:srgbClr val="006092"/>
    <a:srgbClr val="EF46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660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04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26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25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57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8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0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69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21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6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ECEA76D3-117D-47FB-A52E-DC6DE68A1A3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12190413" cy="6858000"/>
          </a:xfrm>
          <a:custGeom>
            <a:avLst/>
            <a:gdLst>
              <a:gd name="connsiteX0" fmla="*/ 0 w 4248150"/>
              <a:gd name="connsiteY0" fmla="*/ 0 h 4405564"/>
              <a:gd name="connsiteX1" fmla="*/ 4248150 w 4248150"/>
              <a:gd name="connsiteY1" fmla="*/ 0 h 4405564"/>
              <a:gd name="connsiteX2" fmla="*/ 4248150 w 4248150"/>
              <a:gd name="connsiteY2" fmla="*/ 4405564 h 4405564"/>
              <a:gd name="connsiteX3" fmla="*/ 0 w 4248150"/>
              <a:gd name="connsiteY3" fmla="*/ 4405564 h 440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4405564">
                <a:moveTo>
                  <a:pt x="0" y="0"/>
                </a:moveTo>
                <a:lnTo>
                  <a:pt x="4248150" y="0"/>
                </a:lnTo>
                <a:lnTo>
                  <a:pt x="4248150" y="4405564"/>
                </a:lnTo>
                <a:lnTo>
                  <a:pt x="0" y="44055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02E3771-7817-4ED3-8F09-ADDAE1013DE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34066" y="1684020"/>
            <a:ext cx="2522278" cy="2522278"/>
          </a:xfrm>
          <a:custGeom>
            <a:avLst/>
            <a:gdLst>
              <a:gd name="connsiteX0" fmla="*/ 1261139 w 2522278"/>
              <a:gd name="connsiteY0" fmla="*/ 0 h 2522278"/>
              <a:gd name="connsiteX1" fmla="*/ 2522278 w 2522278"/>
              <a:gd name="connsiteY1" fmla="*/ 1261139 h 2522278"/>
              <a:gd name="connsiteX2" fmla="*/ 1261139 w 2522278"/>
              <a:gd name="connsiteY2" fmla="*/ 2522278 h 2522278"/>
              <a:gd name="connsiteX3" fmla="*/ 0 w 2522278"/>
              <a:gd name="connsiteY3" fmla="*/ 1261139 h 2522278"/>
              <a:gd name="connsiteX4" fmla="*/ 1261139 w 2522278"/>
              <a:gd name="connsiteY4" fmla="*/ 0 h 2522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2278" h="2522278">
                <a:moveTo>
                  <a:pt x="1261139" y="0"/>
                </a:moveTo>
                <a:cubicBezTo>
                  <a:pt x="1957647" y="0"/>
                  <a:pt x="2522278" y="564631"/>
                  <a:pt x="2522278" y="1261139"/>
                </a:cubicBezTo>
                <a:cubicBezTo>
                  <a:pt x="2522278" y="1957647"/>
                  <a:pt x="1957647" y="2522278"/>
                  <a:pt x="1261139" y="2522278"/>
                </a:cubicBezTo>
                <a:cubicBezTo>
                  <a:pt x="564631" y="2522278"/>
                  <a:pt x="0" y="1957647"/>
                  <a:pt x="0" y="1261139"/>
                </a:cubicBezTo>
                <a:cubicBezTo>
                  <a:pt x="0" y="564631"/>
                  <a:pt x="564631" y="0"/>
                  <a:pt x="12611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5741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5531BAE-237B-4C0F-9BC1-FDE47A0E03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12190413" cy="6858000"/>
          </a:xfrm>
          <a:custGeom>
            <a:avLst/>
            <a:gdLst>
              <a:gd name="connsiteX0" fmla="*/ 0 w 4248150"/>
              <a:gd name="connsiteY0" fmla="*/ 0 h 4405564"/>
              <a:gd name="connsiteX1" fmla="*/ 4248150 w 4248150"/>
              <a:gd name="connsiteY1" fmla="*/ 0 h 4405564"/>
              <a:gd name="connsiteX2" fmla="*/ 4248150 w 4248150"/>
              <a:gd name="connsiteY2" fmla="*/ 4405564 h 4405564"/>
              <a:gd name="connsiteX3" fmla="*/ 0 w 4248150"/>
              <a:gd name="connsiteY3" fmla="*/ 4405564 h 440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4405564">
                <a:moveTo>
                  <a:pt x="0" y="0"/>
                </a:moveTo>
                <a:lnTo>
                  <a:pt x="4248150" y="0"/>
                </a:lnTo>
                <a:lnTo>
                  <a:pt x="4248150" y="4405564"/>
                </a:lnTo>
                <a:lnTo>
                  <a:pt x="0" y="44055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03478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C0DDE4-D1CD-4126-8756-03765190A2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848350" y="0"/>
            <a:ext cx="6343650" cy="6857999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496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4A25ECE-A60C-40CB-82E9-68AE9FF251B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205930" y="1713923"/>
            <a:ext cx="1780136" cy="1780132"/>
          </a:xfrm>
          <a:custGeom>
            <a:avLst/>
            <a:gdLst>
              <a:gd name="connsiteX0" fmla="*/ 890068 w 1780136"/>
              <a:gd name="connsiteY0" fmla="*/ 0 h 1780132"/>
              <a:gd name="connsiteX1" fmla="*/ 1780136 w 1780136"/>
              <a:gd name="connsiteY1" fmla="*/ 890066 h 1780132"/>
              <a:gd name="connsiteX2" fmla="*/ 890068 w 1780136"/>
              <a:gd name="connsiteY2" fmla="*/ 1780132 h 1780132"/>
              <a:gd name="connsiteX3" fmla="*/ 0 w 1780136"/>
              <a:gd name="connsiteY3" fmla="*/ 890066 h 1780132"/>
              <a:gd name="connsiteX4" fmla="*/ 890068 w 1780136"/>
              <a:gd name="connsiteY4" fmla="*/ 0 h 178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0136" h="1780132">
                <a:moveTo>
                  <a:pt x="890068" y="0"/>
                </a:moveTo>
                <a:cubicBezTo>
                  <a:pt x="1381639" y="0"/>
                  <a:pt x="1780136" y="398496"/>
                  <a:pt x="1780136" y="890066"/>
                </a:cubicBezTo>
                <a:cubicBezTo>
                  <a:pt x="1780136" y="1381636"/>
                  <a:pt x="1381639" y="1780132"/>
                  <a:pt x="890068" y="1780132"/>
                </a:cubicBezTo>
                <a:cubicBezTo>
                  <a:pt x="398497" y="1780132"/>
                  <a:pt x="0" y="1381636"/>
                  <a:pt x="0" y="890066"/>
                </a:cubicBezTo>
                <a:cubicBezTo>
                  <a:pt x="0" y="398496"/>
                  <a:pt x="398497" y="0"/>
                  <a:pt x="8900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92DB651-CBD6-4325-88F1-996DC4C146C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344313" y="1713923"/>
            <a:ext cx="1780136" cy="1780132"/>
          </a:xfrm>
          <a:custGeom>
            <a:avLst/>
            <a:gdLst>
              <a:gd name="connsiteX0" fmla="*/ 890068 w 1780136"/>
              <a:gd name="connsiteY0" fmla="*/ 0 h 1780132"/>
              <a:gd name="connsiteX1" fmla="*/ 1780136 w 1780136"/>
              <a:gd name="connsiteY1" fmla="*/ 890066 h 1780132"/>
              <a:gd name="connsiteX2" fmla="*/ 890068 w 1780136"/>
              <a:gd name="connsiteY2" fmla="*/ 1780132 h 1780132"/>
              <a:gd name="connsiteX3" fmla="*/ 0 w 1780136"/>
              <a:gd name="connsiteY3" fmla="*/ 890066 h 1780132"/>
              <a:gd name="connsiteX4" fmla="*/ 890068 w 1780136"/>
              <a:gd name="connsiteY4" fmla="*/ 0 h 178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0136" h="1780132">
                <a:moveTo>
                  <a:pt x="890068" y="0"/>
                </a:moveTo>
                <a:cubicBezTo>
                  <a:pt x="1381639" y="0"/>
                  <a:pt x="1780136" y="398496"/>
                  <a:pt x="1780136" y="890066"/>
                </a:cubicBezTo>
                <a:cubicBezTo>
                  <a:pt x="1780136" y="1381636"/>
                  <a:pt x="1381639" y="1780132"/>
                  <a:pt x="890068" y="1780132"/>
                </a:cubicBezTo>
                <a:cubicBezTo>
                  <a:pt x="398497" y="1780132"/>
                  <a:pt x="0" y="1381636"/>
                  <a:pt x="0" y="890066"/>
                </a:cubicBezTo>
                <a:cubicBezTo>
                  <a:pt x="0" y="398496"/>
                  <a:pt x="398497" y="0"/>
                  <a:pt x="8900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8086FD64-EA5F-4384-AB61-2D9D6C7FFC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7995" y="6381009"/>
            <a:ext cx="315804" cy="3158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80BCE66-40A5-4E86-A2CC-513BC05B6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9003" y="6461292"/>
            <a:ext cx="1473994" cy="155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9" name="Date Placeholder 13">
            <a:extLst>
              <a:ext uri="{FF2B5EF4-FFF2-40B4-BE49-F238E27FC236}">
                <a16:creationId xmlns:a16="http://schemas.microsoft.com/office/drawing/2014/main" id="{935BBC52-A413-4129-ADBD-FFD04853E4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0332"/>
            <a:ext cx="796290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C0D0C50-4D43-4E3E-99A3-9AD39BF6A6D1}" type="datetimeFigureOut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AB1971BF-12EF-4292-A480-D8F851F38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8396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67D369E3-99E1-48BC-BFF5-328CC27876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A5AF1FD-E248-4D61-8A37-7755A2721C1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067547" y="1713923"/>
            <a:ext cx="1780136" cy="1780132"/>
          </a:xfrm>
          <a:custGeom>
            <a:avLst/>
            <a:gdLst>
              <a:gd name="connsiteX0" fmla="*/ 890068 w 1780136"/>
              <a:gd name="connsiteY0" fmla="*/ 0 h 1780132"/>
              <a:gd name="connsiteX1" fmla="*/ 1780136 w 1780136"/>
              <a:gd name="connsiteY1" fmla="*/ 890066 h 1780132"/>
              <a:gd name="connsiteX2" fmla="*/ 890068 w 1780136"/>
              <a:gd name="connsiteY2" fmla="*/ 1780132 h 1780132"/>
              <a:gd name="connsiteX3" fmla="*/ 0 w 1780136"/>
              <a:gd name="connsiteY3" fmla="*/ 890066 h 1780132"/>
              <a:gd name="connsiteX4" fmla="*/ 890068 w 1780136"/>
              <a:gd name="connsiteY4" fmla="*/ 0 h 178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0136" h="1780132">
                <a:moveTo>
                  <a:pt x="890068" y="0"/>
                </a:moveTo>
                <a:cubicBezTo>
                  <a:pt x="1381639" y="0"/>
                  <a:pt x="1780136" y="398496"/>
                  <a:pt x="1780136" y="890066"/>
                </a:cubicBezTo>
                <a:cubicBezTo>
                  <a:pt x="1780136" y="1381636"/>
                  <a:pt x="1381639" y="1780132"/>
                  <a:pt x="890068" y="1780132"/>
                </a:cubicBezTo>
                <a:cubicBezTo>
                  <a:pt x="398497" y="1780132"/>
                  <a:pt x="0" y="1381636"/>
                  <a:pt x="0" y="890066"/>
                </a:cubicBezTo>
                <a:cubicBezTo>
                  <a:pt x="0" y="398496"/>
                  <a:pt x="398497" y="0"/>
                  <a:pt x="8900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18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8086FD64-EA5F-4384-AB61-2D9D6C7FFC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7995" y="6381009"/>
            <a:ext cx="315804" cy="3158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80BCE66-40A5-4E86-A2CC-513BC05B6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9003" y="6461292"/>
            <a:ext cx="1473994" cy="155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9" name="Date Placeholder 13">
            <a:extLst>
              <a:ext uri="{FF2B5EF4-FFF2-40B4-BE49-F238E27FC236}">
                <a16:creationId xmlns:a16="http://schemas.microsoft.com/office/drawing/2014/main" id="{935BBC52-A413-4129-ADBD-FFD04853E4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0332"/>
            <a:ext cx="796290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C0D0C50-4D43-4E3E-99A3-9AD39BF6A6D1}" type="datetimeFigureOut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AB1971BF-12EF-4292-A480-D8F851F38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8396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67D369E3-99E1-48BC-BFF5-328CC27876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</p:spTree>
    <p:extLst>
      <p:ext uri="{BB962C8B-B14F-4D97-AF65-F5344CB8AC3E}">
        <p14:creationId xmlns:p14="http://schemas.microsoft.com/office/powerpoint/2010/main" val="7247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8086FD64-EA5F-4384-AB61-2D9D6C7FFC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7995" y="6381009"/>
            <a:ext cx="315804" cy="3158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80BCE66-40A5-4E86-A2CC-513BC05B6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9003" y="6461292"/>
            <a:ext cx="1473994" cy="155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9" name="Date Placeholder 13">
            <a:extLst>
              <a:ext uri="{FF2B5EF4-FFF2-40B4-BE49-F238E27FC236}">
                <a16:creationId xmlns:a16="http://schemas.microsoft.com/office/drawing/2014/main" id="{935BBC52-A413-4129-ADBD-FFD04853E4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0332"/>
            <a:ext cx="796290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C0D0C50-4D43-4E3E-99A3-9AD39BF6A6D1}" type="datetimeFigureOut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B2BFF9B-131E-4680-AB87-6BC34D89DD8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5579837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76689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8086FD64-EA5F-4384-AB61-2D9D6C7FFC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7995" y="6381009"/>
            <a:ext cx="315804" cy="3158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80BCE66-40A5-4E86-A2CC-513BC05B6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9003" y="6461292"/>
            <a:ext cx="1473994" cy="155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9" name="Date Placeholder 13">
            <a:extLst>
              <a:ext uri="{FF2B5EF4-FFF2-40B4-BE49-F238E27FC236}">
                <a16:creationId xmlns:a16="http://schemas.microsoft.com/office/drawing/2014/main" id="{935BBC52-A413-4129-ADBD-FFD04853E4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0332"/>
            <a:ext cx="796290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C0D0C50-4D43-4E3E-99A3-9AD39BF6A6D1}" type="datetimeFigureOut">
              <a:rPr lang="en-US" smtClean="0"/>
              <a:pPr/>
              <a:t>11/9/2017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85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C436B6C-DDD0-4FCE-B3ED-07169BAD1BF0}"/>
              </a:ext>
            </a:extLst>
          </p:cNvPr>
          <p:cNvSpPr/>
          <p:nvPr userDrawn="1"/>
        </p:nvSpPr>
        <p:spPr>
          <a:xfrm>
            <a:off x="11037994" y="6381009"/>
            <a:ext cx="315806" cy="31580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0E28C60A-0EA6-48D9-BCD9-97B39C8B6B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9003" y="6461292"/>
            <a:ext cx="1473994" cy="155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5" name="Slide Number Placeholder 9">
            <a:extLst>
              <a:ext uri="{FF2B5EF4-FFF2-40B4-BE49-F238E27FC236}">
                <a16:creationId xmlns:a16="http://schemas.microsoft.com/office/drawing/2014/main" id="{94BB47B6-A8E8-4E5F-8208-484FA7C384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7995" y="6381009"/>
            <a:ext cx="315804" cy="3158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58EB218-AF12-4B7B-BBD2-A5BF09A41860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47041"/>
            <a:ext cx="105156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3">
            <a:extLst>
              <a:ext uri="{FF2B5EF4-FFF2-40B4-BE49-F238E27FC236}">
                <a16:creationId xmlns:a16="http://schemas.microsoft.com/office/drawing/2014/main" id="{2D905CD1-40AB-48CF-ACD0-8CEC4225E5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0332"/>
            <a:ext cx="796290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C0D0C50-4D43-4E3E-99A3-9AD39BF6A6D1}" type="datetimeFigureOut">
              <a:rPr lang="en-US" smtClean="0"/>
              <a:pPr/>
              <a:t>11/9/2017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817" r:id="rId2"/>
    <p:sldLayoutId id="2147483816" r:id="rId3"/>
    <p:sldLayoutId id="2147483791" r:id="rId4"/>
    <p:sldLayoutId id="2147483801" r:id="rId5"/>
    <p:sldLayoutId id="2147483819" r:id="rId6"/>
    <p:sldLayoutId id="2147483818" r:id="rId7"/>
    <p:sldLayoutId id="2147483820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Rectangle 205">
            <a:extLst>
              <a:ext uri="{FF2B5EF4-FFF2-40B4-BE49-F238E27FC236}">
                <a16:creationId xmlns:a16="http://schemas.microsoft.com/office/drawing/2014/main" id="{AE0EB06A-A945-4C9B-8F7B-AF87743D95A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6DF11A-C6AA-4AE9-B84A-B1E3BBF28249}"/>
              </a:ext>
            </a:extLst>
          </p:cNvPr>
          <p:cNvGrpSpPr/>
          <p:nvPr/>
        </p:nvGrpSpPr>
        <p:grpSpPr>
          <a:xfrm>
            <a:off x="3274302" y="3092450"/>
            <a:ext cx="1897523" cy="673101"/>
            <a:chOff x="4735513" y="2946400"/>
            <a:chExt cx="2720975" cy="965201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34C3D812-C784-4530-AB0F-A74CA04A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2946400"/>
              <a:ext cx="434975" cy="698500"/>
            </a:xfrm>
            <a:custGeom>
              <a:avLst/>
              <a:gdLst>
                <a:gd name="T0" fmla="*/ 52 w 102"/>
                <a:gd name="T1" fmla="*/ 163 h 163"/>
                <a:gd name="T2" fmla="*/ 0 w 102"/>
                <a:gd name="T3" fmla="*/ 116 h 163"/>
                <a:gd name="T4" fmla="*/ 30 w 102"/>
                <a:gd name="T5" fmla="*/ 116 h 163"/>
                <a:gd name="T6" fmla="*/ 52 w 102"/>
                <a:gd name="T7" fmla="*/ 135 h 163"/>
                <a:gd name="T8" fmla="*/ 73 w 102"/>
                <a:gd name="T9" fmla="*/ 116 h 163"/>
                <a:gd name="T10" fmla="*/ 66 w 102"/>
                <a:gd name="T11" fmla="*/ 100 h 163"/>
                <a:gd name="T12" fmla="*/ 39 w 102"/>
                <a:gd name="T13" fmla="*/ 88 h 163"/>
                <a:gd name="T14" fmla="*/ 6 w 102"/>
                <a:gd name="T15" fmla="*/ 45 h 163"/>
                <a:gd name="T16" fmla="*/ 51 w 102"/>
                <a:gd name="T17" fmla="*/ 0 h 163"/>
                <a:gd name="T18" fmla="*/ 98 w 102"/>
                <a:gd name="T19" fmla="*/ 45 h 163"/>
                <a:gd name="T20" fmla="*/ 68 w 102"/>
                <a:gd name="T21" fmla="*/ 45 h 163"/>
                <a:gd name="T22" fmla="*/ 51 w 102"/>
                <a:gd name="T23" fmla="*/ 29 h 163"/>
                <a:gd name="T24" fmla="*/ 35 w 102"/>
                <a:gd name="T25" fmla="*/ 44 h 163"/>
                <a:gd name="T26" fmla="*/ 44 w 102"/>
                <a:gd name="T27" fmla="*/ 59 h 163"/>
                <a:gd name="T28" fmla="*/ 61 w 102"/>
                <a:gd name="T29" fmla="*/ 66 h 163"/>
                <a:gd name="T30" fmla="*/ 102 w 102"/>
                <a:gd name="T31" fmla="*/ 113 h 163"/>
                <a:gd name="T32" fmla="*/ 52 w 102"/>
                <a:gd name="T33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163">
                  <a:moveTo>
                    <a:pt x="52" y="163"/>
                  </a:moveTo>
                  <a:cubicBezTo>
                    <a:pt x="24" y="163"/>
                    <a:pt x="3" y="145"/>
                    <a:pt x="0" y="116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32" y="129"/>
                    <a:pt x="39" y="135"/>
                    <a:pt x="52" y="135"/>
                  </a:cubicBezTo>
                  <a:cubicBezTo>
                    <a:pt x="64" y="135"/>
                    <a:pt x="73" y="127"/>
                    <a:pt x="73" y="116"/>
                  </a:cubicBezTo>
                  <a:cubicBezTo>
                    <a:pt x="73" y="110"/>
                    <a:pt x="70" y="104"/>
                    <a:pt x="66" y="100"/>
                  </a:cubicBezTo>
                  <a:cubicBezTo>
                    <a:pt x="61" y="96"/>
                    <a:pt x="59" y="96"/>
                    <a:pt x="39" y="88"/>
                  </a:cubicBezTo>
                  <a:cubicBezTo>
                    <a:pt x="17" y="80"/>
                    <a:pt x="6" y="65"/>
                    <a:pt x="6" y="45"/>
                  </a:cubicBezTo>
                  <a:cubicBezTo>
                    <a:pt x="6" y="20"/>
                    <a:pt x="26" y="0"/>
                    <a:pt x="51" y="0"/>
                  </a:cubicBezTo>
                  <a:cubicBezTo>
                    <a:pt x="77" y="0"/>
                    <a:pt x="97" y="17"/>
                    <a:pt x="98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7" y="34"/>
                    <a:pt x="61" y="29"/>
                    <a:pt x="51" y="29"/>
                  </a:cubicBezTo>
                  <a:cubicBezTo>
                    <a:pt x="42" y="29"/>
                    <a:pt x="35" y="35"/>
                    <a:pt x="35" y="44"/>
                  </a:cubicBezTo>
                  <a:cubicBezTo>
                    <a:pt x="35" y="50"/>
                    <a:pt x="38" y="55"/>
                    <a:pt x="44" y="59"/>
                  </a:cubicBezTo>
                  <a:cubicBezTo>
                    <a:pt x="46" y="60"/>
                    <a:pt x="46" y="60"/>
                    <a:pt x="61" y="66"/>
                  </a:cubicBezTo>
                  <a:cubicBezTo>
                    <a:pt x="93" y="78"/>
                    <a:pt x="102" y="92"/>
                    <a:pt x="102" y="113"/>
                  </a:cubicBezTo>
                  <a:cubicBezTo>
                    <a:pt x="102" y="141"/>
                    <a:pt x="80" y="163"/>
                    <a:pt x="52" y="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6FB7A66E-82F8-4296-AE2E-D9D5DE7C0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1775" y="2959100"/>
              <a:ext cx="123825" cy="673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23564850-66B8-4B71-8D67-D6730F77D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1263" y="2959100"/>
              <a:ext cx="3587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9D7569C3-BE83-4326-B9FA-BA3E013C0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1263" y="3238500"/>
              <a:ext cx="350838" cy="1190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76422129-347D-4B18-9A1B-3824C3C62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1263" y="3516313"/>
              <a:ext cx="358775" cy="115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AC988255-9A9B-4D32-B882-38E05EBBE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6725" y="2959100"/>
              <a:ext cx="361950" cy="673100"/>
            </a:xfrm>
            <a:custGeom>
              <a:avLst/>
              <a:gdLst>
                <a:gd name="T0" fmla="*/ 0 w 228"/>
                <a:gd name="T1" fmla="*/ 424 h 424"/>
                <a:gd name="T2" fmla="*/ 0 w 228"/>
                <a:gd name="T3" fmla="*/ 0 h 424"/>
                <a:gd name="T4" fmla="*/ 228 w 228"/>
                <a:gd name="T5" fmla="*/ 0 h 424"/>
                <a:gd name="T6" fmla="*/ 228 w 228"/>
                <a:gd name="T7" fmla="*/ 76 h 424"/>
                <a:gd name="T8" fmla="*/ 78 w 228"/>
                <a:gd name="T9" fmla="*/ 76 h 424"/>
                <a:gd name="T10" fmla="*/ 78 w 228"/>
                <a:gd name="T11" fmla="*/ 176 h 424"/>
                <a:gd name="T12" fmla="*/ 220 w 228"/>
                <a:gd name="T13" fmla="*/ 176 h 424"/>
                <a:gd name="T14" fmla="*/ 220 w 228"/>
                <a:gd name="T15" fmla="*/ 251 h 424"/>
                <a:gd name="T16" fmla="*/ 78 w 228"/>
                <a:gd name="T17" fmla="*/ 251 h 424"/>
                <a:gd name="T18" fmla="*/ 78 w 228"/>
                <a:gd name="T19" fmla="*/ 351 h 424"/>
                <a:gd name="T20" fmla="*/ 228 w 228"/>
                <a:gd name="T21" fmla="*/ 351 h 424"/>
                <a:gd name="T22" fmla="*/ 228 w 228"/>
                <a:gd name="T23" fmla="*/ 424 h 424"/>
                <a:gd name="T24" fmla="*/ 0 w 228"/>
                <a:gd name="T25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424">
                  <a:moveTo>
                    <a:pt x="0" y="424"/>
                  </a:moveTo>
                  <a:lnTo>
                    <a:pt x="0" y="0"/>
                  </a:lnTo>
                  <a:lnTo>
                    <a:pt x="228" y="0"/>
                  </a:lnTo>
                  <a:lnTo>
                    <a:pt x="228" y="76"/>
                  </a:lnTo>
                  <a:lnTo>
                    <a:pt x="78" y="76"/>
                  </a:lnTo>
                  <a:lnTo>
                    <a:pt x="78" y="176"/>
                  </a:lnTo>
                  <a:lnTo>
                    <a:pt x="220" y="176"/>
                  </a:lnTo>
                  <a:lnTo>
                    <a:pt x="220" y="251"/>
                  </a:lnTo>
                  <a:lnTo>
                    <a:pt x="78" y="251"/>
                  </a:lnTo>
                  <a:lnTo>
                    <a:pt x="78" y="351"/>
                  </a:lnTo>
                  <a:lnTo>
                    <a:pt x="228" y="351"/>
                  </a:lnTo>
                  <a:lnTo>
                    <a:pt x="228" y="424"/>
                  </a:lnTo>
                  <a:lnTo>
                    <a:pt x="0" y="4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EA709E8B-5AB4-4E2E-B108-E440464E5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2959100"/>
              <a:ext cx="268288" cy="292100"/>
            </a:xfrm>
            <a:custGeom>
              <a:avLst/>
              <a:gdLst>
                <a:gd name="T0" fmla="*/ 94 w 169"/>
                <a:gd name="T1" fmla="*/ 0 h 184"/>
                <a:gd name="T2" fmla="*/ 0 w 169"/>
                <a:gd name="T3" fmla="*/ 0 h 184"/>
                <a:gd name="T4" fmla="*/ 124 w 169"/>
                <a:gd name="T5" fmla="*/ 184 h 184"/>
                <a:gd name="T6" fmla="*/ 169 w 169"/>
                <a:gd name="T7" fmla="*/ 119 h 184"/>
                <a:gd name="T8" fmla="*/ 94 w 169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4">
                  <a:moveTo>
                    <a:pt x="94" y="0"/>
                  </a:moveTo>
                  <a:lnTo>
                    <a:pt x="0" y="0"/>
                  </a:lnTo>
                  <a:lnTo>
                    <a:pt x="124" y="184"/>
                  </a:lnTo>
                  <a:lnTo>
                    <a:pt x="169" y="11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EF5FC497-EBF2-47AD-87A1-3906719F5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2959100"/>
              <a:ext cx="609600" cy="673100"/>
            </a:xfrm>
            <a:custGeom>
              <a:avLst/>
              <a:gdLst>
                <a:gd name="T0" fmla="*/ 384 w 384"/>
                <a:gd name="T1" fmla="*/ 0 h 424"/>
                <a:gd name="T2" fmla="*/ 293 w 384"/>
                <a:gd name="T3" fmla="*/ 0 h 424"/>
                <a:gd name="T4" fmla="*/ 191 w 384"/>
                <a:gd name="T5" fmla="*/ 149 h 424"/>
                <a:gd name="T6" fmla="*/ 191 w 384"/>
                <a:gd name="T7" fmla="*/ 149 h 424"/>
                <a:gd name="T8" fmla="*/ 73 w 384"/>
                <a:gd name="T9" fmla="*/ 319 h 424"/>
                <a:gd name="T10" fmla="*/ 0 w 384"/>
                <a:gd name="T11" fmla="*/ 424 h 424"/>
                <a:gd name="T12" fmla="*/ 94 w 384"/>
                <a:gd name="T13" fmla="*/ 424 h 424"/>
                <a:gd name="T14" fmla="*/ 191 w 384"/>
                <a:gd name="T15" fmla="*/ 278 h 424"/>
                <a:gd name="T16" fmla="*/ 293 w 384"/>
                <a:gd name="T17" fmla="*/ 424 h 424"/>
                <a:gd name="T18" fmla="*/ 384 w 384"/>
                <a:gd name="T19" fmla="*/ 424 h 424"/>
                <a:gd name="T20" fmla="*/ 237 w 384"/>
                <a:gd name="T21" fmla="*/ 214 h 424"/>
                <a:gd name="T22" fmla="*/ 384 w 384"/>
                <a:gd name="T23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424">
                  <a:moveTo>
                    <a:pt x="384" y="0"/>
                  </a:moveTo>
                  <a:lnTo>
                    <a:pt x="293" y="0"/>
                  </a:lnTo>
                  <a:lnTo>
                    <a:pt x="191" y="149"/>
                  </a:lnTo>
                  <a:lnTo>
                    <a:pt x="191" y="149"/>
                  </a:lnTo>
                  <a:lnTo>
                    <a:pt x="73" y="319"/>
                  </a:lnTo>
                  <a:lnTo>
                    <a:pt x="0" y="424"/>
                  </a:lnTo>
                  <a:lnTo>
                    <a:pt x="94" y="424"/>
                  </a:lnTo>
                  <a:lnTo>
                    <a:pt x="191" y="278"/>
                  </a:lnTo>
                  <a:lnTo>
                    <a:pt x="293" y="424"/>
                  </a:lnTo>
                  <a:lnTo>
                    <a:pt x="384" y="424"/>
                  </a:lnTo>
                  <a:lnTo>
                    <a:pt x="237" y="214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499BD4E2-449D-4EC0-9F27-1F8D498BE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6938" y="2959100"/>
              <a:ext cx="63500" cy="120650"/>
            </a:xfrm>
            <a:custGeom>
              <a:avLst/>
              <a:gdLst>
                <a:gd name="T0" fmla="*/ 0 w 40"/>
                <a:gd name="T1" fmla="*/ 14 h 76"/>
                <a:gd name="T2" fmla="*/ 13 w 40"/>
                <a:gd name="T3" fmla="*/ 14 h 76"/>
                <a:gd name="T4" fmla="*/ 13 w 40"/>
                <a:gd name="T5" fmla="*/ 76 h 76"/>
                <a:gd name="T6" fmla="*/ 27 w 40"/>
                <a:gd name="T7" fmla="*/ 76 h 76"/>
                <a:gd name="T8" fmla="*/ 27 w 40"/>
                <a:gd name="T9" fmla="*/ 14 h 76"/>
                <a:gd name="T10" fmla="*/ 40 w 40"/>
                <a:gd name="T11" fmla="*/ 14 h 76"/>
                <a:gd name="T12" fmla="*/ 40 w 40"/>
                <a:gd name="T13" fmla="*/ 0 h 76"/>
                <a:gd name="T14" fmla="*/ 0 w 40"/>
                <a:gd name="T15" fmla="*/ 0 h 76"/>
                <a:gd name="T16" fmla="*/ 0 w 40"/>
                <a:gd name="T17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76">
                  <a:moveTo>
                    <a:pt x="0" y="14"/>
                  </a:moveTo>
                  <a:lnTo>
                    <a:pt x="13" y="14"/>
                  </a:lnTo>
                  <a:lnTo>
                    <a:pt x="13" y="76"/>
                  </a:lnTo>
                  <a:lnTo>
                    <a:pt x="27" y="76"/>
                  </a:lnTo>
                  <a:lnTo>
                    <a:pt x="27" y="14"/>
                  </a:lnTo>
                  <a:lnTo>
                    <a:pt x="40" y="14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A90D5F49-D600-4BE2-9DA5-A2519E03B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663" y="2959100"/>
              <a:ext cx="123825" cy="120650"/>
            </a:xfrm>
            <a:custGeom>
              <a:avLst/>
              <a:gdLst>
                <a:gd name="T0" fmla="*/ 59 w 78"/>
                <a:gd name="T1" fmla="*/ 0 h 76"/>
                <a:gd name="T2" fmla="*/ 37 w 78"/>
                <a:gd name="T3" fmla="*/ 57 h 76"/>
                <a:gd name="T4" fmla="*/ 18 w 78"/>
                <a:gd name="T5" fmla="*/ 0 h 76"/>
                <a:gd name="T6" fmla="*/ 0 w 78"/>
                <a:gd name="T7" fmla="*/ 0 h 76"/>
                <a:gd name="T8" fmla="*/ 0 w 78"/>
                <a:gd name="T9" fmla="*/ 76 h 76"/>
                <a:gd name="T10" fmla="*/ 13 w 78"/>
                <a:gd name="T11" fmla="*/ 76 h 76"/>
                <a:gd name="T12" fmla="*/ 13 w 78"/>
                <a:gd name="T13" fmla="*/ 19 h 76"/>
                <a:gd name="T14" fmla="*/ 32 w 78"/>
                <a:gd name="T15" fmla="*/ 76 h 76"/>
                <a:gd name="T16" fmla="*/ 43 w 78"/>
                <a:gd name="T17" fmla="*/ 76 h 76"/>
                <a:gd name="T18" fmla="*/ 64 w 78"/>
                <a:gd name="T19" fmla="*/ 19 h 76"/>
                <a:gd name="T20" fmla="*/ 64 w 78"/>
                <a:gd name="T21" fmla="*/ 76 h 76"/>
                <a:gd name="T22" fmla="*/ 78 w 78"/>
                <a:gd name="T23" fmla="*/ 76 h 76"/>
                <a:gd name="T24" fmla="*/ 78 w 78"/>
                <a:gd name="T25" fmla="*/ 0 h 76"/>
                <a:gd name="T26" fmla="*/ 59 w 78"/>
                <a:gd name="T2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76">
                  <a:moveTo>
                    <a:pt x="59" y="0"/>
                  </a:moveTo>
                  <a:lnTo>
                    <a:pt x="37" y="5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13" y="76"/>
                  </a:lnTo>
                  <a:lnTo>
                    <a:pt x="13" y="19"/>
                  </a:lnTo>
                  <a:lnTo>
                    <a:pt x="32" y="76"/>
                  </a:lnTo>
                  <a:lnTo>
                    <a:pt x="43" y="76"/>
                  </a:lnTo>
                  <a:lnTo>
                    <a:pt x="64" y="19"/>
                  </a:lnTo>
                  <a:lnTo>
                    <a:pt x="64" y="76"/>
                  </a:lnTo>
                  <a:lnTo>
                    <a:pt x="78" y="76"/>
                  </a:lnTo>
                  <a:lnTo>
                    <a:pt x="78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FFED53C9-DEA0-456C-9B7F-303ECFDA0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760788"/>
              <a:ext cx="144463" cy="150813"/>
            </a:xfrm>
            <a:custGeom>
              <a:avLst/>
              <a:gdLst>
                <a:gd name="T0" fmla="*/ 18 w 34"/>
                <a:gd name="T1" fmla="*/ 32 h 35"/>
                <a:gd name="T2" fmla="*/ 4 w 34"/>
                <a:gd name="T3" fmla="*/ 18 h 35"/>
                <a:gd name="T4" fmla="*/ 18 w 34"/>
                <a:gd name="T5" fmla="*/ 3 h 35"/>
                <a:gd name="T6" fmla="*/ 30 w 34"/>
                <a:gd name="T7" fmla="*/ 9 h 35"/>
                <a:gd name="T8" fmla="*/ 34 w 34"/>
                <a:gd name="T9" fmla="*/ 9 h 35"/>
                <a:gd name="T10" fmla="*/ 18 w 34"/>
                <a:gd name="T11" fmla="*/ 0 h 35"/>
                <a:gd name="T12" fmla="*/ 0 w 34"/>
                <a:gd name="T13" fmla="*/ 18 h 35"/>
                <a:gd name="T14" fmla="*/ 19 w 34"/>
                <a:gd name="T15" fmla="*/ 35 h 35"/>
                <a:gd name="T16" fmla="*/ 34 w 34"/>
                <a:gd name="T17" fmla="*/ 26 h 35"/>
                <a:gd name="T18" fmla="*/ 30 w 34"/>
                <a:gd name="T19" fmla="*/ 26 h 35"/>
                <a:gd name="T20" fmla="*/ 18 w 34"/>
                <a:gd name="T21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5">
                  <a:moveTo>
                    <a:pt x="18" y="32"/>
                  </a:moveTo>
                  <a:cubicBezTo>
                    <a:pt x="11" y="32"/>
                    <a:pt x="4" y="26"/>
                    <a:pt x="4" y="18"/>
                  </a:cubicBezTo>
                  <a:cubicBezTo>
                    <a:pt x="4" y="9"/>
                    <a:pt x="10" y="3"/>
                    <a:pt x="18" y="3"/>
                  </a:cubicBezTo>
                  <a:cubicBezTo>
                    <a:pt x="23" y="3"/>
                    <a:pt x="27" y="5"/>
                    <a:pt x="30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1" y="3"/>
                    <a:pt x="25" y="0"/>
                    <a:pt x="18" y="0"/>
                  </a:cubicBezTo>
                  <a:cubicBezTo>
                    <a:pt x="8" y="0"/>
                    <a:pt x="0" y="7"/>
                    <a:pt x="0" y="18"/>
                  </a:cubicBezTo>
                  <a:cubicBezTo>
                    <a:pt x="0" y="28"/>
                    <a:pt x="8" y="35"/>
                    <a:pt x="19" y="35"/>
                  </a:cubicBezTo>
                  <a:cubicBezTo>
                    <a:pt x="25" y="35"/>
                    <a:pt x="31" y="32"/>
                    <a:pt x="3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7" y="30"/>
                    <a:pt x="23" y="32"/>
                    <a:pt x="18" y="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451F2B4F-99EE-47B4-A440-A09B0DF49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760788"/>
              <a:ext cx="98425" cy="150813"/>
            </a:xfrm>
            <a:custGeom>
              <a:avLst/>
              <a:gdLst>
                <a:gd name="T0" fmla="*/ 23 w 23"/>
                <a:gd name="T1" fmla="*/ 12 h 35"/>
                <a:gd name="T2" fmla="*/ 8 w 23"/>
                <a:gd name="T3" fmla="*/ 0 h 35"/>
                <a:gd name="T4" fmla="*/ 0 w 23"/>
                <a:gd name="T5" fmla="*/ 0 h 35"/>
                <a:gd name="T6" fmla="*/ 0 w 23"/>
                <a:gd name="T7" fmla="*/ 35 h 35"/>
                <a:gd name="T8" fmla="*/ 3 w 23"/>
                <a:gd name="T9" fmla="*/ 35 h 35"/>
                <a:gd name="T10" fmla="*/ 3 w 23"/>
                <a:gd name="T11" fmla="*/ 4 h 35"/>
                <a:gd name="T12" fmla="*/ 8 w 23"/>
                <a:gd name="T13" fmla="*/ 4 h 35"/>
                <a:gd name="T14" fmla="*/ 20 w 23"/>
                <a:gd name="T15" fmla="*/ 11 h 35"/>
                <a:gd name="T16" fmla="*/ 7 w 23"/>
                <a:gd name="T17" fmla="*/ 19 h 35"/>
                <a:gd name="T18" fmla="*/ 18 w 23"/>
                <a:gd name="T19" fmla="*/ 35 h 35"/>
                <a:gd name="T20" fmla="*/ 23 w 23"/>
                <a:gd name="T21" fmla="*/ 35 h 35"/>
                <a:gd name="T22" fmla="*/ 13 w 23"/>
                <a:gd name="T23" fmla="*/ 22 h 35"/>
                <a:gd name="T24" fmla="*/ 23 w 23"/>
                <a:gd name="T25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5">
                  <a:moveTo>
                    <a:pt x="23" y="12"/>
                  </a:moveTo>
                  <a:cubicBezTo>
                    <a:pt x="23" y="4"/>
                    <a:pt x="19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6" y="4"/>
                    <a:pt x="20" y="6"/>
                    <a:pt x="20" y="11"/>
                  </a:cubicBezTo>
                  <a:cubicBezTo>
                    <a:pt x="20" y="18"/>
                    <a:pt x="16" y="19"/>
                    <a:pt x="7" y="1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20" y="21"/>
                    <a:pt x="23" y="18"/>
                    <a:pt x="23" y="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C57B184-9E50-4FC7-8131-17C4FDCE8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0013" y="3760788"/>
              <a:ext cx="85725" cy="150813"/>
            </a:xfrm>
            <a:custGeom>
              <a:avLst/>
              <a:gdLst>
                <a:gd name="T0" fmla="*/ 0 w 54"/>
                <a:gd name="T1" fmla="*/ 11 h 95"/>
                <a:gd name="T2" fmla="*/ 21 w 54"/>
                <a:gd name="T3" fmla="*/ 11 h 95"/>
                <a:gd name="T4" fmla="*/ 21 w 54"/>
                <a:gd name="T5" fmla="*/ 95 h 95"/>
                <a:gd name="T6" fmla="*/ 32 w 54"/>
                <a:gd name="T7" fmla="*/ 95 h 95"/>
                <a:gd name="T8" fmla="*/ 32 w 54"/>
                <a:gd name="T9" fmla="*/ 11 h 95"/>
                <a:gd name="T10" fmla="*/ 54 w 54"/>
                <a:gd name="T11" fmla="*/ 11 h 95"/>
                <a:gd name="T12" fmla="*/ 54 w 54"/>
                <a:gd name="T13" fmla="*/ 0 h 95"/>
                <a:gd name="T14" fmla="*/ 0 w 54"/>
                <a:gd name="T15" fmla="*/ 0 h 95"/>
                <a:gd name="T16" fmla="*/ 0 w 54"/>
                <a:gd name="T17" fmla="*/ 1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0" y="11"/>
                  </a:moveTo>
                  <a:lnTo>
                    <a:pt x="21" y="11"/>
                  </a:lnTo>
                  <a:lnTo>
                    <a:pt x="21" y="95"/>
                  </a:lnTo>
                  <a:lnTo>
                    <a:pt x="32" y="95"/>
                  </a:lnTo>
                  <a:lnTo>
                    <a:pt x="32" y="11"/>
                  </a:lnTo>
                  <a:lnTo>
                    <a:pt x="54" y="11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95DDEF67-DCB9-4A4E-B005-4D5064F39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75" y="3760788"/>
              <a:ext cx="119063" cy="150813"/>
            </a:xfrm>
            <a:custGeom>
              <a:avLst/>
              <a:gdLst>
                <a:gd name="T0" fmla="*/ 64 w 75"/>
                <a:gd name="T1" fmla="*/ 79 h 95"/>
                <a:gd name="T2" fmla="*/ 13 w 75"/>
                <a:gd name="T3" fmla="*/ 0 h 95"/>
                <a:gd name="T4" fmla="*/ 0 w 75"/>
                <a:gd name="T5" fmla="*/ 0 h 95"/>
                <a:gd name="T6" fmla="*/ 0 w 75"/>
                <a:gd name="T7" fmla="*/ 95 h 95"/>
                <a:gd name="T8" fmla="*/ 10 w 75"/>
                <a:gd name="T9" fmla="*/ 95 h 95"/>
                <a:gd name="T10" fmla="*/ 10 w 75"/>
                <a:gd name="T11" fmla="*/ 14 h 95"/>
                <a:gd name="T12" fmla="*/ 64 w 75"/>
                <a:gd name="T13" fmla="*/ 95 h 95"/>
                <a:gd name="T14" fmla="*/ 75 w 75"/>
                <a:gd name="T15" fmla="*/ 95 h 95"/>
                <a:gd name="T16" fmla="*/ 75 w 75"/>
                <a:gd name="T17" fmla="*/ 0 h 95"/>
                <a:gd name="T18" fmla="*/ 64 w 75"/>
                <a:gd name="T19" fmla="*/ 0 h 95"/>
                <a:gd name="T20" fmla="*/ 64 w 75"/>
                <a:gd name="T21" fmla="*/ 7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95">
                  <a:moveTo>
                    <a:pt x="64" y="79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10" y="95"/>
                  </a:lnTo>
                  <a:lnTo>
                    <a:pt x="10" y="14"/>
                  </a:lnTo>
                  <a:lnTo>
                    <a:pt x="64" y="95"/>
                  </a:lnTo>
                  <a:lnTo>
                    <a:pt x="75" y="95"/>
                  </a:lnTo>
                  <a:lnTo>
                    <a:pt x="75" y="0"/>
                  </a:lnTo>
                  <a:lnTo>
                    <a:pt x="64" y="0"/>
                  </a:lnTo>
                  <a:lnTo>
                    <a:pt x="64" y="7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9">
              <a:extLst>
                <a:ext uri="{FF2B5EF4-FFF2-40B4-BE49-F238E27FC236}">
                  <a16:creationId xmlns:a16="http://schemas.microsoft.com/office/drawing/2014/main" id="{D18E0A5C-9BE3-4525-8B2F-5281A27F1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0038" y="3760788"/>
              <a:ext cx="12700" cy="15081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F37CF069-A3C4-4CCE-84D5-C46FFA7072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9738" y="3760788"/>
              <a:ext cx="98425" cy="150813"/>
            </a:xfrm>
            <a:custGeom>
              <a:avLst/>
              <a:gdLst>
                <a:gd name="T0" fmla="*/ 10 w 23"/>
                <a:gd name="T1" fmla="*/ 0 h 35"/>
                <a:gd name="T2" fmla="*/ 0 w 23"/>
                <a:gd name="T3" fmla="*/ 0 h 35"/>
                <a:gd name="T4" fmla="*/ 0 w 23"/>
                <a:gd name="T5" fmla="*/ 35 h 35"/>
                <a:gd name="T6" fmla="*/ 4 w 23"/>
                <a:gd name="T7" fmla="*/ 35 h 35"/>
                <a:gd name="T8" fmla="*/ 4 w 23"/>
                <a:gd name="T9" fmla="*/ 21 h 35"/>
                <a:gd name="T10" fmla="*/ 10 w 23"/>
                <a:gd name="T11" fmla="*/ 21 h 35"/>
                <a:gd name="T12" fmla="*/ 23 w 23"/>
                <a:gd name="T13" fmla="*/ 11 h 35"/>
                <a:gd name="T14" fmla="*/ 10 w 23"/>
                <a:gd name="T15" fmla="*/ 0 h 35"/>
                <a:gd name="T16" fmla="*/ 10 w 23"/>
                <a:gd name="T17" fmla="*/ 18 h 35"/>
                <a:gd name="T18" fmla="*/ 4 w 23"/>
                <a:gd name="T19" fmla="*/ 18 h 35"/>
                <a:gd name="T20" fmla="*/ 4 w 23"/>
                <a:gd name="T21" fmla="*/ 4 h 35"/>
                <a:gd name="T22" fmla="*/ 9 w 23"/>
                <a:gd name="T23" fmla="*/ 4 h 35"/>
                <a:gd name="T24" fmla="*/ 20 w 23"/>
                <a:gd name="T25" fmla="*/ 11 h 35"/>
                <a:gd name="T26" fmla="*/ 10 w 23"/>
                <a:gd name="T27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3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20" y="21"/>
                    <a:pt x="23" y="17"/>
                    <a:pt x="23" y="11"/>
                  </a:cubicBezTo>
                  <a:cubicBezTo>
                    <a:pt x="23" y="4"/>
                    <a:pt x="19" y="0"/>
                    <a:pt x="10" y="0"/>
                  </a:cubicBezTo>
                  <a:close/>
                  <a:moveTo>
                    <a:pt x="10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5" y="4"/>
                    <a:pt x="20" y="4"/>
                    <a:pt x="20" y="11"/>
                  </a:cubicBezTo>
                  <a:cubicBezTo>
                    <a:pt x="20" y="16"/>
                    <a:pt x="17" y="18"/>
                    <a:pt x="10" y="1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EBA0C435-6F30-457E-A34F-747910463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6025" y="3760788"/>
              <a:ext cx="153988" cy="150813"/>
            </a:xfrm>
            <a:custGeom>
              <a:avLst/>
              <a:gdLst>
                <a:gd name="T0" fmla="*/ 18 w 36"/>
                <a:gd name="T1" fmla="*/ 0 h 35"/>
                <a:gd name="T2" fmla="*/ 0 w 36"/>
                <a:gd name="T3" fmla="*/ 17 h 35"/>
                <a:gd name="T4" fmla="*/ 18 w 36"/>
                <a:gd name="T5" fmla="*/ 35 h 35"/>
                <a:gd name="T6" fmla="*/ 36 w 36"/>
                <a:gd name="T7" fmla="*/ 18 h 35"/>
                <a:gd name="T8" fmla="*/ 18 w 36"/>
                <a:gd name="T9" fmla="*/ 0 h 35"/>
                <a:gd name="T10" fmla="*/ 18 w 36"/>
                <a:gd name="T11" fmla="*/ 32 h 35"/>
                <a:gd name="T12" fmla="*/ 3 w 36"/>
                <a:gd name="T13" fmla="*/ 18 h 35"/>
                <a:gd name="T14" fmla="*/ 18 w 36"/>
                <a:gd name="T15" fmla="*/ 3 h 35"/>
                <a:gd name="T16" fmla="*/ 32 w 36"/>
                <a:gd name="T17" fmla="*/ 18 h 35"/>
                <a:gd name="T18" fmla="*/ 18 w 36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DBD1F08D-4C18-488C-BC88-074FDDFB41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6563" y="3760788"/>
              <a:ext cx="153988" cy="150813"/>
            </a:xfrm>
            <a:custGeom>
              <a:avLst/>
              <a:gdLst>
                <a:gd name="T0" fmla="*/ 18 w 36"/>
                <a:gd name="T1" fmla="*/ 0 h 35"/>
                <a:gd name="T2" fmla="*/ 0 w 36"/>
                <a:gd name="T3" fmla="*/ 17 h 35"/>
                <a:gd name="T4" fmla="*/ 18 w 36"/>
                <a:gd name="T5" fmla="*/ 35 h 35"/>
                <a:gd name="T6" fmla="*/ 36 w 36"/>
                <a:gd name="T7" fmla="*/ 18 h 35"/>
                <a:gd name="T8" fmla="*/ 18 w 36"/>
                <a:gd name="T9" fmla="*/ 0 h 35"/>
                <a:gd name="T10" fmla="*/ 18 w 36"/>
                <a:gd name="T11" fmla="*/ 32 h 35"/>
                <a:gd name="T12" fmla="*/ 4 w 36"/>
                <a:gd name="T13" fmla="*/ 18 h 35"/>
                <a:gd name="T14" fmla="*/ 18 w 36"/>
                <a:gd name="T15" fmla="*/ 3 h 35"/>
                <a:gd name="T16" fmla="*/ 33 w 36"/>
                <a:gd name="T17" fmla="*/ 18 h 35"/>
                <a:gd name="T18" fmla="*/ 18 w 36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4" y="26"/>
                    <a:pt x="4" y="18"/>
                  </a:cubicBezTo>
                  <a:cubicBezTo>
                    <a:pt x="4" y="10"/>
                    <a:pt x="10" y="3"/>
                    <a:pt x="18" y="3"/>
                  </a:cubicBezTo>
                  <a:cubicBezTo>
                    <a:pt x="26" y="3"/>
                    <a:pt x="33" y="10"/>
                    <a:pt x="33" y="18"/>
                  </a:cubicBezTo>
                  <a:cubicBezTo>
                    <a:pt x="33" y="26"/>
                    <a:pt x="26" y="32"/>
                    <a:pt x="18" y="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2CEB1015-A210-426E-94D1-CA33BD805E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4050" y="3760788"/>
              <a:ext cx="152400" cy="150813"/>
            </a:xfrm>
            <a:custGeom>
              <a:avLst/>
              <a:gdLst>
                <a:gd name="T0" fmla="*/ 18 w 36"/>
                <a:gd name="T1" fmla="*/ 0 h 35"/>
                <a:gd name="T2" fmla="*/ 0 w 36"/>
                <a:gd name="T3" fmla="*/ 17 h 35"/>
                <a:gd name="T4" fmla="*/ 18 w 36"/>
                <a:gd name="T5" fmla="*/ 35 h 35"/>
                <a:gd name="T6" fmla="*/ 36 w 36"/>
                <a:gd name="T7" fmla="*/ 18 h 35"/>
                <a:gd name="T8" fmla="*/ 18 w 36"/>
                <a:gd name="T9" fmla="*/ 0 h 35"/>
                <a:gd name="T10" fmla="*/ 18 w 36"/>
                <a:gd name="T11" fmla="*/ 32 h 35"/>
                <a:gd name="T12" fmla="*/ 3 w 36"/>
                <a:gd name="T13" fmla="*/ 18 h 35"/>
                <a:gd name="T14" fmla="*/ 18 w 36"/>
                <a:gd name="T15" fmla="*/ 3 h 35"/>
                <a:gd name="T16" fmla="*/ 32 w 36"/>
                <a:gd name="T17" fmla="*/ 18 h 35"/>
                <a:gd name="T18" fmla="*/ 18 w 36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C1999479-BCA7-4167-A326-DD033C104C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5063" y="3760788"/>
              <a:ext cx="144463" cy="150813"/>
            </a:xfrm>
            <a:custGeom>
              <a:avLst/>
              <a:gdLst>
                <a:gd name="T0" fmla="*/ 40 w 91"/>
                <a:gd name="T1" fmla="*/ 0 h 95"/>
                <a:gd name="T2" fmla="*/ 0 w 91"/>
                <a:gd name="T3" fmla="*/ 95 h 95"/>
                <a:gd name="T4" fmla="*/ 11 w 91"/>
                <a:gd name="T5" fmla="*/ 95 h 95"/>
                <a:gd name="T6" fmla="*/ 24 w 91"/>
                <a:gd name="T7" fmla="*/ 63 h 95"/>
                <a:gd name="T8" fmla="*/ 67 w 91"/>
                <a:gd name="T9" fmla="*/ 63 h 95"/>
                <a:gd name="T10" fmla="*/ 81 w 91"/>
                <a:gd name="T11" fmla="*/ 95 h 95"/>
                <a:gd name="T12" fmla="*/ 91 w 91"/>
                <a:gd name="T13" fmla="*/ 95 h 95"/>
                <a:gd name="T14" fmla="*/ 51 w 91"/>
                <a:gd name="T15" fmla="*/ 0 h 95"/>
                <a:gd name="T16" fmla="*/ 40 w 91"/>
                <a:gd name="T17" fmla="*/ 0 h 95"/>
                <a:gd name="T18" fmla="*/ 27 w 91"/>
                <a:gd name="T19" fmla="*/ 54 h 95"/>
                <a:gd name="T20" fmla="*/ 46 w 91"/>
                <a:gd name="T21" fmla="*/ 11 h 95"/>
                <a:gd name="T22" fmla="*/ 65 w 91"/>
                <a:gd name="T23" fmla="*/ 54 h 95"/>
                <a:gd name="T24" fmla="*/ 27 w 91"/>
                <a:gd name="T25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5">
                  <a:moveTo>
                    <a:pt x="40" y="0"/>
                  </a:moveTo>
                  <a:lnTo>
                    <a:pt x="0" y="95"/>
                  </a:lnTo>
                  <a:lnTo>
                    <a:pt x="11" y="95"/>
                  </a:lnTo>
                  <a:lnTo>
                    <a:pt x="24" y="63"/>
                  </a:lnTo>
                  <a:lnTo>
                    <a:pt x="67" y="63"/>
                  </a:lnTo>
                  <a:lnTo>
                    <a:pt x="81" y="95"/>
                  </a:lnTo>
                  <a:lnTo>
                    <a:pt x="91" y="95"/>
                  </a:lnTo>
                  <a:lnTo>
                    <a:pt x="51" y="0"/>
                  </a:lnTo>
                  <a:lnTo>
                    <a:pt x="40" y="0"/>
                  </a:lnTo>
                  <a:close/>
                  <a:moveTo>
                    <a:pt x="27" y="54"/>
                  </a:moveTo>
                  <a:lnTo>
                    <a:pt x="46" y="11"/>
                  </a:lnTo>
                  <a:lnTo>
                    <a:pt x="65" y="54"/>
                  </a:lnTo>
                  <a:lnTo>
                    <a:pt x="27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799801E2-A987-4798-A8FA-87ED49D87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275" y="3760788"/>
              <a:ext cx="98425" cy="150813"/>
            </a:xfrm>
            <a:custGeom>
              <a:avLst/>
              <a:gdLst>
                <a:gd name="T0" fmla="*/ 23 w 23"/>
                <a:gd name="T1" fmla="*/ 12 h 35"/>
                <a:gd name="T2" fmla="*/ 8 w 23"/>
                <a:gd name="T3" fmla="*/ 0 h 35"/>
                <a:gd name="T4" fmla="*/ 0 w 23"/>
                <a:gd name="T5" fmla="*/ 0 h 35"/>
                <a:gd name="T6" fmla="*/ 0 w 23"/>
                <a:gd name="T7" fmla="*/ 35 h 35"/>
                <a:gd name="T8" fmla="*/ 3 w 23"/>
                <a:gd name="T9" fmla="*/ 35 h 35"/>
                <a:gd name="T10" fmla="*/ 3 w 23"/>
                <a:gd name="T11" fmla="*/ 4 h 35"/>
                <a:gd name="T12" fmla="*/ 8 w 23"/>
                <a:gd name="T13" fmla="*/ 4 h 35"/>
                <a:gd name="T14" fmla="*/ 20 w 23"/>
                <a:gd name="T15" fmla="*/ 11 h 35"/>
                <a:gd name="T16" fmla="*/ 7 w 23"/>
                <a:gd name="T17" fmla="*/ 19 h 35"/>
                <a:gd name="T18" fmla="*/ 18 w 23"/>
                <a:gd name="T19" fmla="*/ 35 h 35"/>
                <a:gd name="T20" fmla="*/ 23 w 23"/>
                <a:gd name="T21" fmla="*/ 35 h 35"/>
                <a:gd name="T22" fmla="*/ 13 w 23"/>
                <a:gd name="T23" fmla="*/ 22 h 35"/>
                <a:gd name="T24" fmla="*/ 23 w 23"/>
                <a:gd name="T25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5">
                  <a:moveTo>
                    <a:pt x="23" y="12"/>
                  </a:moveTo>
                  <a:cubicBezTo>
                    <a:pt x="23" y="4"/>
                    <a:pt x="19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6" y="4"/>
                    <a:pt x="20" y="6"/>
                    <a:pt x="20" y="11"/>
                  </a:cubicBezTo>
                  <a:cubicBezTo>
                    <a:pt x="20" y="18"/>
                    <a:pt x="16" y="19"/>
                    <a:pt x="7" y="1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20" y="21"/>
                    <a:pt x="23" y="18"/>
                    <a:pt x="23" y="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431EB76E-6EFB-4ECD-A1D0-569F00D28D7F}"/>
              </a:ext>
            </a:extLst>
          </p:cNvPr>
          <p:cNvSpPr/>
          <p:nvPr/>
        </p:nvSpPr>
        <p:spPr>
          <a:xfrm>
            <a:off x="5427559" y="3092450"/>
            <a:ext cx="6762854" cy="67310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828158-B262-4238-82BE-EB91D6A2D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82845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2C5164E-A356-4422-80C4-9726D02B0F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2EBC8D3-E686-4E63-8F27-2CF8DC2C756F}"/>
              </a:ext>
            </a:extLst>
          </p:cNvPr>
          <p:cNvSpPr/>
          <p:nvPr/>
        </p:nvSpPr>
        <p:spPr>
          <a:xfrm>
            <a:off x="0" y="3092450"/>
            <a:ext cx="12192000" cy="67310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6F544C4-6E4A-4F39-B9A1-926F78F599B9}"/>
              </a:ext>
            </a:extLst>
          </p:cNvPr>
          <p:cNvGrpSpPr/>
          <p:nvPr/>
        </p:nvGrpSpPr>
        <p:grpSpPr>
          <a:xfrm>
            <a:off x="3352005" y="4712289"/>
            <a:ext cx="5487990" cy="1178298"/>
            <a:chOff x="3351210" y="4712289"/>
            <a:chExt cx="5487990" cy="117829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3242A7A-114C-4EBB-B0B6-10FB64FA9782}"/>
                </a:ext>
              </a:extLst>
            </p:cNvPr>
            <p:cNvSpPr txBox="1"/>
            <p:nvPr/>
          </p:nvSpPr>
          <p:spPr>
            <a:xfrm>
              <a:off x="3850394" y="5468764"/>
              <a:ext cx="448962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500" dirty="0">
                  <a:solidFill>
                    <a:schemeClr val="bg1">
                      <a:lumMod val="65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PRESENTATION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DFE12B9-BC0B-4B97-965C-43C26455E608}"/>
                </a:ext>
              </a:extLst>
            </p:cNvPr>
            <p:cNvCxnSpPr/>
            <p:nvPr/>
          </p:nvCxnSpPr>
          <p:spPr>
            <a:xfrm>
              <a:off x="5456577" y="5890587"/>
              <a:ext cx="127725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739D1C1-7B4C-4F53-8E3B-78DD4BBFF3A1}"/>
                </a:ext>
              </a:extLst>
            </p:cNvPr>
            <p:cNvSpPr txBox="1"/>
            <p:nvPr/>
          </p:nvSpPr>
          <p:spPr>
            <a:xfrm>
              <a:off x="3351210" y="4712289"/>
              <a:ext cx="5487990" cy="665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5000"/>
                </a:lnSpc>
              </a:pPr>
              <a:r>
                <a:rPr lang="en-US" sz="2800" b="1" spc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WELCOME MESSAGE</a:t>
              </a: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DD568E28-FA78-4E74-80A1-550F4362E3B4}"/>
              </a:ext>
            </a:extLst>
          </p:cNvPr>
          <p:cNvSpPr/>
          <p:nvPr/>
        </p:nvSpPr>
        <p:spPr>
          <a:xfrm>
            <a:off x="4709091" y="1559045"/>
            <a:ext cx="2772228" cy="27722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Placeholder 2049">
            <a:extLst>
              <a:ext uri="{FF2B5EF4-FFF2-40B4-BE49-F238E27FC236}">
                <a16:creationId xmlns:a16="http://schemas.microsoft.com/office/drawing/2014/main" id="{91E8DE8D-ACC4-4582-A1B9-C2B73D2E179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3571" b="3571"/>
          <a:stretch>
            <a:fillRect/>
          </a:stretch>
        </p:blipFill>
        <p:spPr/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8C2CDA-5204-4151-A09C-FFCDDAEC5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5036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AE681E8-3A97-4949-B753-4E220D8F896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2E8543-7BF7-48EC-A500-62FB310F2634}"/>
              </a:ext>
            </a:extLst>
          </p:cNvPr>
          <p:cNvSpPr txBox="1"/>
          <p:nvPr/>
        </p:nvSpPr>
        <p:spPr>
          <a:xfrm>
            <a:off x="3619500" y="2203364"/>
            <a:ext cx="4953000" cy="689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35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  <a:r>
              <a:rPr lang="en-US" sz="35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34AA1C-4C72-4755-AE46-52FB24093B17}"/>
              </a:ext>
            </a:extLst>
          </p:cNvPr>
          <p:cNvSpPr txBox="1"/>
          <p:nvPr/>
        </p:nvSpPr>
        <p:spPr>
          <a:xfrm>
            <a:off x="2888343" y="3561241"/>
            <a:ext cx="641531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740206-1EFE-49B0-9D7E-5690D908EE6B}"/>
              </a:ext>
            </a:extLst>
          </p:cNvPr>
          <p:cNvSpPr/>
          <p:nvPr/>
        </p:nvSpPr>
        <p:spPr>
          <a:xfrm>
            <a:off x="5348287" y="4321262"/>
            <a:ext cx="1495426" cy="33337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120754-E765-400B-BD7D-C4E400BAFE6F}"/>
              </a:ext>
            </a:extLst>
          </p:cNvPr>
          <p:cNvSpPr txBox="1"/>
          <p:nvPr/>
        </p:nvSpPr>
        <p:spPr>
          <a:xfrm>
            <a:off x="5468829" y="4349449"/>
            <a:ext cx="1265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Download Now!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0EAA5E8-850B-40BD-85D9-FD758BE13A34}"/>
              </a:ext>
            </a:extLst>
          </p:cNvPr>
          <p:cNvCxnSpPr>
            <a:cxnSpLocks/>
          </p:cNvCxnSpPr>
          <p:nvPr/>
        </p:nvCxnSpPr>
        <p:spPr>
          <a:xfrm>
            <a:off x="2946400" y="3176844"/>
            <a:ext cx="6299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970157"/>
      </p:ext>
    </p:extLst>
  </p:cSld>
  <p:clrMapOvr>
    <a:masterClrMapping/>
  </p:clrMapOvr>
  <p:transition spd="slow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lide Number Placeholder 9">
            <a:extLst>
              <a:ext uri="{FF2B5EF4-FFF2-40B4-BE49-F238E27FC236}">
                <a16:creationId xmlns:a16="http://schemas.microsoft.com/office/drawing/2014/main" id="{19AC303E-9E3B-4415-BAF7-1EAA249D0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" name="Footer Placeholder 3">
            <a:extLst>
              <a:ext uri="{FF2B5EF4-FFF2-40B4-BE49-F238E27FC236}">
                <a16:creationId xmlns:a16="http://schemas.microsoft.com/office/drawing/2014/main" id="{788F0C26-3F31-48E9-9C1B-FC5224105B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10" name="Date Placeholder 13">
            <a:extLst>
              <a:ext uri="{FF2B5EF4-FFF2-40B4-BE49-F238E27FC236}">
                <a16:creationId xmlns:a16="http://schemas.microsoft.com/office/drawing/2014/main" id="{F3B1C0BF-C247-4A5D-822C-8042385EDD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C0D0C50-4D43-4E3E-99A3-9AD39BF6A6D1}" type="datetimeFigureOut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34" name="Title 12">
            <a:extLst>
              <a:ext uri="{FF2B5EF4-FFF2-40B4-BE49-F238E27FC236}">
                <a16:creationId xmlns:a16="http://schemas.microsoft.com/office/drawing/2014/main" id="{27121A9C-6DA0-4AE2-BAD6-D9A298CC2414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Our Team Members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86852072-0157-4B1E-9B28-0718705BA1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4F3886F-B91A-4948-AE8D-286C50B25B02}"/>
              </a:ext>
            </a:extLst>
          </p:cNvPr>
          <p:cNvSpPr txBox="1"/>
          <p:nvPr/>
        </p:nvSpPr>
        <p:spPr>
          <a:xfrm>
            <a:off x="2073609" y="3582071"/>
            <a:ext cx="17680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Sakawi</a:t>
            </a:r>
            <a:r>
              <a:rPr lang="en-US" sz="1500" dirty="0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500" dirty="0" err="1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beda</a:t>
            </a:r>
            <a:endParaRPr lang="en-US" sz="1500" dirty="0">
              <a:solidFill>
                <a:schemeClr val="accent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319FD9F-3AF4-4C71-858C-EBACCCCEFEA3}"/>
              </a:ext>
            </a:extLst>
          </p:cNvPr>
          <p:cNvSpPr txBox="1"/>
          <p:nvPr/>
        </p:nvSpPr>
        <p:spPr>
          <a:xfrm>
            <a:off x="5351784" y="3582071"/>
            <a:ext cx="14884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Nahila</a:t>
            </a:r>
            <a:r>
              <a:rPr lang="en-US" sz="1500" dirty="0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500" dirty="0" err="1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nateya</a:t>
            </a:r>
            <a:endParaRPr lang="en-US" sz="1500" dirty="0">
              <a:solidFill>
                <a:schemeClr val="accent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87209B3-7752-45E9-B2B1-F42FCD7902E3}"/>
              </a:ext>
            </a:extLst>
          </p:cNvPr>
          <p:cNvSpPr txBox="1"/>
          <p:nvPr/>
        </p:nvSpPr>
        <p:spPr>
          <a:xfrm>
            <a:off x="8523184" y="3582071"/>
            <a:ext cx="14224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Manilo</a:t>
            </a:r>
            <a:r>
              <a:rPr lang="en-US" sz="1500" dirty="0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500" dirty="0" err="1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darwy</a:t>
            </a:r>
            <a:endParaRPr lang="en-US" sz="1500" dirty="0">
              <a:solidFill>
                <a:schemeClr val="accent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3" name="Rectangle 9">
            <a:extLst>
              <a:ext uri="{FF2B5EF4-FFF2-40B4-BE49-F238E27FC236}">
                <a16:creationId xmlns:a16="http://schemas.microsoft.com/office/drawing/2014/main" id="{6A1CF564-6676-45A2-B611-F3151877AB9F}"/>
              </a:ext>
            </a:extLst>
          </p:cNvPr>
          <p:cNvSpPr>
            <a:spLocks/>
          </p:cNvSpPr>
          <p:nvPr/>
        </p:nvSpPr>
        <p:spPr bwMode="auto">
          <a:xfrm>
            <a:off x="1945098" y="4664004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E59F389-2FBE-4DB4-9080-2A85AEDD9E43}"/>
              </a:ext>
            </a:extLst>
          </p:cNvPr>
          <p:cNvSpPr txBox="1"/>
          <p:nvPr/>
        </p:nvSpPr>
        <p:spPr>
          <a:xfrm>
            <a:off x="2193366" y="4206892"/>
            <a:ext cx="151638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Post Title Text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F6230C-4E57-4585-9B9E-2A4C2145B07C}"/>
              </a:ext>
            </a:extLst>
          </p:cNvPr>
          <p:cNvCxnSpPr>
            <a:cxnSpLocks/>
          </p:cNvCxnSpPr>
          <p:nvPr/>
        </p:nvCxnSpPr>
        <p:spPr>
          <a:xfrm>
            <a:off x="2246848" y="4584099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9">
            <a:extLst>
              <a:ext uri="{FF2B5EF4-FFF2-40B4-BE49-F238E27FC236}">
                <a16:creationId xmlns:a16="http://schemas.microsoft.com/office/drawing/2014/main" id="{02A67CF0-5FA1-4843-9A8A-D40371BE8B86}"/>
              </a:ext>
            </a:extLst>
          </p:cNvPr>
          <p:cNvSpPr>
            <a:spLocks/>
          </p:cNvSpPr>
          <p:nvPr/>
        </p:nvSpPr>
        <p:spPr bwMode="auto">
          <a:xfrm>
            <a:off x="5089540" y="4664004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608F68C-08D2-441A-9648-59D40362B218}"/>
              </a:ext>
            </a:extLst>
          </p:cNvPr>
          <p:cNvSpPr txBox="1"/>
          <p:nvPr/>
        </p:nvSpPr>
        <p:spPr>
          <a:xfrm>
            <a:off x="5337808" y="4206892"/>
            <a:ext cx="151638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Post Title Text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4B89BCD-E8B8-4F60-8FFC-12847188970C}"/>
              </a:ext>
            </a:extLst>
          </p:cNvPr>
          <p:cNvCxnSpPr>
            <a:cxnSpLocks/>
          </p:cNvCxnSpPr>
          <p:nvPr/>
        </p:nvCxnSpPr>
        <p:spPr>
          <a:xfrm>
            <a:off x="5391290" y="4584099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9">
            <a:extLst>
              <a:ext uri="{FF2B5EF4-FFF2-40B4-BE49-F238E27FC236}">
                <a16:creationId xmlns:a16="http://schemas.microsoft.com/office/drawing/2014/main" id="{ABD70618-77C5-45E0-A689-8D9C64E4CD1D}"/>
              </a:ext>
            </a:extLst>
          </p:cNvPr>
          <p:cNvSpPr>
            <a:spLocks/>
          </p:cNvSpPr>
          <p:nvPr/>
        </p:nvSpPr>
        <p:spPr bwMode="auto">
          <a:xfrm>
            <a:off x="8227925" y="4664004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9A92815-A447-4E4E-9BF5-98335DF395F8}"/>
              </a:ext>
            </a:extLst>
          </p:cNvPr>
          <p:cNvSpPr txBox="1"/>
          <p:nvPr/>
        </p:nvSpPr>
        <p:spPr>
          <a:xfrm>
            <a:off x="8476193" y="4206892"/>
            <a:ext cx="151638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Post Title Text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B958540-0DCA-4C2D-89BB-745483B6A392}"/>
              </a:ext>
            </a:extLst>
          </p:cNvPr>
          <p:cNvCxnSpPr>
            <a:cxnSpLocks/>
          </p:cNvCxnSpPr>
          <p:nvPr/>
        </p:nvCxnSpPr>
        <p:spPr>
          <a:xfrm>
            <a:off x="8529675" y="4584099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918280B-FEDE-4D38-94CF-0012FD311E2A}"/>
              </a:ext>
            </a:extLst>
          </p:cNvPr>
          <p:cNvGrpSpPr/>
          <p:nvPr/>
        </p:nvGrpSpPr>
        <p:grpSpPr>
          <a:xfrm>
            <a:off x="2510527" y="5185715"/>
            <a:ext cx="882056" cy="245876"/>
            <a:chOff x="3737318" y="5352459"/>
            <a:chExt cx="574436" cy="160126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D07C2774-EABC-42B0-8742-86CA04B36EC0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F2793157-ACE3-4771-8817-330F024676A7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AutoShape 1">
                <a:extLst>
                  <a:ext uri="{FF2B5EF4-FFF2-40B4-BE49-F238E27FC236}">
                    <a16:creationId xmlns:a16="http://schemas.microsoft.com/office/drawing/2014/main" id="{6C4AE82C-D3AE-4F15-855F-9ACF3EFDB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7BF140B-653A-4107-8BA0-2AAFA7560ADC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277F7934-B191-476F-80A9-F90358FE7631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AutoShape 21">
                <a:extLst>
                  <a:ext uri="{FF2B5EF4-FFF2-40B4-BE49-F238E27FC236}">
                    <a16:creationId xmlns:a16="http://schemas.microsoft.com/office/drawing/2014/main" id="{76883F49-69E1-4C65-B0DE-D4D2DBA392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489CC0F3-DF89-49FB-9F14-BD582E342A45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498EC394-44A2-40D1-BD53-8765175938D2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" name="AutoShape 18">
                <a:extLst>
                  <a:ext uri="{FF2B5EF4-FFF2-40B4-BE49-F238E27FC236}">
                    <a16:creationId xmlns:a16="http://schemas.microsoft.com/office/drawing/2014/main" id="{3E9F974C-3F9A-429C-8A47-AB5AC41A21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5989E20-29BC-47A1-8B19-36039CF253E1}"/>
              </a:ext>
            </a:extLst>
          </p:cNvPr>
          <p:cNvGrpSpPr/>
          <p:nvPr/>
        </p:nvGrpSpPr>
        <p:grpSpPr>
          <a:xfrm>
            <a:off x="5654971" y="5185715"/>
            <a:ext cx="882056" cy="245876"/>
            <a:chOff x="3737318" y="5352459"/>
            <a:chExt cx="574436" cy="160126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37EC6CE-FB43-4BA5-AA16-033895DA327E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399DFE54-2662-4298-88CC-AE9F61370B09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AutoShape 1">
                <a:extLst>
                  <a:ext uri="{FF2B5EF4-FFF2-40B4-BE49-F238E27FC236}">
                    <a16:creationId xmlns:a16="http://schemas.microsoft.com/office/drawing/2014/main" id="{9CBB073A-545D-41A3-9B73-8D67FBF79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E826817B-C766-42ED-84E2-87E4BEAC1D54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6A2DC8E8-DA02-4592-8437-79E51E86730C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1" name="AutoShape 21">
                <a:extLst>
                  <a:ext uri="{FF2B5EF4-FFF2-40B4-BE49-F238E27FC236}">
                    <a16:creationId xmlns:a16="http://schemas.microsoft.com/office/drawing/2014/main" id="{A2BFB25C-5414-4BDE-9714-FFB128E0A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DC369D9-2DA4-4114-B135-A5ACCB9F9288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6DCC82BE-5093-4089-AB2F-6D00AED17160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9" name="AutoShape 18">
                <a:extLst>
                  <a:ext uri="{FF2B5EF4-FFF2-40B4-BE49-F238E27FC236}">
                    <a16:creationId xmlns:a16="http://schemas.microsoft.com/office/drawing/2014/main" id="{DD59A509-5D94-4A8E-B659-6551FC99D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552F9E3-A2F9-4520-B4BD-DDAD85A13246}"/>
              </a:ext>
            </a:extLst>
          </p:cNvPr>
          <p:cNvGrpSpPr/>
          <p:nvPr/>
        </p:nvGrpSpPr>
        <p:grpSpPr>
          <a:xfrm>
            <a:off x="8793356" y="5185715"/>
            <a:ext cx="882056" cy="245876"/>
            <a:chOff x="3737318" y="5352459"/>
            <a:chExt cx="574436" cy="160126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D5CD5BB-BD52-4F1A-B8AD-135AEE5E645B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0A349D81-2AF1-4AE7-A77B-49A85A99C9EF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7" name="AutoShape 1">
                <a:extLst>
                  <a:ext uri="{FF2B5EF4-FFF2-40B4-BE49-F238E27FC236}">
                    <a16:creationId xmlns:a16="http://schemas.microsoft.com/office/drawing/2014/main" id="{4DC0625A-5E64-4760-BD6E-43FC7E1B5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E901C8D-DB5B-4BBA-8608-6B0A86A9ED92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3AF6C89D-E636-403B-8135-59E932E14D75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AutoShape 21">
                <a:extLst>
                  <a:ext uri="{FF2B5EF4-FFF2-40B4-BE49-F238E27FC236}">
                    <a16:creationId xmlns:a16="http://schemas.microsoft.com/office/drawing/2014/main" id="{3510520D-28C8-4BF2-B265-511287552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22504BCA-FC45-4838-9181-F2ECA364C6AC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1B1DF7D3-E981-47A2-A36E-C7F5B65505B4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3" name="AutoShape 18">
                <a:extLst>
                  <a:ext uri="{FF2B5EF4-FFF2-40B4-BE49-F238E27FC236}">
                    <a16:creationId xmlns:a16="http://schemas.microsoft.com/office/drawing/2014/main" id="{C611619F-D14C-4FB1-837A-A1AB09034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E832FB-6630-44E2-8577-76BF119EFF7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4BD32B0-D6E5-4199-8F29-710028835CC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9DF228-365C-4A4C-AFCF-78111E848CA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175418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lide Number Placeholder 9">
            <a:extLst>
              <a:ext uri="{FF2B5EF4-FFF2-40B4-BE49-F238E27FC236}">
                <a16:creationId xmlns:a16="http://schemas.microsoft.com/office/drawing/2014/main" id="{7C60D757-4F7D-46E7-A823-3B152AB5F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9" name="Footer Placeholder 3">
            <a:extLst>
              <a:ext uri="{FF2B5EF4-FFF2-40B4-BE49-F238E27FC236}">
                <a16:creationId xmlns:a16="http://schemas.microsoft.com/office/drawing/2014/main" id="{E39E14BB-8D8B-44E4-8A41-78174621B4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90" name="Date Placeholder 13">
            <a:extLst>
              <a:ext uri="{FF2B5EF4-FFF2-40B4-BE49-F238E27FC236}">
                <a16:creationId xmlns:a16="http://schemas.microsoft.com/office/drawing/2014/main" id="{BD7B33D1-5EA4-42F4-A669-8F6886E4F4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C0D0C50-4D43-4E3E-99A3-9AD39BF6A6D1}" type="datetimeFigureOut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22702C-0F99-419A-AED4-8430C0399CF0}"/>
              </a:ext>
            </a:extLst>
          </p:cNvPr>
          <p:cNvSpPr/>
          <p:nvPr/>
        </p:nvSpPr>
        <p:spPr>
          <a:xfrm>
            <a:off x="838203" y="3325411"/>
            <a:ext cx="10515596" cy="2262800"/>
          </a:xfrm>
          <a:prstGeom prst="rect">
            <a:avLst/>
          </a:prstGeom>
          <a:solidFill>
            <a:schemeClr val="accent6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487A62CE-2418-41CC-81F1-F26BEFF340AA}"/>
              </a:ext>
            </a:extLst>
          </p:cNvPr>
          <p:cNvSpPr>
            <a:spLocks noEditPoints="1"/>
          </p:cNvSpPr>
          <p:nvPr/>
        </p:nvSpPr>
        <p:spPr bwMode="auto">
          <a:xfrm>
            <a:off x="2001178" y="3902463"/>
            <a:ext cx="401638" cy="409575"/>
          </a:xfrm>
          <a:custGeom>
            <a:avLst/>
            <a:gdLst>
              <a:gd name="T0" fmla="*/ 109 w 111"/>
              <a:gd name="T1" fmla="*/ 1 h 111"/>
              <a:gd name="T2" fmla="*/ 108 w 111"/>
              <a:gd name="T3" fmla="*/ 0 h 111"/>
              <a:gd name="T4" fmla="*/ 106 w 111"/>
              <a:gd name="T5" fmla="*/ 1 h 111"/>
              <a:gd name="T6" fmla="*/ 2 w 111"/>
              <a:gd name="T7" fmla="*/ 70 h 111"/>
              <a:gd name="T8" fmla="*/ 0 w 111"/>
              <a:gd name="T9" fmla="*/ 73 h 111"/>
              <a:gd name="T10" fmla="*/ 3 w 111"/>
              <a:gd name="T11" fmla="*/ 76 h 111"/>
              <a:gd name="T12" fmla="*/ 30 w 111"/>
              <a:gd name="T13" fmla="*/ 87 h 111"/>
              <a:gd name="T14" fmla="*/ 42 w 111"/>
              <a:gd name="T15" fmla="*/ 109 h 111"/>
              <a:gd name="T16" fmla="*/ 45 w 111"/>
              <a:gd name="T17" fmla="*/ 111 h 111"/>
              <a:gd name="T18" fmla="*/ 45 w 111"/>
              <a:gd name="T19" fmla="*/ 111 h 111"/>
              <a:gd name="T20" fmla="*/ 48 w 111"/>
              <a:gd name="T21" fmla="*/ 109 h 111"/>
              <a:gd name="T22" fmla="*/ 55 w 111"/>
              <a:gd name="T23" fmla="*/ 97 h 111"/>
              <a:gd name="T24" fmla="*/ 89 w 111"/>
              <a:gd name="T25" fmla="*/ 111 h 111"/>
              <a:gd name="T26" fmla="*/ 90 w 111"/>
              <a:gd name="T27" fmla="*/ 111 h 111"/>
              <a:gd name="T28" fmla="*/ 92 w 111"/>
              <a:gd name="T29" fmla="*/ 110 h 111"/>
              <a:gd name="T30" fmla="*/ 94 w 111"/>
              <a:gd name="T31" fmla="*/ 108 h 111"/>
              <a:gd name="T32" fmla="*/ 111 w 111"/>
              <a:gd name="T33" fmla="*/ 4 h 111"/>
              <a:gd name="T34" fmla="*/ 109 w 111"/>
              <a:gd name="T35" fmla="*/ 1 h 111"/>
              <a:gd name="T36" fmla="*/ 11 w 111"/>
              <a:gd name="T37" fmla="*/ 72 h 111"/>
              <a:gd name="T38" fmla="*/ 91 w 111"/>
              <a:gd name="T39" fmla="*/ 19 h 111"/>
              <a:gd name="T40" fmla="*/ 33 w 111"/>
              <a:gd name="T41" fmla="*/ 81 h 111"/>
              <a:gd name="T42" fmla="*/ 32 w 111"/>
              <a:gd name="T43" fmla="*/ 80 h 111"/>
              <a:gd name="T44" fmla="*/ 11 w 111"/>
              <a:gd name="T45" fmla="*/ 72 h 111"/>
              <a:gd name="T46" fmla="*/ 36 w 111"/>
              <a:gd name="T47" fmla="*/ 83 h 111"/>
              <a:gd name="T48" fmla="*/ 36 w 111"/>
              <a:gd name="T49" fmla="*/ 83 h 111"/>
              <a:gd name="T50" fmla="*/ 101 w 111"/>
              <a:gd name="T51" fmla="*/ 13 h 111"/>
              <a:gd name="T52" fmla="*/ 45 w 111"/>
              <a:gd name="T53" fmla="*/ 100 h 111"/>
              <a:gd name="T54" fmla="*/ 36 w 111"/>
              <a:gd name="T55" fmla="*/ 83 h 111"/>
              <a:gd name="T56" fmla="*/ 88 w 111"/>
              <a:gd name="T57" fmla="*/ 103 h 111"/>
              <a:gd name="T58" fmla="*/ 58 w 111"/>
              <a:gd name="T59" fmla="*/ 91 h 111"/>
              <a:gd name="T60" fmla="*/ 56 w 111"/>
              <a:gd name="T61" fmla="*/ 90 h 111"/>
              <a:gd name="T62" fmla="*/ 101 w 111"/>
              <a:gd name="T63" fmla="*/ 20 h 111"/>
              <a:gd name="T64" fmla="*/ 88 w 111"/>
              <a:gd name="T65" fmla="*/ 103 h 111"/>
              <a:gd name="T66" fmla="*/ 88 w 111"/>
              <a:gd name="T67" fmla="*/ 103 h 111"/>
              <a:gd name="T68" fmla="*/ 88 w 111"/>
              <a:gd name="T69" fmla="*/ 10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1" h="111">
                <a:moveTo>
                  <a:pt x="109" y="1"/>
                </a:move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6" y="1"/>
                  <a:pt x="106" y="1"/>
                </a:cubicBezTo>
                <a:cubicBezTo>
                  <a:pt x="2" y="70"/>
                  <a:pt x="2" y="70"/>
                  <a:pt x="2" y="70"/>
                </a:cubicBezTo>
                <a:cubicBezTo>
                  <a:pt x="1" y="71"/>
                  <a:pt x="0" y="72"/>
                  <a:pt x="0" y="73"/>
                </a:cubicBezTo>
                <a:cubicBezTo>
                  <a:pt x="1" y="75"/>
                  <a:pt x="1" y="76"/>
                  <a:pt x="3" y="76"/>
                </a:cubicBezTo>
                <a:cubicBezTo>
                  <a:pt x="30" y="87"/>
                  <a:pt x="30" y="87"/>
                  <a:pt x="30" y="87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3" y="110"/>
                  <a:pt x="44" y="111"/>
                  <a:pt x="45" y="111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7" y="111"/>
                  <a:pt x="48" y="110"/>
                  <a:pt x="48" y="109"/>
                </a:cubicBezTo>
                <a:cubicBezTo>
                  <a:pt x="55" y="97"/>
                  <a:pt x="55" y="97"/>
                  <a:pt x="55" y="97"/>
                </a:cubicBezTo>
                <a:cubicBezTo>
                  <a:pt x="89" y="111"/>
                  <a:pt x="89" y="111"/>
                  <a:pt x="89" y="111"/>
                </a:cubicBezTo>
                <a:cubicBezTo>
                  <a:pt x="89" y="111"/>
                  <a:pt x="90" y="111"/>
                  <a:pt x="90" y="111"/>
                </a:cubicBezTo>
                <a:cubicBezTo>
                  <a:pt x="91" y="111"/>
                  <a:pt x="91" y="111"/>
                  <a:pt x="92" y="110"/>
                </a:cubicBezTo>
                <a:cubicBezTo>
                  <a:pt x="93" y="110"/>
                  <a:pt x="93" y="109"/>
                  <a:pt x="94" y="108"/>
                </a:cubicBezTo>
                <a:cubicBezTo>
                  <a:pt x="111" y="4"/>
                  <a:pt x="111" y="4"/>
                  <a:pt x="111" y="4"/>
                </a:cubicBezTo>
                <a:cubicBezTo>
                  <a:pt x="111" y="3"/>
                  <a:pt x="111" y="2"/>
                  <a:pt x="109" y="1"/>
                </a:cubicBezTo>
                <a:close/>
                <a:moveTo>
                  <a:pt x="11" y="72"/>
                </a:moveTo>
                <a:cubicBezTo>
                  <a:pt x="91" y="19"/>
                  <a:pt x="91" y="19"/>
                  <a:pt x="91" y="19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2" y="80"/>
                </a:cubicBezTo>
                <a:lnTo>
                  <a:pt x="11" y="72"/>
                </a:lnTo>
                <a:close/>
                <a:moveTo>
                  <a:pt x="36" y="83"/>
                </a:moveTo>
                <a:cubicBezTo>
                  <a:pt x="36" y="83"/>
                  <a:pt x="36" y="83"/>
                  <a:pt x="36" y="8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45" y="100"/>
                  <a:pt x="45" y="100"/>
                  <a:pt x="45" y="100"/>
                </a:cubicBezTo>
                <a:lnTo>
                  <a:pt x="36" y="83"/>
                </a:lnTo>
                <a:close/>
                <a:moveTo>
                  <a:pt x="88" y="103"/>
                </a:moveTo>
                <a:cubicBezTo>
                  <a:pt x="58" y="91"/>
                  <a:pt x="58" y="91"/>
                  <a:pt x="58" y="91"/>
                </a:cubicBezTo>
                <a:cubicBezTo>
                  <a:pt x="57" y="91"/>
                  <a:pt x="57" y="90"/>
                  <a:pt x="56" y="90"/>
                </a:cubicBezTo>
                <a:cubicBezTo>
                  <a:pt x="101" y="20"/>
                  <a:pt x="101" y="20"/>
                  <a:pt x="101" y="20"/>
                </a:cubicBezTo>
                <a:lnTo>
                  <a:pt x="88" y="103"/>
                </a:lnTo>
                <a:close/>
                <a:moveTo>
                  <a:pt x="88" y="103"/>
                </a:moveTo>
                <a:cubicBezTo>
                  <a:pt x="88" y="103"/>
                  <a:pt x="88" y="103"/>
                  <a:pt x="88" y="10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0B8AFD-3CB2-448B-81E8-6D5D42C695E5}"/>
              </a:ext>
            </a:extLst>
          </p:cNvPr>
          <p:cNvSpPr txBox="1"/>
          <p:nvPr/>
        </p:nvSpPr>
        <p:spPr>
          <a:xfrm>
            <a:off x="2502705" y="3826276"/>
            <a:ext cx="1199618" cy="555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</a:t>
            </a:r>
          </a:p>
          <a:p>
            <a:pPr>
              <a:lnSpc>
                <a:spcPts val="1800"/>
              </a:lnSpc>
            </a:pPr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</a:t>
            </a:r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id="{8182195C-8C67-464E-A28E-578368F46DD5}"/>
              </a:ext>
            </a:extLst>
          </p:cNvPr>
          <p:cNvSpPr>
            <a:spLocks/>
          </p:cNvSpPr>
          <p:nvPr/>
        </p:nvSpPr>
        <p:spPr bwMode="auto">
          <a:xfrm>
            <a:off x="2001179" y="4524727"/>
            <a:ext cx="1963882" cy="56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lorem ipsum your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mejurity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to lorem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kliend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and lorem ipsum texts</a:t>
            </a:r>
          </a:p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heading of and lorem. 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E99AB15-C031-4A65-B228-A53725583E95}"/>
              </a:ext>
            </a:extLst>
          </p:cNvPr>
          <p:cNvCxnSpPr/>
          <p:nvPr/>
        </p:nvCxnSpPr>
        <p:spPr>
          <a:xfrm>
            <a:off x="4539561" y="3927051"/>
            <a:ext cx="0" cy="105952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984ADB8-38EA-44E8-A7C0-B97B16B54182}"/>
              </a:ext>
            </a:extLst>
          </p:cNvPr>
          <p:cNvCxnSpPr/>
          <p:nvPr/>
        </p:nvCxnSpPr>
        <p:spPr>
          <a:xfrm>
            <a:off x="7652443" y="3927051"/>
            <a:ext cx="0" cy="105952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9C43204-9AFA-4754-8514-AFD72390FE4A}"/>
              </a:ext>
            </a:extLst>
          </p:cNvPr>
          <p:cNvGrpSpPr/>
          <p:nvPr/>
        </p:nvGrpSpPr>
        <p:grpSpPr>
          <a:xfrm>
            <a:off x="5114061" y="3927069"/>
            <a:ext cx="400050" cy="409575"/>
            <a:chOff x="5883276" y="3227388"/>
            <a:chExt cx="400050" cy="409575"/>
          </a:xfrm>
          <a:solidFill>
            <a:schemeClr val="bg1"/>
          </a:solidFill>
        </p:grpSpPr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9A956D20-1910-44BD-B8AC-57626C4EB3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3276" y="3227388"/>
              <a:ext cx="400050" cy="409575"/>
            </a:xfrm>
            <a:custGeom>
              <a:avLst/>
              <a:gdLst>
                <a:gd name="T0" fmla="*/ 110 w 111"/>
                <a:gd name="T1" fmla="*/ 39 h 111"/>
                <a:gd name="T2" fmla="*/ 104 w 111"/>
                <a:gd name="T3" fmla="*/ 39 h 111"/>
                <a:gd name="T4" fmla="*/ 72 w 111"/>
                <a:gd name="T5" fmla="*/ 71 h 111"/>
                <a:gd name="T6" fmla="*/ 27 w 111"/>
                <a:gd name="T7" fmla="*/ 91 h 111"/>
                <a:gd name="T8" fmla="*/ 20 w 111"/>
                <a:gd name="T9" fmla="*/ 84 h 111"/>
                <a:gd name="T10" fmla="*/ 40 w 111"/>
                <a:gd name="T11" fmla="*/ 39 h 111"/>
                <a:gd name="T12" fmla="*/ 72 w 111"/>
                <a:gd name="T13" fmla="*/ 7 h 111"/>
                <a:gd name="T14" fmla="*/ 72 w 111"/>
                <a:gd name="T15" fmla="*/ 1 h 111"/>
                <a:gd name="T16" fmla="*/ 67 w 111"/>
                <a:gd name="T17" fmla="*/ 1 h 111"/>
                <a:gd name="T18" fmla="*/ 34 w 111"/>
                <a:gd name="T19" fmla="*/ 35 h 111"/>
                <a:gd name="T20" fmla="*/ 0 w 111"/>
                <a:gd name="T21" fmla="*/ 111 h 111"/>
                <a:gd name="T22" fmla="*/ 76 w 111"/>
                <a:gd name="T23" fmla="*/ 77 h 111"/>
                <a:gd name="T24" fmla="*/ 110 w 111"/>
                <a:gd name="T25" fmla="*/ 44 h 111"/>
                <a:gd name="T26" fmla="*/ 110 w 111"/>
                <a:gd name="T27" fmla="*/ 39 h 111"/>
                <a:gd name="T28" fmla="*/ 110 w 111"/>
                <a:gd name="T29" fmla="*/ 39 h 111"/>
                <a:gd name="T30" fmla="*/ 110 w 111"/>
                <a:gd name="T31" fmla="*/ 3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11">
                  <a:moveTo>
                    <a:pt x="110" y="39"/>
                  </a:moveTo>
                  <a:cubicBezTo>
                    <a:pt x="108" y="37"/>
                    <a:pt x="106" y="37"/>
                    <a:pt x="104" y="39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3"/>
                    <a:pt x="72" y="1"/>
                  </a:cubicBezTo>
                  <a:cubicBezTo>
                    <a:pt x="71" y="0"/>
                    <a:pt x="68" y="0"/>
                    <a:pt x="67" y="1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1" y="43"/>
                    <a:pt x="111" y="40"/>
                    <a:pt x="110" y="39"/>
                  </a:cubicBezTo>
                  <a:close/>
                  <a:moveTo>
                    <a:pt x="110" y="39"/>
                  </a:moveTo>
                  <a:cubicBezTo>
                    <a:pt x="110" y="39"/>
                    <a:pt x="110" y="39"/>
                    <a:pt x="110" y="3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9" name="Freeform 7">
              <a:extLst>
                <a:ext uri="{FF2B5EF4-FFF2-40B4-BE49-F238E27FC236}">
                  <a16:creationId xmlns:a16="http://schemas.microsoft.com/office/drawing/2014/main" id="{DB157D15-814E-447D-9E49-14CE9E02BD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3938" y="3327401"/>
              <a:ext cx="139700" cy="144463"/>
            </a:xfrm>
            <a:custGeom>
              <a:avLst/>
              <a:gdLst>
                <a:gd name="T0" fmla="*/ 2 w 39"/>
                <a:gd name="T1" fmla="*/ 37 h 39"/>
                <a:gd name="T2" fmla="*/ 4 w 39"/>
                <a:gd name="T3" fmla="*/ 39 h 39"/>
                <a:gd name="T4" fmla="*/ 7 w 39"/>
                <a:gd name="T5" fmla="*/ 37 h 39"/>
                <a:gd name="T6" fmla="*/ 38 w 39"/>
                <a:gd name="T7" fmla="*/ 6 h 39"/>
                <a:gd name="T8" fmla="*/ 38 w 39"/>
                <a:gd name="T9" fmla="*/ 1 h 39"/>
                <a:gd name="T10" fmla="*/ 33 w 39"/>
                <a:gd name="T11" fmla="*/ 1 h 39"/>
                <a:gd name="T12" fmla="*/ 2 w 39"/>
                <a:gd name="T13" fmla="*/ 32 h 39"/>
                <a:gd name="T14" fmla="*/ 2 w 39"/>
                <a:gd name="T15" fmla="*/ 37 h 39"/>
                <a:gd name="T16" fmla="*/ 2 w 39"/>
                <a:gd name="T17" fmla="*/ 37 h 39"/>
                <a:gd name="T18" fmla="*/ 2 w 39"/>
                <a:gd name="T19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9">
                  <a:moveTo>
                    <a:pt x="2" y="37"/>
                  </a:moveTo>
                  <a:cubicBezTo>
                    <a:pt x="2" y="38"/>
                    <a:pt x="3" y="39"/>
                    <a:pt x="4" y="39"/>
                  </a:cubicBezTo>
                  <a:cubicBezTo>
                    <a:pt x="5" y="39"/>
                    <a:pt x="6" y="38"/>
                    <a:pt x="7" y="3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9" y="5"/>
                    <a:pt x="39" y="3"/>
                    <a:pt x="38" y="1"/>
                  </a:cubicBezTo>
                  <a:cubicBezTo>
                    <a:pt x="36" y="0"/>
                    <a:pt x="34" y="0"/>
                    <a:pt x="33" y="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4"/>
                    <a:pt x="0" y="36"/>
                    <a:pt x="2" y="37"/>
                  </a:cubicBezTo>
                  <a:close/>
                  <a:moveTo>
                    <a:pt x="2" y="37"/>
                  </a:moveTo>
                  <a:cubicBezTo>
                    <a:pt x="2" y="37"/>
                    <a:pt x="2" y="37"/>
                    <a:pt x="2" y="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2B677638-D910-4230-AEF8-DA54647DAF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3776" y="3297238"/>
              <a:ext cx="141288" cy="141288"/>
            </a:xfrm>
            <a:custGeom>
              <a:avLst/>
              <a:gdLst>
                <a:gd name="T0" fmla="*/ 2 w 39"/>
                <a:gd name="T1" fmla="*/ 37 h 38"/>
                <a:gd name="T2" fmla="*/ 4 w 39"/>
                <a:gd name="T3" fmla="*/ 38 h 38"/>
                <a:gd name="T4" fmla="*/ 7 w 39"/>
                <a:gd name="T5" fmla="*/ 37 h 38"/>
                <a:gd name="T6" fmla="*/ 38 w 39"/>
                <a:gd name="T7" fmla="*/ 6 h 38"/>
                <a:gd name="T8" fmla="*/ 38 w 39"/>
                <a:gd name="T9" fmla="*/ 1 h 38"/>
                <a:gd name="T10" fmla="*/ 33 w 39"/>
                <a:gd name="T11" fmla="*/ 1 h 38"/>
                <a:gd name="T12" fmla="*/ 2 w 39"/>
                <a:gd name="T13" fmla="*/ 32 h 38"/>
                <a:gd name="T14" fmla="*/ 2 w 39"/>
                <a:gd name="T15" fmla="*/ 37 h 38"/>
                <a:gd name="T16" fmla="*/ 2 w 39"/>
                <a:gd name="T17" fmla="*/ 37 h 38"/>
                <a:gd name="T18" fmla="*/ 2 w 39"/>
                <a:gd name="T19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8">
                  <a:moveTo>
                    <a:pt x="2" y="37"/>
                  </a:moveTo>
                  <a:cubicBezTo>
                    <a:pt x="2" y="38"/>
                    <a:pt x="3" y="38"/>
                    <a:pt x="4" y="38"/>
                  </a:cubicBezTo>
                  <a:cubicBezTo>
                    <a:pt x="5" y="38"/>
                    <a:pt x="6" y="38"/>
                    <a:pt x="7" y="3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9" y="5"/>
                    <a:pt x="39" y="3"/>
                    <a:pt x="38" y="1"/>
                  </a:cubicBezTo>
                  <a:cubicBezTo>
                    <a:pt x="36" y="0"/>
                    <a:pt x="34" y="0"/>
                    <a:pt x="33" y="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4"/>
                    <a:pt x="0" y="36"/>
                    <a:pt x="2" y="37"/>
                  </a:cubicBezTo>
                  <a:close/>
                  <a:moveTo>
                    <a:pt x="2" y="37"/>
                  </a:moveTo>
                  <a:cubicBezTo>
                    <a:pt x="2" y="37"/>
                    <a:pt x="2" y="37"/>
                    <a:pt x="2" y="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9E5F373A-0260-4772-9426-81AFE81227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5201" y="3268663"/>
              <a:ext cx="141288" cy="139700"/>
            </a:xfrm>
            <a:custGeom>
              <a:avLst/>
              <a:gdLst>
                <a:gd name="T0" fmla="*/ 2 w 39"/>
                <a:gd name="T1" fmla="*/ 37 h 38"/>
                <a:gd name="T2" fmla="*/ 4 w 39"/>
                <a:gd name="T3" fmla="*/ 38 h 38"/>
                <a:gd name="T4" fmla="*/ 7 w 39"/>
                <a:gd name="T5" fmla="*/ 37 h 38"/>
                <a:gd name="T6" fmla="*/ 38 w 39"/>
                <a:gd name="T7" fmla="*/ 6 h 38"/>
                <a:gd name="T8" fmla="*/ 38 w 39"/>
                <a:gd name="T9" fmla="*/ 1 h 38"/>
                <a:gd name="T10" fmla="*/ 32 w 39"/>
                <a:gd name="T11" fmla="*/ 1 h 38"/>
                <a:gd name="T12" fmla="*/ 2 w 39"/>
                <a:gd name="T13" fmla="*/ 32 h 38"/>
                <a:gd name="T14" fmla="*/ 2 w 39"/>
                <a:gd name="T15" fmla="*/ 37 h 38"/>
                <a:gd name="T16" fmla="*/ 2 w 39"/>
                <a:gd name="T17" fmla="*/ 37 h 38"/>
                <a:gd name="T18" fmla="*/ 2 w 39"/>
                <a:gd name="T19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8">
                  <a:moveTo>
                    <a:pt x="2" y="37"/>
                  </a:moveTo>
                  <a:cubicBezTo>
                    <a:pt x="2" y="38"/>
                    <a:pt x="3" y="38"/>
                    <a:pt x="4" y="38"/>
                  </a:cubicBezTo>
                  <a:cubicBezTo>
                    <a:pt x="5" y="38"/>
                    <a:pt x="6" y="38"/>
                    <a:pt x="7" y="3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9" y="5"/>
                    <a:pt x="39" y="3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3"/>
                    <a:pt x="0" y="36"/>
                    <a:pt x="2" y="37"/>
                  </a:cubicBezTo>
                  <a:close/>
                  <a:moveTo>
                    <a:pt x="2" y="37"/>
                  </a:moveTo>
                  <a:cubicBezTo>
                    <a:pt x="2" y="37"/>
                    <a:pt x="2" y="37"/>
                    <a:pt x="2" y="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A085121A-466F-4D8C-B913-4E43DC94C6C4}"/>
              </a:ext>
            </a:extLst>
          </p:cNvPr>
          <p:cNvSpPr txBox="1"/>
          <p:nvPr/>
        </p:nvSpPr>
        <p:spPr>
          <a:xfrm>
            <a:off x="5614794" y="3850882"/>
            <a:ext cx="13217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</a:t>
            </a:r>
          </a:p>
          <a:p>
            <a:pPr>
              <a:lnSpc>
                <a:spcPts val="1800"/>
              </a:lnSpc>
            </a:pPr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</a:p>
        </p:txBody>
      </p:sp>
      <p:sp>
        <p:nvSpPr>
          <p:cNvPr id="73" name="Rectangle 9">
            <a:extLst>
              <a:ext uri="{FF2B5EF4-FFF2-40B4-BE49-F238E27FC236}">
                <a16:creationId xmlns:a16="http://schemas.microsoft.com/office/drawing/2014/main" id="{A9D33AE2-BC78-4C93-A6DC-09E41216F861}"/>
              </a:ext>
            </a:extLst>
          </p:cNvPr>
          <p:cNvSpPr>
            <a:spLocks/>
          </p:cNvSpPr>
          <p:nvPr/>
        </p:nvSpPr>
        <p:spPr bwMode="auto">
          <a:xfrm>
            <a:off x="5114061" y="4500121"/>
            <a:ext cx="1963882" cy="56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lorem ipsum your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mejurity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to lorem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kliend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and lorem ipsum texts</a:t>
            </a:r>
          </a:p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heading of and lorem. 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3FB88B2-03B9-4CD7-8D36-31D0539BE6BF}"/>
              </a:ext>
            </a:extLst>
          </p:cNvPr>
          <p:cNvGrpSpPr/>
          <p:nvPr/>
        </p:nvGrpSpPr>
        <p:grpSpPr>
          <a:xfrm>
            <a:off x="8226942" y="3945373"/>
            <a:ext cx="441325" cy="376237"/>
            <a:chOff x="8845551" y="3238501"/>
            <a:chExt cx="441325" cy="376237"/>
          </a:xfrm>
          <a:solidFill>
            <a:schemeClr val="bg1"/>
          </a:solidFill>
        </p:grpSpPr>
        <p:sp>
          <p:nvSpPr>
            <p:cNvPr id="75" name="Freeform 10">
              <a:extLst>
                <a:ext uri="{FF2B5EF4-FFF2-40B4-BE49-F238E27FC236}">
                  <a16:creationId xmlns:a16="http://schemas.microsoft.com/office/drawing/2014/main" id="{C0D60280-14CC-4CB1-B956-9CB988C61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5551" y="3494088"/>
              <a:ext cx="441325" cy="120650"/>
            </a:xfrm>
            <a:custGeom>
              <a:avLst/>
              <a:gdLst>
                <a:gd name="T0" fmla="*/ 66 w 122"/>
                <a:gd name="T1" fmla="*/ 33 h 33"/>
                <a:gd name="T2" fmla="*/ 64 w 122"/>
                <a:gd name="T3" fmla="*/ 33 h 33"/>
                <a:gd name="T4" fmla="*/ 4 w 122"/>
                <a:gd name="T5" fmla="*/ 14 h 33"/>
                <a:gd name="T6" fmla="*/ 1 w 122"/>
                <a:gd name="T7" fmla="*/ 8 h 33"/>
                <a:gd name="T8" fmla="*/ 7 w 122"/>
                <a:gd name="T9" fmla="*/ 5 h 33"/>
                <a:gd name="T10" fmla="*/ 65 w 122"/>
                <a:gd name="T11" fmla="*/ 23 h 33"/>
                <a:gd name="T12" fmla="*/ 115 w 122"/>
                <a:gd name="T13" fmla="*/ 1 h 33"/>
                <a:gd name="T14" fmla="*/ 121 w 122"/>
                <a:gd name="T15" fmla="*/ 3 h 33"/>
                <a:gd name="T16" fmla="*/ 118 w 122"/>
                <a:gd name="T17" fmla="*/ 9 h 33"/>
                <a:gd name="T18" fmla="*/ 67 w 122"/>
                <a:gd name="T19" fmla="*/ 32 h 33"/>
                <a:gd name="T20" fmla="*/ 66 w 122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33">
                  <a:moveTo>
                    <a:pt x="66" y="33"/>
                  </a:moveTo>
                  <a:cubicBezTo>
                    <a:pt x="65" y="33"/>
                    <a:pt x="65" y="33"/>
                    <a:pt x="64" y="3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3"/>
                    <a:pt x="0" y="11"/>
                    <a:pt x="1" y="8"/>
                  </a:cubicBezTo>
                  <a:cubicBezTo>
                    <a:pt x="2" y="6"/>
                    <a:pt x="4" y="4"/>
                    <a:pt x="7" y="5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0"/>
                    <a:pt x="120" y="1"/>
                    <a:pt x="121" y="3"/>
                  </a:cubicBezTo>
                  <a:cubicBezTo>
                    <a:pt x="122" y="6"/>
                    <a:pt x="121" y="8"/>
                    <a:pt x="118" y="9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6" y="33"/>
                    <a:pt x="66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6F57CE3D-7286-4406-B4A8-30FC01021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5551" y="3424238"/>
              <a:ext cx="441325" cy="120650"/>
            </a:xfrm>
            <a:custGeom>
              <a:avLst/>
              <a:gdLst>
                <a:gd name="T0" fmla="*/ 66 w 122"/>
                <a:gd name="T1" fmla="*/ 33 h 33"/>
                <a:gd name="T2" fmla="*/ 64 w 122"/>
                <a:gd name="T3" fmla="*/ 33 h 33"/>
                <a:gd name="T4" fmla="*/ 4 w 122"/>
                <a:gd name="T5" fmla="*/ 15 h 33"/>
                <a:gd name="T6" fmla="*/ 1 w 122"/>
                <a:gd name="T7" fmla="*/ 9 h 33"/>
                <a:gd name="T8" fmla="*/ 7 w 122"/>
                <a:gd name="T9" fmla="*/ 6 h 33"/>
                <a:gd name="T10" fmla="*/ 65 w 122"/>
                <a:gd name="T11" fmla="*/ 24 h 33"/>
                <a:gd name="T12" fmla="*/ 115 w 122"/>
                <a:gd name="T13" fmla="*/ 1 h 33"/>
                <a:gd name="T14" fmla="*/ 121 w 122"/>
                <a:gd name="T15" fmla="*/ 4 h 33"/>
                <a:gd name="T16" fmla="*/ 118 w 122"/>
                <a:gd name="T17" fmla="*/ 10 h 33"/>
                <a:gd name="T18" fmla="*/ 67 w 122"/>
                <a:gd name="T19" fmla="*/ 33 h 33"/>
                <a:gd name="T20" fmla="*/ 66 w 122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33">
                  <a:moveTo>
                    <a:pt x="66" y="33"/>
                  </a:moveTo>
                  <a:cubicBezTo>
                    <a:pt x="65" y="33"/>
                    <a:pt x="65" y="33"/>
                    <a:pt x="64" y="3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4"/>
                    <a:pt x="0" y="11"/>
                    <a:pt x="1" y="9"/>
                  </a:cubicBezTo>
                  <a:cubicBezTo>
                    <a:pt x="2" y="6"/>
                    <a:pt x="4" y="5"/>
                    <a:pt x="7" y="6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0"/>
                    <a:pt x="120" y="1"/>
                    <a:pt x="121" y="4"/>
                  </a:cubicBezTo>
                  <a:cubicBezTo>
                    <a:pt x="122" y="6"/>
                    <a:pt x="121" y="9"/>
                    <a:pt x="118" y="10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66" y="33"/>
                    <a:pt x="66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10AE4D64-D96C-443F-8716-A973153411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50313" y="3238501"/>
              <a:ext cx="414338" cy="239713"/>
            </a:xfrm>
            <a:custGeom>
              <a:avLst/>
              <a:gdLst>
                <a:gd name="T0" fmla="*/ 65 w 115"/>
                <a:gd name="T1" fmla="*/ 65 h 65"/>
                <a:gd name="T2" fmla="*/ 63 w 115"/>
                <a:gd name="T3" fmla="*/ 65 h 65"/>
                <a:gd name="T4" fmla="*/ 3 w 115"/>
                <a:gd name="T5" fmla="*/ 46 h 65"/>
                <a:gd name="T6" fmla="*/ 0 w 115"/>
                <a:gd name="T7" fmla="*/ 42 h 65"/>
                <a:gd name="T8" fmla="*/ 3 w 115"/>
                <a:gd name="T9" fmla="*/ 37 h 65"/>
                <a:gd name="T10" fmla="*/ 36 w 115"/>
                <a:gd name="T11" fmla="*/ 23 h 65"/>
                <a:gd name="T12" fmla="*/ 46 w 115"/>
                <a:gd name="T13" fmla="*/ 5 h 65"/>
                <a:gd name="T14" fmla="*/ 48 w 115"/>
                <a:gd name="T15" fmla="*/ 1 h 65"/>
                <a:gd name="T16" fmla="*/ 52 w 115"/>
                <a:gd name="T17" fmla="*/ 0 h 65"/>
                <a:gd name="T18" fmla="*/ 112 w 115"/>
                <a:gd name="T19" fmla="*/ 15 h 65"/>
                <a:gd name="T20" fmla="*/ 115 w 115"/>
                <a:gd name="T21" fmla="*/ 19 h 65"/>
                <a:gd name="T22" fmla="*/ 115 w 115"/>
                <a:gd name="T23" fmla="*/ 20 h 65"/>
                <a:gd name="T24" fmla="*/ 99 w 115"/>
                <a:gd name="T25" fmla="*/ 50 h 65"/>
                <a:gd name="T26" fmla="*/ 67 w 115"/>
                <a:gd name="T27" fmla="*/ 64 h 65"/>
                <a:gd name="T28" fmla="*/ 65 w 115"/>
                <a:gd name="T29" fmla="*/ 65 h 65"/>
                <a:gd name="T30" fmla="*/ 18 w 115"/>
                <a:gd name="T31" fmla="*/ 41 h 65"/>
                <a:gd name="T32" fmla="*/ 64 w 115"/>
                <a:gd name="T33" fmla="*/ 55 h 65"/>
                <a:gd name="T34" fmla="*/ 95 w 115"/>
                <a:gd name="T35" fmla="*/ 41 h 65"/>
                <a:gd name="T36" fmla="*/ 106 w 115"/>
                <a:gd name="T37" fmla="*/ 23 h 65"/>
                <a:gd name="T38" fmla="*/ 55 w 115"/>
                <a:gd name="T39" fmla="*/ 10 h 65"/>
                <a:gd name="T40" fmla="*/ 40 w 115"/>
                <a:gd name="T41" fmla="*/ 32 h 65"/>
                <a:gd name="T42" fmla="*/ 18 w 115"/>
                <a:gd name="T43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" h="65">
                  <a:moveTo>
                    <a:pt x="65" y="65"/>
                  </a:moveTo>
                  <a:cubicBezTo>
                    <a:pt x="64" y="65"/>
                    <a:pt x="64" y="65"/>
                    <a:pt x="63" y="6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" y="45"/>
                    <a:pt x="0" y="44"/>
                    <a:pt x="0" y="42"/>
                  </a:cubicBezTo>
                  <a:cubicBezTo>
                    <a:pt x="0" y="40"/>
                    <a:pt x="1" y="38"/>
                    <a:pt x="3" y="37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3" y="20"/>
                    <a:pt x="46" y="17"/>
                    <a:pt x="46" y="5"/>
                  </a:cubicBezTo>
                  <a:cubicBezTo>
                    <a:pt x="46" y="3"/>
                    <a:pt x="47" y="2"/>
                    <a:pt x="48" y="1"/>
                  </a:cubicBezTo>
                  <a:cubicBezTo>
                    <a:pt x="49" y="0"/>
                    <a:pt x="51" y="0"/>
                    <a:pt x="52" y="0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4" y="15"/>
                    <a:pt x="115" y="17"/>
                    <a:pt x="115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34"/>
                    <a:pt x="115" y="43"/>
                    <a:pt x="99" y="50"/>
                  </a:cubicBezTo>
                  <a:cubicBezTo>
                    <a:pt x="87" y="55"/>
                    <a:pt x="67" y="64"/>
                    <a:pt x="67" y="64"/>
                  </a:cubicBezTo>
                  <a:cubicBezTo>
                    <a:pt x="66" y="65"/>
                    <a:pt x="65" y="65"/>
                    <a:pt x="65" y="65"/>
                  </a:cubicBezTo>
                  <a:close/>
                  <a:moveTo>
                    <a:pt x="18" y="41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69" y="53"/>
                    <a:pt x="85" y="45"/>
                    <a:pt x="95" y="41"/>
                  </a:cubicBezTo>
                  <a:cubicBezTo>
                    <a:pt x="105" y="37"/>
                    <a:pt x="106" y="34"/>
                    <a:pt x="106" y="23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4" y="20"/>
                    <a:pt x="51" y="27"/>
                    <a:pt x="40" y="32"/>
                  </a:cubicBezTo>
                  <a:lnTo>
                    <a:pt x="18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54F58B4-059B-4F1B-9CFD-389252D67DD8}"/>
              </a:ext>
            </a:extLst>
          </p:cNvPr>
          <p:cNvSpPr txBox="1"/>
          <p:nvPr/>
        </p:nvSpPr>
        <p:spPr>
          <a:xfrm>
            <a:off x="8748312" y="3852517"/>
            <a:ext cx="1199618" cy="555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Branding</a:t>
            </a:r>
          </a:p>
          <a:p>
            <a:pPr>
              <a:lnSpc>
                <a:spcPts val="1800"/>
              </a:lnSpc>
            </a:pPr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</a:t>
            </a:r>
          </a:p>
        </p:txBody>
      </p:sp>
      <p:sp>
        <p:nvSpPr>
          <p:cNvPr id="79" name="Rectangle 9">
            <a:extLst>
              <a:ext uri="{FF2B5EF4-FFF2-40B4-BE49-F238E27FC236}">
                <a16:creationId xmlns:a16="http://schemas.microsoft.com/office/drawing/2014/main" id="{DE1A1669-02F7-4B2C-8592-24D62235A444}"/>
              </a:ext>
            </a:extLst>
          </p:cNvPr>
          <p:cNvSpPr>
            <a:spLocks/>
          </p:cNvSpPr>
          <p:nvPr/>
        </p:nvSpPr>
        <p:spPr bwMode="auto">
          <a:xfrm>
            <a:off x="8226942" y="4498486"/>
            <a:ext cx="1963882" cy="56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lorem ipsum your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mejurity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to lorem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kliend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and lorem ipsum texts</a:t>
            </a:r>
          </a:p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heading of and lorem.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C70EFC7-A9C0-48C1-BFA7-1AB85ED6B8ED}"/>
              </a:ext>
            </a:extLst>
          </p:cNvPr>
          <p:cNvSpPr txBox="1"/>
          <p:nvPr/>
        </p:nvSpPr>
        <p:spPr>
          <a:xfrm>
            <a:off x="715081" y="1758119"/>
            <a:ext cx="3249980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3500"/>
              </a:lnSpc>
            </a:pPr>
            <a:r>
              <a:rPr lang="en-US" sz="4000" b="1" dirty="0">
                <a:solidFill>
                  <a:schemeClr val="accent6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SERVICE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0F32BC6-4A0C-4711-BA0F-A2B622D87218}"/>
              </a:ext>
            </a:extLst>
          </p:cNvPr>
          <p:cNvCxnSpPr>
            <a:cxnSpLocks/>
          </p:cNvCxnSpPr>
          <p:nvPr/>
        </p:nvCxnSpPr>
        <p:spPr>
          <a:xfrm>
            <a:off x="3200400" y="2353447"/>
            <a:ext cx="13391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B983F1-81AC-48EC-98BA-E7270573F50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150958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4FD09173-BFB9-4A74-886E-166432A0C7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A58EEC2-4E64-4168-A546-4CDB4304DD2A}"/>
              </a:ext>
            </a:extLst>
          </p:cNvPr>
          <p:cNvGrpSpPr/>
          <p:nvPr/>
        </p:nvGrpSpPr>
        <p:grpSpPr>
          <a:xfrm>
            <a:off x="3004457" y="2754126"/>
            <a:ext cx="6183086" cy="1349748"/>
            <a:chOff x="3003662" y="4712289"/>
            <a:chExt cx="6183086" cy="1349748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E531A45-2DE6-4104-8555-2046B9A1F428}"/>
                </a:ext>
              </a:extLst>
            </p:cNvPr>
            <p:cNvSpPr txBox="1"/>
            <p:nvPr/>
          </p:nvSpPr>
          <p:spPr>
            <a:xfrm>
              <a:off x="3850394" y="5525914"/>
              <a:ext cx="448962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7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PRESENTATION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4A0F602-93E6-400B-BDD7-7A477CAC8337}"/>
                </a:ext>
              </a:extLst>
            </p:cNvPr>
            <p:cNvCxnSpPr/>
            <p:nvPr/>
          </p:nvCxnSpPr>
          <p:spPr>
            <a:xfrm>
              <a:off x="5456577" y="6062037"/>
              <a:ext cx="127725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BC8FC26-3C58-47F8-BBBE-6DB67347CF9B}"/>
                </a:ext>
              </a:extLst>
            </p:cNvPr>
            <p:cNvSpPr txBox="1"/>
            <p:nvPr/>
          </p:nvSpPr>
          <p:spPr>
            <a:xfrm>
              <a:off x="3003662" y="4712289"/>
              <a:ext cx="6183086" cy="665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5000"/>
                </a:lnSpc>
              </a:pPr>
              <a:r>
                <a:rPr lang="en-US" sz="2800" b="1" spc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 PORTFOLIO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B1046D-F3EC-4735-9279-BD7708A5A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81157432"/>
      </p:ext>
    </p:extLst>
  </p:cSld>
  <p:clrMapOvr>
    <a:masterClrMapping/>
  </p:clrMapOvr>
  <p:transition spd="slow"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DCB1C443-F55A-4558-BB01-2F4CDDF4D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id="{01C56A88-8A2B-4FE6-92F5-F4E8F283A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33" name="Date Placeholder 13">
            <a:extLst>
              <a:ext uri="{FF2B5EF4-FFF2-40B4-BE49-F238E27FC236}">
                <a16:creationId xmlns:a16="http://schemas.microsoft.com/office/drawing/2014/main" id="{0F4C55A0-D821-48E1-A5B1-65D7E8A8DC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C0D0C50-4D43-4E3E-99A3-9AD39BF6A6D1}" type="datetimeFigureOut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A2D8AE1-6BFC-48E9-A715-434B98C06409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Our Timeline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E86CC8-0E3A-4EEC-B3DC-1891F1317E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068613A-045D-4730-89A1-BF2157DD5C3C}"/>
              </a:ext>
            </a:extLst>
          </p:cNvPr>
          <p:cNvSpPr/>
          <p:nvPr/>
        </p:nvSpPr>
        <p:spPr>
          <a:xfrm>
            <a:off x="949556" y="2298237"/>
            <a:ext cx="2459672" cy="1229836"/>
          </a:xfrm>
          <a:custGeom>
            <a:avLst/>
            <a:gdLst>
              <a:gd name="connsiteX0" fmla="*/ 1229836 w 2459672"/>
              <a:gd name="connsiteY0" fmla="*/ 0 h 1229836"/>
              <a:gd name="connsiteX1" fmla="*/ 2459672 w 2459672"/>
              <a:gd name="connsiteY1" fmla="*/ 1229836 h 1229836"/>
              <a:gd name="connsiteX2" fmla="*/ 1927543 w 2459672"/>
              <a:gd name="connsiteY2" fmla="*/ 1229836 h 1229836"/>
              <a:gd name="connsiteX3" fmla="*/ 1913368 w 2459672"/>
              <a:gd name="connsiteY3" fmla="*/ 1089225 h 1229836"/>
              <a:gd name="connsiteX4" fmla="*/ 1229837 w 2459672"/>
              <a:gd name="connsiteY4" fmla="*/ 532132 h 1229836"/>
              <a:gd name="connsiteX5" fmla="*/ 546306 w 2459672"/>
              <a:gd name="connsiteY5" fmla="*/ 1089225 h 1229836"/>
              <a:gd name="connsiteX6" fmla="*/ 532131 w 2459672"/>
              <a:gd name="connsiteY6" fmla="*/ 1229836 h 1229836"/>
              <a:gd name="connsiteX7" fmla="*/ 0 w 2459672"/>
              <a:gd name="connsiteY7" fmla="*/ 1229836 h 1229836"/>
              <a:gd name="connsiteX8" fmla="*/ 1229836 w 2459672"/>
              <a:gd name="connsiteY8" fmla="*/ 0 h 12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6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6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C895B88-70BA-4D45-B9BA-3A3BFDF3B8D4}"/>
              </a:ext>
            </a:extLst>
          </p:cNvPr>
          <p:cNvSpPr/>
          <p:nvPr/>
        </p:nvSpPr>
        <p:spPr>
          <a:xfrm>
            <a:off x="4828249" y="2298237"/>
            <a:ext cx="2459672" cy="1229836"/>
          </a:xfrm>
          <a:custGeom>
            <a:avLst/>
            <a:gdLst>
              <a:gd name="connsiteX0" fmla="*/ 1229836 w 2459672"/>
              <a:gd name="connsiteY0" fmla="*/ 0 h 1229836"/>
              <a:gd name="connsiteX1" fmla="*/ 2459672 w 2459672"/>
              <a:gd name="connsiteY1" fmla="*/ 1229836 h 1229836"/>
              <a:gd name="connsiteX2" fmla="*/ 1927543 w 2459672"/>
              <a:gd name="connsiteY2" fmla="*/ 1229836 h 1229836"/>
              <a:gd name="connsiteX3" fmla="*/ 1913368 w 2459672"/>
              <a:gd name="connsiteY3" fmla="*/ 1089225 h 1229836"/>
              <a:gd name="connsiteX4" fmla="*/ 1229837 w 2459672"/>
              <a:gd name="connsiteY4" fmla="*/ 532132 h 1229836"/>
              <a:gd name="connsiteX5" fmla="*/ 546306 w 2459672"/>
              <a:gd name="connsiteY5" fmla="*/ 1089225 h 1229836"/>
              <a:gd name="connsiteX6" fmla="*/ 532131 w 2459672"/>
              <a:gd name="connsiteY6" fmla="*/ 1229836 h 1229836"/>
              <a:gd name="connsiteX7" fmla="*/ 0 w 2459672"/>
              <a:gd name="connsiteY7" fmla="*/ 1229836 h 1229836"/>
              <a:gd name="connsiteX8" fmla="*/ 1229836 w 2459672"/>
              <a:gd name="connsiteY8" fmla="*/ 0 h 12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6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6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5AE0B1D-4719-4632-86B7-2BA271248138}"/>
              </a:ext>
            </a:extLst>
          </p:cNvPr>
          <p:cNvSpPr/>
          <p:nvPr/>
        </p:nvSpPr>
        <p:spPr>
          <a:xfrm>
            <a:off x="8782773" y="2298237"/>
            <a:ext cx="2459672" cy="1229836"/>
          </a:xfrm>
          <a:custGeom>
            <a:avLst/>
            <a:gdLst>
              <a:gd name="connsiteX0" fmla="*/ 1229836 w 2459672"/>
              <a:gd name="connsiteY0" fmla="*/ 0 h 1229836"/>
              <a:gd name="connsiteX1" fmla="*/ 2459672 w 2459672"/>
              <a:gd name="connsiteY1" fmla="*/ 1229836 h 1229836"/>
              <a:gd name="connsiteX2" fmla="*/ 1927543 w 2459672"/>
              <a:gd name="connsiteY2" fmla="*/ 1229836 h 1229836"/>
              <a:gd name="connsiteX3" fmla="*/ 1913368 w 2459672"/>
              <a:gd name="connsiteY3" fmla="*/ 1089225 h 1229836"/>
              <a:gd name="connsiteX4" fmla="*/ 1229837 w 2459672"/>
              <a:gd name="connsiteY4" fmla="*/ 532132 h 1229836"/>
              <a:gd name="connsiteX5" fmla="*/ 546306 w 2459672"/>
              <a:gd name="connsiteY5" fmla="*/ 1089225 h 1229836"/>
              <a:gd name="connsiteX6" fmla="*/ 532131 w 2459672"/>
              <a:gd name="connsiteY6" fmla="*/ 1229836 h 1229836"/>
              <a:gd name="connsiteX7" fmla="*/ 0 w 2459672"/>
              <a:gd name="connsiteY7" fmla="*/ 1229836 h 1229836"/>
              <a:gd name="connsiteX8" fmla="*/ 1229836 w 2459672"/>
              <a:gd name="connsiteY8" fmla="*/ 0 h 12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6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6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87D07CB-7278-4060-97CC-790D52598B4B}"/>
              </a:ext>
            </a:extLst>
          </p:cNvPr>
          <p:cNvGrpSpPr/>
          <p:nvPr/>
        </p:nvGrpSpPr>
        <p:grpSpPr>
          <a:xfrm>
            <a:off x="1816461" y="3313103"/>
            <a:ext cx="729890" cy="729890"/>
            <a:chOff x="1683904" y="1602390"/>
            <a:chExt cx="729890" cy="729890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26600A90-B236-4A3E-A2AC-1C486F957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0838" y="1802629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4C655B1-6322-4622-89CB-E971B2264658}"/>
                </a:ext>
              </a:extLst>
            </p:cNvPr>
            <p:cNvSpPr/>
            <p:nvPr/>
          </p:nvSpPr>
          <p:spPr>
            <a:xfrm>
              <a:off x="1683904" y="160239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99E6DD2-2109-4234-B718-6BA7F1066BD2}"/>
              </a:ext>
            </a:extLst>
          </p:cNvPr>
          <p:cNvGrpSpPr/>
          <p:nvPr/>
        </p:nvGrpSpPr>
        <p:grpSpPr>
          <a:xfrm>
            <a:off x="1197253" y="4534948"/>
            <a:ext cx="1955522" cy="547335"/>
            <a:chOff x="1123408" y="2423885"/>
            <a:chExt cx="1955522" cy="54733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D6E5E5-6B03-4C38-82E1-0E1D209E8A02}"/>
                </a:ext>
              </a:extLst>
            </p:cNvPr>
            <p:cNvSpPr txBox="1"/>
            <p:nvPr/>
          </p:nvSpPr>
          <p:spPr>
            <a:xfrm>
              <a:off x="1123408" y="2423885"/>
              <a:ext cx="195552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049DB5D-126E-4855-90F0-C66EB1B7DDAD}"/>
                </a:ext>
              </a:extLst>
            </p:cNvPr>
            <p:cNvSpPr txBox="1"/>
            <p:nvPr/>
          </p:nvSpPr>
          <p:spPr>
            <a:xfrm>
              <a:off x="1522228" y="2694221"/>
              <a:ext cx="11578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178CD4F-9994-466E-AC97-506CE417C0EB}"/>
              </a:ext>
            </a:extLst>
          </p:cNvPr>
          <p:cNvGrpSpPr/>
          <p:nvPr/>
        </p:nvGrpSpPr>
        <p:grpSpPr>
          <a:xfrm>
            <a:off x="3780633" y="3313103"/>
            <a:ext cx="729890" cy="729890"/>
            <a:chOff x="4145239" y="1646489"/>
            <a:chExt cx="729890" cy="729890"/>
          </a:xfrm>
        </p:grpSpPr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id="{9678CA11-EBA1-4F5C-8F80-615AA22BE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574" y="1865541"/>
              <a:ext cx="355221" cy="291786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32356B5-5795-481B-97D1-ECCAA7785909}"/>
                </a:ext>
              </a:extLst>
            </p:cNvPr>
            <p:cNvSpPr/>
            <p:nvPr/>
          </p:nvSpPr>
          <p:spPr>
            <a:xfrm rot="10800000">
              <a:off x="4145239" y="1646489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9B38560-3ECD-49C0-BAC4-326682E68CB5}"/>
              </a:ext>
            </a:extLst>
          </p:cNvPr>
          <p:cNvGrpSpPr/>
          <p:nvPr/>
        </p:nvGrpSpPr>
        <p:grpSpPr>
          <a:xfrm>
            <a:off x="3103703" y="2298237"/>
            <a:ext cx="2083750" cy="547335"/>
            <a:chOff x="1059294" y="2423885"/>
            <a:chExt cx="2083750" cy="54733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8858D82-B5BE-4607-B884-203C10367B88}"/>
                </a:ext>
              </a:extLst>
            </p:cNvPr>
            <p:cNvSpPr txBox="1"/>
            <p:nvPr/>
          </p:nvSpPr>
          <p:spPr>
            <a:xfrm>
              <a:off x="1059294" y="2423885"/>
              <a:ext cx="20837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9BB8450-6EDB-4892-9883-28CDD2284666}"/>
                </a:ext>
              </a:extLst>
            </p:cNvPr>
            <p:cNvSpPr txBox="1"/>
            <p:nvPr/>
          </p:nvSpPr>
          <p:spPr>
            <a:xfrm>
              <a:off x="1560449" y="2694221"/>
              <a:ext cx="1081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5355D71-FFF9-4598-AFDB-664D3BD9664E}"/>
              </a:ext>
            </a:extLst>
          </p:cNvPr>
          <p:cNvGrpSpPr/>
          <p:nvPr/>
        </p:nvGrpSpPr>
        <p:grpSpPr>
          <a:xfrm>
            <a:off x="5693140" y="3313103"/>
            <a:ext cx="729890" cy="729890"/>
            <a:chOff x="3013714" y="2148363"/>
            <a:chExt cx="729890" cy="729890"/>
          </a:xfrm>
        </p:grpSpPr>
        <p:sp>
          <p:nvSpPr>
            <p:cNvPr id="55" name="Freeform 5">
              <a:extLst>
                <a:ext uri="{FF2B5EF4-FFF2-40B4-BE49-F238E27FC236}">
                  <a16:creationId xmlns:a16="http://schemas.microsoft.com/office/drawing/2014/main" id="{D69050E4-133B-41D8-B4B4-DCF3B9E4AE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5456" y="2348961"/>
              <a:ext cx="326404" cy="328695"/>
            </a:xfrm>
            <a:custGeom>
              <a:avLst/>
              <a:gdLst>
                <a:gd name="T0" fmla="*/ 187 w 187"/>
                <a:gd name="T1" fmla="*/ 9 h 187"/>
                <a:gd name="T2" fmla="*/ 185 w 187"/>
                <a:gd name="T3" fmla="*/ 2 h 187"/>
                <a:gd name="T4" fmla="*/ 178 w 187"/>
                <a:gd name="T5" fmla="*/ 0 h 187"/>
                <a:gd name="T6" fmla="*/ 121 w 187"/>
                <a:gd name="T7" fmla="*/ 39 h 187"/>
                <a:gd name="T8" fmla="*/ 93 w 187"/>
                <a:gd name="T9" fmla="*/ 39 h 187"/>
                <a:gd name="T10" fmla="*/ 94 w 187"/>
                <a:gd name="T11" fmla="*/ 35 h 187"/>
                <a:gd name="T12" fmla="*/ 89 w 187"/>
                <a:gd name="T13" fmla="*/ 28 h 187"/>
                <a:gd name="T14" fmla="*/ 82 w 187"/>
                <a:gd name="T15" fmla="*/ 28 h 187"/>
                <a:gd name="T16" fmla="*/ 73 w 187"/>
                <a:gd name="T17" fmla="*/ 33 h 187"/>
                <a:gd name="T18" fmla="*/ 72 w 187"/>
                <a:gd name="T19" fmla="*/ 26 h 187"/>
                <a:gd name="T20" fmla="*/ 65 w 187"/>
                <a:gd name="T21" fmla="*/ 21 h 187"/>
                <a:gd name="T22" fmla="*/ 56 w 187"/>
                <a:gd name="T23" fmla="*/ 28 h 187"/>
                <a:gd name="T24" fmla="*/ 31 w 187"/>
                <a:gd name="T25" fmla="*/ 21 h 187"/>
                <a:gd name="T26" fmla="*/ 19 w 187"/>
                <a:gd name="T27" fmla="*/ 31 h 187"/>
                <a:gd name="T28" fmla="*/ 20 w 187"/>
                <a:gd name="T29" fmla="*/ 38 h 187"/>
                <a:gd name="T30" fmla="*/ 69 w 187"/>
                <a:gd name="T31" fmla="*/ 65 h 187"/>
                <a:gd name="T32" fmla="*/ 50 w 187"/>
                <a:gd name="T33" fmla="*/ 117 h 187"/>
                <a:gd name="T34" fmla="*/ 10 w 187"/>
                <a:gd name="T35" fmla="*/ 117 h 187"/>
                <a:gd name="T36" fmla="*/ 5 w 187"/>
                <a:gd name="T37" fmla="*/ 118 h 187"/>
                <a:gd name="T38" fmla="*/ 0 w 187"/>
                <a:gd name="T39" fmla="*/ 125 h 187"/>
                <a:gd name="T40" fmla="*/ 29 w 187"/>
                <a:gd name="T41" fmla="*/ 142 h 187"/>
                <a:gd name="T42" fmla="*/ 32 w 187"/>
                <a:gd name="T43" fmla="*/ 145 h 187"/>
                <a:gd name="T44" fmla="*/ 33 w 187"/>
                <a:gd name="T45" fmla="*/ 155 h 187"/>
                <a:gd name="T46" fmla="*/ 33 w 187"/>
                <a:gd name="T47" fmla="*/ 155 h 187"/>
                <a:gd name="T48" fmla="*/ 42 w 187"/>
                <a:gd name="T49" fmla="*/ 155 h 187"/>
                <a:gd name="T50" fmla="*/ 45 w 187"/>
                <a:gd name="T51" fmla="*/ 159 h 187"/>
                <a:gd name="T52" fmla="*/ 62 w 187"/>
                <a:gd name="T53" fmla="*/ 187 h 187"/>
                <a:gd name="T54" fmla="*/ 65 w 187"/>
                <a:gd name="T55" fmla="*/ 186 h 187"/>
                <a:gd name="T56" fmla="*/ 71 w 187"/>
                <a:gd name="T57" fmla="*/ 177 h 187"/>
                <a:gd name="T58" fmla="*/ 67 w 187"/>
                <a:gd name="T59" fmla="*/ 140 h 187"/>
                <a:gd name="T60" fmla="*/ 108 w 187"/>
                <a:gd name="T61" fmla="*/ 105 h 187"/>
                <a:gd name="T62" fmla="*/ 123 w 187"/>
                <a:gd name="T63" fmla="*/ 119 h 187"/>
                <a:gd name="T64" fmla="*/ 153 w 187"/>
                <a:gd name="T65" fmla="*/ 170 h 187"/>
                <a:gd name="T66" fmla="*/ 165 w 187"/>
                <a:gd name="T67" fmla="*/ 160 h 187"/>
                <a:gd name="T68" fmla="*/ 166 w 187"/>
                <a:gd name="T69" fmla="*/ 154 h 187"/>
                <a:gd name="T70" fmla="*/ 165 w 187"/>
                <a:gd name="T71" fmla="*/ 126 h 187"/>
                <a:gd name="T72" fmla="*/ 165 w 187"/>
                <a:gd name="T73" fmla="*/ 119 h 187"/>
                <a:gd name="T74" fmla="*/ 157 w 187"/>
                <a:gd name="T75" fmla="*/ 114 h 187"/>
                <a:gd name="T76" fmla="*/ 153 w 187"/>
                <a:gd name="T77" fmla="*/ 111 h 187"/>
                <a:gd name="T78" fmla="*/ 161 w 187"/>
                <a:gd name="T79" fmla="*/ 102 h 187"/>
                <a:gd name="T80" fmla="*/ 155 w 187"/>
                <a:gd name="T81" fmla="*/ 94 h 187"/>
                <a:gd name="T82" fmla="*/ 148 w 187"/>
                <a:gd name="T83" fmla="*/ 94 h 187"/>
                <a:gd name="T84" fmla="*/ 141 w 187"/>
                <a:gd name="T85" fmla="*/ 72 h 187"/>
                <a:gd name="T86" fmla="*/ 175 w 187"/>
                <a:gd name="T87" fmla="*/ 38 h 187"/>
                <a:gd name="T88" fmla="*/ 175 w 187"/>
                <a:gd name="T89" fmla="*/ 3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" h="187">
                  <a:moveTo>
                    <a:pt x="175" y="38"/>
                  </a:moveTo>
                  <a:cubicBezTo>
                    <a:pt x="183" y="27"/>
                    <a:pt x="187" y="17"/>
                    <a:pt x="187" y="9"/>
                  </a:cubicBezTo>
                  <a:cubicBezTo>
                    <a:pt x="187" y="7"/>
                    <a:pt x="187" y="5"/>
                    <a:pt x="186" y="3"/>
                  </a:cubicBezTo>
                  <a:cubicBezTo>
                    <a:pt x="186" y="3"/>
                    <a:pt x="186" y="2"/>
                    <a:pt x="185" y="2"/>
                  </a:cubicBezTo>
                  <a:cubicBezTo>
                    <a:pt x="185" y="2"/>
                    <a:pt x="184" y="1"/>
                    <a:pt x="184" y="1"/>
                  </a:cubicBezTo>
                  <a:cubicBezTo>
                    <a:pt x="183" y="0"/>
                    <a:pt x="181" y="0"/>
                    <a:pt x="178" y="0"/>
                  </a:cubicBezTo>
                  <a:cubicBezTo>
                    <a:pt x="171" y="0"/>
                    <a:pt x="160" y="4"/>
                    <a:pt x="150" y="12"/>
                  </a:cubicBezTo>
                  <a:cubicBezTo>
                    <a:pt x="141" y="18"/>
                    <a:pt x="133" y="27"/>
                    <a:pt x="121" y="39"/>
                  </a:cubicBezTo>
                  <a:cubicBezTo>
                    <a:pt x="119" y="41"/>
                    <a:pt x="117" y="43"/>
                    <a:pt x="115" y="46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38"/>
                    <a:pt x="94" y="37"/>
                    <a:pt x="94" y="35"/>
                  </a:cubicBezTo>
                  <a:cubicBezTo>
                    <a:pt x="94" y="34"/>
                    <a:pt x="94" y="33"/>
                    <a:pt x="93" y="32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7"/>
                    <a:pt x="87" y="26"/>
                    <a:pt x="85" y="26"/>
                  </a:cubicBezTo>
                  <a:cubicBezTo>
                    <a:pt x="84" y="26"/>
                    <a:pt x="83" y="27"/>
                    <a:pt x="82" y="28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2"/>
                    <a:pt x="74" y="31"/>
                    <a:pt x="74" y="30"/>
                  </a:cubicBezTo>
                  <a:cubicBezTo>
                    <a:pt x="74" y="29"/>
                    <a:pt x="73" y="27"/>
                    <a:pt x="72" y="26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7" y="21"/>
                    <a:pt x="66" y="21"/>
                    <a:pt x="65" y="21"/>
                  </a:cubicBezTo>
                  <a:cubicBezTo>
                    <a:pt x="63" y="21"/>
                    <a:pt x="62" y="21"/>
                    <a:pt x="61" y="22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30" y="21"/>
                    <a:pt x="28" y="21"/>
                    <a:pt x="27" y="23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3"/>
                    <a:pt x="18" y="34"/>
                  </a:cubicBezTo>
                  <a:cubicBezTo>
                    <a:pt x="18" y="36"/>
                    <a:pt x="19" y="37"/>
                    <a:pt x="20" y="38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68" y="65"/>
                    <a:pt x="69" y="65"/>
                    <a:pt x="69" y="65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70" y="92"/>
                    <a:pt x="59" y="105"/>
                    <a:pt x="50" y="117"/>
                  </a:cubicBezTo>
                  <a:cubicBezTo>
                    <a:pt x="49" y="118"/>
                    <a:pt x="48" y="119"/>
                    <a:pt x="47" y="120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8" y="117"/>
                    <a:pt x="6" y="117"/>
                    <a:pt x="5" y="118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0" y="124"/>
                    <a:pt x="0" y="125"/>
                  </a:cubicBezTo>
                  <a:cubicBezTo>
                    <a:pt x="0" y="127"/>
                    <a:pt x="1" y="129"/>
                    <a:pt x="3" y="130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29" y="142"/>
                    <a:pt x="30" y="143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31" y="147"/>
                    <a:pt x="31" y="148"/>
                    <a:pt x="31" y="150"/>
                  </a:cubicBezTo>
                  <a:cubicBezTo>
                    <a:pt x="31" y="152"/>
                    <a:pt x="31" y="153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6"/>
                    <a:pt x="36" y="156"/>
                    <a:pt x="37" y="156"/>
                  </a:cubicBezTo>
                  <a:cubicBezTo>
                    <a:pt x="39" y="156"/>
                    <a:pt x="41" y="156"/>
                    <a:pt x="42" y="15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45" y="158"/>
                    <a:pt x="45" y="158"/>
                    <a:pt x="45" y="159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6"/>
                    <a:pt x="60" y="187"/>
                    <a:pt x="62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3" y="187"/>
                    <a:pt x="64" y="187"/>
                    <a:pt x="65" y="186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1" y="179"/>
                    <a:pt x="71" y="177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8" y="139"/>
                    <a:pt x="69" y="138"/>
                    <a:pt x="70" y="138"/>
                  </a:cubicBezTo>
                  <a:cubicBezTo>
                    <a:pt x="82" y="129"/>
                    <a:pt x="95" y="117"/>
                    <a:pt x="108" y="105"/>
                  </a:cubicBezTo>
                  <a:cubicBezTo>
                    <a:pt x="122" y="118"/>
                    <a:pt x="122" y="118"/>
                    <a:pt x="122" y="118"/>
                  </a:cubicBezTo>
                  <a:cubicBezTo>
                    <a:pt x="122" y="118"/>
                    <a:pt x="122" y="119"/>
                    <a:pt x="123" y="119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50" y="169"/>
                    <a:pt x="152" y="170"/>
                    <a:pt x="153" y="170"/>
                  </a:cubicBezTo>
                  <a:cubicBezTo>
                    <a:pt x="155" y="170"/>
                    <a:pt x="156" y="169"/>
                    <a:pt x="157" y="168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6" y="159"/>
                    <a:pt x="166" y="158"/>
                    <a:pt x="166" y="156"/>
                  </a:cubicBezTo>
                  <a:cubicBezTo>
                    <a:pt x="166" y="155"/>
                    <a:pt x="166" y="155"/>
                    <a:pt x="166" y="154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5" y="126"/>
                    <a:pt x="165" y="126"/>
                    <a:pt x="165" y="126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1"/>
                    <a:pt x="166" y="120"/>
                    <a:pt x="165" y="119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4"/>
                    <a:pt x="159" y="114"/>
                    <a:pt x="157" y="114"/>
                  </a:cubicBezTo>
                  <a:cubicBezTo>
                    <a:pt x="156" y="114"/>
                    <a:pt x="155" y="114"/>
                    <a:pt x="154" y="115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9" y="105"/>
                    <a:pt x="159" y="105"/>
                    <a:pt x="159" y="105"/>
                  </a:cubicBezTo>
                  <a:cubicBezTo>
                    <a:pt x="160" y="104"/>
                    <a:pt x="161" y="103"/>
                    <a:pt x="161" y="102"/>
                  </a:cubicBezTo>
                  <a:cubicBezTo>
                    <a:pt x="161" y="100"/>
                    <a:pt x="160" y="99"/>
                    <a:pt x="159" y="98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4" y="93"/>
                    <a:pt x="153" y="93"/>
                    <a:pt x="152" y="93"/>
                  </a:cubicBezTo>
                  <a:cubicBezTo>
                    <a:pt x="150" y="93"/>
                    <a:pt x="149" y="93"/>
                    <a:pt x="148" y="94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4" y="70"/>
                    <a:pt x="146" y="68"/>
                    <a:pt x="148" y="66"/>
                  </a:cubicBezTo>
                  <a:cubicBezTo>
                    <a:pt x="160" y="54"/>
                    <a:pt x="169" y="46"/>
                    <a:pt x="175" y="38"/>
                  </a:cubicBezTo>
                  <a:close/>
                  <a:moveTo>
                    <a:pt x="175" y="38"/>
                  </a:moveTo>
                  <a:cubicBezTo>
                    <a:pt x="175" y="38"/>
                    <a:pt x="175" y="38"/>
                    <a:pt x="175" y="38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9163DAE-9F05-483C-A426-67AD907D8665}"/>
                </a:ext>
              </a:extLst>
            </p:cNvPr>
            <p:cNvSpPr/>
            <p:nvPr/>
          </p:nvSpPr>
          <p:spPr>
            <a:xfrm rot="10800000">
              <a:off x="3013714" y="2148363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E37DA6E-1DE6-45C1-BB3E-C295788616C9}"/>
              </a:ext>
            </a:extLst>
          </p:cNvPr>
          <p:cNvGrpSpPr/>
          <p:nvPr/>
        </p:nvGrpSpPr>
        <p:grpSpPr>
          <a:xfrm>
            <a:off x="5022267" y="4534948"/>
            <a:ext cx="2071636" cy="547335"/>
            <a:chOff x="1065351" y="2423885"/>
            <a:chExt cx="2071636" cy="54733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852F614-0007-403C-AF7A-6377913745A7}"/>
                </a:ext>
              </a:extLst>
            </p:cNvPr>
            <p:cNvSpPr txBox="1"/>
            <p:nvPr/>
          </p:nvSpPr>
          <p:spPr>
            <a:xfrm>
              <a:off x="1065351" y="2423885"/>
              <a:ext cx="207163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3B6D307-EF4B-466A-BCBC-8FD7799BE5D5}"/>
                </a:ext>
              </a:extLst>
            </p:cNvPr>
            <p:cNvSpPr txBox="1"/>
            <p:nvPr/>
          </p:nvSpPr>
          <p:spPr>
            <a:xfrm>
              <a:off x="1569783" y="2694221"/>
              <a:ext cx="10627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4521001-AD4E-4619-8630-AD031418B607}"/>
              </a:ext>
            </a:extLst>
          </p:cNvPr>
          <p:cNvGrpSpPr/>
          <p:nvPr/>
        </p:nvGrpSpPr>
        <p:grpSpPr>
          <a:xfrm>
            <a:off x="9647664" y="3313103"/>
            <a:ext cx="729890" cy="729890"/>
            <a:chOff x="8277462" y="2132258"/>
            <a:chExt cx="729890" cy="729890"/>
          </a:xfrm>
        </p:grpSpPr>
        <p:sp>
          <p:nvSpPr>
            <p:cNvPr id="61" name="AutoShape 9">
              <a:extLst>
                <a:ext uri="{FF2B5EF4-FFF2-40B4-BE49-F238E27FC236}">
                  <a16:creationId xmlns:a16="http://schemas.microsoft.com/office/drawing/2014/main" id="{2A59A558-10D5-4978-9C55-D23FC5CA6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4692" y="2332856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7DC469E-BC9F-4FB0-84DA-D39D55CCCBAA}"/>
                </a:ext>
              </a:extLst>
            </p:cNvPr>
            <p:cNvSpPr/>
            <p:nvPr/>
          </p:nvSpPr>
          <p:spPr>
            <a:xfrm>
              <a:off x="8277462" y="213225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6DB88C5-578B-4D86-BB19-9FF8E38D83CC}"/>
              </a:ext>
            </a:extLst>
          </p:cNvPr>
          <p:cNvGrpSpPr/>
          <p:nvPr/>
        </p:nvGrpSpPr>
        <p:grpSpPr>
          <a:xfrm>
            <a:off x="7031435" y="2298237"/>
            <a:ext cx="2110542" cy="547335"/>
            <a:chOff x="1045898" y="2423885"/>
            <a:chExt cx="2110542" cy="54733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F96501E-B977-459A-AB26-39052EA07DFC}"/>
                </a:ext>
              </a:extLst>
            </p:cNvPr>
            <p:cNvSpPr txBox="1"/>
            <p:nvPr/>
          </p:nvSpPr>
          <p:spPr>
            <a:xfrm>
              <a:off x="1045898" y="2423885"/>
              <a:ext cx="211054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37C04CB-82FD-4450-A93A-FEA11464D852}"/>
                </a:ext>
              </a:extLst>
            </p:cNvPr>
            <p:cNvSpPr txBox="1"/>
            <p:nvPr/>
          </p:nvSpPr>
          <p:spPr>
            <a:xfrm>
              <a:off x="1575218" y="2694221"/>
              <a:ext cx="10519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EAF8A1F-443E-4107-91FE-7C186F9DDB73}"/>
              </a:ext>
            </a:extLst>
          </p:cNvPr>
          <p:cNvGrpSpPr/>
          <p:nvPr/>
        </p:nvGrpSpPr>
        <p:grpSpPr>
          <a:xfrm>
            <a:off x="8987223" y="4534948"/>
            <a:ext cx="2050772" cy="547335"/>
            <a:chOff x="1075783" y="2423885"/>
            <a:chExt cx="2050772" cy="547335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5D76110-F1E8-4129-AF5E-55865A04A5C2}"/>
                </a:ext>
              </a:extLst>
            </p:cNvPr>
            <p:cNvSpPr txBox="1"/>
            <p:nvPr/>
          </p:nvSpPr>
          <p:spPr>
            <a:xfrm>
              <a:off x="1075783" y="2423885"/>
              <a:ext cx="205077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409027C-06A5-49A4-9423-5A0100D698F6}"/>
                </a:ext>
              </a:extLst>
            </p:cNvPr>
            <p:cNvSpPr txBox="1"/>
            <p:nvPr/>
          </p:nvSpPr>
          <p:spPr>
            <a:xfrm>
              <a:off x="1573466" y="2694221"/>
              <a:ext cx="10554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DE6D733-386C-49A4-B957-1A4C9EEB51E6}"/>
              </a:ext>
            </a:extLst>
          </p:cNvPr>
          <p:cNvCxnSpPr>
            <a:stCxn id="44" idx="4"/>
          </p:cNvCxnSpPr>
          <p:nvPr/>
        </p:nvCxnSpPr>
        <p:spPr>
          <a:xfrm>
            <a:off x="2181406" y="4042993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69637EE-6355-4B9A-BDCA-28E414715327}"/>
              </a:ext>
            </a:extLst>
          </p:cNvPr>
          <p:cNvCxnSpPr/>
          <p:nvPr/>
        </p:nvCxnSpPr>
        <p:spPr>
          <a:xfrm>
            <a:off x="6058085" y="4042993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F5E2E95-F52B-4DE3-8508-611F23878833}"/>
              </a:ext>
            </a:extLst>
          </p:cNvPr>
          <p:cNvCxnSpPr/>
          <p:nvPr/>
        </p:nvCxnSpPr>
        <p:spPr>
          <a:xfrm>
            <a:off x="10012609" y="4042993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F4C3871-CB78-4D87-A741-8C9A24C6AA0E}"/>
              </a:ext>
            </a:extLst>
          </p:cNvPr>
          <p:cNvCxnSpPr/>
          <p:nvPr/>
        </p:nvCxnSpPr>
        <p:spPr>
          <a:xfrm>
            <a:off x="4145578" y="2890811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3059D99-C094-49C3-B579-08C542290261}"/>
              </a:ext>
            </a:extLst>
          </p:cNvPr>
          <p:cNvCxnSpPr/>
          <p:nvPr/>
        </p:nvCxnSpPr>
        <p:spPr>
          <a:xfrm>
            <a:off x="8086706" y="2890811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B9289C6-EDB1-4A7B-9FE0-B49AF8F48894}"/>
              </a:ext>
            </a:extLst>
          </p:cNvPr>
          <p:cNvGrpSpPr/>
          <p:nvPr/>
        </p:nvGrpSpPr>
        <p:grpSpPr>
          <a:xfrm>
            <a:off x="7721761" y="3313103"/>
            <a:ext cx="729890" cy="729890"/>
            <a:chOff x="4882252" y="2132258"/>
            <a:chExt cx="729890" cy="729890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958636B-5833-4252-8856-8BD76CF8D90C}"/>
                </a:ext>
              </a:extLst>
            </p:cNvPr>
            <p:cNvGrpSpPr/>
            <p:nvPr/>
          </p:nvGrpSpPr>
          <p:grpSpPr>
            <a:xfrm>
              <a:off x="5100306" y="2341080"/>
              <a:ext cx="293782" cy="312247"/>
              <a:chOff x="6670357" y="2277094"/>
              <a:chExt cx="555626" cy="590551"/>
            </a:xfrm>
            <a:solidFill>
              <a:schemeClr val="tx1"/>
            </a:solidFill>
          </p:grpSpPr>
          <p:sp>
            <p:nvSpPr>
              <p:cNvPr id="77" name="Rectangle 10">
                <a:extLst>
                  <a:ext uri="{FF2B5EF4-FFF2-40B4-BE49-F238E27FC236}">
                    <a16:creationId xmlns:a16="http://schemas.microsoft.com/office/drawing/2014/main" id="{053C10B4-8576-40A3-AEB0-AF6D2697C4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11">
                <a:extLst>
                  <a:ext uri="{FF2B5EF4-FFF2-40B4-BE49-F238E27FC236}">
                    <a16:creationId xmlns:a16="http://schemas.microsoft.com/office/drawing/2014/main" id="{463E5A5B-98DE-4CB2-8DC2-5560C952A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">
                <a:extLst>
                  <a:ext uri="{FF2B5EF4-FFF2-40B4-BE49-F238E27FC236}">
                    <a16:creationId xmlns:a16="http://schemas.microsoft.com/office/drawing/2014/main" id="{F2FDE054-9525-42A7-B360-DB53511F34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3">
                <a:extLst>
                  <a:ext uri="{FF2B5EF4-FFF2-40B4-BE49-F238E27FC236}">
                    <a16:creationId xmlns:a16="http://schemas.microsoft.com/office/drawing/2014/main" id="{E5E923DD-B076-4F2A-BF16-3CEC6EB640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4">
                <a:extLst>
                  <a:ext uri="{FF2B5EF4-FFF2-40B4-BE49-F238E27FC236}">
                    <a16:creationId xmlns:a16="http://schemas.microsoft.com/office/drawing/2014/main" id="{19D092A9-94E6-42FE-99A7-A8401EC1AA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5">
                <a:extLst>
                  <a:ext uri="{FF2B5EF4-FFF2-40B4-BE49-F238E27FC236}">
                    <a16:creationId xmlns:a16="http://schemas.microsoft.com/office/drawing/2014/main" id="{06F99F31-A15F-4C41-8CBD-F95159B62C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6">
                <a:extLst>
                  <a:ext uri="{FF2B5EF4-FFF2-40B4-BE49-F238E27FC236}">
                    <a16:creationId xmlns:a16="http://schemas.microsoft.com/office/drawing/2014/main" id="{A1D15544-A5EB-4C20-8EF0-26AF3A3181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7">
                <a:extLst>
                  <a:ext uri="{FF2B5EF4-FFF2-40B4-BE49-F238E27FC236}">
                    <a16:creationId xmlns:a16="http://schemas.microsoft.com/office/drawing/2014/main" id="{D55E2D6A-49F9-4D3E-9CCE-1CC3C5F194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8">
                <a:extLst>
                  <a:ext uri="{FF2B5EF4-FFF2-40B4-BE49-F238E27FC236}">
                    <a16:creationId xmlns:a16="http://schemas.microsoft.com/office/drawing/2014/main" id="{FB77A09F-E4D4-453B-BB99-18F1C066F3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9">
                <a:extLst>
                  <a:ext uri="{FF2B5EF4-FFF2-40B4-BE49-F238E27FC236}">
                    <a16:creationId xmlns:a16="http://schemas.microsoft.com/office/drawing/2014/main" id="{B9A26B6C-7394-43C8-AD49-1313BA6D07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0">
                <a:extLst>
                  <a:ext uri="{FF2B5EF4-FFF2-40B4-BE49-F238E27FC236}">
                    <a16:creationId xmlns:a16="http://schemas.microsoft.com/office/drawing/2014/main" id="{2D72780C-2937-4C57-83D2-E106EFFECD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1">
                <a:extLst>
                  <a:ext uri="{FF2B5EF4-FFF2-40B4-BE49-F238E27FC236}">
                    <a16:creationId xmlns:a16="http://schemas.microsoft.com/office/drawing/2014/main" id="{0B9F7D69-D24D-4E19-B84D-FC5BE8E97A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EEB4D77D-77C7-425C-99A3-7E695C492FD0}"/>
                </a:ext>
              </a:extLst>
            </p:cNvPr>
            <p:cNvSpPr/>
            <p:nvPr/>
          </p:nvSpPr>
          <p:spPr>
            <a:xfrm>
              <a:off x="4882252" y="213225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227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9">
            <a:extLst>
              <a:ext uri="{FF2B5EF4-FFF2-40B4-BE49-F238E27FC236}">
                <a16:creationId xmlns:a16="http://schemas.microsoft.com/office/drawing/2014/main" id="{64FC6E13-D579-4167-95F0-96BD2130B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B97B8247-00D3-4CAF-8D19-57D164C883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29" name="Date Placeholder 13">
            <a:extLst>
              <a:ext uri="{FF2B5EF4-FFF2-40B4-BE49-F238E27FC236}">
                <a16:creationId xmlns:a16="http://schemas.microsoft.com/office/drawing/2014/main" id="{60710D10-026B-4A58-B521-0FA887D290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C0D0C50-4D43-4E3E-99A3-9AD39BF6A6D1}" type="datetimeFigureOut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123" name="Freeform 5">
            <a:extLst>
              <a:ext uri="{FF2B5EF4-FFF2-40B4-BE49-F238E27FC236}">
                <a16:creationId xmlns:a16="http://schemas.microsoft.com/office/drawing/2014/main" id="{CB171EAA-1F7C-4475-96A4-E1CFAB0B0B09}"/>
              </a:ext>
            </a:extLst>
          </p:cNvPr>
          <p:cNvSpPr>
            <a:spLocks/>
          </p:cNvSpPr>
          <p:nvPr/>
        </p:nvSpPr>
        <p:spPr bwMode="auto">
          <a:xfrm>
            <a:off x="1525918" y="3341790"/>
            <a:ext cx="2588968" cy="1199831"/>
          </a:xfrm>
          <a:custGeom>
            <a:avLst/>
            <a:gdLst>
              <a:gd name="T0" fmla="*/ 0 w 21600"/>
              <a:gd name="T1" fmla="+- 0 21600 457"/>
              <a:gd name="T2" fmla="*/ 21600 h 21143"/>
              <a:gd name="T3" fmla="*/ 21600 w 21600"/>
              <a:gd name="T4" fmla="+- 0 21600 457"/>
              <a:gd name="T5" fmla="*/ 21600 h 21143"/>
              <a:gd name="T6" fmla="*/ 15139 w 21600"/>
              <a:gd name="T7" fmla="+- 0 9855 457"/>
              <a:gd name="T8" fmla="*/ 9855 h 21143"/>
              <a:gd name="T9" fmla="*/ 10324 w 21600"/>
              <a:gd name="T10" fmla="+- 0 507 457"/>
              <a:gd name="T11" fmla="*/ 507 h 21143"/>
              <a:gd name="T12" fmla="*/ 5061 w 21600"/>
              <a:gd name="T13" fmla="+- 0 14452 457"/>
              <a:gd name="T14" fmla="*/ 14452 h 21143"/>
              <a:gd name="T15" fmla="*/ 0 w 21600"/>
              <a:gd name="T16" fmla="+- 0 21600 457"/>
              <a:gd name="T17" fmla="*/ 21600 h 21143"/>
              <a:gd name="T18" fmla="*/ 0 w 21600"/>
              <a:gd name="T19" fmla="+- 0 21600 457"/>
              <a:gd name="T20" fmla="*/ 21600 h 2114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  <a:cxn ang="0">
                <a:pos x="T12" y="T14"/>
              </a:cxn>
              <a:cxn ang="0">
                <a:pos x="T15" y="T17"/>
              </a:cxn>
              <a:cxn ang="0">
                <a:pos x="T18" y="T20"/>
              </a:cxn>
            </a:cxnLst>
            <a:rect l="0" t="0" r="r" b="b"/>
            <a:pathLst>
              <a:path w="21600" h="21143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4" name="Freeform 6">
            <a:extLst>
              <a:ext uri="{FF2B5EF4-FFF2-40B4-BE49-F238E27FC236}">
                <a16:creationId xmlns:a16="http://schemas.microsoft.com/office/drawing/2014/main" id="{C586B5BD-C118-4E60-8AA2-D029ADC9DCCA}"/>
              </a:ext>
            </a:extLst>
          </p:cNvPr>
          <p:cNvSpPr>
            <a:spLocks/>
          </p:cNvSpPr>
          <p:nvPr/>
        </p:nvSpPr>
        <p:spPr bwMode="auto">
          <a:xfrm>
            <a:off x="3148552" y="2700104"/>
            <a:ext cx="2581723" cy="1841517"/>
          </a:xfrm>
          <a:custGeom>
            <a:avLst/>
            <a:gdLst>
              <a:gd name="T0" fmla="*/ 0 w 21600"/>
              <a:gd name="T1" fmla="+- 0 21600 457"/>
              <a:gd name="T2" fmla="*/ 21600 h 21143"/>
              <a:gd name="T3" fmla="*/ 21600 w 21600"/>
              <a:gd name="T4" fmla="+- 0 21600 457"/>
              <a:gd name="T5" fmla="*/ 21600 h 21143"/>
              <a:gd name="T6" fmla="*/ 15139 w 21600"/>
              <a:gd name="T7" fmla="+- 0 9855 457"/>
              <a:gd name="T8" fmla="*/ 9855 h 21143"/>
              <a:gd name="T9" fmla="*/ 10324 w 21600"/>
              <a:gd name="T10" fmla="+- 0 507 457"/>
              <a:gd name="T11" fmla="*/ 507 h 21143"/>
              <a:gd name="T12" fmla="*/ 5061 w 21600"/>
              <a:gd name="T13" fmla="+- 0 14452 457"/>
              <a:gd name="T14" fmla="*/ 14452 h 21143"/>
              <a:gd name="T15" fmla="*/ 0 w 21600"/>
              <a:gd name="T16" fmla="+- 0 21600 457"/>
              <a:gd name="T17" fmla="*/ 21600 h 21143"/>
              <a:gd name="T18" fmla="*/ 0 w 21600"/>
              <a:gd name="T19" fmla="+- 0 21600 457"/>
              <a:gd name="T20" fmla="*/ 21600 h 2114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  <a:cxn ang="0">
                <a:pos x="T12" y="T14"/>
              </a:cxn>
              <a:cxn ang="0">
                <a:pos x="T15" y="T17"/>
              </a:cxn>
              <a:cxn ang="0">
                <a:pos x="T18" y="T20"/>
              </a:cxn>
            </a:cxnLst>
            <a:rect l="0" t="0" r="r" b="b"/>
            <a:pathLst>
              <a:path w="21600" h="21143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5" name="Freeform 7">
            <a:extLst>
              <a:ext uri="{FF2B5EF4-FFF2-40B4-BE49-F238E27FC236}">
                <a16:creationId xmlns:a16="http://schemas.microsoft.com/office/drawing/2014/main" id="{14C2CD69-0910-47D7-B20C-4A0D5DC1CC41}"/>
              </a:ext>
            </a:extLst>
          </p:cNvPr>
          <p:cNvSpPr>
            <a:spLocks/>
          </p:cNvSpPr>
          <p:nvPr/>
        </p:nvSpPr>
        <p:spPr bwMode="auto">
          <a:xfrm>
            <a:off x="4862454" y="2141957"/>
            <a:ext cx="2587517" cy="2399664"/>
          </a:xfrm>
          <a:custGeom>
            <a:avLst/>
            <a:gdLst>
              <a:gd name="T0" fmla="*/ 0 w 21600"/>
              <a:gd name="T1" fmla="+- 0 21600 457"/>
              <a:gd name="T2" fmla="*/ 21600 h 21143"/>
              <a:gd name="T3" fmla="*/ 21600 w 21600"/>
              <a:gd name="T4" fmla="+- 0 21600 457"/>
              <a:gd name="T5" fmla="*/ 21600 h 21143"/>
              <a:gd name="T6" fmla="*/ 15139 w 21600"/>
              <a:gd name="T7" fmla="+- 0 9855 457"/>
              <a:gd name="T8" fmla="*/ 9855 h 21143"/>
              <a:gd name="T9" fmla="*/ 10324 w 21600"/>
              <a:gd name="T10" fmla="+- 0 507 457"/>
              <a:gd name="T11" fmla="*/ 507 h 21143"/>
              <a:gd name="T12" fmla="*/ 5061 w 21600"/>
              <a:gd name="T13" fmla="+- 0 14452 457"/>
              <a:gd name="T14" fmla="*/ 14452 h 21143"/>
              <a:gd name="T15" fmla="*/ 0 w 21600"/>
              <a:gd name="T16" fmla="+- 0 21600 457"/>
              <a:gd name="T17" fmla="*/ 21600 h 21143"/>
              <a:gd name="T18" fmla="*/ 0 w 21600"/>
              <a:gd name="T19" fmla="+- 0 21600 457"/>
              <a:gd name="T20" fmla="*/ 21600 h 2114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  <a:cxn ang="0">
                <a:pos x="T12" y="T14"/>
              </a:cxn>
              <a:cxn ang="0">
                <a:pos x="T15" y="T17"/>
              </a:cxn>
              <a:cxn ang="0">
                <a:pos x="T18" y="T20"/>
              </a:cxn>
            </a:cxnLst>
            <a:rect l="0" t="0" r="r" b="b"/>
            <a:pathLst>
              <a:path w="21600" h="21143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6" name="Freeform 8">
            <a:extLst>
              <a:ext uri="{FF2B5EF4-FFF2-40B4-BE49-F238E27FC236}">
                <a16:creationId xmlns:a16="http://schemas.microsoft.com/office/drawing/2014/main" id="{9E251259-F7ED-47C4-A449-3A8F7F8A141C}"/>
              </a:ext>
            </a:extLst>
          </p:cNvPr>
          <p:cNvSpPr>
            <a:spLocks/>
          </p:cNvSpPr>
          <p:nvPr/>
        </p:nvSpPr>
        <p:spPr bwMode="auto">
          <a:xfrm>
            <a:off x="6480736" y="2700106"/>
            <a:ext cx="2588968" cy="1841515"/>
          </a:xfrm>
          <a:custGeom>
            <a:avLst/>
            <a:gdLst>
              <a:gd name="T0" fmla="*/ 0 w 21600"/>
              <a:gd name="T1" fmla="+- 0 21600 457"/>
              <a:gd name="T2" fmla="*/ 21600 h 21143"/>
              <a:gd name="T3" fmla="*/ 21600 w 21600"/>
              <a:gd name="T4" fmla="+- 0 21600 457"/>
              <a:gd name="T5" fmla="*/ 21600 h 21143"/>
              <a:gd name="T6" fmla="*/ 15139 w 21600"/>
              <a:gd name="T7" fmla="+- 0 9855 457"/>
              <a:gd name="T8" fmla="*/ 9855 h 21143"/>
              <a:gd name="T9" fmla="*/ 10324 w 21600"/>
              <a:gd name="T10" fmla="+- 0 507 457"/>
              <a:gd name="T11" fmla="*/ 507 h 21143"/>
              <a:gd name="T12" fmla="*/ 5061 w 21600"/>
              <a:gd name="T13" fmla="+- 0 14452 457"/>
              <a:gd name="T14" fmla="*/ 14452 h 21143"/>
              <a:gd name="T15" fmla="*/ 0 w 21600"/>
              <a:gd name="T16" fmla="+- 0 21600 457"/>
              <a:gd name="T17" fmla="*/ 21600 h 21143"/>
              <a:gd name="T18" fmla="*/ 0 w 21600"/>
              <a:gd name="T19" fmla="+- 0 21600 457"/>
              <a:gd name="T20" fmla="*/ 21600 h 2114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  <a:cxn ang="0">
                <a:pos x="T12" y="T14"/>
              </a:cxn>
              <a:cxn ang="0">
                <a:pos x="T15" y="T17"/>
              </a:cxn>
              <a:cxn ang="0">
                <a:pos x="T18" y="T20"/>
              </a:cxn>
            </a:cxnLst>
            <a:rect l="0" t="0" r="r" b="b"/>
            <a:pathLst>
              <a:path w="21600" h="21143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82C33E66-FF3F-4F98-9420-E7F52A1E5262}"/>
              </a:ext>
            </a:extLst>
          </p:cNvPr>
          <p:cNvSpPr/>
          <p:nvPr/>
        </p:nvSpPr>
        <p:spPr bwMode="auto">
          <a:xfrm>
            <a:off x="2518506" y="2469006"/>
            <a:ext cx="603791" cy="603791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A781F2F7-FC69-4A5E-AAD0-FA025E1C27D5}"/>
              </a:ext>
            </a:extLst>
          </p:cNvPr>
          <p:cNvSpPr/>
          <p:nvPr/>
        </p:nvSpPr>
        <p:spPr bwMode="auto">
          <a:xfrm>
            <a:off x="4136723" y="1840062"/>
            <a:ext cx="603791" cy="603791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30668FA2-DD55-4468-AB8B-8718AB7F9EE7}"/>
              </a:ext>
            </a:extLst>
          </p:cNvPr>
          <p:cNvSpPr/>
          <p:nvPr/>
        </p:nvSpPr>
        <p:spPr bwMode="auto">
          <a:xfrm>
            <a:off x="5854317" y="1236271"/>
            <a:ext cx="603791" cy="603791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8FEB2605-348C-4533-A5E1-89A515101739}"/>
              </a:ext>
            </a:extLst>
          </p:cNvPr>
          <p:cNvSpPr/>
          <p:nvPr/>
        </p:nvSpPr>
        <p:spPr bwMode="auto">
          <a:xfrm>
            <a:off x="7473323" y="1840062"/>
            <a:ext cx="603791" cy="603791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1" name="Freeform 5">
            <a:extLst>
              <a:ext uri="{FF2B5EF4-FFF2-40B4-BE49-F238E27FC236}">
                <a16:creationId xmlns:a16="http://schemas.microsoft.com/office/drawing/2014/main" id="{5E4FE79C-E828-4138-B6AE-F8E0B764FDA1}"/>
              </a:ext>
            </a:extLst>
          </p:cNvPr>
          <p:cNvSpPr>
            <a:spLocks/>
          </p:cNvSpPr>
          <p:nvPr/>
        </p:nvSpPr>
        <p:spPr bwMode="auto">
          <a:xfrm>
            <a:off x="8077114" y="3341790"/>
            <a:ext cx="2588968" cy="1199831"/>
          </a:xfrm>
          <a:custGeom>
            <a:avLst/>
            <a:gdLst>
              <a:gd name="T0" fmla="*/ 0 w 21600"/>
              <a:gd name="T1" fmla="+- 0 21600 457"/>
              <a:gd name="T2" fmla="*/ 21600 h 21143"/>
              <a:gd name="T3" fmla="*/ 21600 w 21600"/>
              <a:gd name="T4" fmla="+- 0 21600 457"/>
              <a:gd name="T5" fmla="*/ 21600 h 21143"/>
              <a:gd name="T6" fmla="*/ 15139 w 21600"/>
              <a:gd name="T7" fmla="+- 0 9855 457"/>
              <a:gd name="T8" fmla="*/ 9855 h 21143"/>
              <a:gd name="T9" fmla="*/ 10324 w 21600"/>
              <a:gd name="T10" fmla="+- 0 507 457"/>
              <a:gd name="T11" fmla="*/ 507 h 21143"/>
              <a:gd name="T12" fmla="*/ 5061 w 21600"/>
              <a:gd name="T13" fmla="+- 0 14452 457"/>
              <a:gd name="T14" fmla="*/ 14452 h 21143"/>
              <a:gd name="T15" fmla="*/ 0 w 21600"/>
              <a:gd name="T16" fmla="+- 0 21600 457"/>
              <a:gd name="T17" fmla="*/ 21600 h 21143"/>
              <a:gd name="T18" fmla="*/ 0 w 21600"/>
              <a:gd name="T19" fmla="+- 0 21600 457"/>
              <a:gd name="T20" fmla="*/ 21600 h 2114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  <a:cxn ang="0">
                <a:pos x="T12" y="T14"/>
              </a:cxn>
              <a:cxn ang="0">
                <a:pos x="T15" y="T17"/>
              </a:cxn>
              <a:cxn ang="0">
                <a:pos x="T18" y="T20"/>
              </a:cxn>
            </a:cxnLst>
            <a:rect l="0" t="0" r="r" b="b"/>
            <a:pathLst>
              <a:path w="21600" h="21143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5B1E3E1E-6E23-4E86-B2AF-BF314D0ED96F}"/>
              </a:ext>
            </a:extLst>
          </p:cNvPr>
          <p:cNvSpPr/>
          <p:nvPr/>
        </p:nvSpPr>
        <p:spPr bwMode="auto">
          <a:xfrm>
            <a:off x="9069702" y="2469006"/>
            <a:ext cx="603791" cy="603791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69250A1-808A-45E4-8C57-6BADB8EE6977}"/>
              </a:ext>
            </a:extLst>
          </p:cNvPr>
          <p:cNvGrpSpPr/>
          <p:nvPr/>
        </p:nvGrpSpPr>
        <p:grpSpPr>
          <a:xfrm>
            <a:off x="838200" y="4870286"/>
            <a:ext cx="10515600" cy="850447"/>
            <a:chOff x="838200" y="5308436"/>
            <a:chExt cx="10515600" cy="850447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A1A4E5AA-A1FE-47D8-9DA9-F98762A2B698}"/>
                </a:ext>
              </a:extLst>
            </p:cNvPr>
            <p:cNvGrpSpPr/>
            <p:nvPr/>
          </p:nvGrpSpPr>
          <p:grpSpPr>
            <a:xfrm>
              <a:off x="838200" y="5308436"/>
              <a:ext cx="1574006" cy="850447"/>
              <a:chOff x="1888524" y="5308436"/>
              <a:chExt cx="1574006" cy="850447"/>
            </a:xfrm>
          </p:grpSpPr>
          <p:sp>
            <p:nvSpPr>
              <p:cNvPr id="147" name="Rectangle 17">
                <a:extLst>
                  <a:ext uri="{FF2B5EF4-FFF2-40B4-BE49-F238E27FC236}">
                    <a16:creationId xmlns:a16="http://schemas.microsoft.com/office/drawing/2014/main" id="{B72C67EE-141C-4AC2-A441-7710A8807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0589" y="5308436"/>
                <a:ext cx="1129876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TITLE TEXT</a:t>
                </a:r>
              </a:p>
            </p:txBody>
          </p:sp>
          <p:sp>
            <p:nvSpPr>
              <p:cNvPr id="148" name="Rectangle 9">
                <a:extLst>
                  <a:ext uri="{FF2B5EF4-FFF2-40B4-BE49-F238E27FC236}">
                    <a16:creationId xmlns:a16="http://schemas.microsoft.com/office/drawing/2014/main" id="{E94AAFAA-8281-4ADA-8CF8-945E98D1C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8524" y="5621457"/>
                <a:ext cx="1574006" cy="537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professionalism and lorem to</a:t>
                </a:r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7EE80298-536F-4577-9E43-5875A9C5D204}"/>
                </a:ext>
              </a:extLst>
            </p:cNvPr>
            <p:cNvGrpSpPr/>
            <p:nvPr/>
          </p:nvGrpSpPr>
          <p:grpSpPr>
            <a:xfrm>
              <a:off x="3073598" y="5308436"/>
              <a:ext cx="1574006" cy="850447"/>
              <a:chOff x="1888524" y="5308436"/>
              <a:chExt cx="1574006" cy="850447"/>
            </a:xfrm>
          </p:grpSpPr>
          <p:sp>
            <p:nvSpPr>
              <p:cNvPr id="145" name="Rectangle 17">
                <a:extLst>
                  <a:ext uri="{FF2B5EF4-FFF2-40B4-BE49-F238E27FC236}">
                    <a16:creationId xmlns:a16="http://schemas.microsoft.com/office/drawing/2014/main" id="{39D2A972-7340-4959-8120-83CDCEB42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0589" y="5308436"/>
                <a:ext cx="1129876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TITLE TEXT</a:t>
                </a:r>
              </a:p>
            </p:txBody>
          </p:sp>
          <p:sp>
            <p:nvSpPr>
              <p:cNvPr id="146" name="Rectangle 9">
                <a:extLst>
                  <a:ext uri="{FF2B5EF4-FFF2-40B4-BE49-F238E27FC236}">
                    <a16:creationId xmlns:a16="http://schemas.microsoft.com/office/drawing/2014/main" id="{92E3FD79-CEE6-469F-BD5E-005BCFEBF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8524" y="5621457"/>
                <a:ext cx="1574006" cy="537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professionalism and lorem to</a:t>
                </a:r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C5F5143C-2567-4488-BE57-FB5FC980A884}"/>
                </a:ext>
              </a:extLst>
            </p:cNvPr>
            <p:cNvGrpSpPr/>
            <p:nvPr/>
          </p:nvGrpSpPr>
          <p:grpSpPr>
            <a:xfrm>
              <a:off x="5308996" y="5308436"/>
              <a:ext cx="1574006" cy="850447"/>
              <a:chOff x="1888524" y="5308436"/>
              <a:chExt cx="1574006" cy="850447"/>
            </a:xfrm>
          </p:grpSpPr>
          <p:sp>
            <p:nvSpPr>
              <p:cNvPr id="143" name="Rectangle 17">
                <a:extLst>
                  <a:ext uri="{FF2B5EF4-FFF2-40B4-BE49-F238E27FC236}">
                    <a16:creationId xmlns:a16="http://schemas.microsoft.com/office/drawing/2014/main" id="{6B5DDC54-107E-4BE1-9A06-2760FBB51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0589" y="5308436"/>
                <a:ext cx="1129876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TITLE TEXT</a:t>
                </a:r>
              </a:p>
            </p:txBody>
          </p:sp>
          <p:sp>
            <p:nvSpPr>
              <p:cNvPr id="144" name="Rectangle 9">
                <a:extLst>
                  <a:ext uri="{FF2B5EF4-FFF2-40B4-BE49-F238E27FC236}">
                    <a16:creationId xmlns:a16="http://schemas.microsoft.com/office/drawing/2014/main" id="{6BF4C5F4-39C0-4853-BEBF-B9A11D990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8524" y="5621457"/>
                <a:ext cx="1574006" cy="537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professionalism and lorem to</a:t>
                </a:r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4B200A80-376F-4318-833B-307E3B98CFC6}"/>
                </a:ext>
              </a:extLst>
            </p:cNvPr>
            <p:cNvGrpSpPr/>
            <p:nvPr/>
          </p:nvGrpSpPr>
          <p:grpSpPr>
            <a:xfrm>
              <a:off x="7544394" y="5308436"/>
              <a:ext cx="1574006" cy="850447"/>
              <a:chOff x="1888524" y="5308436"/>
              <a:chExt cx="1574006" cy="850447"/>
            </a:xfrm>
          </p:grpSpPr>
          <p:sp>
            <p:nvSpPr>
              <p:cNvPr id="141" name="Rectangle 17">
                <a:extLst>
                  <a:ext uri="{FF2B5EF4-FFF2-40B4-BE49-F238E27FC236}">
                    <a16:creationId xmlns:a16="http://schemas.microsoft.com/office/drawing/2014/main" id="{1BE19629-4402-453E-9103-C07EEA83C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0589" y="5308436"/>
                <a:ext cx="1129876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TITLE TEXT</a:t>
                </a:r>
              </a:p>
            </p:txBody>
          </p:sp>
          <p:sp>
            <p:nvSpPr>
              <p:cNvPr id="142" name="Rectangle 9">
                <a:extLst>
                  <a:ext uri="{FF2B5EF4-FFF2-40B4-BE49-F238E27FC236}">
                    <a16:creationId xmlns:a16="http://schemas.microsoft.com/office/drawing/2014/main" id="{9A560819-438A-418D-970E-0521628B4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8524" y="5621457"/>
                <a:ext cx="1574006" cy="537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professionalism and lorem to</a:t>
                </a:r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08E2D34F-A8EE-4F6C-A053-7EDED8590732}"/>
                </a:ext>
              </a:extLst>
            </p:cNvPr>
            <p:cNvGrpSpPr/>
            <p:nvPr/>
          </p:nvGrpSpPr>
          <p:grpSpPr>
            <a:xfrm>
              <a:off x="9779794" y="5308436"/>
              <a:ext cx="1574006" cy="850447"/>
              <a:chOff x="1888524" y="5308436"/>
              <a:chExt cx="1574006" cy="850447"/>
            </a:xfrm>
          </p:grpSpPr>
          <p:sp>
            <p:nvSpPr>
              <p:cNvPr id="139" name="Rectangle 17">
                <a:extLst>
                  <a:ext uri="{FF2B5EF4-FFF2-40B4-BE49-F238E27FC236}">
                    <a16:creationId xmlns:a16="http://schemas.microsoft.com/office/drawing/2014/main" id="{F3C234C9-4CA0-4BB4-9113-D56C033A2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0589" y="5308436"/>
                <a:ext cx="1129876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TITLE TEXT</a:t>
                </a:r>
              </a:p>
            </p:txBody>
          </p:sp>
          <p:sp>
            <p:nvSpPr>
              <p:cNvPr id="140" name="Rectangle 9">
                <a:extLst>
                  <a:ext uri="{FF2B5EF4-FFF2-40B4-BE49-F238E27FC236}">
                    <a16:creationId xmlns:a16="http://schemas.microsoft.com/office/drawing/2014/main" id="{29971BAA-E779-467E-BDA2-442901321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8524" y="5621457"/>
                <a:ext cx="1574006" cy="537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professionalism and lorem to</a:t>
                </a:r>
              </a:p>
            </p:txBody>
          </p:sp>
        </p:grpSp>
      </p:grpSp>
      <p:sp>
        <p:nvSpPr>
          <p:cNvPr id="149" name="AutoShape 13">
            <a:extLst>
              <a:ext uri="{FF2B5EF4-FFF2-40B4-BE49-F238E27FC236}">
                <a16:creationId xmlns:a16="http://schemas.microsoft.com/office/drawing/2014/main" id="{7E3AB661-93E4-43EA-B0DC-1587A54F693C}"/>
              </a:ext>
            </a:extLst>
          </p:cNvPr>
          <p:cNvSpPr>
            <a:spLocks/>
          </p:cNvSpPr>
          <p:nvPr/>
        </p:nvSpPr>
        <p:spPr bwMode="auto">
          <a:xfrm>
            <a:off x="7561314" y="3858518"/>
            <a:ext cx="427813" cy="32470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10944"/>
                </a:moveTo>
                <a:lnTo>
                  <a:pt x="3554" y="2862"/>
                </a:lnTo>
                <a:lnTo>
                  <a:pt x="18046" y="2862"/>
                </a:lnTo>
                <a:cubicBezTo>
                  <a:pt x="18046" y="2862"/>
                  <a:pt x="10800" y="10944"/>
                  <a:pt x="10800" y="10944"/>
                </a:cubicBezTo>
                <a:close/>
                <a:moveTo>
                  <a:pt x="19036" y="18738"/>
                </a:moveTo>
                <a:lnTo>
                  <a:pt x="2564" y="18738"/>
                </a:lnTo>
                <a:cubicBezTo>
                  <a:pt x="2356" y="18738"/>
                  <a:pt x="2173" y="18561"/>
                  <a:pt x="2173" y="18358"/>
                </a:cubicBezTo>
                <a:lnTo>
                  <a:pt x="2173" y="5242"/>
                </a:lnTo>
                <a:lnTo>
                  <a:pt x="9624" y="13522"/>
                </a:lnTo>
                <a:cubicBezTo>
                  <a:pt x="9777" y="13692"/>
                  <a:pt x="9970" y="13786"/>
                  <a:pt x="10170" y="13786"/>
                </a:cubicBezTo>
                <a:lnTo>
                  <a:pt x="11429" y="13786"/>
                </a:lnTo>
                <a:cubicBezTo>
                  <a:pt x="11629" y="13786"/>
                  <a:pt x="11823" y="13692"/>
                  <a:pt x="11976" y="13522"/>
                </a:cubicBezTo>
                <a:lnTo>
                  <a:pt x="19427" y="5241"/>
                </a:lnTo>
                <a:lnTo>
                  <a:pt x="19427" y="18358"/>
                </a:lnTo>
                <a:cubicBezTo>
                  <a:pt x="19426" y="18561"/>
                  <a:pt x="19244" y="18738"/>
                  <a:pt x="19036" y="18738"/>
                </a:cubicBezTo>
                <a:cubicBezTo>
                  <a:pt x="19036" y="18738"/>
                  <a:pt x="19036" y="18738"/>
                  <a:pt x="19036" y="18738"/>
                </a:cubicBezTo>
                <a:close/>
                <a:moveTo>
                  <a:pt x="19036" y="0"/>
                </a:moveTo>
                <a:lnTo>
                  <a:pt x="2564" y="0"/>
                </a:lnTo>
                <a:cubicBezTo>
                  <a:pt x="1150" y="0"/>
                  <a:pt x="0" y="1455"/>
                  <a:pt x="0" y="3242"/>
                </a:cubicBezTo>
                <a:lnTo>
                  <a:pt x="0" y="18358"/>
                </a:lnTo>
                <a:cubicBezTo>
                  <a:pt x="0" y="20146"/>
                  <a:pt x="1150" y="21600"/>
                  <a:pt x="2564" y="21600"/>
                </a:cubicBezTo>
                <a:lnTo>
                  <a:pt x="19036" y="21600"/>
                </a:lnTo>
                <a:cubicBezTo>
                  <a:pt x="20450" y="21600"/>
                  <a:pt x="21600" y="20146"/>
                  <a:pt x="21600" y="18358"/>
                </a:cubicBezTo>
                <a:lnTo>
                  <a:pt x="21600" y="3242"/>
                </a:lnTo>
                <a:cubicBezTo>
                  <a:pt x="21600" y="1455"/>
                  <a:pt x="20450" y="0"/>
                  <a:pt x="19036" y="0"/>
                </a:cubicBezTo>
                <a:cubicBezTo>
                  <a:pt x="19036" y="0"/>
                  <a:pt x="19036" y="0"/>
                  <a:pt x="19036" y="0"/>
                </a:cubicBezTo>
                <a:close/>
                <a:moveTo>
                  <a:pt x="19036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0" name="AutoShape 49">
            <a:extLst>
              <a:ext uri="{FF2B5EF4-FFF2-40B4-BE49-F238E27FC236}">
                <a16:creationId xmlns:a16="http://schemas.microsoft.com/office/drawing/2014/main" id="{A9200AAC-C52E-46B0-845B-421A401488B9}"/>
              </a:ext>
            </a:extLst>
          </p:cNvPr>
          <p:cNvSpPr>
            <a:spLocks/>
          </p:cNvSpPr>
          <p:nvPr/>
        </p:nvSpPr>
        <p:spPr bwMode="auto">
          <a:xfrm>
            <a:off x="5940421" y="3805271"/>
            <a:ext cx="431582" cy="431199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1" name="AutoShape 51">
            <a:extLst>
              <a:ext uri="{FF2B5EF4-FFF2-40B4-BE49-F238E27FC236}">
                <a16:creationId xmlns:a16="http://schemas.microsoft.com/office/drawing/2014/main" id="{634F90F6-227A-48F4-9189-E0CB3692CE48}"/>
              </a:ext>
            </a:extLst>
          </p:cNvPr>
          <p:cNvSpPr>
            <a:spLocks/>
          </p:cNvSpPr>
          <p:nvPr/>
        </p:nvSpPr>
        <p:spPr bwMode="auto">
          <a:xfrm>
            <a:off x="9176329" y="3825601"/>
            <a:ext cx="390538" cy="390538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2" name="AutoShape 62">
            <a:extLst>
              <a:ext uri="{FF2B5EF4-FFF2-40B4-BE49-F238E27FC236}">
                <a16:creationId xmlns:a16="http://schemas.microsoft.com/office/drawing/2014/main" id="{BEFFD46C-C4C2-4CDC-88E0-351CF16B8B4E}"/>
              </a:ext>
            </a:extLst>
          </p:cNvPr>
          <p:cNvSpPr>
            <a:spLocks/>
          </p:cNvSpPr>
          <p:nvPr/>
        </p:nvSpPr>
        <p:spPr bwMode="auto">
          <a:xfrm>
            <a:off x="4229287" y="3810744"/>
            <a:ext cx="420252" cy="420252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" name="AutoShape 63">
            <a:extLst>
              <a:ext uri="{FF2B5EF4-FFF2-40B4-BE49-F238E27FC236}">
                <a16:creationId xmlns:a16="http://schemas.microsoft.com/office/drawing/2014/main" id="{726EF1AA-AD19-4CAF-99C1-73A3FF114E7E}"/>
              </a:ext>
            </a:extLst>
          </p:cNvPr>
          <p:cNvSpPr>
            <a:spLocks/>
          </p:cNvSpPr>
          <p:nvPr/>
        </p:nvSpPr>
        <p:spPr bwMode="auto">
          <a:xfrm>
            <a:off x="2658468" y="3786922"/>
            <a:ext cx="323868" cy="46789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000" y="9554"/>
                </a:moveTo>
                <a:cubicBezTo>
                  <a:pt x="9000" y="9676"/>
                  <a:pt x="8943" y="9774"/>
                  <a:pt x="8831" y="9853"/>
                </a:cubicBezTo>
                <a:cubicBezTo>
                  <a:pt x="8719" y="9931"/>
                  <a:pt x="8575" y="9970"/>
                  <a:pt x="8399" y="9970"/>
                </a:cubicBezTo>
                <a:cubicBezTo>
                  <a:pt x="8226" y="9970"/>
                  <a:pt x="8082" y="9931"/>
                  <a:pt x="7968" y="9853"/>
                </a:cubicBezTo>
                <a:cubicBezTo>
                  <a:pt x="7856" y="9775"/>
                  <a:pt x="7799" y="9676"/>
                  <a:pt x="7799" y="9554"/>
                </a:cubicBezTo>
                <a:lnTo>
                  <a:pt x="7799" y="3739"/>
                </a:lnTo>
                <a:cubicBezTo>
                  <a:pt x="7799" y="3617"/>
                  <a:pt x="7856" y="3518"/>
                  <a:pt x="7968" y="3440"/>
                </a:cubicBezTo>
                <a:cubicBezTo>
                  <a:pt x="8082" y="3362"/>
                  <a:pt x="8226" y="3323"/>
                  <a:pt x="8399" y="3323"/>
                </a:cubicBezTo>
                <a:cubicBezTo>
                  <a:pt x="8575" y="3323"/>
                  <a:pt x="8719" y="3362"/>
                  <a:pt x="8831" y="3440"/>
                </a:cubicBezTo>
                <a:cubicBezTo>
                  <a:pt x="8943" y="3518"/>
                  <a:pt x="9000" y="3617"/>
                  <a:pt x="9000" y="3739"/>
                </a:cubicBezTo>
                <a:cubicBezTo>
                  <a:pt x="9000" y="3739"/>
                  <a:pt x="9000" y="9554"/>
                  <a:pt x="9000" y="9554"/>
                </a:cubicBezTo>
                <a:close/>
                <a:moveTo>
                  <a:pt x="20128" y="11248"/>
                </a:moveTo>
                <a:cubicBezTo>
                  <a:pt x="19147" y="10396"/>
                  <a:pt x="18038" y="9970"/>
                  <a:pt x="16799" y="9970"/>
                </a:cubicBezTo>
                <a:lnTo>
                  <a:pt x="16799" y="3323"/>
                </a:lnTo>
                <a:cubicBezTo>
                  <a:pt x="17450" y="3323"/>
                  <a:pt x="18012" y="3158"/>
                  <a:pt x="18487" y="2830"/>
                </a:cubicBezTo>
                <a:cubicBezTo>
                  <a:pt x="18962" y="2501"/>
                  <a:pt x="19200" y="2111"/>
                  <a:pt x="19200" y="1662"/>
                </a:cubicBezTo>
                <a:cubicBezTo>
                  <a:pt x="19200" y="1211"/>
                  <a:pt x="18962" y="822"/>
                  <a:pt x="18487" y="493"/>
                </a:cubicBezTo>
                <a:cubicBezTo>
                  <a:pt x="18012" y="164"/>
                  <a:pt x="17450" y="0"/>
                  <a:pt x="16799" y="0"/>
                </a:cubicBezTo>
                <a:lnTo>
                  <a:pt x="4801" y="0"/>
                </a:lnTo>
                <a:cubicBezTo>
                  <a:pt x="4150" y="0"/>
                  <a:pt x="3587" y="164"/>
                  <a:pt x="3112" y="493"/>
                </a:cubicBezTo>
                <a:cubicBezTo>
                  <a:pt x="2637" y="822"/>
                  <a:pt x="2400" y="1211"/>
                  <a:pt x="2400" y="1662"/>
                </a:cubicBezTo>
                <a:cubicBezTo>
                  <a:pt x="2400" y="2111"/>
                  <a:pt x="2637" y="2501"/>
                  <a:pt x="3112" y="2830"/>
                </a:cubicBezTo>
                <a:cubicBezTo>
                  <a:pt x="3587" y="3158"/>
                  <a:pt x="4150" y="3323"/>
                  <a:pt x="4801" y="3323"/>
                </a:cubicBezTo>
                <a:lnTo>
                  <a:pt x="4801" y="9970"/>
                </a:lnTo>
                <a:cubicBezTo>
                  <a:pt x="3562" y="9970"/>
                  <a:pt x="2453" y="10396"/>
                  <a:pt x="1472" y="11248"/>
                </a:cubicBezTo>
                <a:cubicBezTo>
                  <a:pt x="491" y="12100"/>
                  <a:pt x="0" y="13059"/>
                  <a:pt x="0" y="14123"/>
                </a:cubicBezTo>
                <a:cubicBezTo>
                  <a:pt x="0" y="14348"/>
                  <a:pt x="119" y="14543"/>
                  <a:pt x="356" y="14707"/>
                </a:cubicBezTo>
                <a:cubicBezTo>
                  <a:pt x="594" y="14872"/>
                  <a:pt x="875" y="14954"/>
                  <a:pt x="1200" y="14954"/>
                </a:cubicBezTo>
                <a:lnTo>
                  <a:pt x="8775" y="14954"/>
                </a:lnTo>
                <a:lnTo>
                  <a:pt x="10200" y="21250"/>
                </a:lnTo>
                <a:cubicBezTo>
                  <a:pt x="10263" y="21484"/>
                  <a:pt x="10463" y="21600"/>
                  <a:pt x="10800" y="21600"/>
                </a:cubicBezTo>
                <a:lnTo>
                  <a:pt x="10819" y="21600"/>
                </a:lnTo>
                <a:cubicBezTo>
                  <a:pt x="10968" y="21600"/>
                  <a:pt x="11097" y="21564"/>
                  <a:pt x="11203" y="21491"/>
                </a:cubicBezTo>
                <a:cubicBezTo>
                  <a:pt x="11309" y="21417"/>
                  <a:pt x="11375" y="21328"/>
                  <a:pt x="11400" y="21224"/>
                </a:cubicBezTo>
                <a:lnTo>
                  <a:pt x="12356" y="14954"/>
                </a:lnTo>
                <a:lnTo>
                  <a:pt x="20400" y="14954"/>
                </a:lnTo>
                <a:cubicBezTo>
                  <a:pt x="20725" y="14954"/>
                  <a:pt x="21007" y="14872"/>
                  <a:pt x="21244" y="14707"/>
                </a:cubicBezTo>
                <a:cubicBezTo>
                  <a:pt x="21481" y="14543"/>
                  <a:pt x="21600" y="14348"/>
                  <a:pt x="21600" y="14123"/>
                </a:cubicBezTo>
                <a:cubicBezTo>
                  <a:pt x="21600" y="13059"/>
                  <a:pt x="21109" y="12100"/>
                  <a:pt x="20128" y="11248"/>
                </a:cubicBezTo>
                <a:cubicBezTo>
                  <a:pt x="20128" y="11248"/>
                  <a:pt x="20128" y="11248"/>
                  <a:pt x="20128" y="11248"/>
                </a:cubicBezTo>
                <a:close/>
                <a:moveTo>
                  <a:pt x="20128" y="11248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5730C72-EF77-4651-B018-F2258CD611CA}"/>
              </a:ext>
            </a:extLst>
          </p:cNvPr>
          <p:cNvSpPr txBox="1"/>
          <p:nvPr/>
        </p:nvSpPr>
        <p:spPr>
          <a:xfrm>
            <a:off x="2544763" y="2617012"/>
            <a:ext cx="551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10%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57B30A04-1663-46BD-9D0B-7B949B30FB47}"/>
              </a:ext>
            </a:extLst>
          </p:cNvPr>
          <p:cNvSpPr txBox="1"/>
          <p:nvPr/>
        </p:nvSpPr>
        <p:spPr>
          <a:xfrm>
            <a:off x="4163047" y="1988068"/>
            <a:ext cx="551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10%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5B731274-CB1F-458E-8AA4-736A67E77C89}"/>
              </a:ext>
            </a:extLst>
          </p:cNvPr>
          <p:cNvSpPr txBox="1"/>
          <p:nvPr/>
        </p:nvSpPr>
        <p:spPr>
          <a:xfrm>
            <a:off x="5880641" y="1384277"/>
            <a:ext cx="551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10%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79AB5F43-1404-4904-AEFC-B4FBB92F3445}"/>
              </a:ext>
            </a:extLst>
          </p:cNvPr>
          <p:cNvSpPr txBox="1"/>
          <p:nvPr/>
        </p:nvSpPr>
        <p:spPr>
          <a:xfrm>
            <a:off x="7501847" y="1984672"/>
            <a:ext cx="551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10%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EA362A6-6082-465D-86A2-D1BDCC4297B0}"/>
              </a:ext>
            </a:extLst>
          </p:cNvPr>
          <p:cNvSpPr txBox="1"/>
          <p:nvPr/>
        </p:nvSpPr>
        <p:spPr>
          <a:xfrm>
            <a:off x="9096026" y="2617011"/>
            <a:ext cx="551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1793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DE4C57F3-2E78-4F66-945F-975DECF9E4B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3F7ED051-4F84-4A3C-B9A6-681ED398F0FB}"/>
              </a:ext>
            </a:extLst>
          </p:cNvPr>
          <p:cNvSpPr>
            <a:spLocks/>
          </p:cNvSpPr>
          <p:nvPr/>
        </p:nvSpPr>
        <p:spPr bwMode="auto">
          <a:xfrm>
            <a:off x="6711950" y="2262187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7DE373-10A4-48AA-93CF-FD10A567E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033D997-2DDA-467B-A89B-815FF145959F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221B28-21D3-47FA-B7C2-277EA2AA30C2}"/>
              </a:ext>
            </a:extLst>
          </p:cNvPr>
          <p:cNvGrpSpPr/>
          <p:nvPr/>
        </p:nvGrpSpPr>
        <p:grpSpPr>
          <a:xfrm>
            <a:off x="2316163" y="2149475"/>
            <a:ext cx="4321175" cy="1584325"/>
            <a:chOff x="2316163" y="2290763"/>
            <a:chExt cx="4321175" cy="1584325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BB51C62C-7847-40CA-B399-7655438A3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0C6211CE-F387-470A-95AF-D15502C1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26126FBD-2F5C-4D54-8B22-C199215881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57730F80-A9B5-4AC0-AFA8-EC511CC79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3BCEF3-514B-4CCD-B161-46B677D1F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968B67D-97AC-4A04-A7B2-D9AA027D0CB3}"/>
              </a:ext>
            </a:extLst>
          </p:cNvPr>
          <p:cNvSpPr/>
          <p:nvPr/>
        </p:nvSpPr>
        <p:spPr>
          <a:xfrm>
            <a:off x="3251452" y="2541527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FOR WATCHING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4EDE2E-D6E9-4062-AB9A-BB523F45B4F0}"/>
              </a:ext>
            </a:extLst>
          </p:cNvPr>
          <p:cNvSpPr/>
          <p:nvPr/>
        </p:nvSpPr>
        <p:spPr>
          <a:xfrm>
            <a:off x="6488505" y="2579029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6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6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A07BD3-92AC-4F57-B4F2-B4F77EC160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901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4">
      <a:dk1>
        <a:srgbClr val="000000"/>
      </a:dk1>
      <a:lt1>
        <a:srgbClr val="FFFFFF"/>
      </a:lt1>
      <a:dk2>
        <a:srgbClr val="26313A"/>
      </a:dk2>
      <a:lt2>
        <a:srgbClr val="E7E6E6"/>
      </a:lt2>
      <a:accent1>
        <a:srgbClr val="00AEEF"/>
      </a:accent1>
      <a:accent2>
        <a:srgbClr val="F37021"/>
      </a:accent2>
      <a:accent3>
        <a:srgbClr val="009E72"/>
      </a:accent3>
      <a:accent4>
        <a:srgbClr val="5FC8D7"/>
      </a:accent4>
      <a:accent5>
        <a:srgbClr val="ED1C24"/>
      </a:accent5>
      <a:accent6>
        <a:srgbClr val="8DC63F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28666</TotalTime>
  <Words>315</Words>
  <Application>Microsoft Office PowerPoint</Application>
  <PresentationFormat>Widescreen</PresentationFormat>
  <Paragraphs>87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Avenir Black</vt:lpstr>
      <vt:lpstr>Calibri</vt:lpstr>
      <vt:lpstr>Gill Sans</vt:lpstr>
      <vt:lpstr>Montserrat-Regular</vt:lpstr>
      <vt:lpstr>Open Sans</vt:lpstr>
      <vt:lpstr>Open Sans Extrabold</vt:lpstr>
      <vt:lpstr>Open Sans Light</vt:lpstr>
      <vt:lpstr>Open Sans Semibold</vt:lpstr>
      <vt:lpstr>PT Sans</vt:lpstr>
      <vt:lpstr>ヒラギノ角ゴ ProN W3</vt:lpstr>
      <vt:lpstr>Theme_Master</vt:lpstr>
      <vt:lpstr>PowerPoint Presentation</vt:lpstr>
      <vt:lpstr>PowerPoint Presentation</vt:lpstr>
      <vt:lpstr>PowerPoint Presentation</vt:lpstr>
      <vt:lpstr>Our Team Members</vt:lpstr>
      <vt:lpstr>PowerPoint Presentation</vt:lpstr>
      <vt:lpstr>PowerPoint Presentation</vt:lpstr>
      <vt:lpstr>Our Timeline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4757</cp:revision>
  <dcterms:created xsi:type="dcterms:W3CDTF">2016-12-30T12:29:18Z</dcterms:created>
  <dcterms:modified xsi:type="dcterms:W3CDTF">2017-11-09T13:08:56Z</dcterms:modified>
</cp:coreProperties>
</file>