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2"/>
  </p:notesMasterIdLst>
  <p:handoutMasterIdLst>
    <p:handoutMasterId r:id="rId13"/>
  </p:handoutMasterIdLst>
  <p:sldIdLst>
    <p:sldId id="309" r:id="rId2"/>
    <p:sldId id="311" r:id="rId3"/>
    <p:sldId id="298" r:id="rId4"/>
    <p:sldId id="307" r:id="rId5"/>
    <p:sldId id="306" r:id="rId6"/>
    <p:sldId id="305" r:id="rId7"/>
    <p:sldId id="312" r:id="rId8"/>
    <p:sldId id="283" r:id="rId9"/>
    <p:sldId id="287" r:id="rId10"/>
    <p:sldId id="277"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6313A"/>
    <a:srgbClr val="000000"/>
    <a:srgbClr val="E6E6E6"/>
    <a:srgbClr val="A6CE39"/>
    <a:srgbClr val="FFFFFF"/>
    <a:srgbClr val="404040"/>
    <a:srgbClr val="D9EBBC"/>
    <a:srgbClr val="003049"/>
    <a:srgbClr val="006092"/>
    <a:srgbClr val="EF463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882" autoAdjust="0"/>
    <p:restoredTop sz="94664" autoAdjust="0"/>
  </p:normalViewPr>
  <p:slideViewPr>
    <p:cSldViewPr snapToGrid="0" snapToObjects="1">
      <p:cViewPr>
        <p:scale>
          <a:sx n="66" d="100"/>
          <a:sy n="66" d="100"/>
        </p:scale>
        <p:origin x="660" y="318"/>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commentAuthors" Target="commen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11/9/2017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11/9/2017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156610440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190176263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245052667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10092559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391705714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2166835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7090828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128144713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229016936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22986219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Tree>
    <p:extLst>
      <p:ext uri="{BB962C8B-B14F-4D97-AF65-F5344CB8AC3E}">
        <p14:creationId xmlns:p14="http://schemas.microsoft.com/office/powerpoint/2010/main" val="4808750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37_01">
    <p:spTree>
      <p:nvGrpSpPr>
        <p:cNvPr id="1" name=""/>
        <p:cNvGrpSpPr/>
        <p:nvPr/>
      </p:nvGrpSpPr>
      <p:grpSpPr>
        <a:xfrm>
          <a:off x="0" y="0"/>
          <a:ext cx="0" cy="0"/>
          <a:chOff x="0" y="0"/>
          <a:chExt cx="0" cy="0"/>
        </a:xfrm>
      </p:grpSpPr>
      <p:sp>
        <p:nvSpPr>
          <p:cNvPr id="5" name="Slide Number Placeholder 9">
            <a:extLst>
              <a:ext uri="{FF2B5EF4-FFF2-40B4-BE49-F238E27FC236}">
                <a16:creationId xmlns:a16="http://schemas.microsoft.com/office/drawing/2014/main" id="{8086FD64-EA5F-4384-AB61-2D9D6C7FFCF9}"/>
              </a:ext>
            </a:extLst>
          </p:cNvPr>
          <p:cNvSpPr>
            <a:spLocks noGrp="1"/>
          </p:cNvSpPr>
          <p:nvPr>
            <p:ph type="sldNum" sz="quarter" idx="4"/>
          </p:nvPr>
        </p:nvSpPr>
        <p:spPr>
          <a:xfrm>
            <a:off x="11037995" y="6381009"/>
            <a:ext cx="315804" cy="315806"/>
          </a:xfrm>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a:t>
            </a:fld>
            <a:endParaRPr lang="en-US" dirty="0"/>
          </a:p>
        </p:txBody>
      </p:sp>
      <p:sp>
        <p:nvSpPr>
          <p:cNvPr id="7" name="Footer Placeholder 3">
            <a:extLst>
              <a:ext uri="{FF2B5EF4-FFF2-40B4-BE49-F238E27FC236}">
                <a16:creationId xmlns:a16="http://schemas.microsoft.com/office/drawing/2014/main" id="{080BCE66-40A5-4E86-A2CC-513BC05B66CA}"/>
              </a:ext>
            </a:extLst>
          </p:cNvPr>
          <p:cNvSpPr>
            <a:spLocks noGrp="1"/>
          </p:cNvSpPr>
          <p:nvPr>
            <p:ph type="ftr" sz="quarter" idx="3"/>
          </p:nvPr>
        </p:nvSpPr>
        <p:spPr>
          <a:xfrm>
            <a:off x="5359003" y="6461292"/>
            <a:ext cx="1473994" cy="155240"/>
          </a:xfrm>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t>www.yourwebsite.com</a:t>
            </a:r>
            <a:endParaRPr lang="en-US" dirty="0"/>
          </a:p>
        </p:txBody>
      </p:sp>
      <p:sp>
        <p:nvSpPr>
          <p:cNvPr id="9" name="Date Placeholder 13">
            <a:extLst>
              <a:ext uri="{FF2B5EF4-FFF2-40B4-BE49-F238E27FC236}">
                <a16:creationId xmlns:a16="http://schemas.microsoft.com/office/drawing/2014/main" id="{935BBC52-A413-4129-ADBD-FFD04853E4F3}"/>
              </a:ext>
            </a:extLst>
          </p:cNvPr>
          <p:cNvSpPr>
            <a:spLocks noGrp="1"/>
          </p:cNvSpPr>
          <p:nvPr>
            <p:ph type="dt" sz="half" idx="2"/>
          </p:nvPr>
        </p:nvSpPr>
        <p:spPr>
          <a:xfrm>
            <a:off x="838200" y="6460332"/>
            <a:ext cx="796290" cy="157160"/>
          </a:xfrm>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pPr/>
              <a:t>11/9/2017</a:t>
            </a:fld>
            <a:endParaRPr lang="en-US" dirty="0"/>
          </a:p>
        </p:txBody>
      </p:sp>
    </p:spTree>
    <p:extLst>
      <p:ext uri="{BB962C8B-B14F-4D97-AF65-F5344CB8AC3E}">
        <p14:creationId xmlns:p14="http://schemas.microsoft.com/office/powerpoint/2010/main" val="38758549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35_01">
    <p:spTree>
      <p:nvGrpSpPr>
        <p:cNvPr id="1" name=""/>
        <p:cNvGrpSpPr/>
        <p:nvPr/>
      </p:nvGrpSpPr>
      <p:grpSpPr>
        <a:xfrm>
          <a:off x="0" y="0"/>
          <a:ext cx="0" cy="0"/>
          <a:chOff x="0" y="0"/>
          <a:chExt cx="0" cy="0"/>
        </a:xfrm>
      </p:grpSpPr>
      <p:sp>
        <p:nvSpPr>
          <p:cNvPr id="7" name="Title 3">
            <a:extLst>
              <a:ext uri="{FF2B5EF4-FFF2-40B4-BE49-F238E27FC236}">
                <a16:creationId xmlns:a16="http://schemas.microsoft.com/office/drawing/2014/main" id="{94A1D1C2-DDC1-46C5-B749-1AF922304DBD}"/>
              </a:ext>
            </a:extLst>
          </p:cNvPr>
          <p:cNvSpPr>
            <a:spLocks noGrp="1"/>
          </p:cNvSpPr>
          <p:nvPr>
            <p:ph type="title"/>
          </p:nvPr>
        </p:nvSpPr>
        <p:spPr>
          <a:xfrm>
            <a:off x="838200" y="408396"/>
            <a:ext cx="10515600" cy="680223"/>
          </a:xfrm>
          <a:prstGeom prst="rect">
            <a:avLst/>
          </a:prstGeom>
        </p:spPr>
        <p:txBody>
          <a:bodyPr>
            <a:normAutofit/>
          </a:bodyPr>
          <a:lstStyle>
            <a:lvl1pPr algn="ctr">
              <a:defRPr sz="28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8" name="Text Placeholder 5">
            <a:extLst>
              <a:ext uri="{FF2B5EF4-FFF2-40B4-BE49-F238E27FC236}">
                <a16:creationId xmlns:a16="http://schemas.microsoft.com/office/drawing/2014/main" id="{2FB9CEBA-7B9B-4886-A9DB-F239C618E494}"/>
              </a:ext>
            </a:extLst>
          </p:cNvPr>
          <p:cNvSpPr>
            <a:spLocks noGrp="1"/>
          </p:cNvSpPr>
          <p:nvPr>
            <p:ph type="body" sz="quarter" idx="12" hasCustomPrompt="1"/>
          </p:nvPr>
        </p:nvSpPr>
        <p:spPr>
          <a:xfrm>
            <a:off x="838200" y="790127"/>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13" name="Picture Placeholder 5">
            <a:extLst>
              <a:ext uri="{FF2B5EF4-FFF2-40B4-BE49-F238E27FC236}">
                <a16:creationId xmlns:a16="http://schemas.microsoft.com/office/drawing/2014/main" id="{ADE3A933-81F3-4063-9232-207A7E0A5F22}"/>
              </a:ext>
            </a:extLst>
          </p:cNvPr>
          <p:cNvSpPr>
            <a:spLocks noGrp="1"/>
          </p:cNvSpPr>
          <p:nvPr>
            <p:ph type="pic" sz="quarter" idx="13" hasCustomPrompt="1"/>
          </p:nvPr>
        </p:nvSpPr>
        <p:spPr>
          <a:xfrm>
            <a:off x="841024" y="2088700"/>
            <a:ext cx="1869519" cy="1519918"/>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4" name="Picture Placeholder 5">
            <a:extLst>
              <a:ext uri="{FF2B5EF4-FFF2-40B4-BE49-F238E27FC236}">
                <a16:creationId xmlns:a16="http://schemas.microsoft.com/office/drawing/2014/main" id="{DBD30169-3866-427F-B395-55E4B9C7958A}"/>
              </a:ext>
            </a:extLst>
          </p:cNvPr>
          <p:cNvSpPr>
            <a:spLocks noGrp="1"/>
          </p:cNvSpPr>
          <p:nvPr>
            <p:ph type="pic" sz="quarter" idx="14" hasCustomPrompt="1"/>
          </p:nvPr>
        </p:nvSpPr>
        <p:spPr>
          <a:xfrm>
            <a:off x="2848603" y="2088700"/>
            <a:ext cx="1869519" cy="1519918"/>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5" name="Picture Placeholder 5">
            <a:extLst>
              <a:ext uri="{FF2B5EF4-FFF2-40B4-BE49-F238E27FC236}">
                <a16:creationId xmlns:a16="http://schemas.microsoft.com/office/drawing/2014/main" id="{B9328329-649B-43C4-8A5D-4BCD1E2F994F}"/>
              </a:ext>
            </a:extLst>
          </p:cNvPr>
          <p:cNvSpPr>
            <a:spLocks noGrp="1"/>
          </p:cNvSpPr>
          <p:nvPr>
            <p:ph type="pic" sz="quarter" idx="15" hasCustomPrompt="1"/>
          </p:nvPr>
        </p:nvSpPr>
        <p:spPr>
          <a:xfrm>
            <a:off x="2848603" y="3741028"/>
            <a:ext cx="1869519" cy="1519918"/>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6" name="Picture Placeholder 5">
            <a:extLst>
              <a:ext uri="{FF2B5EF4-FFF2-40B4-BE49-F238E27FC236}">
                <a16:creationId xmlns:a16="http://schemas.microsoft.com/office/drawing/2014/main" id="{6473AB41-707C-4407-9257-94C9C0DE7A8D}"/>
              </a:ext>
            </a:extLst>
          </p:cNvPr>
          <p:cNvSpPr>
            <a:spLocks noGrp="1"/>
          </p:cNvSpPr>
          <p:nvPr>
            <p:ph type="pic" sz="quarter" idx="16" hasCustomPrompt="1"/>
          </p:nvPr>
        </p:nvSpPr>
        <p:spPr>
          <a:xfrm>
            <a:off x="843848" y="3741028"/>
            <a:ext cx="1869519" cy="1519918"/>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9" name="Slide Number Placeholder 9">
            <a:extLst>
              <a:ext uri="{FF2B5EF4-FFF2-40B4-BE49-F238E27FC236}">
                <a16:creationId xmlns:a16="http://schemas.microsoft.com/office/drawing/2014/main" id="{B488DC77-2155-4D6B-974E-603C49585884}"/>
              </a:ext>
            </a:extLst>
          </p:cNvPr>
          <p:cNvSpPr>
            <a:spLocks noGrp="1"/>
          </p:cNvSpPr>
          <p:nvPr>
            <p:ph type="sldNum" sz="quarter" idx="4"/>
          </p:nvPr>
        </p:nvSpPr>
        <p:spPr>
          <a:xfrm>
            <a:off x="11037995" y="6381009"/>
            <a:ext cx="315804" cy="315806"/>
          </a:xfrm>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a:t>
            </a:fld>
            <a:endParaRPr lang="en-US" dirty="0"/>
          </a:p>
        </p:txBody>
      </p:sp>
      <p:sp>
        <p:nvSpPr>
          <p:cNvPr id="10" name="Footer Placeholder 3">
            <a:extLst>
              <a:ext uri="{FF2B5EF4-FFF2-40B4-BE49-F238E27FC236}">
                <a16:creationId xmlns:a16="http://schemas.microsoft.com/office/drawing/2014/main" id="{055789F4-3AA5-4A78-86F0-B7AB8209799B}"/>
              </a:ext>
            </a:extLst>
          </p:cNvPr>
          <p:cNvSpPr>
            <a:spLocks noGrp="1"/>
          </p:cNvSpPr>
          <p:nvPr>
            <p:ph type="ftr" sz="quarter" idx="3"/>
          </p:nvPr>
        </p:nvSpPr>
        <p:spPr>
          <a:xfrm>
            <a:off x="5359003" y="6461292"/>
            <a:ext cx="1473994" cy="155240"/>
          </a:xfrm>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t>www.yourwebsite.com</a:t>
            </a:r>
            <a:endParaRPr lang="en-US" dirty="0"/>
          </a:p>
        </p:txBody>
      </p:sp>
      <p:sp>
        <p:nvSpPr>
          <p:cNvPr id="11" name="Date Placeholder 13">
            <a:extLst>
              <a:ext uri="{FF2B5EF4-FFF2-40B4-BE49-F238E27FC236}">
                <a16:creationId xmlns:a16="http://schemas.microsoft.com/office/drawing/2014/main" id="{E7E139E6-C53A-4AC0-9A3B-CCACF3AF9951}"/>
              </a:ext>
            </a:extLst>
          </p:cNvPr>
          <p:cNvSpPr>
            <a:spLocks noGrp="1"/>
          </p:cNvSpPr>
          <p:nvPr>
            <p:ph type="dt" sz="half" idx="2"/>
          </p:nvPr>
        </p:nvSpPr>
        <p:spPr>
          <a:xfrm>
            <a:off x="838200" y="6460332"/>
            <a:ext cx="796290" cy="157160"/>
          </a:xfrm>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pPr/>
              <a:t>11/9/2017</a:t>
            </a:fld>
            <a:endParaRPr lang="en-US" dirty="0"/>
          </a:p>
        </p:txBody>
      </p:sp>
    </p:spTree>
    <p:extLst>
      <p:ext uri="{BB962C8B-B14F-4D97-AF65-F5344CB8AC3E}">
        <p14:creationId xmlns:p14="http://schemas.microsoft.com/office/powerpoint/2010/main" val="88513552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 name="Picture Placeholder 5">
            <a:extLst>
              <a:ext uri="{FF2B5EF4-FFF2-40B4-BE49-F238E27FC236}">
                <a16:creationId xmlns:a16="http://schemas.microsoft.com/office/drawing/2014/main" id="{7D16FF71-0384-4242-AFAD-D21D83D88D99}"/>
              </a:ext>
            </a:extLst>
          </p:cNvPr>
          <p:cNvSpPr>
            <a:spLocks noGrp="1"/>
          </p:cNvSpPr>
          <p:nvPr>
            <p:ph type="pic" sz="quarter" idx="12" hasCustomPrompt="1"/>
          </p:nvPr>
        </p:nvSpPr>
        <p:spPr>
          <a:xfrm>
            <a:off x="-1" y="0"/>
            <a:ext cx="12190413" cy="3429000"/>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8" name="Picture Placeholder 7">
            <a:extLst>
              <a:ext uri="{FF2B5EF4-FFF2-40B4-BE49-F238E27FC236}">
                <a16:creationId xmlns:a16="http://schemas.microsoft.com/office/drawing/2014/main" id="{2CDFD4D4-F00E-4F69-84D3-6FDC1B3D0F5B}"/>
              </a:ext>
            </a:extLst>
          </p:cNvPr>
          <p:cNvSpPr>
            <a:spLocks noGrp="1"/>
          </p:cNvSpPr>
          <p:nvPr>
            <p:ph type="pic" sz="quarter" idx="13" hasCustomPrompt="1"/>
          </p:nvPr>
        </p:nvSpPr>
        <p:spPr>
          <a:xfrm>
            <a:off x="5352255" y="2567178"/>
            <a:ext cx="1485900" cy="1723644"/>
          </a:xfrm>
          <a:custGeom>
            <a:avLst/>
            <a:gdLst>
              <a:gd name="connsiteX0" fmla="*/ 742950 w 1485900"/>
              <a:gd name="connsiteY0" fmla="*/ 0 h 1723644"/>
              <a:gd name="connsiteX1" fmla="*/ 1485900 w 1485900"/>
              <a:gd name="connsiteY1" fmla="*/ 371475 h 1723644"/>
              <a:gd name="connsiteX2" fmla="*/ 1485900 w 1485900"/>
              <a:gd name="connsiteY2" fmla="*/ 1352169 h 1723644"/>
              <a:gd name="connsiteX3" fmla="*/ 742950 w 1485900"/>
              <a:gd name="connsiteY3" fmla="*/ 1723644 h 1723644"/>
              <a:gd name="connsiteX4" fmla="*/ 0 w 1485900"/>
              <a:gd name="connsiteY4" fmla="*/ 1352169 h 1723644"/>
              <a:gd name="connsiteX5" fmla="*/ 0 w 1485900"/>
              <a:gd name="connsiteY5" fmla="*/ 371475 h 17236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485900" h="1723644">
                <a:moveTo>
                  <a:pt x="742950" y="0"/>
                </a:moveTo>
                <a:lnTo>
                  <a:pt x="1485900" y="371475"/>
                </a:lnTo>
                <a:lnTo>
                  <a:pt x="1485900" y="1352169"/>
                </a:lnTo>
                <a:lnTo>
                  <a:pt x="742950" y="1723644"/>
                </a:lnTo>
                <a:lnTo>
                  <a:pt x="0" y="1352169"/>
                </a:lnTo>
                <a:lnTo>
                  <a:pt x="0" y="371475"/>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1574195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 name="Picture Placeholder 5">
            <a:extLst>
              <a:ext uri="{FF2B5EF4-FFF2-40B4-BE49-F238E27FC236}">
                <a16:creationId xmlns:a16="http://schemas.microsoft.com/office/drawing/2014/main" id="{B5531BAE-237B-4C0F-9BC1-FDE47A0E0387}"/>
              </a:ext>
            </a:extLst>
          </p:cNvPr>
          <p:cNvSpPr>
            <a:spLocks noGrp="1"/>
          </p:cNvSpPr>
          <p:nvPr>
            <p:ph type="pic" sz="quarter" idx="12" hasCustomPrompt="1"/>
          </p:nvPr>
        </p:nvSpPr>
        <p:spPr>
          <a:xfrm>
            <a:off x="-1" y="0"/>
            <a:ext cx="12190413" cy="6858000"/>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180347829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3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 name="Picture Placeholder 5">
            <a:extLst>
              <a:ext uri="{FF2B5EF4-FFF2-40B4-BE49-F238E27FC236}">
                <a16:creationId xmlns:a16="http://schemas.microsoft.com/office/drawing/2014/main" id="{BABA040F-390A-4483-AC7F-A7C70DD732F3}"/>
              </a:ext>
            </a:extLst>
          </p:cNvPr>
          <p:cNvSpPr>
            <a:spLocks noGrp="1"/>
          </p:cNvSpPr>
          <p:nvPr>
            <p:ph type="pic" sz="quarter" idx="12" hasCustomPrompt="1"/>
          </p:nvPr>
        </p:nvSpPr>
        <p:spPr>
          <a:xfrm>
            <a:off x="2451200" y="2404539"/>
            <a:ext cx="3934517" cy="2212381"/>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12300181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21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 name="Picture Placeholder 5">
            <a:extLst>
              <a:ext uri="{FF2B5EF4-FFF2-40B4-BE49-F238E27FC236}">
                <a16:creationId xmlns:a16="http://schemas.microsoft.com/office/drawing/2014/main" id="{3CF33B2D-B526-4CB5-BDD7-E718730CEC87}"/>
              </a:ext>
            </a:extLst>
          </p:cNvPr>
          <p:cNvSpPr>
            <a:spLocks noGrp="1"/>
          </p:cNvSpPr>
          <p:nvPr>
            <p:ph type="pic" sz="quarter" idx="12" hasCustomPrompt="1"/>
          </p:nvPr>
        </p:nvSpPr>
        <p:spPr>
          <a:xfrm>
            <a:off x="0" y="0"/>
            <a:ext cx="7010400" cy="5794827"/>
          </a:xfrm>
          <a:custGeom>
            <a:avLst/>
            <a:gdLst>
              <a:gd name="connsiteX0" fmla="*/ 0 w 4248150"/>
              <a:gd name="connsiteY0" fmla="*/ 0 h 4405564"/>
              <a:gd name="connsiteX1" fmla="*/ 4248150 w 4248150"/>
              <a:gd name="connsiteY1" fmla="*/ 0 h 4405564"/>
              <a:gd name="connsiteX2" fmla="*/ 4248150 w 4248150"/>
              <a:gd name="connsiteY2" fmla="*/ 4405564 h 4405564"/>
              <a:gd name="connsiteX3" fmla="*/ 0 w 4248150"/>
              <a:gd name="connsiteY3" fmla="*/ 4405564 h 4405564"/>
            </a:gdLst>
            <a:ahLst/>
            <a:cxnLst>
              <a:cxn ang="0">
                <a:pos x="connsiteX0" y="connsiteY0"/>
              </a:cxn>
              <a:cxn ang="0">
                <a:pos x="connsiteX1" y="connsiteY1"/>
              </a:cxn>
              <a:cxn ang="0">
                <a:pos x="connsiteX2" y="connsiteY2"/>
              </a:cxn>
              <a:cxn ang="0">
                <a:pos x="connsiteX3" y="connsiteY3"/>
              </a:cxn>
            </a:cxnLst>
            <a:rect l="l" t="t" r="r" b="b"/>
            <a:pathLst>
              <a:path w="4248150" h="4405564">
                <a:moveTo>
                  <a:pt x="0" y="0"/>
                </a:moveTo>
                <a:lnTo>
                  <a:pt x="4248150" y="0"/>
                </a:lnTo>
                <a:lnTo>
                  <a:pt x="4248150" y="4405564"/>
                </a:lnTo>
                <a:lnTo>
                  <a:pt x="0" y="4405564"/>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2970837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Picture Placeholder 6">
            <a:extLst>
              <a:ext uri="{FF2B5EF4-FFF2-40B4-BE49-F238E27FC236}">
                <a16:creationId xmlns:a16="http://schemas.microsoft.com/office/drawing/2014/main" id="{F2C0DDE4-D1CD-4126-8756-03765190A299}"/>
              </a:ext>
            </a:extLst>
          </p:cNvPr>
          <p:cNvSpPr>
            <a:spLocks noGrp="1"/>
          </p:cNvSpPr>
          <p:nvPr>
            <p:ph type="pic" sz="quarter" idx="16" hasCustomPrompt="1"/>
          </p:nvPr>
        </p:nvSpPr>
        <p:spPr>
          <a:xfrm>
            <a:off x="5848350" y="0"/>
            <a:ext cx="6343650" cy="6857999"/>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84496697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33_01">
    <p:spTree>
      <p:nvGrpSpPr>
        <p:cNvPr id="1" name=""/>
        <p:cNvGrpSpPr/>
        <p:nvPr/>
      </p:nvGrpSpPr>
      <p:grpSpPr>
        <a:xfrm>
          <a:off x="0" y="0"/>
          <a:ext cx="0" cy="0"/>
          <a:chOff x="0" y="0"/>
          <a:chExt cx="0" cy="0"/>
        </a:xfrm>
      </p:grpSpPr>
      <p:sp>
        <p:nvSpPr>
          <p:cNvPr id="5" name="Slide Number Placeholder 9">
            <a:extLst>
              <a:ext uri="{FF2B5EF4-FFF2-40B4-BE49-F238E27FC236}">
                <a16:creationId xmlns:a16="http://schemas.microsoft.com/office/drawing/2014/main" id="{8086FD64-EA5F-4384-AB61-2D9D6C7FFCF9}"/>
              </a:ext>
            </a:extLst>
          </p:cNvPr>
          <p:cNvSpPr>
            <a:spLocks noGrp="1"/>
          </p:cNvSpPr>
          <p:nvPr>
            <p:ph type="sldNum" sz="quarter" idx="4"/>
          </p:nvPr>
        </p:nvSpPr>
        <p:spPr>
          <a:xfrm>
            <a:off x="11037995" y="6381009"/>
            <a:ext cx="315804" cy="315806"/>
          </a:xfrm>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a:t>
            </a:fld>
            <a:endParaRPr lang="en-US" dirty="0"/>
          </a:p>
        </p:txBody>
      </p:sp>
      <p:sp>
        <p:nvSpPr>
          <p:cNvPr id="7" name="Footer Placeholder 3">
            <a:extLst>
              <a:ext uri="{FF2B5EF4-FFF2-40B4-BE49-F238E27FC236}">
                <a16:creationId xmlns:a16="http://schemas.microsoft.com/office/drawing/2014/main" id="{080BCE66-40A5-4E86-A2CC-513BC05B66CA}"/>
              </a:ext>
            </a:extLst>
          </p:cNvPr>
          <p:cNvSpPr>
            <a:spLocks noGrp="1"/>
          </p:cNvSpPr>
          <p:nvPr>
            <p:ph type="ftr" sz="quarter" idx="3"/>
          </p:nvPr>
        </p:nvSpPr>
        <p:spPr>
          <a:xfrm>
            <a:off x="5359003" y="6461292"/>
            <a:ext cx="1473994" cy="155240"/>
          </a:xfrm>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t>www.yourwebsite.com</a:t>
            </a:r>
            <a:endParaRPr lang="en-US" dirty="0"/>
          </a:p>
        </p:txBody>
      </p:sp>
      <p:sp>
        <p:nvSpPr>
          <p:cNvPr id="9" name="Date Placeholder 13">
            <a:extLst>
              <a:ext uri="{FF2B5EF4-FFF2-40B4-BE49-F238E27FC236}">
                <a16:creationId xmlns:a16="http://schemas.microsoft.com/office/drawing/2014/main" id="{935BBC52-A413-4129-ADBD-FFD04853E4F3}"/>
              </a:ext>
            </a:extLst>
          </p:cNvPr>
          <p:cNvSpPr>
            <a:spLocks noGrp="1"/>
          </p:cNvSpPr>
          <p:nvPr>
            <p:ph type="dt" sz="half" idx="2"/>
          </p:nvPr>
        </p:nvSpPr>
        <p:spPr>
          <a:xfrm>
            <a:off x="838200" y="6460332"/>
            <a:ext cx="796290" cy="157160"/>
          </a:xfrm>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pPr/>
              <a:t>11/9/2017</a:t>
            </a:fld>
            <a:endParaRPr lang="en-US" dirty="0"/>
          </a:p>
        </p:txBody>
      </p:sp>
      <p:sp>
        <p:nvSpPr>
          <p:cNvPr id="10" name="Title 3">
            <a:extLst>
              <a:ext uri="{FF2B5EF4-FFF2-40B4-BE49-F238E27FC236}">
                <a16:creationId xmlns:a16="http://schemas.microsoft.com/office/drawing/2014/main" id="{AB1971BF-12EF-4292-A480-D8F851F38CAF}"/>
              </a:ext>
            </a:extLst>
          </p:cNvPr>
          <p:cNvSpPr>
            <a:spLocks noGrp="1"/>
          </p:cNvSpPr>
          <p:nvPr>
            <p:ph type="title"/>
          </p:nvPr>
        </p:nvSpPr>
        <p:spPr>
          <a:xfrm>
            <a:off x="838200" y="408396"/>
            <a:ext cx="10515600" cy="680223"/>
          </a:xfrm>
          <a:prstGeom prst="rect">
            <a:avLst/>
          </a:prstGeom>
        </p:spPr>
        <p:txBody>
          <a:bodyPr>
            <a:normAutofit/>
          </a:bodyPr>
          <a:lstStyle>
            <a:lvl1pPr algn="ctr">
              <a:defRPr sz="28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16" name="Picture Placeholder 6">
            <a:extLst>
              <a:ext uri="{FF2B5EF4-FFF2-40B4-BE49-F238E27FC236}">
                <a16:creationId xmlns:a16="http://schemas.microsoft.com/office/drawing/2014/main" id="{A77AA498-D628-41BC-AC30-0B9C5302D29A}"/>
              </a:ext>
            </a:extLst>
          </p:cNvPr>
          <p:cNvSpPr>
            <a:spLocks noGrp="1"/>
          </p:cNvSpPr>
          <p:nvPr>
            <p:ph type="pic" sz="quarter" idx="17" hasCustomPrompt="1"/>
          </p:nvPr>
        </p:nvSpPr>
        <p:spPr>
          <a:xfrm>
            <a:off x="5280714" y="2111859"/>
            <a:ext cx="1630573" cy="1282706"/>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7" name="Picture Placeholder 6">
            <a:extLst>
              <a:ext uri="{FF2B5EF4-FFF2-40B4-BE49-F238E27FC236}">
                <a16:creationId xmlns:a16="http://schemas.microsoft.com/office/drawing/2014/main" id="{F3414E69-B80C-42E8-93B7-49D18DF552AB}"/>
              </a:ext>
            </a:extLst>
          </p:cNvPr>
          <p:cNvSpPr>
            <a:spLocks noGrp="1"/>
          </p:cNvSpPr>
          <p:nvPr>
            <p:ph type="pic" sz="quarter" idx="18" hasCustomPrompt="1"/>
          </p:nvPr>
        </p:nvSpPr>
        <p:spPr>
          <a:xfrm>
            <a:off x="8419098" y="2111859"/>
            <a:ext cx="1630573" cy="1282706"/>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1" name="Text Placeholder 5">
            <a:extLst>
              <a:ext uri="{FF2B5EF4-FFF2-40B4-BE49-F238E27FC236}">
                <a16:creationId xmlns:a16="http://schemas.microsoft.com/office/drawing/2014/main" id="{67D369E3-99E1-48BC-BFF5-328CC2787623}"/>
              </a:ext>
            </a:extLst>
          </p:cNvPr>
          <p:cNvSpPr>
            <a:spLocks noGrp="1"/>
          </p:cNvSpPr>
          <p:nvPr>
            <p:ph type="body" sz="quarter" idx="12" hasCustomPrompt="1"/>
          </p:nvPr>
        </p:nvSpPr>
        <p:spPr>
          <a:xfrm>
            <a:off x="838200" y="790127"/>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15" name="Picture Placeholder 6">
            <a:extLst>
              <a:ext uri="{FF2B5EF4-FFF2-40B4-BE49-F238E27FC236}">
                <a16:creationId xmlns:a16="http://schemas.microsoft.com/office/drawing/2014/main" id="{A7DDC841-AE06-42CE-9480-0C31A3BAE4FA}"/>
              </a:ext>
            </a:extLst>
          </p:cNvPr>
          <p:cNvSpPr>
            <a:spLocks noGrp="1"/>
          </p:cNvSpPr>
          <p:nvPr>
            <p:ph type="pic" sz="quarter" idx="16" hasCustomPrompt="1"/>
          </p:nvPr>
        </p:nvSpPr>
        <p:spPr>
          <a:xfrm>
            <a:off x="2136272" y="2111859"/>
            <a:ext cx="1630573" cy="1282706"/>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518791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36_01">
    <p:spTree>
      <p:nvGrpSpPr>
        <p:cNvPr id="1" name=""/>
        <p:cNvGrpSpPr/>
        <p:nvPr/>
      </p:nvGrpSpPr>
      <p:grpSpPr>
        <a:xfrm>
          <a:off x="0" y="0"/>
          <a:ext cx="0" cy="0"/>
          <a:chOff x="0" y="0"/>
          <a:chExt cx="0" cy="0"/>
        </a:xfrm>
      </p:grpSpPr>
      <p:sp>
        <p:nvSpPr>
          <p:cNvPr id="5" name="Slide Number Placeholder 9">
            <a:extLst>
              <a:ext uri="{FF2B5EF4-FFF2-40B4-BE49-F238E27FC236}">
                <a16:creationId xmlns:a16="http://schemas.microsoft.com/office/drawing/2014/main" id="{8086FD64-EA5F-4384-AB61-2D9D6C7FFCF9}"/>
              </a:ext>
            </a:extLst>
          </p:cNvPr>
          <p:cNvSpPr>
            <a:spLocks noGrp="1"/>
          </p:cNvSpPr>
          <p:nvPr>
            <p:ph type="sldNum" sz="quarter" idx="4"/>
          </p:nvPr>
        </p:nvSpPr>
        <p:spPr>
          <a:xfrm>
            <a:off x="11037995" y="6381009"/>
            <a:ext cx="315804" cy="315806"/>
          </a:xfrm>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a:t>
            </a:fld>
            <a:endParaRPr lang="en-US" dirty="0"/>
          </a:p>
        </p:txBody>
      </p:sp>
      <p:sp>
        <p:nvSpPr>
          <p:cNvPr id="7" name="Footer Placeholder 3">
            <a:extLst>
              <a:ext uri="{FF2B5EF4-FFF2-40B4-BE49-F238E27FC236}">
                <a16:creationId xmlns:a16="http://schemas.microsoft.com/office/drawing/2014/main" id="{080BCE66-40A5-4E86-A2CC-513BC05B66CA}"/>
              </a:ext>
            </a:extLst>
          </p:cNvPr>
          <p:cNvSpPr>
            <a:spLocks noGrp="1"/>
          </p:cNvSpPr>
          <p:nvPr>
            <p:ph type="ftr" sz="quarter" idx="3"/>
          </p:nvPr>
        </p:nvSpPr>
        <p:spPr>
          <a:xfrm>
            <a:off x="5359003" y="6461292"/>
            <a:ext cx="1473994" cy="155240"/>
          </a:xfrm>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t>www.yourwebsite.com</a:t>
            </a:r>
            <a:endParaRPr lang="en-US" dirty="0"/>
          </a:p>
        </p:txBody>
      </p:sp>
      <p:sp>
        <p:nvSpPr>
          <p:cNvPr id="9" name="Date Placeholder 13">
            <a:extLst>
              <a:ext uri="{FF2B5EF4-FFF2-40B4-BE49-F238E27FC236}">
                <a16:creationId xmlns:a16="http://schemas.microsoft.com/office/drawing/2014/main" id="{935BBC52-A413-4129-ADBD-FFD04853E4F3}"/>
              </a:ext>
            </a:extLst>
          </p:cNvPr>
          <p:cNvSpPr>
            <a:spLocks noGrp="1"/>
          </p:cNvSpPr>
          <p:nvPr>
            <p:ph type="dt" sz="half" idx="2"/>
          </p:nvPr>
        </p:nvSpPr>
        <p:spPr>
          <a:xfrm>
            <a:off x="838200" y="6460332"/>
            <a:ext cx="796290" cy="157160"/>
          </a:xfrm>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pPr/>
              <a:t>11/9/2017</a:t>
            </a:fld>
            <a:endParaRPr lang="en-US" dirty="0"/>
          </a:p>
        </p:txBody>
      </p:sp>
      <p:sp>
        <p:nvSpPr>
          <p:cNvPr id="10" name="Title 3">
            <a:extLst>
              <a:ext uri="{FF2B5EF4-FFF2-40B4-BE49-F238E27FC236}">
                <a16:creationId xmlns:a16="http://schemas.microsoft.com/office/drawing/2014/main" id="{AB1971BF-12EF-4292-A480-D8F851F38CAF}"/>
              </a:ext>
            </a:extLst>
          </p:cNvPr>
          <p:cNvSpPr>
            <a:spLocks noGrp="1"/>
          </p:cNvSpPr>
          <p:nvPr>
            <p:ph type="title"/>
          </p:nvPr>
        </p:nvSpPr>
        <p:spPr>
          <a:xfrm>
            <a:off x="838200" y="408396"/>
            <a:ext cx="10515600" cy="680223"/>
          </a:xfrm>
          <a:prstGeom prst="rect">
            <a:avLst/>
          </a:prstGeom>
        </p:spPr>
        <p:txBody>
          <a:bodyPr>
            <a:normAutofit/>
          </a:bodyPr>
          <a:lstStyle>
            <a:lvl1pPr algn="ctr">
              <a:defRPr sz="28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11" name="Text Placeholder 5">
            <a:extLst>
              <a:ext uri="{FF2B5EF4-FFF2-40B4-BE49-F238E27FC236}">
                <a16:creationId xmlns:a16="http://schemas.microsoft.com/office/drawing/2014/main" id="{67D369E3-99E1-48BC-BFF5-328CC2787623}"/>
              </a:ext>
            </a:extLst>
          </p:cNvPr>
          <p:cNvSpPr>
            <a:spLocks noGrp="1"/>
          </p:cNvSpPr>
          <p:nvPr>
            <p:ph type="body" sz="quarter" idx="12" hasCustomPrompt="1"/>
          </p:nvPr>
        </p:nvSpPr>
        <p:spPr>
          <a:xfrm>
            <a:off x="838200" y="790127"/>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Tree>
    <p:extLst>
      <p:ext uri="{BB962C8B-B14F-4D97-AF65-F5344CB8AC3E}">
        <p14:creationId xmlns:p14="http://schemas.microsoft.com/office/powerpoint/2010/main" val="72476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34_01">
    <p:spTree>
      <p:nvGrpSpPr>
        <p:cNvPr id="1" name=""/>
        <p:cNvGrpSpPr/>
        <p:nvPr/>
      </p:nvGrpSpPr>
      <p:grpSpPr>
        <a:xfrm>
          <a:off x="0" y="0"/>
          <a:ext cx="0" cy="0"/>
          <a:chOff x="0" y="0"/>
          <a:chExt cx="0" cy="0"/>
        </a:xfrm>
      </p:grpSpPr>
      <p:sp>
        <p:nvSpPr>
          <p:cNvPr id="5" name="Slide Number Placeholder 9">
            <a:extLst>
              <a:ext uri="{FF2B5EF4-FFF2-40B4-BE49-F238E27FC236}">
                <a16:creationId xmlns:a16="http://schemas.microsoft.com/office/drawing/2014/main" id="{8086FD64-EA5F-4384-AB61-2D9D6C7FFCF9}"/>
              </a:ext>
            </a:extLst>
          </p:cNvPr>
          <p:cNvSpPr>
            <a:spLocks noGrp="1"/>
          </p:cNvSpPr>
          <p:nvPr>
            <p:ph type="sldNum" sz="quarter" idx="4"/>
          </p:nvPr>
        </p:nvSpPr>
        <p:spPr>
          <a:xfrm>
            <a:off x="11037995" y="6381009"/>
            <a:ext cx="315804" cy="315806"/>
          </a:xfrm>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a:t>
            </a:fld>
            <a:endParaRPr lang="en-US" dirty="0"/>
          </a:p>
        </p:txBody>
      </p:sp>
      <p:sp>
        <p:nvSpPr>
          <p:cNvPr id="7" name="Footer Placeholder 3">
            <a:extLst>
              <a:ext uri="{FF2B5EF4-FFF2-40B4-BE49-F238E27FC236}">
                <a16:creationId xmlns:a16="http://schemas.microsoft.com/office/drawing/2014/main" id="{080BCE66-40A5-4E86-A2CC-513BC05B66CA}"/>
              </a:ext>
            </a:extLst>
          </p:cNvPr>
          <p:cNvSpPr>
            <a:spLocks noGrp="1"/>
          </p:cNvSpPr>
          <p:nvPr>
            <p:ph type="ftr" sz="quarter" idx="3"/>
          </p:nvPr>
        </p:nvSpPr>
        <p:spPr>
          <a:xfrm>
            <a:off x="5359003" y="6461292"/>
            <a:ext cx="1473994" cy="155240"/>
          </a:xfrm>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t>www.yourwebsite.com</a:t>
            </a:r>
            <a:endParaRPr lang="en-US" dirty="0"/>
          </a:p>
        </p:txBody>
      </p:sp>
      <p:sp>
        <p:nvSpPr>
          <p:cNvPr id="9" name="Date Placeholder 13">
            <a:extLst>
              <a:ext uri="{FF2B5EF4-FFF2-40B4-BE49-F238E27FC236}">
                <a16:creationId xmlns:a16="http://schemas.microsoft.com/office/drawing/2014/main" id="{935BBC52-A413-4129-ADBD-FFD04853E4F3}"/>
              </a:ext>
            </a:extLst>
          </p:cNvPr>
          <p:cNvSpPr>
            <a:spLocks noGrp="1"/>
          </p:cNvSpPr>
          <p:nvPr>
            <p:ph type="dt" sz="half" idx="2"/>
          </p:nvPr>
        </p:nvSpPr>
        <p:spPr>
          <a:xfrm>
            <a:off x="838200" y="6460332"/>
            <a:ext cx="796290" cy="157160"/>
          </a:xfrm>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pPr/>
              <a:t>11/9/2017</a:t>
            </a:fld>
            <a:endParaRPr lang="en-US" dirty="0"/>
          </a:p>
        </p:txBody>
      </p:sp>
      <p:sp>
        <p:nvSpPr>
          <p:cNvPr id="12" name="Picture Placeholder 6">
            <a:extLst>
              <a:ext uri="{FF2B5EF4-FFF2-40B4-BE49-F238E27FC236}">
                <a16:creationId xmlns:a16="http://schemas.microsoft.com/office/drawing/2014/main" id="{1B2BFF9B-131E-4680-AB87-6BC34D89DD89}"/>
              </a:ext>
            </a:extLst>
          </p:cNvPr>
          <p:cNvSpPr>
            <a:spLocks noGrp="1"/>
          </p:cNvSpPr>
          <p:nvPr>
            <p:ph type="pic" sz="quarter" idx="17" hasCustomPrompt="1"/>
          </p:nvPr>
        </p:nvSpPr>
        <p:spPr>
          <a:xfrm>
            <a:off x="4191000" y="2398488"/>
            <a:ext cx="2914650" cy="3181349"/>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27668906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Rectangle 12">
            <a:extLst>
              <a:ext uri="{FF2B5EF4-FFF2-40B4-BE49-F238E27FC236}">
                <a16:creationId xmlns:a16="http://schemas.microsoft.com/office/drawing/2014/main" id="{FC436B6C-DDD0-4FCE-B3ED-07169BAD1BF0}"/>
              </a:ext>
            </a:extLst>
          </p:cNvPr>
          <p:cNvSpPr/>
          <p:nvPr userDrawn="1"/>
        </p:nvSpPr>
        <p:spPr>
          <a:xfrm>
            <a:off x="11037994" y="6381009"/>
            <a:ext cx="315806" cy="315806"/>
          </a:xfrm>
          <a:prstGeom prst="rect">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Footer Placeholder 3">
            <a:extLst>
              <a:ext uri="{FF2B5EF4-FFF2-40B4-BE49-F238E27FC236}">
                <a16:creationId xmlns:a16="http://schemas.microsoft.com/office/drawing/2014/main" id="{0E28C60A-0EA6-48D9-BCD9-97B39C8B6BE6}"/>
              </a:ext>
            </a:extLst>
          </p:cNvPr>
          <p:cNvSpPr>
            <a:spLocks noGrp="1"/>
          </p:cNvSpPr>
          <p:nvPr>
            <p:ph type="ftr" sz="quarter" idx="3"/>
          </p:nvPr>
        </p:nvSpPr>
        <p:spPr>
          <a:xfrm>
            <a:off x="5359003" y="6461292"/>
            <a:ext cx="1473994" cy="155240"/>
          </a:xfrm>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t>www.yourwebsite.com</a:t>
            </a:r>
            <a:endParaRPr lang="en-US" dirty="0"/>
          </a:p>
        </p:txBody>
      </p:sp>
      <p:sp>
        <p:nvSpPr>
          <p:cNvPr id="15" name="Slide Number Placeholder 9">
            <a:extLst>
              <a:ext uri="{FF2B5EF4-FFF2-40B4-BE49-F238E27FC236}">
                <a16:creationId xmlns:a16="http://schemas.microsoft.com/office/drawing/2014/main" id="{94BB47B6-A8E8-4E5F-8208-484FA7C3848A}"/>
              </a:ext>
            </a:extLst>
          </p:cNvPr>
          <p:cNvSpPr>
            <a:spLocks noGrp="1"/>
          </p:cNvSpPr>
          <p:nvPr>
            <p:ph type="sldNum" sz="quarter" idx="4"/>
          </p:nvPr>
        </p:nvSpPr>
        <p:spPr>
          <a:xfrm>
            <a:off x="11037995" y="6381009"/>
            <a:ext cx="315804" cy="315806"/>
          </a:xfrm>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a:t>
            </a:fld>
            <a:endParaRPr lang="en-US" dirty="0"/>
          </a:p>
        </p:txBody>
      </p:sp>
      <p:cxnSp>
        <p:nvCxnSpPr>
          <p:cNvPr id="16" name="Straight Connector 15">
            <a:extLst>
              <a:ext uri="{FF2B5EF4-FFF2-40B4-BE49-F238E27FC236}">
                <a16:creationId xmlns:a16="http://schemas.microsoft.com/office/drawing/2014/main" id="{958EB218-AF12-4B7B-BBD2-A5BF09A41860}"/>
              </a:ext>
            </a:extLst>
          </p:cNvPr>
          <p:cNvCxnSpPr>
            <a:cxnSpLocks/>
          </p:cNvCxnSpPr>
          <p:nvPr userDrawn="1"/>
        </p:nvCxnSpPr>
        <p:spPr>
          <a:xfrm>
            <a:off x="838200" y="6247041"/>
            <a:ext cx="10515600" cy="0"/>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17" name="Date Placeholder 13">
            <a:extLst>
              <a:ext uri="{FF2B5EF4-FFF2-40B4-BE49-F238E27FC236}">
                <a16:creationId xmlns:a16="http://schemas.microsoft.com/office/drawing/2014/main" id="{2D905CD1-40AB-48CF-ACD0-8CEC4225E506}"/>
              </a:ext>
            </a:extLst>
          </p:cNvPr>
          <p:cNvSpPr>
            <a:spLocks noGrp="1"/>
          </p:cNvSpPr>
          <p:nvPr>
            <p:ph type="dt" sz="half" idx="2"/>
          </p:nvPr>
        </p:nvSpPr>
        <p:spPr>
          <a:xfrm>
            <a:off x="838200" y="6460332"/>
            <a:ext cx="796290" cy="157160"/>
          </a:xfrm>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pPr/>
              <a:t>11/9/2017</a:t>
            </a:fld>
            <a:endParaRPr lang="en-US" dirty="0"/>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78" r:id="rId1"/>
    <p:sldLayoutId id="2147483817" r:id="rId2"/>
    <p:sldLayoutId id="2147483816" r:id="rId3"/>
    <p:sldLayoutId id="2147483814" r:id="rId4"/>
    <p:sldLayoutId id="2147483807" r:id="rId5"/>
    <p:sldLayoutId id="2147483791" r:id="rId6"/>
    <p:sldLayoutId id="2147483801" r:id="rId7"/>
    <p:sldLayoutId id="2147483819" r:id="rId8"/>
    <p:sldLayoutId id="2147483818" r:id="rId9"/>
    <p:sldLayoutId id="2147483820" r:id="rId10"/>
    <p:sldLayoutId id="2147483813" r:id="rId11"/>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9.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6" name="Rectangle 205">
            <a:extLst>
              <a:ext uri="{FF2B5EF4-FFF2-40B4-BE49-F238E27FC236}">
                <a16:creationId xmlns:a16="http://schemas.microsoft.com/office/drawing/2014/main" id="{AE0EB06A-A945-4C9B-8F7B-AF87743D95A3}"/>
              </a:ext>
            </a:extLst>
          </p:cNvPr>
          <p:cNvSpPr/>
          <p:nvPr/>
        </p:nvSpPr>
        <p:spPr>
          <a:xfrm>
            <a:off x="0" y="0"/>
            <a:ext cx="12192000" cy="6858000"/>
          </a:xfrm>
          <a:prstGeom prst="rect">
            <a:avLst/>
          </a:prstGeom>
          <a:solidFill>
            <a:schemeClr val="tx1">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122" name="Group 2121">
            <a:extLst>
              <a:ext uri="{FF2B5EF4-FFF2-40B4-BE49-F238E27FC236}">
                <a16:creationId xmlns:a16="http://schemas.microsoft.com/office/drawing/2014/main" id="{2F8AADA0-B775-4B4E-B838-1BDC0EC51A91}"/>
              </a:ext>
            </a:extLst>
          </p:cNvPr>
          <p:cNvGrpSpPr/>
          <p:nvPr/>
        </p:nvGrpSpPr>
        <p:grpSpPr>
          <a:xfrm>
            <a:off x="3297435" y="2740877"/>
            <a:ext cx="5597131" cy="1376247"/>
            <a:chOff x="3297435" y="2803868"/>
            <a:chExt cx="5597131" cy="1376247"/>
          </a:xfrm>
        </p:grpSpPr>
        <p:pic>
          <p:nvPicPr>
            <p:cNvPr id="59" name="Picture 58">
              <a:extLst>
                <a:ext uri="{FF2B5EF4-FFF2-40B4-BE49-F238E27FC236}">
                  <a16:creationId xmlns:a16="http://schemas.microsoft.com/office/drawing/2014/main" id="{FFECC14C-1B0E-4B7D-9BFF-62C2A6F410BD}"/>
                </a:ext>
              </a:extLst>
            </p:cNvPr>
            <p:cNvPicPr>
              <a:picLocks noChangeAspect="1"/>
            </p:cNvPicPr>
            <p:nvPr/>
          </p:nvPicPr>
          <p:blipFill>
            <a:blip r:embed="rId3">
              <a:duotone>
                <a:prstClr val="black"/>
                <a:schemeClr val="tx2">
                  <a:tint val="45000"/>
                  <a:satMod val="400000"/>
                </a:schemeClr>
              </a:duotone>
            </a:blip>
            <a:stretch>
              <a:fillRect/>
            </a:stretch>
          </p:blipFill>
          <p:spPr>
            <a:xfrm>
              <a:off x="3297435" y="2803868"/>
              <a:ext cx="5597131" cy="539063"/>
            </a:xfrm>
            <a:prstGeom prst="rect">
              <a:avLst/>
            </a:prstGeom>
          </p:spPr>
        </p:pic>
        <p:sp>
          <p:nvSpPr>
            <p:cNvPr id="2082" name="TextBox 2081">
              <a:extLst>
                <a:ext uri="{FF2B5EF4-FFF2-40B4-BE49-F238E27FC236}">
                  <a16:creationId xmlns:a16="http://schemas.microsoft.com/office/drawing/2014/main" id="{2186174E-B3EA-4F31-9F66-5ABA79B9C8BF}"/>
                </a:ext>
              </a:extLst>
            </p:cNvPr>
            <p:cNvSpPr txBox="1"/>
            <p:nvPr/>
          </p:nvSpPr>
          <p:spPr>
            <a:xfrm>
              <a:off x="3851189" y="3643992"/>
              <a:ext cx="4489622" cy="323165"/>
            </a:xfrm>
            <a:prstGeom prst="rect">
              <a:avLst/>
            </a:prstGeom>
            <a:noFill/>
          </p:spPr>
          <p:txBody>
            <a:bodyPr wrap="square" rtlCol="0">
              <a:spAutoFit/>
            </a:bodyPr>
            <a:lstStyle/>
            <a:p>
              <a:pPr algn="ctr"/>
              <a:r>
                <a:rPr lang="en-US" sz="1500" spc="700" dirty="0">
                  <a:solidFill>
                    <a:schemeClr val="bg1">
                      <a:lumMod val="65000"/>
                    </a:schemeClr>
                  </a:solidFill>
                  <a:latin typeface="Open Sans Light" panose="020B0306030504020204" pitchFamily="34" charset="0"/>
                  <a:ea typeface="Open Sans Light" panose="020B0306030504020204" pitchFamily="34" charset="0"/>
                  <a:cs typeface="Open Sans Light" panose="020B0306030504020204" pitchFamily="34" charset="0"/>
                </a:rPr>
                <a:t>CREATIVE PRESENTATION</a:t>
              </a:r>
            </a:p>
          </p:txBody>
        </p:sp>
        <p:cxnSp>
          <p:nvCxnSpPr>
            <p:cNvPr id="2121" name="Straight Connector 2120">
              <a:extLst>
                <a:ext uri="{FF2B5EF4-FFF2-40B4-BE49-F238E27FC236}">
                  <a16:creationId xmlns:a16="http://schemas.microsoft.com/office/drawing/2014/main" id="{BC9909DB-54A5-4635-A71F-62E691AA2DF4}"/>
                </a:ext>
              </a:extLst>
            </p:cNvPr>
            <p:cNvCxnSpPr/>
            <p:nvPr/>
          </p:nvCxnSpPr>
          <p:spPr>
            <a:xfrm>
              <a:off x="5457372" y="4180115"/>
              <a:ext cx="1277257" cy="0"/>
            </a:xfrm>
            <a:prstGeom prst="line">
              <a:avLst/>
            </a:prstGeom>
            <a:ln w="1270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grpSp>
      <p:sp>
        <p:nvSpPr>
          <p:cNvPr id="3" name="Picture Placeholder 2">
            <a:extLst>
              <a:ext uri="{FF2B5EF4-FFF2-40B4-BE49-F238E27FC236}">
                <a16:creationId xmlns:a16="http://schemas.microsoft.com/office/drawing/2014/main" id="{271E99F1-8F45-4E43-8148-41973A2AAE5D}"/>
              </a:ext>
            </a:extLst>
          </p:cNvPr>
          <p:cNvSpPr>
            <a:spLocks noGrp="1"/>
          </p:cNvSpPr>
          <p:nvPr>
            <p:ph type="pic" sz="quarter" idx="12"/>
          </p:nvPr>
        </p:nvSpPr>
        <p:spPr/>
      </p:sp>
    </p:spTree>
    <p:extLst>
      <p:ext uri="{BB962C8B-B14F-4D97-AF65-F5344CB8AC3E}">
        <p14:creationId xmlns:p14="http://schemas.microsoft.com/office/powerpoint/2010/main" val="828452524"/>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DE4C57F3-2E78-4F66-945F-975DECF9E4BA}"/>
              </a:ext>
            </a:extLst>
          </p:cNvPr>
          <p:cNvSpPr/>
          <p:nvPr/>
        </p:nvSpPr>
        <p:spPr>
          <a:xfrm>
            <a:off x="0" y="0"/>
            <a:ext cx="12192000" cy="6858000"/>
          </a:xfrm>
          <a:prstGeom prst="rect">
            <a:avLst/>
          </a:prstGeom>
          <a:solidFill>
            <a:schemeClr val="tx1">
              <a:alpha val="5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Freeform 5">
            <a:extLst>
              <a:ext uri="{FF2B5EF4-FFF2-40B4-BE49-F238E27FC236}">
                <a16:creationId xmlns:a16="http://schemas.microsoft.com/office/drawing/2014/main" id="{3F7ED051-4F84-4A3C-B9A6-681ED398F0FB}"/>
              </a:ext>
            </a:extLst>
          </p:cNvPr>
          <p:cNvSpPr>
            <a:spLocks/>
          </p:cNvSpPr>
          <p:nvPr/>
        </p:nvSpPr>
        <p:spPr bwMode="auto">
          <a:xfrm>
            <a:off x="6711950" y="2262187"/>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6">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pic>
        <p:nvPicPr>
          <p:cNvPr id="16" name="Picture 15">
            <a:extLst>
              <a:ext uri="{FF2B5EF4-FFF2-40B4-BE49-F238E27FC236}">
                <a16:creationId xmlns:a16="http://schemas.microsoft.com/office/drawing/2014/main" id="{DA7DE373-10A4-48AA-93CF-FD10A567E62B}"/>
              </a:ext>
            </a:extLst>
          </p:cNvPr>
          <p:cNvPicPr>
            <a:picLocks noChangeAspect="1"/>
          </p:cNvPicPr>
          <p:nvPr/>
        </p:nvPicPr>
        <p:blipFill>
          <a:blip r:embed="rId3"/>
          <a:stretch>
            <a:fillRect/>
          </a:stretch>
        </p:blipFill>
        <p:spPr>
          <a:xfrm>
            <a:off x="4468152" y="5861240"/>
            <a:ext cx="3242464" cy="304308"/>
          </a:xfrm>
          <a:prstGeom prst="rect">
            <a:avLst/>
          </a:prstGeom>
        </p:spPr>
      </p:pic>
      <p:sp>
        <p:nvSpPr>
          <p:cNvPr id="20" name="Freeform: Shape 19">
            <a:extLst>
              <a:ext uri="{FF2B5EF4-FFF2-40B4-BE49-F238E27FC236}">
                <a16:creationId xmlns:a16="http://schemas.microsoft.com/office/drawing/2014/main" id="{2033D997-2DDA-467B-A89B-815FF145959F}"/>
              </a:ext>
            </a:extLst>
          </p:cNvPr>
          <p:cNvSpPr>
            <a:spLocks/>
          </p:cNvSpPr>
          <p:nvPr/>
        </p:nvSpPr>
        <p:spPr bwMode="auto">
          <a:xfrm>
            <a:off x="6287908" y="1911350"/>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21" name="Group 20">
            <a:extLst>
              <a:ext uri="{FF2B5EF4-FFF2-40B4-BE49-F238E27FC236}">
                <a16:creationId xmlns:a16="http://schemas.microsoft.com/office/drawing/2014/main" id="{38221B28-21D3-47FA-B7C2-277EA2AA30C2}"/>
              </a:ext>
            </a:extLst>
          </p:cNvPr>
          <p:cNvGrpSpPr/>
          <p:nvPr/>
        </p:nvGrpSpPr>
        <p:grpSpPr>
          <a:xfrm>
            <a:off x="2316163" y="2149475"/>
            <a:ext cx="4321175" cy="1584325"/>
            <a:chOff x="2316163" y="2290763"/>
            <a:chExt cx="4321175" cy="1584325"/>
          </a:xfrm>
        </p:grpSpPr>
        <p:sp>
          <p:nvSpPr>
            <p:cNvPr id="24" name="Rectangle 8">
              <a:extLst>
                <a:ext uri="{FF2B5EF4-FFF2-40B4-BE49-F238E27FC236}">
                  <a16:creationId xmlns:a16="http://schemas.microsoft.com/office/drawing/2014/main" id="{BB51C62C-7847-40CA-B399-7655438A331D}"/>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9">
              <a:extLst>
                <a:ext uri="{FF2B5EF4-FFF2-40B4-BE49-F238E27FC236}">
                  <a16:creationId xmlns:a16="http://schemas.microsoft.com/office/drawing/2014/main" id="{0C6211CE-F387-470A-95AF-D15502C14874}"/>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6" name="Freeform 10">
              <a:extLst>
                <a:ext uri="{FF2B5EF4-FFF2-40B4-BE49-F238E27FC236}">
                  <a16:creationId xmlns:a16="http://schemas.microsoft.com/office/drawing/2014/main" id="{26126FBD-2F5C-4D54-8B22-C19921588129}"/>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Rectangle 11">
              <a:extLst>
                <a:ext uri="{FF2B5EF4-FFF2-40B4-BE49-F238E27FC236}">
                  <a16:creationId xmlns:a16="http://schemas.microsoft.com/office/drawing/2014/main" id="{57730F80-A9B5-4AC0-AFA8-EC511CC791A7}"/>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9" name="Freeform 12">
              <a:extLst>
                <a:ext uri="{FF2B5EF4-FFF2-40B4-BE49-F238E27FC236}">
                  <a16:creationId xmlns:a16="http://schemas.microsoft.com/office/drawing/2014/main" id="{683BCEF3-514B-4CCD-B161-46B677D1FDA0}"/>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2" name="Rectangle 21">
            <a:extLst>
              <a:ext uri="{FF2B5EF4-FFF2-40B4-BE49-F238E27FC236}">
                <a16:creationId xmlns:a16="http://schemas.microsoft.com/office/drawing/2014/main" id="{8968B67D-97AC-4A04-A7B2-D9AA027D0CB3}"/>
              </a:ext>
            </a:extLst>
          </p:cNvPr>
          <p:cNvSpPr/>
          <p:nvPr/>
        </p:nvSpPr>
        <p:spPr>
          <a:xfrm>
            <a:off x="3251452" y="2541527"/>
            <a:ext cx="2101167" cy="800219"/>
          </a:xfrm>
          <a:prstGeom prst="rect">
            <a:avLst/>
          </a:prstGeom>
        </p:spPr>
        <p:txBody>
          <a:bodyPr wrap="square">
            <a:spAutoFit/>
          </a:bodyPr>
          <a:lstStyle/>
          <a:p>
            <a:r>
              <a:rPr lang="en-US" sz="3100" spc="200" dirty="0">
                <a:solidFill>
                  <a:schemeClr val="bg1"/>
                </a:solidFill>
                <a:latin typeface="Avenir Black" panose="020B0803020203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Avenir Black" panose="020B0803020203020204" pitchFamily="34" charset="0"/>
                <a:ea typeface="Open Sans Semibold" panose="020B0706030804020204" pitchFamily="34" charset="0"/>
                <a:cs typeface="Open Sans Semibold" panose="020B0706030804020204" pitchFamily="34" charset="0"/>
              </a:rPr>
              <a:t> FOR WATCHING</a:t>
            </a:r>
          </a:p>
        </p:txBody>
      </p:sp>
      <p:sp>
        <p:nvSpPr>
          <p:cNvPr id="23" name="Rectangle 22">
            <a:extLst>
              <a:ext uri="{FF2B5EF4-FFF2-40B4-BE49-F238E27FC236}">
                <a16:creationId xmlns:a16="http://schemas.microsoft.com/office/drawing/2014/main" id="{4E4EDE2E-D6E9-4062-AB9A-BB523F45B4F0}"/>
              </a:ext>
            </a:extLst>
          </p:cNvPr>
          <p:cNvSpPr/>
          <p:nvPr/>
        </p:nvSpPr>
        <p:spPr>
          <a:xfrm>
            <a:off x="6488505" y="2579029"/>
            <a:ext cx="2450582" cy="881010"/>
          </a:xfrm>
          <a:prstGeom prst="rect">
            <a:avLst/>
          </a:prstGeom>
        </p:spPr>
        <p:txBody>
          <a:bodyPr wrap="square">
            <a:spAutoFit/>
          </a:bodyPr>
          <a:lstStyle/>
          <a:p>
            <a:pPr algn="ctr">
              <a:lnSpc>
                <a:spcPts val="3000"/>
              </a:lnSpc>
            </a:pPr>
            <a:r>
              <a:rPr lang="en-US" sz="3000" dirty="0">
                <a:solidFill>
                  <a:schemeClr val="accent6">
                    <a:lumMod val="75000"/>
                  </a:schemeClr>
                </a:solidFill>
                <a:latin typeface="Avenir Black" panose="020B0803020203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accent6">
                    <a:lumMod val="75000"/>
                  </a:schemeClr>
                </a:solidFill>
                <a:latin typeface="Avenir Black" panose="020B0803020203020204" pitchFamily="34" charset="0"/>
                <a:ea typeface="Open Sans Extrabold" panose="020B0906030804020204" pitchFamily="34" charset="0"/>
                <a:cs typeface="Open Sans Extrabold" panose="020B0906030804020204" pitchFamily="34" charset="0"/>
              </a:rPr>
              <a:t>QUESTION?</a:t>
            </a:r>
          </a:p>
        </p:txBody>
      </p:sp>
      <p:sp>
        <p:nvSpPr>
          <p:cNvPr id="3" name="Picture Placeholder 2">
            <a:extLst>
              <a:ext uri="{FF2B5EF4-FFF2-40B4-BE49-F238E27FC236}">
                <a16:creationId xmlns:a16="http://schemas.microsoft.com/office/drawing/2014/main" id="{0BB094F9-104F-41A6-A390-99DB3527EF96}"/>
              </a:ext>
            </a:extLst>
          </p:cNvPr>
          <p:cNvSpPr>
            <a:spLocks noGrp="1"/>
          </p:cNvSpPr>
          <p:nvPr>
            <p:ph type="pic" sz="quarter" idx="12"/>
          </p:nvPr>
        </p:nvSpPr>
        <p:spPr/>
      </p:sp>
    </p:spTree>
    <p:extLst>
      <p:ext uri="{BB962C8B-B14F-4D97-AF65-F5344CB8AC3E}">
        <p14:creationId xmlns:p14="http://schemas.microsoft.com/office/powerpoint/2010/main" val="1590121566"/>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6" name="Straight Connector 5">
            <a:extLst>
              <a:ext uri="{FF2B5EF4-FFF2-40B4-BE49-F238E27FC236}">
                <a16:creationId xmlns:a16="http://schemas.microsoft.com/office/drawing/2014/main" id="{D88231D8-6252-4D98-A0B3-50A0AF8E9763}"/>
              </a:ext>
            </a:extLst>
          </p:cNvPr>
          <p:cNvCxnSpPr>
            <a:cxnSpLocks/>
          </p:cNvCxnSpPr>
          <p:nvPr/>
        </p:nvCxnSpPr>
        <p:spPr>
          <a:xfrm>
            <a:off x="0" y="3429000"/>
            <a:ext cx="1219200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sp>
        <p:nvSpPr>
          <p:cNvPr id="38" name="Hexagon 37">
            <a:extLst>
              <a:ext uri="{FF2B5EF4-FFF2-40B4-BE49-F238E27FC236}">
                <a16:creationId xmlns:a16="http://schemas.microsoft.com/office/drawing/2014/main" id="{6F8CA0F6-7AFA-494E-BF90-C4C9DA13EA39}"/>
              </a:ext>
            </a:extLst>
          </p:cNvPr>
          <p:cNvSpPr/>
          <p:nvPr/>
        </p:nvSpPr>
        <p:spPr>
          <a:xfrm rot="16200000">
            <a:off x="5120480" y="2588720"/>
            <a:ext cx="1949450" cy="1680560"/>
          </a:xfrm>
          <a:prstGeom prst="hexagon">
            <a:avLst/>
          </a:prstGeom>
          <a:solidFill>
            <a:schemeClr val="bg1"/>
          </a:solidFill>
          <a:ln w="28575">
            <a:no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sp>
        <p:nvSpPr>
          <p:cNvPr id="83" name="TextBox 82">
            <a:extLst>
              <a:ext uri="{FF2B5EF4-FFF2-40B4-BE49-F238E27FC236}">
                <a16:creationId xmlns:a16="http://schemas.microsoft.com/office/drawing/2014/main" id="{81F6ED98-5013-42F3-8F16-D987E41A3BAE}"/>
              </a:ext>
            </a:extLst>
          </p:cNvPr>
          <p:cNvSpPr txBox="1"/>
          <p:nvPr/>
        </p:nvSpPr>
        <p:spPr>
          <a:xfrm>
            <a:off x="3850394" y="5525914"/>
            <a:ext cx="4489622" cy="323165"/>
          </a:xfrm>
          <a:prstGeom prst="rect">
            <a:avLst/>
          </a:prstGeom>
          <a:noFill/>
        </p:spPr>
        <p:txBody>
          <a:bodyPr wrap="square" rtlCol="0">
            <a:spAutoFit/>
          </a:bodyPr>
          <a:lstStyle/>
          <a:p>
            <a:pPr algn="ctr"/>
            <a:r>
              <a:rPr lang="en-US" sz="1500" spc="700" dirty="0">
                <a:solidFill>
                  <a:schemeClr val="bg1">
                    <a:lumMod val="65000"/>
                  </a:schemeClr>
                </a:solidFill>
                <a:latin typeface="Open Sans Light" panose="020B0306030504020204" pitchFamily="34" charset="0"/>
                <a:ea typeface="Open Sans Light" panose="020B0306030504020204" pitchFamily="34" charset="0"/>
                <a:cs typeface="Open Sans Light" panose="020B0306030504020204" pitchFamily="34" charset="0"/>
              </a:rPr>
              <a:t>CREATIVE PRESENTATION</a:t>
            </a:r>
          </a:p>
        </p:txBody>
      </p:sp>
      <p:cxnSp>
        <p:nvCxnSpPr>
          <p:cNvPr id="84" name="Straight Connector 83">
            <a:extLst>
              <a:ext uri="{FF2B5EF4-FFF2-40B4-BE49-F238E27FC236}">
                <a16:creationId xmlns:a16="http://schemas.microsoft.com/office/drawing/2014/main" id="{F2A6C8AE-1550-4FDB-91BC-E992BEE844EE}"/>
              </a:ext>
            </a:extLst>
          </p:cNvPr>
          <p:cNvCxnSpPr/>
          <p:nvPr/>
        </p:nvCxnSpPr>
        <p:spPr>
          <a:xfrm>
            <a:off x="5456577" y="6062037"/>
            <a:ext cx="1277257" cy="0"/>
          </a:xfrm>
          <a:prstGeom prst="line">
            <a:avLst/>
          </a:prstGeom>
          <a:ln w="1270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85" name="TextBox 84">
            <a:extLst>
              <a:ext uri="{FF2B5EF4-FFF2-40B4-BE49-F238E27FC236}">
                <a16:creationId xmlns:a16="http://schemas.microsoft.com/office/drawing/2014/main" id="{8A3488BB-656E-4138-8FD1-25DAB71AA16B}"/>
              </a:ext>
            </a:extLst>
          </p:cNvPr>
          <p:cNvSpPr txBox="1"/>
          <p:nvPr/>
        </p:nvSpPr>
        <p:spPr>
          <a:xfrm>
            <a:off x="3351210" y="4712289"/>
            <a:ext cx="5487990" cy="665952"/>
          </a:xfrm>
          <a:prstGeom prst="rect">
            <a:avLst/>
          </a:prstGeom>
          <a:noFill/>
        </p:spPr>
        <p:txBody>
          <a:bodyPr wrap="square" rtlCol="0">
            <a:spAutoFit/>
          </a:bodyPr>
          <a:lstStyle/>
          <a:p>
            <a:pPr algn="ctr">
              <a:lnSpc>
                <a:spcPts val="5000"/>
              </a:lnSpc>
            </a:pPr>
            <a:r>
              <a:rPr lang="en-US" sz="2800" b="1" spc="1000" dirty="0">
                <a:latin typeface="Open Sans Light" panose="020B0306030504020204" pitchFamily="34" charset="0"/>
                <a:ea typeface="Open Sans Light" panose="020B0306030504020204" pitchFamily="34" charset="0"/>
                <a:cs typeface="Open Sans Light" panose="020B0306030504020204" pitchFamily="34" charset="0"/>
              </a:rPr>
              <a:t>WELCOME MESSAGE</a:t>
            </a:r>
          </a:p>
        </p:txBody>
      </p:sp>
      <p:sp>
        <p:nvSpPr>
          <p:cNvPr id="3" name="Picture Placeholder 2">
            <a:extLst>
              <a:ext uri="{FF2B5EF4-FFF2-40B4-BE49-F238E27FC236}">
                <a16:creationId xmlns:a16="http://schemas.microsoft.com/office/drawing/2014/main" id="{A1FA9E33-FABC-4029-884E-E364F7D99E24}"/>
              </a:ext>
            </a:extLst>
          </p:cNvPr>
          <p:cNvSpPr>
            <a:spLocks noGrp="1"/>
          </p:cNvSpPr>
          <p:nvPr>
            <p:ph type="pic" sz="quarter" idx="12"/>
          </p:nvPr>
        </p:nvSpPr>
        <p:spPr/>
      </p:sp>
      <p:sp>
        <p:nvSpPr>
          <p:cNvPr id="5" name="Picture Placeholder 4">
            <a:extLst>
              <a:ext uri="{FF2B5EF4-FFF2-40B4-BE49-F238E27FC236}">
                <a16:creationId xmlns:a16="http://schemas.microsoft.com/office/drawing/2014/main" id="{78AC9BA1-5009-4178-A21C-C8F5B235E62D}"/>
              </a:ext>
            </a:extLst>
          </p:cNvPr>
          <p:cNvSpPr>
            <a:spLocks noGrp="1"/>
          </p:cNvSpPr>
          <p:nvPr>
            <p:ph type="pic" sz="quarter" idx="13"/>
          </p:nvPr>
        </p:nvSpPr>
        <p:spPr/>
      </p:sp>
    </p:spTree>
    <p:extLst>
      <p:ext uri="{BB962C8B-B14F-4D97-AF65-F5344CB8AC3E}">
        <p14:creationId xmlns:p14="http://schemas.microsoft.com/office/powerpoint/2010/main" val="2950366274"/>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2B05A1AA-7E8E-49B9-B740-22ED82547093}"/>
              </a:ext>
            </a:extLst>
          </p:cNvPr>
          <p:cNvSpPr txBox="1"/>
          <p:nvPr/>
        </p:nvSpPr>
        <p:spPr>
          <a:xfrm>
            <a:off x="838200" y="2248691"/>
            <a:ext cx="2971800" cy="1330301"/>
          </a:xfrm>
          <a:prstGeom prst="rect">
            <a:avLst/>
          </a:prstGeom>
          <a:noFill/>
        </p:spPr>
        <p:txBody>
          <a:bodyPr wrap="square" rtlCol="0">
            <a:spAutoFit/>
          </a:bodyPr>
          <a:lstStyle/>
          <a:p>
            <a:pPr>
              <a:lnSpc>
                <a:spcPts val="5000"/>
              </a:lnSpc>
            </a:pPr>
            <a:r>
              <a:rPr lang="en-US" sz="3500" dirty="0">
                <a:latin typeface="Open Sans" panose="020B0606030504020204" pitchFamily="34" charset="0"/>
                <a:ea typeface="Open Sans" panose="020B0606030504020204" pitchFamily="34" charset="0"/>
                <a:cs typeface="Open Sans" panose="020B0606030504020204" pitchFamily="34" charset="0"/>
              </a:rPr>
              <a:t>Presentation</a:t>
            </a:r>
          </a:p>
          <a:p>
            <a:pPr>
              <a:lnSpc>
                <a:spcPts val="5000"/>
              </a:lnSpc>
            </a:pPr>
            <a:r>
              <a:rPr lang="en-US" sz="3500" dirty="0">
                <a:latin typeface="Open Sans" panose="020B0606030504020204" pitchFamily="34" charset="0"/>
                <a:ea typeface="Open Sans" panose="020B0606030504020204" pitchFamily="34" charset="0"/>
                <a:cs typeface="Open Sans" panose="020B0606030504020204" pitchFamily="34" charset="0"/>
              </a:rPr>
              <a:t>About Us</a:t>
            </a:r>
          </a:p>
        </p:txBody>
      </p:sp>
      <p:sp>
        <p:nvSpPr>
          <p:cNvPr id="23" name="TextBox 22">
            <a:extLst>
              <a:ext uri="{FF2B5EF4-FFF2-40B4-BE49-F238E27FC236}">
                <a16:creationId xmlns:a16="http://schemas.microsoft.com/office/drawing/2014/main" id="{F7AAED1F-5782-4FDE-B1D1-ED752E8B0DDB}"/>
              </a:ext>
            </a:extLst>
          </p:cNvPr>
          <p:cNvSpPr txBox="1"/>
          <p:nvPr/>
        </p:nvSpPr>
        <p:spPr>
          <a:xfrm>
            <a:off x="838200" y="3882340"/>
            <a:ext cx="4184438" cy="707886"/>
          </a:xfrm>
          <a:prstGeom prst="rect">
            <a:avLst/>
          </a:prstGeom>
          <a:noFill/>
        </p:spPr>
        <p:txBody>
          <a:bodyPr wrap="square" rtlCol="0">
            <a:spAutoFit/>
          </a:bodyPr>
          <a:lstStyle/>
          <a:p>
            <a:pPr>
              <a:lnSpc>
                <a:spcPts val="1600"/>
              </a:lnSpc>
            </a:pPr>
            <a:r>
              <a:rPr lang="en-US" sz="11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a:t>
            </a:r>
          </a:p>
        </p:txBody>
      </p:sp>
      <p:sp>
        <p:nvSpPr>
          <p:cNvPr id="24" name="Rectangle 23">
            <a:extLst>
              <a:ext uri="{FF2B5EF4-FFF2-40B4-BE49-F238E27FC236}">
                <a16:creationId xmlns:a16="http://schemas.microsoft.com/office/drawing/2014/main" id="{3FB434A8-C05D-40AD-85C7-37E16463E90F}"/>
              </a:ext>
            </a:extLst>
          </p:cNvPr>
          <p:cNvSpPr/>
          <p:nvPr/>
        </p:nvSpPr>
        <p:spPr>
          <a:xfrm>
            <a:off x="938212" y="5309795"/>
            <a:ext cx="1495426" cy="333375"/>
          </a:xfrm>
          <a:prstGeom prst="rect">
            <a:avLst/>
          </a:prstGeom>
          <a:noFill/>
          <a:ln w="952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TextBox 24">
            <a:extLst>
              <a:ext uri="{FF2B5EF4-FFF2-40B4-BE49-F238E27FC236}">
                <a16:creationId xmlns:a16="http://schemas.microsoft.com/office/drawing/2014/main" id="{FBA70AA3-E551-4562-860D-7704C4D6AD8C}"/>
              </a:ext>
            </a:extLst>
          </p:cNvPr>
          <p:cNvSpPr txBox="1"/>
          <p:nvPr/>
        </p:nvSpPr>
        <p:spPr>
          <a:xfrm>
            <a:off x="1058754" y="5337982"/>
            <a:ext cx="1265346" cy="276999"/>
          </a:xfrm>
          <a:prstGeom prst="rect">
            <a:avLst/>
          </a:prstGeom>
          <a:noFill/>
        </p:spPr>
        <p:txBody>
          <a:bodyPr wrap="none" rtlCol="0">
            <a:spAutoFit/>
          </a:bodyPr>
          <a:lstStyle/>
          <a:p>
            <a:r>
              <a:rPr lang="en-US" sz="1200" dirty="0">
                <a:latin typeface="Open Sans Light" panose="020B0306030504020204" pitchFamily="34" charset="0"/>
                <a:ea typeface="Open Sans Light" panose="020B0306030504020204" pitchFamily="34" charset="0"/>
                <a:cs typeface="Open Sans Light" panose="020B0306030504020204" pitchFamily="34" charset="0"/>
              </a:rPr>
              <a:t>Download Now!</a:t>
            </a:r>
          </a:p>
        </p:txBody>
      </p:sp>
      <p:sp>
        <p:nvSpPr>
          <p:cNvPr id="6" name="TextBox 5">
            <a:extLst>
              <a:ext uri="{FF2B5EF4-FFF2-40B4-BE49-F238E27FC236}">
                <a16:creationId xmlns:a16="http://schemas.microsoft.com/office/drawing/2014/main" id="{6976F2B9-A1F3-454C-AC50-1F669CFFB29A}"/>
              </a:ext>
            </a:extLst>
          </p:cNvPr>
          <p:cNvSpPr txBox="1"/>
          <p:nvPr/>
        </p:nvSpPr>
        <p:spPr>
          <a:xfrm>
            <a:off x="938213" y="1214831"/>
            <a:ext cx="1866900" cy="477054"/>
          </a:xfrm>
          <a:prstGeom prst="rect">
            <a:avLst/>
          </a:prstGeom>
          <a:noFill/>
        </p:spPr>
        <p:txBody>
          <a:bodyPr wrap="square" rtlCol="0">
            <a:spAutoFit/>
          </a:bodyPr>
          <a:lstStyle/>
          <a:p>
            <a:r>
              <a:rPr lang="en-US" sz="2500" dirty="0">
                <a:solidFill>
                  <a:schemeClr val="accent6"/>
                </a:solidFill>
                <a:latin typeface="Open Sans Light" panose="020B0306030504020204" pitchFamily="34" charset="0"/>
                <a:ea typeface="Open Sans Light" panose="020B0306030504020204" pitchFamily="34" charset="0"/>
                <a:cs typeface="Open Sans Light" panose="020B0306030504020204" pitchFamily="34" charset="0"/>
              </a:rPr>
              <a:t>MELODIAN</a:t>
            </a:r>
          </a:p>
        </p:txBody>
      </p:sp>
      <p:sp>
        <p:nvSpPr>
          <p:cNvPr id="3" name="Picture Placeholder 2">
            <a:extLst>
              <a:ext uri="{FF2B5EF4-FFF2-40B4-BE49-F238E27FC236}">
                <a16:creationId xmlns:a16="http://schemas.microsoft.com/office/drawing/2014/main" id="{BCA0B5F5-A746-4AE6-8DDE-7360CD5F5CD7}"/>
              </a:ext>
            </a:extLst>
          </p:cNvPr>
          <p:cNvSpPr>
            <a:spLocks noGrp="1"/>
          </p:cNvSpPr>
          <p:nvPr>
            <p:ph type="pic" sz="quarter" idx="16"/>
          </p:nvPr>
        </p:nvSpPr>
        <p:spPr/>
      </p:sp>
    </p:spTree>
    <p:extLst>
      <p:ext uri="{BB962C8B-B14F-4D97-AF65-F5344CB8AC3E}">
        <p14:creationId xmlns:p14="http://schemas.microsoft.com/office/powerpoint/2010/main" val="3421970157"/>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 name="Slide Number Placeholder 9">
            <a:extLst>
              <a:ext uri="{FF2B5EF4-FFF2-40B4-BE49-F238E27FC236}">
                <a16:creationId xmlns:a16="http://schemas.microsoft.com/office/drawing/2014/main" id="{19AC303E-9E3B-4415-BAF7-1EAA249D09F9}"/>
              </a:ext>
            </a:extLst>
          </p:cNvPr>
          <p:cNvSpPr>
            <a:spLocks noGrp="1"/>
          </p:cNvSpPr>
          <p:nvPr>
            <p:ph type="sldNum" sz="quarter" idx="4"/>
          </p:nvPr>
        </p:nvSpPr>
        <p:spPr>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4</a:t>
            </a:fld>
            <a:endParaRPr lang="en-US" dirty="0"/>
          </a:p>
        </p:txBody>
      </p:sp>
      <p:sp>
        <p:nvSpPr>
          <p:cNvPr id="109" name="Footer Placeholder 3">
            <a:extLst>
              <a:ext uri="{FF2B5EF4-FFF2-40B4-BE49-F238E27FC236}">
                <a16:creationId xmlns:a16="http://schemas.microsoft.com/office/drawing/2014/main" id="{788F0C26-3F31-48E9-9C1B-FC5224105BF7}"/>
              </a:ext>
            </a:extLst>
          </p:cNvPr>
          <p:cNvSpPr>
            <a:spLocks noGrp="1"/>
          </p:cNvSpPr>
          <p:nvPr>
            <p:ph type="ftr" sz="quarter" idx="3"/>
          </p:nvPr>
        </p:nvSpPr>
        <p:spPr>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t>www.yourwebsite.com</a:t>
            </a:r>
            <a:endParaRPr lang="en-US" dirty="0"/>
          </a:p>
        </p:txBody>
      </p:sp>
      <p:sp>
        <p:nvSpPr>
          <p:cNvPr id="110" name="Date Placeholder 13">
            <a:extLst>
              <a:ext uri="{FF2B5EF4-FFF2-40B4-BE49-F238E27FC236}">
                <a16:creationId xmlns:a16="http://schemas.microsoft.com/office/drawing/2014/main" id="{F3B1C0BF-C247-4A5D-822C-8042385EDDC5}"/>
              </a:ext>
            </a:extLst>
          </p:cNvPr>
          <p:cNvSpPr>
            <a:spLocks noGrp="1"/>
          </p:cNvSpPr>
          <p:nvPr>
            <p:ph type="dt" sz="half" idx="2"/>
          </p:nvPr>
        </p:nvSpPr>
        <p:spPr>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pPr/>
              <a:t>11/9/2017</a:t>
            </a:fld>
            <a:endParaRPr lang="en-US" dirty="0"/>
          </a:p>
        </p:txBody>
      </p:sp>
      <p:sp>
        <p:nvSpPr>
          <p:cNvPr id="34" name="Title 12">
            <a:extLst>
              <a:ext uri="{FF2B5EF4-FFF2-40B4-BE49-F238E27FC236}">
                <a16:creationId xmlns:a16="http://schemas.microsoft.com/office/drawing/2014/main" id="{27121A9C-6DA0-4AE2-BAD6-D9A298CC2414}"/>
              </a:ext>
            </a:extLst>
          </p:cNvPr>
          <p:cNvSpPr>
            <a:spLocks noGrp="1"/>
          </p:cNvSpPr>
          <p:nvPr>
            <p:ph type="title"/>
          </p:nvPr>
        </p:nvSpPr>
        <p:spPr>
          <a:prstGeom prst="rect">
            <a:avLst/>
          </a:prstGeom>
        </p:spPr>
        <p:txBody>
          <a:bodyPr/>
          <a:lstStyle/>
          <a:p>
            <a:r>
              <a:rPr lang="en-US" dirty="0"/>
              <a:t>Our Team Members</a:t>
            </a:r>
          </a:p>
        </p:txBody>
      </p:sp>
      <p:sp>
        <p:nvSpPr>
          <p:cNvPr id="35" name="Text Placeholder 14">
            <a:extLst>
              <a:ext uri="{FF2B5EF4-FFF2-40B4-BE49-F238E27FC236}">
                <a16:creationId xmlns:a16="http://schemas.microsoft.com/office/drawing/2014/main" id="{86852072-0157-4B1E-9B28-0718705BA1BB}"/>
              </a:ext>
            </a:extLst>
          </p:cNvPr>
          <p:cNvSpPr>
            <a:spLocks noGrp="1"/>
          </p:cNvSpPr>
          <p:nvPr>
            <p:ph type="body" sz="quarter" idx="12"/>
          </p:nvPr>
        </p:nvSpPr>
        <p:spPr>
          <a:prstGeom prst="rect">
            <a:avLst/>
          </a:prstGeom>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endParaRPr lang="en-US" dirty="0"/>
          </a:p>
        </p:txBody>
      </p:sp>
      <p:sp>
        <p:nvSpPr>
          <p:cNvPr id="47" name="Freeform: Shape 46">
            <a:extLst>
              <a:ext uri="{FF2B5EF4-FFF2-40B4-BE49-F238E27FC236}">
                <a16:creationId xmlns:a16="http://schemas.microsoft.com/office/drawing/2014/main" id="{BEB43670-6F4B-45B0-AD7E-20B43CD639CF}"/>
              </a:ext>
            </a:extLst>
          </p:cNvPr>
          <p:cNvSpPr/>
          <p:nvPr/>
        </p:nvSpPr>
        <p:spPr>
          <a:xfrm>
            <a:off x="1957214" y="1945645"/>
            <a:ext cx="2000802" cy="1850088"/>
          </a:xfrm>
          <a:custGeom>
            <a:avLst/>
            <a:gdLst>
              <a:gd name="connsiteX0" fmla="*/ 0 w 2000802"/>
              <a:gd name="connsiteY0" fmla="*/ 0 h 1850088"/>
              <a:gd name="connsiteX1" fmla="*/ 2000802 w 2000802"/>
              <a:gd name="connsiteY1" fmla="*/ 0 h 1850088"/>
              <a:gd name="connsiteX2" fmla="*/ 2000802 w 2000802"/>
              <a:gd name="connsiteY2" fmla="*/ 1850088 h 1850088"/>
              <a:gd name="connsiteX3" fmla="*/ 1815687 w 2000802"/>
              <a:gd name="connsiteY3" fmla="*/ 1850088 h 1850088"/>
              <a:gd name="connsiteX4" fmla="*/ 1815687 w 2000802"/>
              <a:gd name="connsiteY4" fmla="*/ 1793593 h 1850088"/>
              <a:gd name="connsiteX5" fmla="*/ 1934750 w 2000802"/>
              <a:gd name="connsiteY5" fmla="*/ 1793593 h 1850088"/>
              <a:gd name="connsiteX6" fmla="*/ 1934750 w 2000802"/>
              <a:gd name="connsiteY6" fmla="*/ 56495 h 1850088"/>
              <a:gd name="connsiteX7" fmla="*/ 66052 w 2000802"/>
              <a:gd name="connsiteY7" fmla="*/ 56495 h 1850088"/>
              <a:gd name="connsiteX8" fmla="*/ 66052 w 2000802"/>
              <a:gd name="connsiteY8" fmla="*/ 1793593 h 1850088"/>
              <a:gd name="connsiteX9" fmla="*/ 185115 w 2000802"/>
              <a:gd name="connsiteY9" fmla="*/ 1793593 h 1850088"/>
              <a:gd name="connsiteX10" fmla="*/ 185115 w 2000802"/>
              <a:gd name="connsiteY10" fmla="*/ 1850088 h 1850088"/>
              <a:gd name="connsiteX11" fmla="*/ 0 w 2000802"/>
              <a:gd name="connsiteY11" fmla="*/ 1850088 h 1850088"/>
              <a:gd name="connsiteX12" fmla="*/ 0 w 2000802"/>
              <a:gd name="connsiteY12" fmla="*/ 0 h 185008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2000802" h="1850088">
                <a:moveTo>
                  <a:pt x="0" y="0"/>
                </a:moveTo>
                <a:lnTo>
                  <a:pt x="2000802" y="0"/>
                </a:lnTo>
                <a:lnTo>
                  <a:pt x="2000802" y="1850088"/>
                </a:lnTo>
                <a:lnTo>
                  <a:pt x="1815687" y="1850088"/>
                </a:lnTo>
                <a:lnTo>
                  <a:pt x="1815687" y="1793593"/>
                </a:lnTo>
                <a:lnTo>
                  <a:pt x="1934750" y="1793593"/>
                </a:lnTo>
                <a:lnTo>
                  <a:pt x="1934750" y="56495"/>
                </a:lnTo>
                <a:lnTo>
                  <a:pt x="66052" y="56495"/>
                </a:lnTo>
                <a:lnTo>
                  <a:pt x="66052" y="1793593"/>
                </a:lnTo>
                <a:lnTo>
                  <a:pt x="185115" y="1793593"/>
                </a:lnTo>
                <a:lnTo>
                  <a:pt x="185115" y="1850088"/>
                </a:lnTo>
                <a:lnTo>
                  <a:pt x="0" y="1850088"/>
                </a:lnTo>
                <a:lnTo>
                  <a:pt x="0" y="0"/>
                </a:lnTo>
                <a:close/>
              </a:path>
            </a:pathLst>
          </a:custGeom>
          <a:solidFill>
            <a:schemeClr val="accent6">
              <a:alpha val="4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TextBox 47">
            <a:extLst>
              <a:ext uri="{FF2B5EF4-FFF2-40B4-BE49-F238E27FC236}">
                <a16:creationId xmlns:a16="http://schemas.microsoft.com/office/drawing/2014/main" id="{54F3886F-B91A-4948-AE8D-286C50B25B02}"/>
              </a:ext>
            </a:extLst>
          </p:cNvPr>
          <p:cNvSpPr txBox="1"/>
          <p:nvPr/>
        </p:nvSpPr>
        <p:spPr>
          <a:xfrm>
            <a:off x="2073609" y="3582071"/>
            <a:ext cx="1768012" cy="323165"/>
          </a:xfrm>
          <a:prstGeom prst="rect">
            <a:avLst/>
          </a:prstGeom>
          <a:noFill/>
        </p:spPr>
        <p:txBody>
          <a:bodyPr wrap="square" rtlCol="0">
            <a:spAutoFit/>
          </a:bodyPr>
          <a:lstStyle/>
          <a:p>
            <a:pPr algn="ctr"/>
            <a:r>
              <a:rPr lang="en-US" sz="1500" dirty="0" err="1">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rPr>
              <a:t>Sakawi</a:t>
            </a:r>
            <a:r>
              <a:rPr lang="en-US" sz="1500" dirty="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rPr>
              <a:t> </a:t>
            </a:r>
            <a:r>
              <a:rPr lang="en-US" sz="1500" dirty="0" err="1">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rPr>
              <a:t>beda</a:t>
            </a:r>
            <a:endParaRPr lang="en-US" sz="1500" dirty="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endParaRPr>
          </a:p>
        </p:txBody>
      </p:sp>
      <p:sp>
        <p:nvSpPr>
          <p:cNvPr id="49" name="Freeform: Shape 48">
            <a:extLst>
              <a:ext uri="{FF2B5EF4-FFF2-40B4-BE49-F238E27FC236}">
                <a16:creationId xmlns:a16="http://schemas.microsoft.com/office/drawing/2014/main" id="{2A687C7F-9118-4858-8DDD-C05ADE2F64FF}"/>
              </a:ext>
            </a:extLst>
          </p:cNvPr>
          <p:cNvSpPr/>
          <p:nvPr/>
        </p:nvSpPr>
        <p:spPr>
          <a:xfrm>
            <a:off x="5095599" y="1945645"/>
            <a:ext cx="2000802" cy="1850088"/>
          </a:xfrm>
          <a:custGeom>
            <a:avLst/>
            <a:gdLst>
              <a:gd name="connsiteX0" fmla="*/ 0 w 2000802"/>
              <a:gd name="connsiteY0" fmla="*/ 0 h 1850088"/>
              <a:gd name="connsiteX1" fmla="*/ 2000802 w 2000802"/>
              <a:gd name="connsiteY1" fmla="*/ 0 h 1850088"/>
              <a:gd name="connsiteX2" fmla="*/ 2000802 w 2000802"/>
              <a:gd name="connsiteY2" fmla="*/ 1850088 h 1850088"/>
              <a:gd name="connsiteX3" fmla="*/ 1815687 w 2000802"/>
              <a:gd name="connsiteY3" fmla="*/ 1850088 h 1850088"/>
              <a:gd name="connsiteX4" fmla="*/ 1815687 w 2000802"/>
              <a:gd name="connsiteY4" fmla="*/ 1793593 h 1850088"/>
              <a:gd name="connsiteX5" fmla="*/ 1934750 w 2000802"/>
              <a:gd name="connsiteY5" fmla="*/ 1793593 h 1850088"/>
              <a:gd name="connsiteX6" fmla="*/ 1934750 w 2000802"/>
              <a:gd name="connsiteY6" fmla="*/ 56495 h 1850088"/>
              <a:gd name="connsiteX7" fmla="*/ 66052 w 2000802"/>
              <a:gd name="connsiteY7" fmla="*/ 56495 h 1850088"/>
              <a:gd name="connsiteX8" fmla="*/ 66052 w 2000802"/>
              <a:gd name="connsiteY8" fmla="*/ 1793593 h 1850088"/>
              <a:gd name="connsiteX9" fmla="*/ 185115 w 2000802"/>
              <a:gd name="connsiteY9" fmla="*/ 1793593 h 1850088"/>
              <a:gd name="connsiteX10" fmla="*/ 185115 w 2000802"/>
              <a:gd name="connsiteY10" fmla="*/ 1850088 h 1850088"/>
              <a:gd name="connsiteX11" fmla="*/ 0 w 2000802"/>
              <a:gd name="connsiteY11" fmla="*/ 1850088 h 1850088"/>
              <a:gd name="connsiteX12" fmla="*/ 0 w 2000802"/>
              <a:gd name="connsiteY12" fmla="*/ 0 h 185008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2000802" h="1850088">
                <a:moveTo>
                  <a:pt x="0" y="0"/>
                </a:moveTo>
                <a:lnTo>
                  <a:pt x="2000802" y="0"/>
                </a:lnTo>
                <a:lnTo>
                  <a:pt x="2000802" y="1850088"/>
                </a:lnTo>
                <a:lnTo>
                  <a:pt x="1815687" y="1850088"/>
                </a:lnTo>
                <a:lnTo>
                  <a:pt x="1815687" y="1793593"/>
                </a:lnTo>
                <a:lnTo>
                  <a:pt x="1934750" y="1793593"/>
                </a:lnTo>
                <a:lnTo>
                  <a:pt x="1934750" y="56495"/>
                </a:lnTo>
                <a:lnTo>
                  <a:pt x="66052" y="56495"/>
                </a:lnTo>
                <a:lnTo>
                  <a:pt x="66052" y="1793593"/>
                </a:lnTo>
                <a:lnTo>
                  <a:pt x="185115" y="1793593"/>
                </a:lnTo>
                <a:lnTo>
                  <a:pt x="185115" y="1850088"/>
                </a:lnTo>
                <a:lnTo>
                  <a:pt x="0" y="1850088"/>
                </a:lnTo>
                <a:lnTo>
                  <a:pt x="0" y="0"/>
                </a:lnTo>
                <a:close/>
              </a:path>
            </a:pathLst>
          </a:custGeom>
          <a:solidFill>
            <a:schemeClr val="accent6">
              <a:alpha val="4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319FD9F-3AF4-4C71-858C-EBACCCCEFEA3}"/>
              </a:ext>
            </a:extLst>
          </p:cNvPr>
          <p:cNvSpPr txBox="1"/>
          <p:nvPr/>
        </p:nvSpPr>
        <p:spPr>
          <a:xfrm>
            <a:off x="5351784" y="3582071"/>
            <a:ext cx="1488432" cy="323165"/>
          </a:xfrm>
          <a:prstGeom prst="rect">
            <a:avLst/>
          </a:prstGeom>
          <a:noFill/>
        </p:spPr>
        <p:txBody>
          <a:bodyPr wrap="square" rtlCol="0">
            <a:spAutoFit/>
          </a:bodyPr>
          <a:lstStyle/>
          <a:p>
            <a:pPr algn="ctr"/>
            <a:r>
              <a:rPr lang="en-US" sz="1500" dirty="0" err="1">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rPr>
              <a:t>Nahila</a:t>
            </a:r>
            <a:r>
              <a:rPr lang="en-US" sz="1500" dirty="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rPr>
              <a:t> </a:t>
            </a:r>
            <a:r>
              <a:rPr lang="en-US" sz="1500" dirty="0" err="1">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rPr>
              <a:t>nateya</a:t>
            </a:r>
            <a:endParaRPr lang="en-US" sz="1500" dirty="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endParaRPr>
          </a:p>
        </p:txBody>
      </p:sp>
      <p:sp>
        <p:nvSpPr>
          <p:cNvPr id="51" name="Freeform: Shape 50">
            <a:extLst>
              <a:ext uri="{FF2B5EF4-FFF2-40B4-BE49-F238E27FC236}">
                <a16:creationId xmlns:a16="http://schemas.microsoft.com/office/drawing/2014/main" id="{60061D11-F107-4120-BB79-154B3AF2EE63}"/>
              </a:ext>
            </a:extLst>
          </p:cNvPr>
          <p:cNvSpPr/>
          <p:nvPr/>
        </p:nvSpPr>
        <p:spPr>
          <a:xfrm>
            <a:off x="8233984" y="1945645"/>
            <a:ext cx="2000802" cy="1850088"/>
          </a:xfrm>
          <a:custGeom>
            <a:avLst/>
            <a:gdLst>
              <a:gd name="connsiteX0" fmla="*/ 0 w 2000802"/>
              <a:gd name="connsiteY0" fmla="*/ 0 h 1850088"/>
              <a:gd name="connsiteX1" fmla="*/ 2000802 w 2000802"/>
              <a:gd name="connsiteY1" fmla="*/ 0 h 1850088"/>
              <a:gd name="connsiteX2" fmla="*/ 2000802 w 2000802"/>
              <a:gd name="connsiteY2" fmla="*/ 1850088 h 1850088"/>
              <a:gd name="connsiteX3" fmla="*/ 1815687 w 2000802"/>
              <a:gd name="connsiteY3" fmla="*/ 1850088 h 1850088"/>
              <a:gd name="connsiteX4" fmla="*/ 1815687 w 2000802"/>
              <a:gd name="connsiteY4" fmla="*/ 1793593 h 1850088"/>
              <a:gd name="connsiteX5" fmla="*/ 1934750 w 2000802"/>
              <a:gd name="connsiteY5" fmla="*/ 1793593 h 1850088"/>
              <a:gd name="connsiteX6" fmla="*/ 1934750 w 2000802"/>
              <a:gd name="connsiteY6" fmla="*/ 56495 h 1850088"/>
              <a:gd name="connsiteX7" fmla="*/ 66052 w 2000802"/>
              <a:gd name="connsiteY7" fmla="*/ 56495 h 1850088"/>
              <a:gd name="connsiteX8" fmla="*/ 66052 w 2000802"/>
              <a:gd name="connsiteY8" fmla="*/ 1793593 h 1850088"/>
              <a:gd name="connsiteX9" fmla="*/ 185115 w 2000802"/>
              <a:gd name="connsiteY9" fmla="*/ 1793593 h 1850088"/>
              <a:gd name="connsiteX10" fmla="*/ 185115 w 2000802"/>
              <a:gd name="connsiteY10" fmla="*/ 1850088 h 1850088"/>
              <a:gd name="connsiteX11" fmla="*/ 0 w 2000802"/>
              <a:gd name="connsiteY11" fmla="*/ 1850088 h 1850088"/>
              <a:gd name="connsiteX12" fmla="*/ 0 w 2000802"/>
              <a:gd name="connsiteY12" fmla="*/ 0 h 185008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2000802" h="1850088">
                <a:moveTo>
                  <a:pt x="0" y="0"/>
                </a:moveTo>
                <a:lnTo>
                  <a:pt x="2000802" y="0"/>
                </a:lnTo>
                <a:lnTo>
                  <a:pt x="2000802" y="1850088"/>
                </a:lnTo>
                <a:lnTo>
                  <a:pt x="1815687" y="1850088"/>
                </a:lnTo>
                <a:lnTo>
                  <a:pt x="1815687" y="1793593"/>
                </a:lnTo>
                <a:lnTo>
                  <a:pt x="1934750" y="1793593"/>
                </a:lnTo>
                <a:lnTo>
                  <a:pt x="1934750" y="56495"/>
                </a:lnTo>
                <a:lnTo>
                  <a:pt x="66052" y="56495"/>
                </a:lnTo>
                <a:lnTo>
                  <a:pt x="66052" y="1793593"/>
                </a:lnTo>
                <a:lnTo>
                  <a:pt x="185115" y="1793593"/>
                </a:lnTo>
                <a:lnTo>
                  <a:pt x="185115" y="1850088"/>
                </a:lnTo>
                <a:lnTo>
                  <a:pt x="0" y="1850088"/>
                </a:lnTo>
                <a:lnTo>
                  <a:pt x="0" y="0"/>
                </a:lnTo>
                <a:close/>
              </a:path>
            </a:pathLst>
          </a:custGeom>
          <a:solidFill>
            <a:schemeClr val="accent6">
              <a:alpha val="4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TextBox 51">
            <a:extLst>
              <a:ext uri="{FF2B5EF4-FFF2-40B4-BE49-F238E27FC236}">
                <a16:creationId xmlns:a16="http://schemas.microsoft.com/office/drawing/2014/main" id="{287209B3-7752-45E9-B2B1-F42FCD7902E3}"/>
              </a:ext>
            </a:extLst>
          </p:cNvPr>
          <p:cNvSpPr txBox="1"/>
          <p:nvPr/>
        </p:nvSpPr>
        <p:spPr>
          <a:xfrm>
            <a:off x="8523184" y="3582071"/>
            <a:ext cx="1422402" cy="323165"/>
          </a:xfrm>
          <a:prstGeom prst="rect">
            <a:avLst/>
          </a:prstGeom>
          <a:noFill/>
        </p:spPr>
        <p:txBody>
          <a:bodyPr wrap="square" rtlCol="0">
            <a:spAutoFit/>
          </a:bodyPr>
          <a:lstStyle/>
          <a:p>
            <a:pPr algn="ctr"/>
            <a:r>
              <a:rPr lang="en-US" sz="1500" dirty="0" err="1">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rPr>
              <a:t>Manilo</a:t>
            </a:r>
            <a:r>
              <a:rPr lang="en-US" sz="1500" dirty="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rPr>
              <a:t> </a:t>
            </a:r>
            <a:r>
              <a:rPr lang="en-US" sz="1500" dirty="0" err="1">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rPr>
              <a:t>darwy</a:t>
            </a:r>
            <a:endParaRPr lang="en-US" sz="1500" dirty="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endParaRPr>
          </a:p>
        </p:txBody>
      </p:sp>
      <p:sp>
        <p:nvSpPr>
          <p:cNvPr id="53" name="Rectangle 9">
            <a:extLst>
              <a:ext uri="{FF2B5EF4-FFF2-40B4-BE49-F238E27FC236}">
                <a16:creationId xmlns:a16="http://schemas.microsoft.com/office/drawing/2014/main" id="{6A1CF564-6676-45A2-B611-F3151877AB9F}"/>
              </a:ext>
            </a:extLst>
          </p:cNvPr>
          <p:cNvSpPr>
            <a:spLocks/>
          </p:cNvSpPr>
          <p:nvPr/>
        </p:nvSpPr>
        <p:spPr bwMode="auto">
          <a:xfrm>
            <a:off x="1945098" y="4664004"/>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Open Sans Light" panose="020B0306030504020204" pitchFamily="34" charset="0"/>
                <a:ea typeface="Open Sans Light" panose="020B0306030504020204" pitchFamily="34" charset="0"/>
                <a:cs typeface="Open Sans Light" panose="020B0306030504020204" pitchFamily="34" charset="0"/>
                <a:sym typeface="Montserrat-Regular" charset="0"/>
              </a:rPr>
              <a:t>This letterhead design is meant to professionalism and lorem to</a:t>
            </a:r>
          </a:p>
        </p:txBody>
      </p:sp>
      <p:sp>
        <p:nvSpPr>
          <p:cNvPr id="54" name="TextBox 53">
            <a:extLst>
              <a:ext uri="{FF2B5EF4-FFF2-40B4-BE49-F238E27FC236}">
                <a16:creationId xmlns:a16="http://schemas.microsoft.com/office/drawing/2014/main" id="{0E59F389-2FBE-4DB4-9080-2A85AEDD9E43}"/>
              </a:ext>
            </a:extLst>
          </p:cNvPr>
          <p:cNvSpPr txBox="1"/>
          <p:nvPr/>
        </p:nvSpPr>
        <p:spPr>
          <a:xfrm>
            <a:off x="2193366" y="4206892"/>
            <a:ext cx="1516382" cy="348813"/>
          </a:xfrm>
          <a:prstGeom prst="rect">
            <a:avLst/>
          </a:prstGeom>
          <a:noFill/>
        </p:spPr>
        <p:txBody>
          <a:bodyPr wrap="square" rtlCol="0">
            <a:spAutoFit/>
          </a:bodyPr>
          <a:lstStyle/>
          <a:p>
            <a:pPr algn="ctr">
              <a:lnSpc>
                <a:spcPts val="2000"/>
              </a:lnSpc>
            </a:pPr>
            <a:r>
              <a:rPr lang="en-US" sz="1500" b="1" dirty="0">
                <a:latin typeface="Open Sans Light" panose="020B0306030504020204" pitchFamily="34" charset="0"/>
                <a:ea typeface="Open Sans Light" panose="020B0306030504020204" pitchFamily="34" charset="0"/>
                <a:cs typeface="Open Sans Light" panose="020B0306030504020204" pitchFamily="34" charset="0"/>
              </a:rPr>
              <a:t>Post Title Text</a:t>
            </a:r>
          </a:p>
        </p:txBody>
      </p:sp>
      <p:cxnSp>
        <p:nvCxnSpPr>
          <p:cNvPr id="55" name="Straight Connector 54">
            <a:extLst>
              <a:ext uri="{FF2B5EF4-FFF2-40B4-BE49-F238E27FC236}">
                <a16:creationId xmlns:a16="http://schemas.microsoft.com/office/drawing/2014/main" id="{CDF6230C-4E57-4585-9B9E-2A4C2145B07C}"/>
              </a:ext>
            </a:extLst>
          </p:cNvPr>
          <p:cNvCxnSpPr>
            <a:cxnSpLocks/>
          </p:cNvCxnSpPr>
          <p:nvPr/>
        </p:nvCxnSpPr>
        <p:spPr>
          <a:xfrm>
            <a:off x="2246848" y="4584099"/>
            <a:ext cx="1409419" cy="0"/>
          </a:xfrm>
          <a:prstGeom prst="line">
            <a:avLst/>
          </a:prstGeom>
          <a:ln w="31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56" name="Rectangle 9">
            <a:extLst>
              <a:ext uri="{FF2B5EF4-FFF2-40B4-BE49-F238E27FC236}">
                <a16:creationId xmlns:a16="http://schemas.microsoft.com/office/drawing/2014/main" id="{02A67CF0-5FA1-4843-9A8A-D40371BE8B86}"/>
              </a:ext>
            </a:extLst>
          </p:cNvPr>
          <p:cNvSpPr>
            <a:spLocks/>
          </p:cNvSpPr>
          <p:nvPr/>
        </p:nvSpPr>
        <p:spPr bwMode="auto">
          <a:xfrm>
            <a:off x="5089540" y="4664004"/>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Open Sans Light" panose="020B0306030504020204" pitchFamily="34" charset="0"/>
                <a:ea typeface="Open Sans Light" panose="020B0306030504020204" pitchFamily="34" charset="0"/>
                <a:cs typeface="Open Sans Light" panose="020B0306030504020204" pitchFamily="34" charset="0"/>
                <a:sym typeface="Montserrat-Regular" charset="0"/>
              </a:rPr>
              <a:t>This letterhead design is meant to professionalism and lorem to</a:t>
            </a:r>
          </a:p>
        </p:txBody>
      </p:sp>
      <p:sp>
        <p:nvSpPr>
          <p:cNvPr id="57" name="TextBox 56">
            <a:extLst>
              <a:ext uri="{FF2B5EF4-FFF2-40B4-BE49-F238E27FC236}">
                <a16:creationId xmlns:a16="http://schemas.microsoft.com/office/drawing/2014/main" id="{A608F68C-08D2-441A-9648-59D40362B218}"/>
              </a:ext>
            </a:extLst>
          </p:cNvPr>
          <p:cNvSpPr txBox="1"/>
          <p:nvPr/>
        </p:nvSpPr>
        <p:spPr>
          <a:xfrm>
            <a:off x="5337808" y="4206892"/>
            <a:ext cx="1516382" cy="348813"/>
          </a:xfrm>
          <a:prstGeom prst="rect">
            <a:avLst/>
          </a:prstGeom>
          <a:noFill/>
        </p:spPr>
        <p:txBody>
          <a:bodyPr wrap="square" rtlCol="0">
            <a:spAutoFit/>
          </a:bodyPr>
          <a:lstStyle/>
          <a:p>
            <a:pPr algn="ctr">
              <a:lnSpc>
                <a:spcPts val="2000"/>
              </a:lnSpc>
            </a:pPr>
            <a:r>
              <a:rPr lang="en-US" sz="1500" b="1" dirty="0">
                <a:latin typeface="Open Sans Light" panose="020B0306030504020204" pitchFamily="34" charset="0"/>
                <a:ea typeface="Open Sans Light" panose="020B0306030504020204" pitchFamily="34" charset="0"/>
                <a:cs typeface="Open Sans Light" panose="020B0306030504020204" pitchFamily="34" charset="0"/>
              </a:rPr>
              <a:t>Post Title Text</a:t>
            </a:r>
          </a:p>
        </p:txBody>
      </p:sp>
      <p:cxnSp>
        <p:nvCxnSpPr>
          <p:cNvPr id="58" name="Straight Connector 57">
            <a:extLst>
              <a:ext uri="{FF2B5EF4-FFF2-40B4-BE49-F238E27FC236}">
                <a16:creationId xmlns:a16="http://schemas.microsoft.com/office/drawing/2014/main" id="{04B89BCD-E8B8-4F60-8FFC-12847188970C}"/>
              </a:ext>
            </a:extLst>
          </p:cNvPr>
          <p:cNvCxnSpPr>
            <a:cxnSpLocks/>
          </p:cNvCxnSpPr>
          <p:nvPr/>
        </p:nvCxnSpPr>
        <p:spPr>
          <a:xfrm>
            <a:off x="5391290" y="4584099"/>
            <a:ext cx="1409419" cy="0"/>
          </a:xfrm>
          <a:prstGeom prst="line">
            <a:avLst/>
          </a:prstGeom>
          <a:ln w="31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64" name="Rectangle 9">
            <a:extLst>
              <a:ext uri="{FF2B5EF4-FFF2-40B4-BE49-F238E27FC236}">
                <a16:creationId xmlns:a16="http://schemas.microsoft.com/office/drawing/2014/main" id="{ABD70618-77C5-45E0-A689-8D9C64E4CD1D}"/>
              </a:ext>
            </a:extLst>
          </p:cNvPr>
          <p:cNvSpPr>
            <a:spLocks/>
          </p:cNvSpPr>
          <p:nvPr/>
        </p:nvSpPr>
        <p:spPr bwMode="auto">
          <a:xfrm>
            <a:off x="8227925" y="4664004"/>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lumMod val="50000"/>
                  </a:schemeClr>
                </a:solidFill>
                <a:latin typeface="Open Sans Light" panose="020B0306030504020204" pitchFamily="34" charset="0"/>
                <a:ea typeface="Open Sans Light" panose="020B0306030504020204" pitchFamily="34" charset="0"/>
                <a:cs typeface="Open Sans Light" panose="020B0306030504020204" pitchFamily="34" charset="0"/>
                <a:sym typeface="Montserrat-Regular" charset="0"/>
              </a:rPr>
              <a:t>This letterhead design is meant to professionalism and lorem to</a:t>
            </a:r>
          </a:p>
        </p:txBody>
      </p:sp>
      <p:sp>
        <p:nvSpPr>
          <p:cNvPr id="66" name="TextBox 65">
            <a:extLst>
              <a:ext uri="{FF2B5EF4-FFF2-40B4-BE49-F238E27FC236}">
                <a16:creationId xmlns:a16="http://schemas.microsoft.com/office/drawing/2014/main" id="{49A92815-A447-4E4E-9BF5-98335DF395F8}"/>
              </a:ext>
            </a:extLst>
          </p:cNvPr>
          <p:cNvSpPr txBox="1"/>
          <p:nvPr/>
        </p:nvSpPr>
        <p:spPr>
          <a:xfrm>
            <a:off x="8476193" y="4206892"/>
            <a:ext cx="1516382" cy="348813"/>
          </a:xfrm>
          <a:prstGeom prst="rect">
            <a:avLst/>
          </a:prstGeom>
          <a:noFill/>
        </p:spPr>
        <p:txBody>
          <a:bodyPr wrap="square" rtlCol="0">
            <a:spAutoFit/>
          </a:bodyPr>
          <a:lstStyle/>
          <a:p>
            <a:pPr algn="ctr">
              <a:lnSpc>
                <a:spcPts val="2000"/>
              </a:lnSpc>
            </a:pPr>
            <a:r>
              <a:rPr lang="en-US" sz="1500" b="1" dirty="0">
                <a:latin typeface="Open Sans Light" panose="020B0306030504020204" pitchFamily="34" charset="0"/>
                <a:ea typeface="Open Sans Light" panose="020B0306030504020204" pitchFamily="34" charset="0"/>
                <a:cs typeface="Open Sans Light" panose="020B0306030504020204" pitchFamily="34" charset="0"/>
              </a:rPr>
              <a:t>Post Title Text</a:t>
            </a:r>
          </a:p>
        </p:txBody>
      </p:sp>
      <p:cxnSp>
        <p:nvCxnSpPr>
          <p:cNvPr id="68" name="Straight Connector 67">
            <a:extLst>
              <a:ext uri="{FF2B5EF4-FFF2-40B4-BE49-F238E27FC236}">
                <a16:creationId xmlns:a16="http://schemas.microsoft.com/office/drawing/2014/main" id="{8B958540-0DCA-4C2D-89BB-745483B6A392}"/>
              </a:ext>
            </a:extLst>
          </p:cNvPr>
          <p:cNvCxnSpPr>
            <a:cxnSpLocks/>
          </p:cNvCxnSpPr>
          <p:nvPr/>
        </p:nvCxnSpPr>
        <p:spPr>
          <a:xfrm>
            <a:off x="8529675" y="4584099"/>
            <a:ext cx="1409419" cy="0"/>
          </a:xfrm>
          <a:prstGeom prst="line">
            <a:avLst/>
          </a:prstGeom>
          <a:ln w="31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72" name="Group 71">
            <a:extLst>
              <a:ext uri="{FF2B5EF4-FFF2-40B4-BE49-F238E27FC236}">
                <a16:creationId xmlns:a16="http://schemas.microsoft.com/office/drawing/2014/main" id="{2918280B-FEDE-4D38-94CF-0012FD311E2A}"/>
              </a:ext>
            </a:extLst>
          </p:cNvPr>
          <p:cNvGrpSpPr/>
          <p:nvPr/>
        </p:nvGrpSpPr>
        <p:grpSpPr>
          <a:xfrm>
            <a:off x="2510527" y="5185715"/>
            <a:ext cx="882056" cy="245876"/>
            <a:chOff x="3737318" y="5352459"/>
            <a:chExt cx="574436" cy="160126"/>
          </a:xfrm>
        </p:grpSpPr>
        <p:grpSp>
          <p:nvGrpSpPr>
            <p:cNvPr id="74" name="Group 73">
              <a:extLst>
                <a:ext uri="{FF2B5EF4-FFF2-40B4-BE49-F238E27FC236}">
                  <a16:creationId xmlns:a16="http://schemas.microsoft.com/office/drawing/2014/main" id="{D07C2774-EABC-42B0-8742-86CA04B36EC0}"/>
                </a:ext>
              </a:extLst>
            </p:cNvPr>
            <p:cNvGrpSpPr/>
            <p:nvPr/>
          </p:nvGrpSpPr>
          <p:grpSpPr>
            <a:xfrm>
              <a:off x="3737318" y="5352459"/>
              <a:ext cx="160124" cy="160126"/>
              <a:chOff x="7136966" y="5134202"/>
              <a:chExt cx="588412" cy="588417"/>
            </a:xfrm>
          </p:grpSpPr>
          <p:sp>
            <p:nvSpPr>
              <p:cNvPr id="81" name="Oval 80">
                <a:extLst>
                  <a:ext uri="{FF2B5EF4-FFF2-40B4-BE49-F238E27FC236}">
                    <a16:creationId xmlns:a16="http://schemas.microsoft.com/office/drawing/2014/main" id="{F2793157-ACE3-4771-8817-330F024676A7}"/>
                  </a:ext>
                </a:extLst>
              </p:cNvPr>
              <p:cNvSpPr/>
              <p:nvPr/>
            </p:nvSpPr>
            <p:spPr>
              <a:xfrm>
                <a:off x="7136966"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2" name="AutoShape 1">
                <a:extLst>
                  <a:ext uri="{FF2B5EF4-FFF2-40B4-BE49-F238E27FC236}">
                    <a16:creationId xmlns:a16="http://schemas.microsoft.com/office/drawing/2014/main" id="{6C4AE82C-D3AE-4F15-855F-9ACF3EFDBE3A}"/>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lumMod val="75000"/>
                  <a:lumOff val="25000"/>
                </a:schemeClr>
              </a:solidFill>
              <a:ln>
                <a:noFill/>
              </a:ln>
              <a:extLst/>
            </p:spPr>
            <p:txBody>
              <a:bodyPr lIns="0" tIns="0" rIns="0" bIns="0"/>
              <a:lstStyle/>
              <a:p>
                <a:endParaRPr lang="en-US"/>
              </a:p>
            </p:txBody>
          </p:sp>
        </p:grpSp>
        <p:grpSp>
          <p:nvGrpSpPr>
            <p:cNvPr id="75" name="Group 74">
              <a:extLst>
                <a:ext uri="{FF2B5EF4-FFF2-40B4-BE49-F238E27FC236}">
                  <a16:creationId xmlns:a16="http://schemas.microsoft.com/office/drawing/2014/main" id="{57BF140B-653A-4107-8BA0-2AAFA7560ADC}"/>
                </a:ext>
              </a:extLst>
            </p:cNvPr>
            <p:cNvGrpSpPr/>
            <p:nvPr/>
          </p:nvGrpSpPr>
          <p:grpSpPr>
            <a:xfrm>
              <a:off x="3944474" y="5352459"/>
              <a:ext cx="160124" cy="160126"/>
              <a:chOff x="7991862" y="5134202"/>
              <a:chExt cx="588412" cy="588417"/>
            </a:xfrm>
          </p:grpSpPr>
          <p:sp>
            <p:nvSpPr>
              <p:cNvPr id="79" name="Oval 78">
                <a:extLst>
                  <a:ext uri="{FF2B5EF4-FFF2-40B4-BE49-F238E27FC236}">
                    <a16:creationId xmlns:a16="http://schemas.microsoft.com/office/drawing/2014/main" id="{277F7934-B191-476F-80A9-F90358FE7631}"/>
                  </a:ext>
                </a:extLst>
              </p:cNvPr>
              <p:cNvSpPr/>
              <p:nvPr/>
            </p:nvSpPr>
            <p:spPr>
              <a:xfrm>
                <a:off x="7991862"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0" name="AutoShape 21">
                <a:extLst>
                  <a:ext uri="{FF2B5EF4-FFF2-40B4-BE49-F238E27FC236}">
                    <a16:creationId xmlns:a16="http://schemas.microsoft.com/office/drawing/2014/main" id="{76883F49-69E1-4C65-B0DE-D4D2DBA392C3}"/>
                  </a:ext>
                </a:extLst>
              </p:cNvPr>
              <p:cNvSpPr>
                <a:spLocks/>
              </p:cNvSpPr>
              <p:nvPr/>
            </p:nvSpPr>
            <p:spPr bwMode="auto">
              <a:xfrm>
                <a:off x="8174240"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lumMod val="75000"/>
                  <a:lumOff val="25000"/>
                </a:schemeClr>
              </a:solidFill>
              <a:ln>
                <a:noFill/>
              </a:ln>
            </p:spPr>
            <p:txBody>
              <a:bodyPr lIns="0" tIns="0" rIns="0" bIns="0"/>
              <a:lstStyle/>
              <a:p>
                <a:endParaRPr lang="en-US"/>
              </a:p>
            </p:txBody>
          </p:sp>
        </p:grpSp>
        <p:grpSp>
          <p:nvGrpSpPr>
            <p:cNvPr id="76" name="Group 75">
              <a:extLst>
                <a:ext uri="{FF2B5EF4-FFF2-40B4-BE49-F238E27FC236}">
                  <a16:creationId xmlns:a16="http://schemas.microsoft.com/office/drawing/2014/main" id="{489CC0F3-DF89-49FB-9F14-BD582E342A45}"/>
                </a:ext>
              </a:extLst>
            </p:cNvPr>
            <p:cNvGrpSpPr/>
            <p:nvPr/>
          </p:nvGrpSpPr>
          <p:grpSpPr>
            <a:xfrm>
              <a:off x="4151630" y="5352459"/>
              <a:ext cx="160124" cy="160126"/>
              <a:chOff x="8846763" y="5134202"/>
              <a:chExt cx="588412" cy="588417"/>
            </a:xfrm>
          </p:grpSpPr>
          <p:sp>
            <p:nvSpPr>
              <p:cNvPr id="77" name="Oval 76">
                <a:extLst>
                  <a:ext uri="{FF2B5EF4-FFF2-40B4-BE49-F238E27FC236}">
                    <a16:creationId xmlns:a16="http://schemas.microsoft.com/office/drawing/2014/main" id="{498EC394-44A2-40D1-BD53-8765175938D2}"/>
                  </a:ext>
                </a:extLst>
              </p:cNvPr>
              <p:cNvSpPr/>
              <p:nvPr/>
            </p:nvSpPr>
            <p:spPr>
              <a:xfrm>
                <a:off x="8846763"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8" name="AutoShape 18">
                <a:extLst>
                  <a:ext uri="{FF2B5EF4-FFF2-40B4-BE49-F238E27FC236}">
                    <a16:creationId xmlns:a16="http://schemas.microsoft.com/office/drawing/2014/main" id="{3E9F974C-3F9A-429C-8A47-AB5AC41A21F0}"/>
                  </a:ext>
                </a:extLst>
              </p:cNvPr>
              <p:cNvSpPr>
                <a:spLocks/>
              </p:cNvSpPr>
              <p:nvPr/>
            </p:nvSpPr>
            <p:spPr bwMode="auto">
              <a:xfrm>
                <a:off x="8974458" y="5322042"/>
                <a:ext cx="333023"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lumMod val="75000"/>
                  <a:lumOff val="25000"/>
                </a:schemeClr>
              </a:solidFill>
              <a:ln>
                <a:noFill/>
              </a:ln>
            </p:spPr>
            <p:txBody>
              <a:bodyPr lIns="0" tIns="0" rIns="0" bIns="0"/>
              <a:lstStyle/>
              <a:p>
                <a:endParaRPr lang="en-US"/>
              </a:p>
            </p:txBody>
          </p:sp>
        </p:grpSp>
      </p:grpSp>
      <p:grpSp>
        <p:nvGrpSpPr>
          <p:cNvPr id="83" name="Group 82">
            <a:extLst>
              <a:ext uri="{FF2B5EF4-FFF2-40B4-BE49-F238E27FC236}">
                <a16:creationId xmlns:a16="http://schemas.microsoft.com/office/drawing/2014/main" id="{35989E20-29BC-47A1-8B19-36039CF253E1}"/>
              </a:ext>
            </a:extLst>
          </p:cNvPr>
          <p:cNvGrpSpPr/>
          <p:nvPr/>
        </p:nvGrpSpPr>
        <p:grpSpPr>
          <a:xfrm>
            <a:off x="5654971" y="5185715"/>
            <a:ext cx="882056" cy="245876"/>
            <a:chOff x="3737318" y="5352459"/>
            <a:chExt cx="574436" cy="160126"/>
          </a:xfrm>
        </p:grpSpPr>
        <p:grpSp>
          <p:nvGrpSpPr>
            <p:cNvPr id="84" name="Group 83">
              <a:extLst>
                <a:ext uri="{FF2B5EF4-FFF2-40B4-BE49-F238E27FC236}">
                  <a16:creationId xmlns:a16="http://schemas.microsoft.com/office/drawing/2014/main" id="{837EC6CE-FB43-4BA5-AA16-033895DA327E}"/>
                </a:ext>
              </a:extLst>
            </p:cNvPr>
            <p:cNvGrpSpPr/>
            <p:nvPr/>
          </p:nvGrpSpPr>
          <p:grpSpPr>
            <a:xfrm>
              <a:off x="3737318" y="5352459"/>
              <a:ext cx="160124" cy="160126"/>
              <a:chOff x="7136966" y="5134202"/>
              <a:chExt cx="588412" cy="588417"/>
            </a:xfrm>
          </p:grpSpPr>
          <p:sp>
            <p:nvSpPr>
              <p:cNvPr id="92" name="Oval 91">
                <a:extLst>
                  <a:ext uri="{FF2B5EF4-FFF2-40B4-BE49-F238E27FC236}">
                    <a16:creationId xmlns:a16="http://schemas.microsoft.com/office/drawing/2014/main" id="{399DFE54-2662-4298-88CC-AE9F61370B09}"/>
                  </a:ext>
                </a:extLst>
              </p:cNvPr>
              <p:cNvSpPr/>
              <p:nvPr/>
            </p:nvSpPr>
            <p:spPr>
              <a:xfrm>
                <a:off x="7136966"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3" name="AutoShape 1">
                <a:extLst>
                  <a:ext uri="{FF2B5EF4-FFF2-40B4-BE49-F238E27FC236}">
                    <a16:creationId xmlns:a16="http://schemas.microsoft.com/office/drawing/2014/main" id="{9CBB073A-545D-41A3-9B73-8D67FBF79C66}"/>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lumMod val="75000"/>
                  <a:lumOff val="25000"/>
                </a:schemeClr>
              </a:solidFill>
              <a:ln>
                <a:noFill/>
              </a:ln>
              <a:extLst/>
            </p:spPr>
            <p:txBody>
              <a:bodyPr lIns="0" tIns="0" rIns="0" bIns="0"/>
              <a:lstStyle/>
              <a:p>
                <a:endParaRPr lang="en-US"/>
              </a:p>
            </p:txBody>
          </p:sp>
        </p:grpSp>
        <p:grpSp>
          <p:nvGrpSpPr>
            <p:cNvPr id="85" name="Group 84">
              <a:extLst>
                <a:ext uri="{FF2B5EF4-FFF2-40B4-BE49-F238E27FC236}">
                  <a16:creationId xmlns:a16="http://schemas.microsoft.com/office/drawing/2014/main" id="{E826817B-C766-42ED-84E2-87E4BEAC1D54}"/>
                </a:ext>
              </a:extLst>
            </p:cNvPr>
            <p:cNvGrpSpPr/>
            <p:nvPr/>
          </p:nvGrpSpPr>
          <p:grpSpPr>
            <a:xfrm>
              <a:off x="3944474" y="5352459"/>
              <a:ext cx="160124" cy="160126"/>
              <a:chOff x="7991862" y="5134202"/>
              <a:chExt cx="588412" cy="588417"/>
            </a:xfrm>
          </p:grpSpPr>
          <p:sp>
            <p:nvSpPr>
              <p:cNvPr id="90" name="Oval 89">
                <a:extLst>
                  <a:ext uri="{FF2B5EF4-FFF2-40B4-BE49-F238E27FC236}">
                    <a16:creationId xmlns:a16="http://schemas.microsoft.com/office/drawing/2014/main" id="{6A2DC8E8-DA02-4592-8437-79E51E86730C}"/>
                  </a:ext>
                </a:extLst>
              </p:cNvPr>
              <p:cNvSpPr/>
              <p:nvPr/>
            </p:nvSpPr>
            <p:spPr>
              <a:xfrm>
                <a:off x="7991862"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1" name="AutoShape 21">
                <a:extLst>
                  <a:ext uri="{FF2B5EF4-FFF2-40B4-BE49-F238E27FC236}">
                    <a16:creationId xmlns:a16="http://schemas.microsoft.com/office/drawing/2014/main" id="{A2BFB25C-5414-4BDE-9714-FFB128E0A290}"/>
                  </a:ext>
                </a:extLst>
              </p:cNvPr>
              <p:cNvSpPr>
                <a:spLocks/>
              </p:cNvSpPr>
              <p:nvPr/>
            </p:nvSpPr>
            <p:spPr bwMode="auto">
              <a:xfrm>
                <a:off x="8174240"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lumMod val="75000"/>
                  <a:lumOff val="25000"/>
                </a:schemeClr>
              </a:solidFill>
              <a:ln>
                <a:noFill/>
              </a:ln>
            </p:spPr>
            <p:txBody>
              <a:bodyPr lIns="0" tIns="0" rIns="0" bIns="0"/>
              <a:lstStyle/>
              <a:p>
                <a:endParaRPr lang="en-US"/>
              </a:p>
            </p:txBody>
          </p:sp>
        </p:grpSp>
        <p:grpSp>
          <p:nvGrpSpPr>
            <p:cNvPr id="87" name="Group 86">
              <a:extLst>
                <a:ext uri="{FF2B5EF4-FFF2-40B4-BE49-F238E27FC236}">
                  <a16:creationId xmlns:a16="http://schemas.microsoft.com/office/drawing/2014/main" id="{7DC369D9-2DA4-4114-B135-A5ACCB9F9288}"/>
                </a:ext>
              </a:extLst>
            </p:cNvPr>
            <p:cNvGrpSpPr/>
            <p:nvPr/>
          </p:nvGrpSpPr>
          <p:grpSpPr>
            <a:xfrm>
              <a:off x="4151630" y="5352459"/>
              <a:ext cx="160124" cy="160126"/>
              <a:chOff x="8846763" y="5134202"/>
              <a:chExt cx="588412" cy="588417"/>
            </a:xfrm>
          </p:grpSpPr>
          <p:sp>
            <p:nvSpPr>
              <p:cNvPr id="88" name="Oval 87">
                <a:extLst>
                  <a:ext uri="{FF2B5EF4-FFF2-40B4-BE49-F238E27FC236}">
                    <a16:creationId xmlns:a16="http://schemas.microsoft.com/office/drawing/2014/main" id="{6DCC82BE-5093-4089-AB2F-6D00AED17160}"/>
                  </a:ext>
                </a:extLst>
              </p:cNvPr>
              <p:cNvSpPr/>
              <p:nvPr/>
            </p:nvSpPr>
            <p:spPr>
              <a:xfrm>
                <a:off x="8846763"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9" name="AutoShape 18">
                <a:extLst>
                  <a:ext uri="{FF2B5EF4-FFF2-40B4-BE49-F238E27FC236}">
                    <a16:creationId xmlns:a16="http://schemas.microsoft.com/office/drawing/2014/main" id="{DD59A509-5D94-4A8E-B659-6551FC99D78A}"/>
                  </a:ext>
                </a:extLst>
              </p:cNvPr>
              <p:cNvSpPr>
                <a:spLocks/>
              </p:cNvSpPr>
              <p:nvPr/>
            </p:nvSpPr>
            <p:spPr bwMode="auto">
              <a:xfrm>
                <a:off x="8974458" y="5322042"/>
                <a:ext cx="333023"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lumMod val="75000"/>
                  <a:lumOff val="25000"/>
                </a:schemeClr>
              </a:solidFill>
              <a:ln>
                <a:noFill/>
              </a:ln>
            </p:spPr>
            <p:txBody>
              <a:bodyPr lIns="0" tIns="0" rIns="0" bIns="0"/>
              <a:lstStyle/>
              <a:p>
                <a:endParaRPr lang="en-US"/>
              </a:p>
            </p:txBody>
          </p:sp>
        </p:grpSp>
      </p:grpSp>
      <p:grpSp>
        <p:nvGrpSpPr>
          <p:cNvPr id="94" name="Group 93">
            <a:extLst>
              <a:ext uri="{FF2B5EF4-FFF2-40B4-BE49-F238E27FC236}">
                <a16:creationId xmlns:a16="http://schemas.microsoft.com/office/drawing/2014/main" id="{6552F9E3-A2F9-4520-B4BD-DDAD85A13246}"/>
              </a:ext>
            </a:extLst>
          </p:cNvPr>
          <p:cNvGrpSpPr/>
          <p:nvPr/>
        </p:nvGrpSpPr>
        <p:grpSpPr>
          <a:xfrm>
            <a:off x="8793356" y="5185715"/>
            <a:ext cx="882056" cy="245876"/>
            <a:chOff x="3737318" y="5352459"/>
            <a:chExt cx="574436" cy="160126"/>
          </a:xfrm>
        </p:grpSpPr>
        <p:grpSp>
          <p:nvGrpSpPr>
            <p:cNvPr id="96" name="Group 95">
              <a:extLst>
                <a:ext uri="{FF2B5EF4-FFF2-40B4-BE49-F238E27FC236}">
                  <a16:creationId xmlns:a16="http://schemas.microsoft.com/office/drawing/2014/main" id="{1D5CD5BB-BD52-4F1A-B8AD-135AEE5E645B}"/>
                </a:ext>
              </a:extLst>
            </p:cNvPr>
            <p:cNvGrpSpPr/>
            <p:nvPr/>
          </p:nvGrpSpPr>
          <p:grpSpPr>
            <a:xfrm>
              <a:off x="3737318" y="5352459"/>
              <a:ext cx="160124" cy="160126"/>
              <a:chOff x="7136966" y="5134202"/>
              <a:chExt cx="588412" cy="588417"/>
            </a:xfrm>
          </p:grpSpPr>
          <p:sp>
            <p:nvSpPr>
              <p:cNvPr id="106" name="Oval 105">
                <a:extLst>
                  <a:ext uri="{FF2B5EF4-FFF2-40B4-BE49-F238E27FC236}">
                    <a16:creationId xmlns:a16="http://schemas.microsoft.com/office/drawing/2014/main" id="{0A349D81-2AF1-4AE7-A77B-49A85A99C9EF}"/>
                  </a:ext>
                </a:extLst>
              </p:cNvPr>
              <p:cNvSpPr/>
              <p:nvPr/>
            </p:nvSpPr>
            <p:spPr>
              <a:xfrm>
                <a:off x="7136966"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7" name="AutoShape 1">
                <a:extLst>
                  <a:ext uri="{FF2B5EF4-FFF2-40B4-BE49-F238E27FC236}">
                    <a16:creationId xmlns:a16="http://schemas.microsoft.com/office/drawing/2014/main" id="{4DC0625A-5E64-4760-BD6E-43FC7E1B53AA}"/>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tx1">
                  <a:lumMod val="75000"/>
                  <a:lumOff val="25000"/>
                </a:schemeClr>
              </a:solidFill>
              <a:ln>
                <a:noFill/>
              </a:ln>
              <a:extLst/>
            </p:spPr>
            <p:txBody>
              <a:bodyPr lIns="0" tIns="0" rIns="0" bIns="0"/>
              <a:lstStyle/>
              <a:p>
                <a:endParaRPr lang="en-US"/>
              </a:p>
            </p:txBody>
          </p:sp>
        </p:grpSp>
        <p:grpSp>
          <p:nvGrpSpPr>
            <p:cNvPr id="97" name="Group 96">
              <a:extLst>
                <a:ext uri="{FF2B5EF4-FFF2-40B4-BE49-F238E27FC236}">
                  <a16:creationId xmlns:a16="http://schemas.microsoft.com/office/drawing/2014/main" id="{4E901C8D-DB5B-4BBA-8608-6B0A86A9ED92}"/>
                </a:ext>
              </a:extLst>
            </p:cNvPr>
            <p:cNvGrpSpPr/>
            <p:nvPr/>
          </p:nvGrpSpPr>
          <p:grpSpPr>
            <a:xfrm>
              <a:off x="3944474" y="5352459"/>
              <a:ext cx="160124" cy="160126"/>
              <a:chOff x="7991862" y="5134202"/>
              <a:chExt cx="588412" cy="588417"/>
            </a:xfrm>
          </p:grpSpPr>
          <p:sp>
            <p:nvSpPr>
              <p:cNvPr id="104" name="Oval 103">
                <a:extLst>
                  <a:ext uri="{FF2B5EF4-FFF2-40B4-BE49-F238E27FC236}">
                    <a16:creationId xmlns:a16="http://schemas.microsoft.com/office/drawing/2014/main" id="{3AF6C89D-E636-403B-8135-59E932E14D75}"/>
                  </a:ext>
                </a:extLst>
              </p:cNvPr>
              <p:cNvSpPr/>
              <p:nvPr/>
            </p:nvSpPr>
            <p:spPr>
              <a:xfrm>
                <a:off x="7991862"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5" name="AutoShape 21">
                <a:extLst>
                  <a:ext uri="{FF2B5EF4-FFF2-40B4-BE49-F238E27FC236}">
                    <a16:creationId xmlns:a16="http://schemas.microsoft.com/office/drawing/2014/main" id="{3510520D-28C8-4BF2-B265-511287552A44}"/>
                  </a:ext>
                </a:extLst>
              </p:cNvPr>
              <p:cNvSpPr>
                <a:spLocks/>
              </p:cNvSpPr>
              <p:nvPr/>
            </p:nvSpPr>
            <p:spPr bwMode="auto">
              <a:xfrm>
                <a:off x="8174240"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tx1">
                  <a:lumMod val="75000"/>
                  <a:lumOff val="25000"/>
                </a:schemeClr>
              </a:solidFill>
              <a:ln>
                <a:noFill/>
              </a:ln>
            </p:spPr>
            <p:txBody>
              <a:bodyPr lIns="0" tIns="0" rIns="0" bIns="0"/>
              <a:lstStyle/>
              <a:p>
                <a:endParaRPr lang="en-US"/>
              </a:p>
            </p:txBody>
          </p:sp>
        </p:grpSp>
        <p:grpSp>
          <p:nvGrpSpPr>
            <p:cNvPr id="100" name="Group 99">
              <a:extLst>
                <a:ext uri="{FF2B5EF4-FFF2-40B4-BE49-F238E27FC236}">
                  <a16:creationId xmlns:a16="http://schemas.microsoft.com/office/drawing/2014/main" id="{22504BCA-FC45-4838-9181-F2ECA364C6AC}"/>
                </a:ext>
              </a:extLst>
            </p:cNvPr>
            <p:cNvGrpSpPr/>
            <p:nvPr/>
          </p:nvGrpSpPr>
          <p:grpSpPr>
            <a:xfrm>
              <a:off x="4151630" y="5352459"/>
              <a:ext cx="160124" cy="160126"/>
              <a:chOff x="8846763" y="5134202"/>
              <a:chExt cx="588412" cy="588417"/>
            </a:xfrm>
          </p:grpSpPr>
          <p:sp>
            <p:nvSpPr>
              <p:cNvPr id="101" name="Oval 100">
                <a:extLst>
                  <a:ext uri="{FF2B5EF4-FFF2-40B4-BE49-F238E27FC236}">
                    <a16:creationId xmlns:a16="http://schemas.microsoft.com/office/drawing/2014/main" id="{1B1DF7D3-E981-47A2-A36E-C7F5B65505B4}"/>
                  </a:ext>
                </a:extLst>
              </p:cNvPr>
              <p:cNvSpPr/>
              <p:nvPr/>
            </p:nvSpPr>
            <p:spPr>
              <a:xfrm>
                <a:off x="8846763" y="5134202"/>
                <a:ext cx="588412" cy="588417"/>
              </a:xfrm>
              <a:prstGeom prst="ellipse">
                <a:avLst/>
              </a:prstGeom>
              <a:noFill/>
              <a:ln w="3175">
                <a:solidFill>
                  <a:schemeClr val="tx1">
                    <a:lumMod val="75000"/>
                    <a:lumOff val="2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3" name="AutoShape 18">
                <a:extLst>
                  <a:ext uri="{FF2B5EF4-FFF2-40B4-BE49-F238E27FC236}">
                    <a16:creationId xmlns:a16="http://schemas.microsoft.com/office/drawing/2014/main" id="{C611619F-D14C-4FB1-837A-A1AB09034C4D}"/>
                  </a:ext>
                </a:extLst>
              </p:cNvPr>
              <p:cNvSpPr>
                <a:spLocks/>
              </p:cNvSpPr>
              <p:nvPr/>
            </p:nvSpPr>
            <p:spPr bwMode="auto">
              <a:xfrm>
                <a:off x="8974458" y="5322042"/>
                <a:ext cx="333023"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tx1">
                  <a:lumMod val="75000"/>
                  <a:lumOff val="25000"/>
                </a:schemeClr>
              </a:solidFill>
              <a:ln>
                <a:noFill/>
              </a:ln>
            </p:spPr>
            <p:txBody>
              <a:bodyPr lIns="0" tIns="0" rIns="0" bIns="0"/>
              <a:lstStyle/>
              <a:p>
                <a:endParaRPr lang="en-US"/>
              </a:p>
            </p:txBody>
          </p:sp>
        </p:grpSp>
      </p:grpSp>
      <p:sp>
        <p:nvSpPr>
          <p:cNvPr id="3" name="Picture Placeholder 2">
            <a:extLst>
              <a:ext uri="{FF2B5EF4-FFF2-40B4-BE49-F238E27FC236}">
                <a16:creationId xmlns:a16="http://schemas.microsoft.com/office/drawing/2014/main" id="{3683D20D-2739-4D86-8F2E-874B08DF7938}"/>
              </a:ext>
            </a:extLst>
          </p:cNvPr>
          <p:cNvSpPr>
            <a:spLocks noGrp="1"/>
          </p:cNvSpPr>
          <p:nvPr>
            <p:ph type="pic" sz="quarter" idx="16"/>
          </p:nvPr>
        </p:nvSpPr>
        <p:spPr/>
      </p:sp>
      <p:sp>
        <p:nvSpPr>
          <p:cNvPr id="5" name="Picture Placeholder 4">
            <a:extLst>
              <a:ext uri="{FF2B5EF4-FFF2-40B4-BE49-F238E27FC236}">
                <a16:creationId xmlns:a16="http://schemas.microsoft.com/office/drawing/2014/main" id="{A890BDE6-E85B-44FF-B1E3-698E4ED8DB93}"/>
              </a:ext>
            </a:extLst>
          </p:cNvPr>
          <p:cNvSpPr>
            <a:spLocks noGrp="1"/>
          </p:cNvSpPr>
          <p:nvPr>
            <p:ph type="pic" sz="quarter" idx="17"/>
          </p:nvPr>
        </p:nvSpPr>
        <p:spPr/>
      </p:sp>
      <p:sp>
        <p:nvSpPr>
          <p:cNvPr id="7" name="Picture Placeholder 6">
            <a:extLst>
              <a:ext uri="{FF2B5EF4-FFF2-40B4-BE49-F238E27FC236}">
                <a16:creationId xmlns:a16="http://schemas.microsoft.com/office/drawing/2014/main" id="{73697402-125B-476B-B874-F11D1D54212F}"/>
              </a:ext>
            </a:extLst>
          </p:cNvPr>
          <p:cNvSpPr>
            <a:spLocks noGrp="1"/>
          </p:cNvSpPr>
          <p:nvPr>
            <p:ph type="pic" sz="quarter" idx="18"/>
          </p:nvPr>
        </p:nvSpPr>
        <p:spPr/>
      </p:sp>
    </p:spTree>
    <p:extLst>
      <p:ext uri="{BB962C8B-B14F-4D97-AF65-F5344CB8AC3E}">
        <p14:creationId xmlns:p14="http://schemas.microsoft.com/office/powerpoint/2010/main" val="1754182025"/>
      </p:ext>
    </p:extLst>
  </p:cSld>
  <p:clrMapOvr>
    <a:masterClrMapping/>
  </p:clrMapOvr>
  <p:transition spd="slow">
    <p:comb/>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 name="Slide Number Placeholder 9">
            <a:extLst>
              <a:ext uri="{FF2B5EF4-FFF2-40B4-BE49-F238E27FC236}">
                <a16:creationId xmlns:a16="http://schemas.microsoft.com/office/drawing/2014/main" id="{7C60D757-4F7D-46E7-A823-3B152AB5F5FC}"/>
              </a:ext>
            </a:extLst>
          </p:cNvPr>
          <p:cNvSpPr>
            <a:spLocks noGrp="1"/>
          </p:cNvSpPr>
          <p:nvPr>
            <p:ph type="sldNum" sz="quarter" idx="4"/>
          </p:nvPr>
        </p:nvSpPr>
        <p:spPr>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5</a:t>
            </a:fld>
            <a:endParaRPr lang="en-US" dirty="0"/>
          </a:p>
        </p:txBody>
      </p:sp>
      <p:sp>
        <p:nvSpPr>
          <p:cNvPr id="89" name="Footer Placeholder 3">
            <a:extLst>
              <a:ext uri="{FF2B5EF4-FFF2-40B4-BE49-F238E27FC236}">
                <a16:creationId xmlns:a16="http://schemas.microsoft.com/office/drawing/2014/main" id="{E39E14BB-8D8B-44E4-8A41-78174621B4D2}"/>
              </a:ext>
            </a:extLst>
          </p:cNvPr>
          <p:cNvSpPr>
            <a:spLocks noGrp="1"/>
          </p:cNvSpPr>
          <p:nvPr>
            <p:ph type="ftr" sz="quarter" idx="3"/>
          </p:nvPr>
        </p:nvSpPr>
        <p:spPr>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t>www.yourwebsite.com</a:t>
            </a:r>
            <a:endParaRPr lang="en-US" dirty="0"/>
          </a:p>
        </p:txBody>
      </p:sp>
      <p:sp>
        <p:nvSpPr>
          <p:cNvPr id="90" name="Date Placeholder 13">
            <a:extLst>
              <a:ext uri="{FF2B5EF4-FFF2-40B4-BE49-F238E27FC236}">
                <a16:creationId xmlns:a16="http://schemas.microsoft.com/office/drawing/2014/main" id="{BD7B33D1-5EA4-42F4-A669-8F6886E4F45F}"/>
              </a:ext>
            </a:extLst>
          </p:cNvPr>
          <p:cNvSpPr>
            <a:spLocks noGrp="1"/>
          </p:cNvSpPr>
          <p:nvPr>
            <p:ph type="dt" sz="half" idx="2"/>
          </p:nvPr>
        </p:nvSpPr>
        <p:spPr>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pPr/>
              <a:t>11/9/2017</a:t>
            </a:fld>
            <a:endParaRPr lang="en-US" dirty="0"/>
          </a:p>
        </p:txBody>
      </p:sp>
      <p:sp>
        <p:nvSpPr>
          <p:cNvPr id="36" name="Rectangle 35">
            <a:extLst>
              <a:ext uri="{FF2B5EF4-FFF2-40B4-BE49-F238E27FC236}">
                <a16:creationId xmlns:a16="http://schemas.microsoft.com/office/drawing/2014/main" id="{C0A74AE8-BD8B-4F1E-8C7E-9C005D79EB6D}"/>
              </a:ext>
            </a:extLst>
          </p:cNvPr>
          <p:cNvSpPr/>
          <p:nvPr/>
        </p:nvSpPr>
        <p:spPr>
          <a:xfrm>
            <a:off x="838199" y="0"/>
            <a:ext cx="3352801" cy="3695700"/>
          </a:xfrm>
          <a:prstGeom prst="rect">
            <a:avLst/>
          </a:prstGeom>
          <a:solidFill>
            <a:schemeClr val="accent6">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a:extLst>
              <a:ext uri="{FF2B5EF4-FFF2-40B4-BE49-F238E27FC236}">
                <a16:creationId xmlns:a16="http://schemas.microsoft.com/office/drawing/2014/main" id="{CA8E7EBD-D577-4836-BC61-D4D6EFECE6A0}"/>
              </a:ext>
            </a:extLst>
          </p:cNvPr>
          <p:cNvGrpSpPr/>
          <p:nvPr/>
        </p:nvGrpSpPr>
        <p:grpSpPr>
          <a:xfrm>
            <a:off x="1274943" y="870278"/>
            <a:ext cx="2479312" cy="1955144"/>
            <a:chOff x="1274943" y="875581"/>
            <a:chExt cx="2479312" cy="1955144"/>
          </a:xfrm>
        </p:grpSpPr>
        <p:sp>
          <p:nvSpPr>
            <p:cNvPr id="38" name="TextBox 37">
              <a:extLst>
                <a:ext uri="{FF2B5EF4-FFF2-40B4-BE49-F238E27FC236}">
                  <a16:creationId xmlns:a16="http://schemas.microsoft.com/office/drawing/2014/main" id="{537EFC17-3E26-4612-AFE4-42BA1B82789E}"/>
                </a:ext>
              </a:extLst>
            </p:cNvPr>
            <p:cNvSpPr txBox="1"/>
            <p:nvPr/>
          </p:nvSpPr>
          <p:spPr>
            <a:xfrm>
              <a:off x="1274943" y="1753507"/>
              <a:ext cx="2479312" cy="1077218"/>
            </a:xfrm>
            <a:prstGeom prst="rect">
              <a:avLst/>
            </a:prstGeom>
            <a:noFill/>
          </p:spPr>
          <p:txBody>
            <a:bodyPr wrap="square" rtlCol="0">
              <a:spAutoFit/>
            </a:bodyPr>
            <a:lstStyle/>
            <a:p>
              <a:r>
                <a:rPr lang="en-US" sz="2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a:t>
              </a:r>
            </a:p>
            <a:p>
              <a:r>
                <a:rPr lang="en-US" sz="44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SERVICE</a:t>
              </a:r>
            </a:p>
          </p:txBody>
        </p:sp>
        <p:grpSp>
          <p:nvGrpSpPr>
            <p:cNvPr id="39" name="Group 38">
              <a:extLst>
                <a:ext uri="{FF2B5EF4-FFF2-40B4-BE49-F238E27FC236}">
                  <a16:creationId xmlns:a16="http://schemas.microsoft.com/office/drawing/2014/main" id="{013A6E36-7305-458C-94D7-3AA26147BB5E}"/>
                </a:ext>
              </a:extLst>
            </p:cNvPr>
            <p:cNvGrpSpPr/>
            <p:nvPr/>
          </p:nvGrpSpPr>
          <p:grpSpPr>
            <a:xfrm>
              <a:off x="1368243" y="875581"/>
              <a:ext cx="887186" cy="655852"/>
              <a:chOff x="7192963" y="984250"/>
              <a:chExt cx="2289174" cy="1692275"/>
            </a:xfrm>
            <a:solidFill>
              <a:srgbClr val="000000">
                <a:alpha val="14902"/>
              </a:srgbClr>
            </a:solidFill>
          </p:grpSpPr>
          <p:sp>
            <p:nvSpPr>
              <p:cNvPr id="40" name="Freeform 7">
                <a:extLst>
                  <a:ext uri="{FF2B5EF4-FFF2-40B4-BE49-F238E27FC236}">
                    <a16:creationId xmlns:a16="http://schemas.microsoft.com/office/drawing/2014/main" id="{489DCA94-921B-40A7-A82D-9E7F2ACE1778}"/>
                  </a:ext>
                </a:extLst>
              </p:cNvPr>
              <p:cNvSpPr>
                <a:spLocks noEditPoints="1"/>
              </p:cNvSpPr>
              <p:nvPr/>
            </p:nvSpPr>
            <p:spPr bwMode="auto">
              <a:xfrm>
                <a:off x="8474075" y="984250"/>
                <a:ext cx="1008062" cy="1692275"/>
              </a:xfrm>
              <a:custGeom>
                <a:avLst/>
                <a:gdLst>
                  <a:gd name="T0" fmla="*/ 279 w 279"/>
                  <a:gd name="T1" fmla="*/ 254 h 468"/>
                  <a:gd name="T2" fmla="*/ 125 w 279"/>
                  <a:gd name="T3" fmla="*/ 254 h 468"/>
                  <a:gd name="T4" fmla="*/ 199 w 279"/>
                  <a:gd name="T5" fmla="*/ 125 h 468"/>
                  <a:gd name="T6" fmla="*/ 215 w 279"/>
                  <a:gd name="T7" fmla="*/ 123 h 468"/>
                  <a:gd name="T8" fmla="*/ 215 w 279"/>
                  <a:gd name="T9" fmla="*/ 0 h 468"/>
                  <a:gd name="T10" fmla="*/ 197 w 279"/>
                  <a:gd name="T11" fmla="*/ 1 h 468"/>
                  <a:gd name="T12" fmla="*/ 49 w 279"/>
                  <a:gd name="T13" fmla="*/ 61 h 468"/>
                  <a:gd name="T14" fmla="*/ 0 w 279"/>
                  <a:gd name="T15" fmla="*/ 275 h 468"/>
                  <a:gd name="T16" fmla="*/ 0 w 279"/>
                  <a:gd name="T17" fmla="*/ 468 h 468"/>
                  <a:gd name="T18" fmla="*/ 279 w 279"/>
                  <a:gd name="T19" fmla="*/ 468 h 468"/>
                  <a:gd name="T20" fmla="*/ 279 w 279"/>
                  <a:gd name="T21" fmla="*/ 254 h 468"/>
                  <a:gd name="T22" fmla="*/ 279 w 279"/>
                  <a:gd name="T23" fmla="*/ 254 h 468"/>
                  <a:gd name="T24" fmla="*/ 279 w 279"/>
                  <a:gd name="T25" fmla="*/ 254 h 4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79" h="468">
                    <a:moveTo>
                      <a:pt x="279" y="254"/>
                    </a:moveTo>
                    <a:cubicBezTo>
                      <a:pt x="125" y="254"/>
                      <a:pt x="125" y="254"/>
                      <a:pt x="125" y="254"/>
                    </a:cubicBezTo>
                    <a:cubicBezTo>
                      <a:pt x="127" y="142"/>
                      <a:pt x="159" y="129"/>
                      <a:pt x="199" y="125"/>
                    </a:cubicBezTo>
                    <a:cubicBezTo>
                      <a:pt x="215" y="123"/>
                      <a:pt x="215" y="123"/>
                      <a:pt x="215" y="123"/>
                    </a:cubicBezTo>
                    <a:cubicBezTo>
                      <a:pt x="215" y="0"/>
                      <a:pt x="215" y="0"/>
                      <a:pt x="215" y="0"/>
                    </a:cubicBezTo>
                    <a:cubicBezTo>
                      <a:pt x="197" y="1"/>
                      <a:pt x="197" y="1"/>
                      <a:pt x="197" y="1"/>
                    </a:cubicBezTo>
                    <a:cubicBezTo>
                      <a:pt x="145" y="4"/>
                      <a:pt x="87" y="13"/>
                      <a:pt x="49" y="61"/>
                    </a:cubicBezTo>
                    <a:cubicBezTo>
                      <a:pt x="15" y="102"/>
                      <a:pt x="0" y="170"/>
                      <a:pt x="0" y="275"/>
                    </a:cubicBezTo>
                    <a:cubicBezTo>
                      <a:pt x="0" y="468"/>
                      <a:pt x="0" y="468"/>
                      <a:pt x="0" y="468"/>
                    </a:cubicBezTo>
                    <a:cubicBezTo>
                      <a:pt x="279" y="468"/>
                      <a:pt x="279" y="468"/>
                      <a:pt x="279" y="468"/>
                    </a:cubicBezTo>
                    <a:lnTo>
                      <a:pt x="279" y="254"/>
                    </a:lnTo>
                    <a:close/>
                    <a:moveTo>
                      <a:pt x="279" y="254"/>
                    </a:moveTo>
                    <a:cubicBezTo>
                      <a:pt x="279" y="254"/>
                      <a:pt x="279" y="254"/>
                      <a:pt x="279" y="25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8">
                <a:extLst>
                  <a:ext uri="{FF2B5EF4-FFF2-40B4-BE49-F238E27FC236}">
                    <a16:creationId xmlns:a16="http://schemas.microsoft.com/office/drawing/2014/main" id="{F04F4FF0-A834-4827-80B1-AD9ADBE7D253}"/>
                  </a:ext>
                </a:extLst>
              </p:cNvPr>
              <p:cNvSpPr>
                <a:spLocks noEditPoints="1"/>
              </p:cNvSpPr>
              <p:nvPr/>
            </p:nvSpPr>
            <p:spPr bwMode="auto">
              <a:xfrm>
                <a:off x="7192963" y="984250"/>
                <a:ext cx="1003300" cy="1692275"/>
              </a:xfrm>
              <a:custGeom>
                <a:avLst/>
                <a:gdLst>
                  <a:gd name="T0" fmla="*/ 278 w 278"/>
                  <a:gd name="T1" fmla="*/ 468 h 468"/>
                  <a:gd name="T2" fmla="*/ 278 w 278"/>
                  <a:gd name="T3" fmla="*/ 254 h 468"/>
                  <a:gd name="T4" fmla="*/ 127 w 278"/>
                  <a:gd name="T5" fmla="*/ 254 h 468"/>
                  <a:gd name="T6" fmla="*/ 200 w 278"/>
                  <a:gd name="T7" fmla="*/ 125 h 468"/>
                  <a:gd name="T8" fmla="*/ 214 w 278"/>
                  <a:gd name="T9" fmla="*/ 123 h 468"/>
                  <a:gd name="T10" fmla="*/ 214 w 278"/>
                  <a:gd name="T11" fmla="*/ 0 h 468"/>
                  <a:gd name="T12" fmla="*/ 198 w 278"/>
                  <a:gd name="T13" fmla="*/ 1 h 468"/>
                  <a:gd name="T14" fmla="*/ 49 w 278"/>
                  <a:gd name="T15" fmla="*/ 61 h 468"/>
                  <a:gd name="T16" fmla="*/ 0 w 278"/>
                  <a:gd name="T17" fmla="*/ 275 h 468"/>
                  <a:gd name="T18" fmla="*/ 0 w 278"/>
                  <a:gd name="T19" fmla="*/ 468 h 468"/>
                  <a:gd name="T20" fmla="*/ 278 w 278"/>
                  <a:gd name="T21" fmla="*/ 468 h 468"/>
                  <a:gd name="T22" fmla="*/ 278 w 278"/>
                  <a:gd name="T23" fmla="*/ 468 h 468"/>
                  <a:gd name="T24" fmla="*/ 278 w 278"/>
                  <a:gd name="T25" fmla="*/ 468 h 4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78" h="468">
                    <a:moveTo>
                      <a:pt x="278" y="468"/>
                    </a:moveTo>
                    <a:cubicBezTo>
                      <a:pt x="278" y="254"/>
                      <a:pt x="278" y="254"/>
                      <a:pt x="278" y="254"/>
                    </a:cubicBezTo>
                    <a:cubicBezTo>
                      <a:pt x="127" y="254"/>
                      <a:pt x="127" y="254"/>
                      <a:pt x="127" y="254"/>
                    </a:cubicBezTo>
                    <a:cubicBezTo>
                      <a:pt x="129" y="142"/>
                      <a:pt x="160" y="129"/>
                      <a:pt x="200" y="125"/>
                    </a:cubicBezTo>
                    <a:cubicBezTo>
                      <a:pt x="214" y="123"/>
                      <a:pt x="214" y="123"/>
                      <a:pt x="214" y="123"/>
                    </a:cubicBezTo>
                    <a:cubicBezTo>
                      <a:pt x="214" y="0"/>
                      <a:pt x="214" y="0"/>
                      <a:pt x="214" y="0"/>
                    </a:cubicBezTo>
                    <a:cubicBezTo>
                      <a:pt x="198" y="1"/>
                      <a:pt x="198" y="1"/>
                      <a:pt x="198" y="1"/>
                    </a:cubicBezTo>
                    <a:cubicBezTo>
                      <a:pt x="146" y="4"/>
                      <a:pt x="87" y="13"/>
                      <a:pt x="49" y="61"/>
                    </a:cubicBezTo>
                    <a:cubicBezTo>
                      <a:pt x="15" y="102"/>
                      <a:pt x="0" y="170"/>
                      <a:pt x="0" y="275"/>
                    </a:cubicBezTo>
                    <a:cubicBezTo>
                      <a:pt x="0" y="468"/>
                      <a:pt x="0" y="468"/>
                      <a:pt x="0" y="468"/>
                    </a:cubicBezTo>
                    <a:lnTo>
                      <a:pt x="278" y="468"/>
                    </a:lnTo>
                    <a:close/>
                    <a:moveTo>
                      <a:pt x="278" y="468"/>
                    </a:moveTo>
                    <a:cubicBezTo>
                      <a:pt x="278" y="468"/>
                      <a:pt x="278" y="468"/>
                      <a:pt x="278" y="468"/>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42" name="Rectangle 9">
            <a:extLst>
              <a:ext uri="{FF2B5EF4-FFF2-40B4-BE49-F238E27FC236}">
                <a16:creationId xmlns:a16="http://schemas.microsoft.com/office/drawing/2014/main" id="{344CB8A6-8ADF-4A7E-B625-EE820AD1DE95}"/>
              </a:ext>
            </a:extLst>
          </p:cNvPr>
          <p:cNvSpPr>
            <a:spLocks/>
          </p:cNvSpPr>
          <p:nvPr/>
        </p:nvSpPr>
        <p:spPr bwMode="auto">
          <a:xfrm>
            <a:off x="4721043" y="898774"/>
            <a:ext cx="6632755" cy="60093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2500"/>
              </a:lnSpc>
            </a:pPr>
            <a:r>
              <a:rPr lang="en-US" sz="1500" dirty="0">
                <a:solidFill>
                  <a:schemeClr val="bg1">
                    <a:lumMod val="65000"/>
                  </a:schemeClr>
                </a:solidFill>
                <a:latin typeface="Open Sans "/>
                <a:ea typeface="Open Sans Extrabold" panose="020B0906030804020204" pitchFamily="34" charset="0"/>
                <a:cs typeface="Open Sans Extrabold" panose="020B0906030804020204" pitchFamily="34" charset="0"/>
                <a:sym typeface="Montserrat-Regular" charset="0"/>
              </a:rPr>
              <a:t>Hello! letterhead design is meant to project an image of professionalism and reliability. By using simple alignments we have created</a:t>
            </a:r>
          </a:p>
        </p:txBody>
      </p:sp>
      <p:sp>
        <p:nvSpPr>
          <p:cNvPr id="43" name="Rectangle 42">
            <a:extLst>
              <a:ext uri="{FF2B5EF4-FFF2-40B4-BE49-F238E27FC236}">
                <a16:creationId xmlns:a16="http://schemas.microsoft.com/office/drawing/2014/main" id="{9CED5293-63C6-42C1-91E9-960AD447D0E5}"/>
              </a:ext>
            </a:extLst>
          </p:cNvPr>
          <p:cNvSpPr/>
          <p:nvPr/>
        </p:nvSpPr>
        <p:spPr>
          <a:xfrm>
            <a:off x="7299328" y="2398488"/>
            <a:ext cx="758371" cy="650081"/>
          </a:xfrm>
          <a:prstGeom prst="rect">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Rectangle 43">
            <a:extLst>
              <a:ext uri="{FF2B5EF4-FFF2-40B4-BE49-F238E27FC236}">
                <a16:creationId xmlns:a16="http://schemas.microsoft.com/office/drawing/2014/main" id="{5FA3B640-0385-44E2-A243-F1C4BAB69951}"/>
              </a:ext>
            </a:extLst>
          </p:cNvPr>
          <p:cNvSpPr/>
          <p:nvPr/>
        </p:nvSpPr>
        <p:spPr>
          <a:xfrm>
            <a:off x="7299328" y="3242244"/>
            <a:ext cx="758371" cy="650081"/>
          </a:xfrm>
          <a:prstGeom prst="rect">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a:extLst>
              <a:ext uri="{FF2B5EF4-FFF2-40B4-BE49-F238E27FC236}">
                <a16:creationId xmlns:a16="http://schemas.microsoft.com/office/drawing/2014/main" id="{6D0CC0B8-06D5-4D41-A89E-F326BF9EA62E}"/>
              </a:ext>
            </a:extLst>
          </p:cNvPr>
          <p:cNvSpPr/>
          <p:nvPr/>
        </p:nvSpPr>
        <p:spPr>
          <a:xfrm>
            <a:off x="7299328" y="4086000"/>
            <a:ext cx="758371" cy="650081"/>
          </a:xfrm>
          <a:prstGeom prst="rect">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a:extLst>
              <a:ext uri="{FF2B5EF4-FFF2-40B4-BE49-F238E27FC236}">
                <a16:creationId xmlns:a16="http://schemas.microsoft.com/office/drawing/2014/main" id="{0408C414-8F46-4F18-91E5-EE2F401AE124}"/>
              </a:ext>
            </a:extLst>
          </p:cNvPr>
          <p:cNvSpPr/>
          <p:nvPr/>
        </p:nvSpPr>
        <p:spPr>
          <a:xfrm>
            <a:off x="7299328" y="4929757"/>
            <a:ext cx="758371" cy="650081"/>
          </a:xfrm>
          <a:prstGeom prst="rect">
            <a:avLst/>
          </a:prstGeom>
          <a:solidFill>
            <a:schemeClr val="bg2">
              <a:lumMod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 name="Group 10">
            <a:extLst>
              <a:ext uri="{FF2B5EF4-FFF2-40B4-BE49-F238E27FC236}">
                <a16:creationId xmlns:a16="http://schemas.microsoft.com/office/drawing/2014/main" id="{35D1C1A3-B565-4976-B6E3-A2CF4AB3068F}"/>
              </a:ext>
            </a:extLst>
          </p:cNvPr>
          <p:cNvGrpSpPr/>
          <p:nvPr/>
        </p:nvGrpSpPr>
        <p:grpSpPr>
          <a:xfrm>
            <a:off x="8410529" y="2355101"/>
            <a:ext cx="2943269" cy="642183"/>
            <a:chOff x="8410529" y="2355101"/>
            <a:chExt cx="2943269" cy="642183"/>
          </a:xfrm>
        </p:grpSpPr>
        <p:sp>
          <p:nvSpPr>
            <p:cNvPr id="49" name="TextBox 48">
              <a:extLst>
                <a:ext uri="{FF2B5EF4-FFF2-40B4-BE49-F238E27FC236}">
                  <a16:creationId xmlns:a16="http://schemas.microsoft.com/office/drawing/2014/main" id="{143355D7-601C-42A2-A98C-B88B9EAE1426}"/>
                </a:ext>
              </a:extLst>
            </p:cNvPr>
            <p:cNvSpPr txBox="1"/>
            <p:nvPr/>
          </p:nvSpPr>
          <p:spPr>
            <a:xfrm>
              <a:off x="8410529" y="2355101"/>
              <a:ext cx="1589813" cy="323165"/>
            </a:xfrm>
            <a:prstGeom prst="rect">
              <a:avLst/>
            </a:prstGeom>
            <a:noFill/>
          </p:spPr>
          <p:txBody>
            <a:bodyPr wrap="square" rtlCol="0">
              <a:spAutoFit/>
            </a:bodyPr>
            <a:lstStyle/>
            <a:p>
              <a:r>
                <a:rPr lang="en-US" sz="1500" dirty="0">
                  <a:solidFill>
                    <a:schemeClr val="accent6"/>
                  </a:solidFill>
                  <a:latin typeface="Open Sans "/>
                  <a:ea typeface="PT Sans" panose="020B0503020203020204" pitchFamily="34" charset="0"/>
                </a:rPr>
                <a:t>Corporate</a:t>
              </a:r>
            </a:p>
          </p:txBody>
        </p:sp>
        <p:sp>
          <p:nvSpPr>
            <p:cNvPr id="50" name="Rectangle 49">
              <a:extLst>
                <a:ext uri="{FF2B5EF4-FFF2-40B4-BE49-F238E27FC236}">
                  <a16:creationId xmlns:a16="http://schemas.microsoft.com/office/drawing/2014/main" id="{623D0A92-6A01-4828-9239-51E80CB0F201}"/>
                </a:ext>
              </a:extLst>
            </p:cNvPr>
            <p:cNvSpPr/>
            <p:nvPr/>
          </p:nvSpPr>
          <p:spPr>
            <a:xfrm>
              <a:off x="8434312" y="2622823"/>
              <a:ext cx="2919486" cy="374461"/>
            </a:xfrm>
            <a:prstGeom prst="rect">
              <a:avLst/>
            </a:prstGeom>
          </p:spPr>
          <p:txBody>
            <a:bodyPr wrap="square">
              <a:spAutoFit/>
            </a:bodyPr>
            <a:lstStyle/>
            <a:p>
              <a:pPr>
                <a:lnSpc>
                  <a:spcPts val="1100"/>
                </a:lnSpc>
              </a:pPr>
              <a:r>
                <a:rPr lang="en-US" sz="800" dirty="0">
                  <a:solidFill>
                    <a:schemeClr val="bg1">
                      <a:lumMod val="65000"/>
                    </a:schemeClr>
                  </a:solidFill>
                  <a:latin typeface="Open Sans "/>
                  <a:ea typeface="PT Sans" panose="020B0503020203020204" pitchFamily="34" charset="0"/>
                  <a:cs typeface="Open Sans Condensed Light" panose="020B0306030504020204" pitchFamily="34" charset="0"/>
                  <a:sym typeface="Montserrat-Regular" charset="0"/>
                </a:rPr>
                <a:t>This letterhead design meant to your project your Lorem text see.</a:t>
              </a:r>
            </a:p>
          </p:txBody>
        </p:sp>
      </p:grpSp>
      <p:sp>
        <p:nvSpPr>
          <p:cNvPr id="51" name="Freeform 8">
            <a:extLst>
              <a:ext uri="{FF2B5EF4-FFF2-40B4-BE49-F238E27FC236}">
                <a16:creationId xmlns:a16="http://schemas.microsoft.com/office/drawing/2014/main" id="{E33F7629-0D6D-476E-92BF-2B38B689A5DC}"/>
              </a:ext>
            </a:extLst>
          </p:cNvPr>
          <p:cNvSpPr>
            <a:spLocks noEditPoints="1"/>
          </p:cNvSpPr>
          <p:nvPr/>
        </p:nvSpPr>
        <p:spPr bwMode="auto">
          <a:xfrm>
            <a:off x="7533110" y="3431215"/>
            <a:ext cx="290806" cy="272139"/>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55" name="Freeform 9">
            <a:extLst>
              <a:ext uri="{FF2B5EF4-FFF2-40B4-BE49-F238E27FC236}">
                <a16:creationId xmlns:a16="http://schemas.microsoft.com/office/drawing/2014/main" id="{442BAD3A-D803-41E6-B32A-764636D90E9E}"/>
              </a:ext>
            </a:extLst>
          </p:cNvPr>
          <p:cNvSpPr>
            <a:spLocks noEditPoints="1"/>
          </p:cNvSpPr>
          <p:nvPr/>
        </p:nvSpPr>
        <p:spPr bwMode="auto">
          <a:xfrm>
            <a:off x="7534584" y="2576161"/>
            <a:ext cx="287859" cy="294734"/>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56" name="Group 55">
            <a:extLst>
              <a:ext uri="{FF2B5EF4-FFF2-40B4-BE49-F238E27FC236}">
                <a16:creationId xmlns:a16="http://schemas.microsoft.com/office/drawing/2014/main" id="{7A661046-81AD-4E22-B224-707FCF1D6F6B}"/>
              </a:ext>
            </a:extLst>
          </p:cNvPr>
          <p:cNvGrpSpPr/>
          <p:nvPr/>
        </p:nvGrpSpPr>
        <p:grpSpPr>
          <a:xfrm>
            <a:off x="7563567" y="4263673"/>
            <a:ext cx="229893" cy="294734"/>
            <a:chOff x="2522538" y="3189288"/>
            <a:chExt cx="371475" cy="476250"/>
          </a:xfrm>
          <a:solidFill>
            <a:schemeClr val="bg1"/>
          </a:solidFill>
        </p:grpSpPr>
        <p:sp>
          <p:nvSpPr>
            <p:cNvPr id="58" name="Freeform 5">
              <a:extLst>
                <a:ext uri="{FF2B5EF4-FFF2-40B4-BE49-F238E27FC236}">
                  <a16:creationId xmlns:a16="http://schemas.microsoft.com/office/drawing/2014/main" id="{E20D1A2F-584D-491C-8BDD-66B8959CDA58}"/>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59" name="Freeform 6">
              <a:extLst>
                <a:ext uri="{FF2B5EF4-FFF2-40B4-BE49-F238E27FC236}">
                  <a16:creationId xmlns:a16="http://schemas.microsoft.com/office/drawing/2014/main" id="{166CC162-74A9-41A8-AD23-EDC5E3736792}"/>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60" name="Freeform 7">
              <a:extLst>
                <a:ext uri="{FF2B5EF4-FFF2-40B4-BE49-F238E27FC236}">
                  <a16:creationId xmlns:a16="http://schemas.microsoft.com/office/drawing/2014/main" id="{089DFDF8-B35A-4895-ACFE-0278D579C9C1}"/>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grpSp>
      <p:sp>
        <p:nvSpPr>
          <p:cNvPr id="62" name="Freeform 10">
            <a:extLst>
              <a:ext uri="{FF2B5EF4-FFF2-40B4-BE49-F238E27FC236}">
                <a16:creationId xmlns:a16="http://schemas.microsoft.com/office/drawing/2014/main" id="{6099E063-F1E3-44FB-9F8F-CDB1C781F0BD}"/>
              </a:ext>
            </a:extLst>
          </p:cNvPr>
          <p:cNvSpPr>
            <a:spLocks noEditPoints="1"/>
          </p:cNvSpPr>
          <p:nvPr/>
        </p:nvSpPr>
        <p:spPr bwMode="auto">
          <a:xfrm>
            <a:off x="7536549" y="5107430"/>
            <a:ext cx="283928" cy="294734"/>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12" name="Group 11">
            <a:extLst>
              <a:ext uri="{FF2B5EF4-FFF2-40B4-BE49-F238E27FC236}">
                <a16:creationId xmlns:a16="http://schemas.microsoft.com/office/drawing/2014/main" id="{845DB6EB-56F3-4851-AC01-C6A14DDFA2F0}"/>
              </a:ext>
            </a:extLst>
          </p:cNvPr>
          <p:cNvGrpSpPr/>
          <p:nvPr/>
        </p:nvGrpSpPr>
        <p:grpSpPr>
          <a:xfrm>
            <a:off x="8410530" y="3195393"/>
            <a:ext cx="2943268" cy="642183"/>
            <a:chOff x="8410530" y="3195393"/>
            <a:chExt cx="2943268" cy="642183"/>
          </a:xfrm>
        </p:grpSpPr>
        <p:sp>
          <p:nvSpPr>
            <p:cNvPr id="64" name="TextBox 63">
              <a:extLst>
                <a:ext uri="{FF2B5EF4-FFF2-40B4-BE49-F238E27FC236}">
                  <a16:creationId xmlns:a16="http://schemas.microsoft.com/office/drawing/2014/main" id="{773D6B58-EEA4-4DE1-AB35-7D69FCAB2F7D}"/>
                </a:ext>
              </a:extLst>
            </p:cNvPr>
            <p:cNvSpPr txBox="1"/>
            <p:nvPr/>
          </p:nvSpPr>
          <p:spPr>
            <a:xfrm>
              <a:off x="8410530" y="3195393"/>
              <a:ext cx="1333544" cy="323165"/>
            </a:xfrm>
            <a:prstGeom prst="rect">
              <a:avLst/>
            </a:prstGeom>
            <a:noFill/>
          </p:spPr>
          <p:txBody>
            <a:bodyPr wrap="square" rtlCol="0">
              <a:spAutoFit/>
            </a:bodyPr>
            <a:lstStyle/>
            <a:p>
              <a:r>
                <a:rPr lang="en-US" sz="1500" dirty="0">
                  <a:solidFill>
                    <a:schemeClr val="accent6"/>
                  </a:solidFill>
                  <a:latin typeface="Open Sans "/>
                  <a:ea typeface="PT Sans" panose="020B0503020203020204" pitchFamily="34" charset="0"/>
                </a:rPr>
                <a:t>Charities</a:t>
              </a:r>
            </a:p>
          </p:txBody>
        </p:sp>
        <p:sp>
          <p:nvSpPr>
            <p:cNvPr id="65" name="Rectangle 64">
              <a:extLst>
                <a:ext uri="{FF2B5EF4-FFF2-40B4-BE49-F238E27FC236}">
                  <a16:creationId xmlns:a16="http://schemas.microsoft.com/office/drawing/2014/main" id="{F14149E6-D5B7-4443-B5D8-0606DBC7FA36}"/>
                </a:ext>
              </a:extLst>
            </p:cNvPr>
            <p:cNvSpPr/>
            <p:nvPr/>
          </p:nvSpPr>
          <p:spPr>
            <a:xfrm>
              <a:off x="8434312" y="3463115"/>
              <a:ext cx="2919486" cy="374461"/>
            </a:xfrm>
            <a:prstGeom prst="rect">
              <a:avLst/>
            </a:prstGeom>
          </p:spPr>
          <p:txBody>
            <a:bodyPr wrap="square">
              <a:spAutoFit/>
            </a:bodyPr>
            <a:lstStyle/>
            <a:p>
              <a:pPr>
                <a:lnSpc>
                  <a:spcPts val="1100"/>
                </a:lnSpc>
              </a:pPr>
              <a:r>
                <a:rPr lang="en-US" sz="800" dirty="0">
                  <a:solidFill>
                    <a:schemeClr val="bg1">
                      <a:lumMod val="65000"/>
                    </a:schemeClr>
                  </a:solidFill>
                  <a:latin typeface="Open Sans "/>
                  <a:ea typeface="PT Sans" panose="020B0503020203020204" pitchFamily="34" charset="0"/>
                  <a:cs typeface="Open Sans Condensed Light" panose="020B0306030504020204" pitchFamily="34" charset="0"/>
                  <a:sym typeface="Montserrat-Regular" charset="0"/>
                </a:rPr>
                <a:t>This letterhead design meant to your project your Lorem text see.</a:t>
              </a:r>
            </a:p>
          </p:txBody>
        </p:sp>
      </p:grpSp>
      <p:grpSp>
        <p:nvGrpSpPr>
          <p:cNvPr id="13" name="Group 12">
            <a:extLst>
              <a:ext uri="{FF2B5EF4-FFF2-40B4-BE49-F238E27FC236}">
                <a16:creationId xmlns:a16="http://schemas.microsoft.com/office/drawing/2014/main" id="{834D2E67-9163-4E52-A4F8-8777302B514E}"/>
              </a:ext>
            </a:extLst>
          </p:cNvPr>
          <p:cNvGrpSpPr/>
          <p:nvPr/>
        </p:nvGrpSpPr>
        <p:grpSpPr>
          <a:xfrm>
            <a:off x="8410529" y="4043972"/>
            <a:ext cx="2943269" cy="642183"/>
            <a:chOff x="8410529" y="4043972"/>
            <a:chExt cx="2943269" cy="642183"/>
          </a:xfrm>
        </p:grpSpPr>
        <p:sp>
          <p:nvSpPr>
            <p:cNvPr id="67" name="TextBox 66">
              <a:extLst>
                <a:ext uri="{FF2B5EF4-FFF2-40B4-BE49-F238E27FC236}">
                  <a16:creationId xmlns:a16="http://schemas.microsoft.com/office/drawing/2014/main" id="{675C60C8-BC2A-4B33-A57A-77EF7A4EE171}"/>
                </a:ext>
              </a:extLst>
            </p:cNvPr>
            <p:cNvSpPr txBox="1"/>
            <p:nvPr/>
          </p:nvSpPr>
          <p:spPr>
            <a:xfrm>
              <a:off x="8410529" y="4043972"/>
              <a:ext cx="1473699" cy="323165"/>
            </a:xfrm>
            <a:prstGeom prst="rect">
              <a:avLst/>
            </a:prstGeom>
            <a:noFill/>
          </p:spPr>
          <p:txBody>
            <a:bodyPr wrap="square" rtlCol="0">
              <a:spAutoFit/>
            </a:bodyPr>
            <a:lstStyle/>
            <a:p>
              <a:r>
                <a:rPr lang="en-US" sz="1500" dirty="0">
                  <a:solidFill>
                    <a:schemeClr val="accent6"/>
                  </a:solidFill>
                  <a:latin typeface="Open Sans "/>
                  <a:ea typeface="PT Sans" panose="020B0503020203020204" pitchFamily="34" charset="0"/>
                </a:rPr>
                <a:t>Healthcare</a:t>
              </a:r>
            </a:p>
          </p:txBody>
        </p:sp>
        <p:sp>
          <p:nvSpPr>
            <p:cNvPr id="68" name="Rectangle 67">
              <a:extLst>
                <a:ext uri="{FF2B5EF4-FFF2-40B4-BE49-F238E27FC236}">
                  <a16:creationId xmlns:a16="http://schemas.microsoft.com/office/drawing/2014/main" id="{5ACB16F0-D19A-46E9-A5F4-AA02DF11F35F}"/>
                </a:ext>
              </a:extLst>
            </p:cNvPr>
            <p:cNvSpPr/>
            <p:nvPr/>
          </p:nvSpPr>
          <p:spPr>
            <a:xfrm>
              <a:off x="8434312" y="4311694"/>
              <a:ext cx="2919486" cy="374461"/>
            </a:xfrm>
            <a:prstGeom prst="rect">
              <a:avLst/>
            </a:prstGeom>
          </p:spPr>
          <p:txBody>
            <a:bodyPr wrap="square">
              <a:spAutoFit/>
            </a:bodyPr>
            <a:lstStyle/>
            <a:p>
              <a:pPr>
                <a:lnSpc>
                  <a:spcPts val="1100"/>
                </a:lnSpc>
              </a:pPr>
              <a:r>
                <a:rPr lang="en-US" sz="800" dirty="0">
                  <a:solidFill>
                    <a:schemeClr val="bg1">
                      <a:lumMod val="65000"/>
                    </a:schemeClr>
                  </a:solidFill>
                  <a:latin typeface="Open Sans "/>
                  <a:ea typeface="PT Sans" panose="020B0503020203020204" pitchFamily="34" charset="0"/>
                  <a:cs typeface="Open Sans Condensed Light" panose="020B0306030504020204" pitchFamily="34" charset="0"/>
                  <a:sym typeface="Montserrat-Regular" charset="0"/>
                </a:rPr>
                <a:t>This letterhead design meant to your project your Lorem text see.</a:t>
              </a:r>
            </a:p>
          </p:txBody>
        </p:sp>
      </p:grpSp>
      <p:grpSp>
        <p:nvGrpSpPr>
          <p:cNvPr id="14" name="Group 13">
            <a:extLst>
              <a:ext uri="{FF2B5EF4-FFF2-40B4-BE49-F238E27FC236}">
                <a16:creationId xmlns:a16="http://schemas.microsoft.com/office/drawing/2014/main" id="{2018FD37-B778-43BE-9AC3-66BDD5E4C842}"/>
              </a:ext>
            </a:extLst>
          </p:cNvPr>
          <p:cNvGrpSpPr/>
          <p:nvPr/>
        </p:nvGrpSpPr>
        <p:grpSpPr>
          <a:xfrm>
            <a:off x="8410530" y="4877672"/>
            <a:ext cx="2943268" cy="642183"/>
            <a:chOff x="8410530" y="4877672"/>
            <a:chExt cx="2943268" cy="642183"/>
          </a:xfrm>
        </p:grpSpPr>
        <p:sp>
          <p:nvSpPr>
            <p:cNvPr id="87" name="TextBox 86">
              <a:extLst>
                <a:ext uri="{FF2B5EF4-FFF2-40B4-BE49-F238E27FC236}">
                  <a16:creationId xmlns:a16="http://schemas.microsoft.com/office/drawing/2014/main" id="{F40417A2-EA9E-41F7-AFBE-6902310E3CF3}"/>
                </a:ext>
              </a:extLst>
            </p:cNvPr>
            <p:cNvSpPr txBox="1"/>
            <p:nvPr/>
          </p:nvSpPr>
          <p:spPr>
            <a:xfrm>
              <a:off x="8410530" y="4877672"/>
              <a:ext cx="1473698" cy="323165"/>
            </a:xfrm>
            <a:prstGeom prst="rect">
              <a:avLst/>
            </a:prstGeom>
            <a:noFill/>
          </p:spPr>
          <p:txBody>
            <a:bodyPr wrap="square" rtlCol="0">
              <a:spAutoFit/>
            </a:bodyPr>
            <a:lstStyle/>
            <a:p>
              <a:r>
                <a:rPr lang="en-US" sz="1500" dirty="0">
                  <a:solidFill>
                    <a:schemeClr val="accent6"/>
                  </a:solidFill>
                  <a:latin typeface="Open Sans "/>
                  <a:ea typeface="PT Sans" panose="020B0503020203020204" pitchFamily="34" charset="0"/>
                </a:rPr>
                <a:t>Individual</a:t>
              </a:r>
            </a:p>
          </p:txBody>
        </p:sp>
        <p:sp>
          <p:nvSpPr>
            <p:cNvPr id="88" name="Rectangle 87">
              <a:extLst>
                <a:ext uri="{FF2B5EF4-FFF2-40B4-BE49-F238E27FC236}">
                  <a16:creationId xmlns:a16="http://schemas.microsoft.com/office/drawing/2014/main" id="{5A56EA29-49FF-4B4D-A910-1159D6B1DB54}"/>
                </a:ext>
              </a:extLst>
            </p:cNvPr>
            <p:cNvSpPr/>
            <p:nvPr/>
          </p:nvSpPr>
          <p:spPr>
            <a:xfrm>
              <a:off x="8434312" y="5145394"/>
              <a:ext cx="2919486" cy="374461"/>
            </a:xfrm>
            <a:prstGeom prst="rect">
              <a:avLst/>
            </a:prstGeom>
          </p:spPr>
          <p:txBody>
            <a:bodyPr wrap="square">
              <a:spAutoFit/>
            </a:bodyPr>
            <a:lstStyle/>
            <a:p>
              <a:pPr>
                <a:lnSpc>
                  <a:spcPts val="1100"/>
                </a:lnSpc>
              </a:pPr>
              <a:r>
                <a:rPr lang="en-US" sz="800" dirty="0">
                  <a:solidFill>
                    <a:schemeClr val="bg1">
                      <a:lumMod val="65000"/>
                    </a:schemeClr>
                  </a:solidFill>
                  <a:latin typeface="Open Sans "/>
                  <a:ea typeface="PT Sans" panose="020B0503020203020204" pitchFamily="34" charset="0"/>
                  <a:cs typeface="Open Sans Condensed Light" panose="020B0306030504020204" pitchFamily="34" charset="0"/>
                  <a:sym typeface="Montserrat-Regular" charset="0"/>
                </a:rPr>
                <a:t>This letterhead design meant to your project your Lorem text see.</a:t>
              </a:r>
            </a:p>
          </p:txBody>
        </p:sp>
      </p:grpSp>
      <p:sp>
        <p:nvSpPr>
          <p:cNvPr id="96" name="Rectangle 9">
            <a:extLst>
              <a:ext uri="{FF2B5EF4-FFF2-40B4-BE49-F238E27FC236}">
                <a16:creationId xmlns:a16="http://schemas.microsoft.com/office/drawing/2014/main" id="{B3EDCB18-0825-4D63-BCDC-A41A30979F3C}"/>
              </a:ext>
            </a:extLst>
          </p:cNvPr>
          <p:cNvSpPr>
            <a:spLocks/>
          </p:cNvSpPr>
          <p:nvPr/>
        </p:nvSpPr>
        <p:spPr bwMode="auto">
          <a:xfrm>
            <a:off x="838200" y="4188793"/>
            <a:ext cx="2916055" cy="81824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600"/>
              </a:lnSpc>
            </a:pPr>
            <a:r>
              <a:rPr lang="en-US" sz="10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a:t>
            </a:r>
          </a:p>
        </p:txBody>
      </p:sp>
      <p:sp>
        <p:nvSpPr>
          <p:cNvPr id="3" name="Picture Placeholder 2">
            <a:extLst>
              <a:ext uri="{FF2B5EF4-FFF2-40B4-BE49-F238E27FC236}">
                <a16:creationId xmlns:a16="http://schemas.microsoft.com/office/drawing/2014/main" id="{D308328F-2A95-4A68-928E-88B18D37E139}"/>
              </a:ext>
            </a:extLst>
          </p:cNvPr>
          <p:cNvSpPr>
            <a:spLocks noGrp="1"/>
          </p:cNvSpPr>
          <p:nvPr>
            <p:ph type="pic" sz="quarter" idx="17"/>
          </p:nvPr>
        </p:nvSpPr>
        <p:spPr/>
      </p:sp>
    </p:spTree>
    <p:extLst>
      <p:ext uri="{BB962C8B-B14F-4D97-AF65-F5344CB8AC3E}">
        <p14:creationId xmlns:p14="http://schemas.microsoft.com/office/powerpoint/2010/main" val="215095870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4" name="Rectangle 253">
            <a:extLst>
              <a:ext uri="{FF2B5EF4-FFF2-40B4-BE49-F238E27FC236}">
                <a16:creationId xmlns:a16="http://schemas.microsoft.com/office/drawing/2014/main" id="{C9E07768-7C4A-4F76-985D-87830C9B0A45}"/>
              </a:ext>
            </a:extLst>
          </p:cNvPr>
          <p:cNvSpPr/>
          <p:nvPr/>
        </p:nvSpPr>
        <p:spPr>
          <a:xfrm flipH="1">
            <a:off x="0" y="3517190"/>
            <a:ext cx="12192000" cy="1099730"/>
          </a:xfrm>
          <a:prstGeom prst="rect">
            <a:avLst/>
          </a:prstGeom>
          <a:solidFill>
            <a:schemeClr val="accent6">
              <a:alpha val="7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56" name="Group 255">
            <a:extLst>
              <a:ext uri="{FF2B5EF4-FFF2-40B4-BE49-F238E27FC236}">
                <a16:creationId xmlns:a16="http://schemas.microsoft.com/office/drawing/2014/main" id="{ECC745EE-ED50-4FCD-A90A-FBE15604F9C2}"/>
              </a:ext>
            </a:extLst>
          </p:cNvPr>
          <p:cNvGrpSpPr/>
          <p:nvPr/>
        </p:nvGrpSpPr>
        <p:grpSpPr>
          <a:xfrm>
            <a:off x="2317650" y="2251459"/>
            <a:ext cx="4179153" cy="3648431"/>
            <a:chOff x="9715500" y="2806700"/>
            <a:chExt cx="17149750" cy="14971881"/>
          </a:xfrm>
          <a:effectLst>
            <a:reflection blurRad="6350" stA="12000" endPos="13000" dir="5400000" sy="-100000" algn="bl" rotWithShape="0"/>
          </a:effectLst>
        </p:grpSpPr>
        <p:sp>
          <p:nvSpPr>
            <p:cNvPr id="257" name="Shape 6">
              <a:extLst>
                <a:ext uri="{FF2B5EF4-FFF2-40B4-BE49-F238E27FC236}">
                  <a16:creationId xmlns:a16="http://schemas.microsoft.com/office/drawing/2014/main" id="{4BC58C0B-F5AD-4D7A-8526-0239B860DDA9}"/>
                </a:ext>
              </a:extLst>
            </p:cNvPr>
            <p:cNvSpPr/>
            <p:nvPr/>
          </p:nvSpPr>
          <p:spPr>
            <a:xfrm>
              <a:off x="15359688" y="17508255"/>
              <a:ext cx="5845248" cy="270326"/>
            </a:xfrm>
            <a:custGeom>
              <a:avLst/>
              <a:gdLst/>
              <a:ahLst/>
              <a:cxnLst>
                <a:cxn ang="0">
                  <a:pos x="wd2" y="hd2"/>
                </a:cxn>
                <a:cxn ang="5400000">
                  <a:pos x="wd2" y="hd2"/>
                </a:cxn>
                <a:cxn ang="10800000">
                  <a:pos x="wd2" y="hd2"/>
                </a:cxn>
                <a:cxn ang="16200000">
                  <a:pos x="wd2" y="hd2"/>
                </a:cxn>
              </a:cxnLst>
              <a:rect l="0" t="0" r="r" b="b"/>
              <a:pathLst>
                <a:path w="21600" h="21600" extrusionOk="0">
                  <a:moveTo>
                    <a:pt x="21518" y="7200"/>
                  </a:moveTo>
                  <a:lnTo>
                    <a:pt x="21600" y="0"/>
                  </a:lnTo>
                  <a:cubicBezTo>
                    <a:pt x="21575" y="2780"/>
                    <a:pt x="21355" y="12687"/>
                    <a:pt x="20651" y="13859"/>
                  </a:cubicBezTo>
                  <a:cubicBezTo>
                    <a:pt x="19347" y="16026"/>
                    <a:pt x="17405" y="15717"/>
                    <a:pt x="17405" y="15717"/>
                  </a:cubicBezTo>
                  <a:lnTo>
                    <a:pt x="12405" y="15717"/>
                  </a:lnTo>
                  <a:lnTo>
                    <a:pt x="9195" y="15717"/>
                  </a:lnTo>
                  <a:lnTo>
                    <a:pt x="4195" y="15717"/>
                  </a:lnTo>
                  <a:cubicBezTo>
                    <a:pt x="4195" y="15717"/>
                    <a:pt x="2253" y="16026"/>
                    <a:pt x="949" y="13859"/>
                  </a:cubicBezTo>
                  <a:cubicBezTo>
                    <a:pt x="245" y="12687"/>
                    <a:pt x="25" y="4217"/>
                    <a:pt x="0" y="1437"/>
                  </a:cubicBezTo>
                  <a:lnTo>
                    <a:pt x="82" y="5385"/>
                  </a:lnTo>
                  <a:cubicBezTo>
                    <a:pt x="82" y="5385"/>
                    <a:pt x="124" y="14404"/>
                    <a:pt x="496" y="17423"/>
                  </a:cubicBezTo>
                  <a:cubicBezTo>
                    <a:pt x="868" y="20442"/>
                    <a:pt x="2101" y="21600"/>
                    <a:pt x="2983" y="21600"/>
                  </a:cubicBezTo>
                  <a:cubicBezTo>
                    <a:pt x="3502" y="21600"/>
                    <a:pt x="6673" y="21600"/>
                    <a:pt x="9195" y="21600"/>
                  </a:cubicBezTo>
                  <a:cubicBezTo>
                    <a:pt x="10959" y="21600"/>
                    <a:pt x="12405" y="21600"/>
                    <a:pt x="12405" y="21600"/>
                  </a:cubicBezTo>
                  <a:cubicBezTo>
                    <a:pt x="14927" y="21600"/>
                    <a:pt x="18098" y="21600"/>
                    <a:pt x="18617" y="21600"/>
                  </a:cubicBezTo>
                  <a:cubicBezTo>
                    <a:pt x="19499" y="21600"/>
                    <a:pt x="20732" y="20442"/>
                    <a:pt x="21104" y="17423"/>
                  </a:cubicBezTo>
                  <a:cubicBezTo>
                    <a:pt x="21476" y="14404"/>
                    <a:pt x="21518" y="7200"/>
                    <a:pt x="21518" y="7200"/>
                  </a:cubicBezTo>
                  <a:close/>
                </a:path>
              </a:pathLst>
            </a:custGeom>
            <a:solidFill>
              <a:srgbClr val="32373C">
                <a:alpha val="1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58" name="Shape 6">
              <a:extLst>
                <a:ext uri="{FF2B5EF4-FFF2-40B4-BE49-F238E27FC236}">
                  <a16:creationId xmlns:a16="http://schemas.microsoft.com/office/drawing/2014/main" id="{15EF27DE-8464-4596-A1EE-C816F7EE8FB1}"/>
                </a:ext>
              </a:extLst>
            </p:cNvPr>
            <p:cNvSpPr/>
            <p:nvPr/>
          </p:nvSpPr>
          <p:spPr>
            <a:xfrm>
              <a:off x="15328900" y="17437100"/>
              <a:ext cx="5906824" cy="270326"/>
            </a:xfrm>
            <a:custGeom>
              <a:avLst/>
              <a:gdLst/>
              <a:ahLst/>
              <a:cxnLst>
                <a:cxn ang="0">
                  <a:pos x="wd2" y="hd2"/>
                </a:cxn>
                <a:cxn ang="5400000">
                  <a:pos x="wd2" y="hd2"/>
                </a:cxn>
                <a:cxn ang="10800000">
                  <a:pos x="wd2" y="hd2"/>
                </a:cxn>
                <a:cxn ang="16200000">
                  <a:pos x="wd2" y="hd2"/>
                </a:cxn>
              </a:cxnLst>
              <a:rect l="0" t="0" r="r" b="b"/>
              <a:pathLst>
                <a:path w="21600" h="21600" extrusionOk="0">
                  <a:moveTo>
                    <a:pt x="21518" y="7200"/>
                  </a:moveTo>
                  <a:lnTo>
                    <a:pt x="21600" y="0"/>
                  </a:lnTo>
                  <a:cubicBezTo>
                    <a:pt x="21575" y="2780"/>
                    <a:pt x="21355" y="12687"/>
                    <a:pt x="20651" y="13859"/>
                  </a:cubicBezTo>
                  <a:cubicBezTo>
                    <a:pt x="19347" y="16026"/>
                    <a:pt x="17405" y="15717"/>
                    <a:pt x="17405" y="15717"/>
                  </a:cubicBezTo>
                  <a:lnTo>
                    <a:pt x="12405" y="15717"/>
                  </a:lnTo>
                  <a:lnTo>
                    <a:pt x="9195" y="15717"/>
                  </a:lnTo>
                  <a:lnTo>
                    <a:pt x="4195" y="15717"/>
                  </a:lnTo>
                  <a:cubicBezTo>
                    <a:pt x="4195" y="15717"/>
                    <a:pt x="2253" y="16026"/>
                    <a:pt x="949" y="13859"/>
                  </a:cubicBezTo>
                  <a:cubicBezTo>
                    <a:pt x="245" y="12687"/>
                    <a:pt x="25" y="4217"/>
                    <a:pt x="0" y="1437"/>
                  </a:cubicBezTo>
                  <a:lnTo>
                    <a:pt x="82" y="5385"/>
                  </a:lnTo>
                  <a:cubicBezTo>
                    <a:pt x="82" y="5385"/>
                    <a:pt x="124" y="14404"/>
                    <a:pt x="496" y="17423"/>
                  </a:cubicBezTo>
                  <a:cubicBezTo>
                    <a:pt x="868" y="20442"/>
                    <a:pt x="2101" y="21600"/>
                    <a:pt x="2983" y="21600"/>
                  </a:cubicBezTo>
                  <a:cubicBezTo>
                    <a:pt x="3502" y="21600"/>
                    <a:pt x="6673" y="21600"/>
                    <a:pt x="9195" y="21600"/>
                  </a:cubicBezTo>
                  <a:cubicBezTo>
                    <a:pt x="10959" y="21600"/>
                    <a:pt x="12405" y="21600"/>
                    <a:pt x="12405" y="21600"/>
                  </a:cubicBezTo>
                  <a:cubicBezTo>
                    <a:pt x="14927" y="21600"/>
                    <a:pt x="18098" y="21600"/>
                    <a:pt x="18617" y="21600"/>
                  </a:cubicBezTo>
                  <a:cubicBezTo>
                    <a:pt x="19499" y="21600"/>
                    <a:pt x="20732" y="20442"/>
                    <a:pt x="21104" y="17423"/>
                  </a:cubicBezTo>
                  <a:cubicBezTo>
                    <a:pt x="21476" y="14404"/>
                    <a:pt x="21518" y="7200"/>
                    <a:pt x="21518" y="7200"/>
                  </a:cubicBezTo>
                  <a:close/>
                </a:path>
              </a:pathLst>
            </a:custGeom>
            <a:gradFill>
              <a:gsLst>
                <a:gs pos="17000">
                  <a:srgbClr val="000000">
                    <a:alpha val="30000"/>
                  </a:srgbClr>
                </a:gs>
                <a:gs pos="76000">
                  <a:srgbClr val="32373C">
                    <a:alpha val="80000"/>
                  </a:srgbClr>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59" name="Shape 7">
              <a:extLst>
                <a:ext uri="{FF2B5EF4-FFF2-40B4-BE49-F238E27FC236}">
                  <a16:creationId xmlns:a16="http://schemas.microsoft.com/office/drawing/2014/main" id="{528E83EA-FCEE-46BB-88F6-B3EF14CA2D0D}"/>
                </a:ext>
              </a:extLst>
            </p:cNvPr>
            <p:cNvSpPr/>
            <p:nvPr/>
          </p:nvSpPr>
          <p:spPr>
            <a:xfrm>
              <a:off x="9715500" y="13195300"/>
              <a:ext cx="17149658" cy="1938694"/>
            </a:xfrm>
            <a:custGeom>
              <a:avLst/>
              <a:gdLst/>
              <a:ahLst/>
              <a:cxnLst>
                <a:cxn ang="0">
                  <a:pos x="wd2" y="hd2"/>
                </a:cxn>
                <a:cxn ang="5400000">
                  <a:pos x="wd2" y="hd2"/>
                </a:cxn>
                <a:cxn ang="10800000">
                  <a:pos x="wd2" y="hd2"/>
                </a:cxn>
                <a:cxn ang="16200000">
                  <a:pos x="wd2" y="hd2"/>
                </a:cxn>
              </a:cxnLst>
              <a:rect l="0" t="0" r="r" b="b"/>
              <a:pathLst>
                <a:path w="21600" h="21600" extrusionOk="0">
                  <a:moveTo>
                    <a:pt x="0" y="15382"/>
                  </a:moveTo>
                  <a:cubicBezTo>
                    <a:pt x="0" y="18816"/>
                    <a:pt x="315" y="21600"/>
                    <a:pt x="703" y="21600"/>
                  </a:cubicBezTo>
                  <a:lnTo>
                    <a:pt x="20897" y="21600"/>
                  </a:lnTo>
                  <a:cubicBezTo>
                    <a:pt x="21285" y="21600"/>
                    <a:pt x="21600" y="18816"/>
                    <a:pt x="21600" y="15382"/>
                  </a:cubicBezTo>
                  <a:lnTo>
                    <a:pt x="21600" y="0"/>
                  </a:lnTo>
                  <a:lnTo>
                    <a:pt x="0" y="0"/>
                  </a:lnTo>
                  <a:cubicBezTo>
                    <a:pt x="0" y="0"/>
                    <a:pt x="0" y="15382"/>
                    <a:pt x="0" y="15382"/>
                  </a:cubicBezTo>
                  <a:close/>
                </a:path>
              </a:pathLst>
            </a:custGeom>
            <a:gradFill>
              <a:gsLst>
                <a:gs pos="0">
                  <a:srgbClr val="C8CBCF"/>
                </a:gs>
                <a:gs pos="100000">
                  <a:srgbClr val="E7E7E8"/>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0" name="Shape 8">
              <a:extLst>
                <a:ext uri="{FF2B5EF4-FFF2-40B4-BE49-F238E27FC236}">
                  <a16:creationId xmlns:a16="http://schemas.microsoft.com/office/drawing/2014/main" id="{EC12F913-89E9-4C90-8BA4-AD9A8A755A8D}"/>
                </a:ext>
              </a:extLst>
            </p:cNvPr>
            <p:cNvSpPr/>
            <p:nvPr/>
          </p:nvSpPr>
          <p:spPr>
            <a:xfrm>
              <a:off x="9715500" y="2806700"/>
              <a:ext cx="17149664" cy="10409063"/>
            </a:xfrm>
            <a:custGeom>
              <a:avLst/>
              <a:gdLst/>
              <a:ahLst/>
              <a:cxnLst>
                <a:cxn ang="0">
                  <a:pos x="wd2" y="hd2"/>
                </a:cxn>
                <a:cxn ang="5400000">
                  <a:pos x="wd2" y="hd2"/>
                </a:cxn>
                <a:cxn ang="10800000">
                  <a:pos x="wd2" y="hd2"/>
                </a:cxn>
                <a:cxn ang="16200000">
                  <a:pos x="wd2" y="hd2"/>
                </a:cxn>
              </a:cxnLst>
              <a:rect l="0" t="0" r="r" b="b"/>
              <a:pathLst>
                <a:path w="21600" h="21600" extrusionOk="0">
                  <a:moveTo>
                    <a:pt x="20575" y="19911"/>
                  </a:moveTo>
                  <a:lnTo>
                    <a:pt x="1025" y="19911"/>
                  </a:lnTo>
                  <a:lnTo>
                    <a:pt x="1025" y="1737"/>
                  </a:lnTo>
                  <a:lnTo>
                    <a:pt x="20575" y="1737"/>
                  </a:lnTo>
                  <a:cubicBezTo>
                    <a:pt x="20575" y="1737"/>
                    <a:pt x="20575" y="19911"/>
                    <a:pt x="20575" y="19911"/>
                  </a:cubicBezTo>
                  <a:close/>
                  <a:moveTo>
                    <a:pt x="20897" y="0"/>
                  </a:moveTo>
                  <a:lnTo>
                    <a:pt x="703" y="0"/>
                  </a:lnTo>
                  <a:cubicBezTo>
                    <a:pt x="315" y="0"/>
                    <a:pt x="0" y="518"/>
                    <a:pt x="0" y="1158"/>
                  </a:cubicBezTo>
                  <a:lnTo>
                    <a:pt x="0" y="21600"/>
                  </a:lnTo>
                  <a:lnTo>
                    <a:pt x="21600" y="21600"/>
                  </a:lnTo>
                  <a:lnTo>
                    <a:pt x="21600" y="1158"/>
                  </a:lnTo>
                  <a:cubicBezTo>
                    <a:pt x="21600" y="518"/>
                    <a:pt x="21285" y="0"/>
                    <a:pt x="20897" y="0"/>
                  </a:cubicBezTo>
                  <a:close/>
                </a:path>
              </a:pathLst>
            </a:custGeom>
            <a:gradFill>
              <a:gsLst>
                <a:gs pos="6000">
                  <a:srgbClr val="32373C"/>
                </a:gs>
                <a:gs pos="62000">
                  <a:srgbClr val="000000"/>
                </a:gs>
              </a:gsLst>
              <a:lin ang="18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1" name="Shape 9">
              <a:extLst>
                <a:ext uri="{FF2B5EF4-FFF2-40B4-BE49-F238E27FC236}">
                  <a16:creationId xmlns:a16="http://schemas.microsoft.com/office/drawing/2014/main" id="{8E4EBFA5-87E3-4E03-B5C8-C083C4C431DF}"/>
                </a:ext>
              </a:extLst>
            </p:cNvPr>
            <p:cNvSpPr/>
            <p:nvPr/>
          </p:nvSpPr>
          <p:spPr>
            <a:xfrm>
              <a:off x="15354299" y="17487900"/>
              <a:ext cx="5862725" cy="180217"/>
            </a:xfrm>
            <a:custGeom>
              <a:avLst/>
              <a:gdLst/>
              <a:ahLst/>
              <a:cxnLst>
                <a:cxn ang="0">
                  <a:pos x="wd2" y="hd2"/>
                </a:cxn>
                <a:cxn ang="5400000">
                  <a:pos x="wd2" y="hd2"/>
                </a:cxn>
                <a:cxn ang="10800000">
                  <a:pos x="wd2" y="hd2"/>
                </a:cxn>
                <a:cxn ang="16200000">
                  <a:pos x="wd2" y="hd2"/>
                </a:cxn>
              </a:cxnLst>
              <a:rect l="0" t="0" r="r" b="b"/>
              <a:pathLst>
                <a:path w="21516" h="21600" extrusionOk="0">
                  <a:moveTo>
                    <a:pt x="21512" y="0"/>
                  </a:moveTo>
                  <a:cubicBezTo>
                    <a:pt x="21499" y="3516"/>
                    <a:pt x="21438" y="9477"/>
                    <a:pt x="21185" y="12548"/>
                  </a:cubicBezTo>
                  <a:cubicBezTo>
                    <a:pt x="20811" y="17077"/>
                    <a:pt x="19488" y="18813"/>
                    <a:pt x="18603" y="18813"/>
                  </a:cubicBezTo>
                  <a:cubicBezTo>
                    <a:pt x="18082" y="18813"/>
                    <a:pt x="14899" y="18813"/>
                    <a:pt x="12368" y="18813"/>
                  </a:cubicBezTo>
                  <a:cubicBezTo>
                    <a:pt x="12368" y="18813"/>
                    <a:pt x="10917" y="18813"/>
                    <a:pt x="9148" y="18813"/>
                  </a:cubicBezTo>
                  <a:cubicBezTo>
                    <a:pt x="6617" y="18813"/>
                    <a:pt x="3434" y="18813"/>
                    <a:pt x="2913" y="18813"/>
                  </a:cubicBezTo>
                  <a:cubicBezTo>
                    <a:pt x="2028" y="18813"/>
                    <a:pt x="705" y="17077"/>
                    <a:pt x="331" y="12548"/>
                  </a:cubicBezTo>
                  <a:cubicBezTo>
                    <a:pt x="78" y="9477"/>
                    <a:pt x="17" y="3516"/>
                    <a:pt x="4" y="0"/>
                  </a:cubicBezTo>
                  <a:lnTo>
                    <a:pt x="2" y="0"/>
                  </a:lnTo>
                  <a:cubicBezTo>
                    <a:pt x="2" y="0"/>
                    <a:pt x="-42" y="10806"/>
                    <a:pt x="331" y="15335"/>
                  </a:cubicBezTo>
                  <a:cubicBezTo>
                    <a:pt x="705" y="19864"/>
                    <a:pt x="2028" y="21600"/>
                    <a:pt x="2913" y="21600"/>
                  </a:cubicBezTo>
                  <a:cubicBezTo>
                    <a:pt x="3434" y="21600"/>
                    <a:pt x="6617" y="21600"/>
                    <a:pt x="9148" y="21600"/>
                  </a:cubicBezTo>
                  <a:cubicBezTo>
                    <a:pt x="10917" y="21600"/>
                    <a:pt x="12368" y="21600"/>
                    <a:pt x="12368" y="21600"/>
                  </a:cubicBezTo>
                  <a:cubicBezTo>
                    <a:pt x="14899" y="21600"/>
                    <a:pt x="18082" y="21600"/>
                    <a:pt x="18603" y="21600"/>
                  </a:cubicBezTo>
                  <a:cubicBezTo>
                    <a:pt x="19488" y="21600"/>
                    <a:pt x="20811" y="19864"/>
                    <a:pt x="21185" y="15335"/>
                  </a:cubicBezTo>
                  <a:cubicBezTo>
                    <a:pt x="21558" y="10806"/>
                    <a:pt x="21514" y="0"/>
                    <a:pt x="21514" y="0"/>
                  </a:cubicBezTo>
                  <a:cubicBezTo>
                    <a:pt x="21514" y="0"/>
                    <a:pt x="21512" y="0"/>
                    <a:pt x="21512" y="0"/>
                  </a:cubicBezTo>
                  <a:close/>
                </a:path>
              </a:pathLst>
            </a:custGeom>
            <a:solidFill>
              <a:srgbClr val="000000">
                <a:alpha val="75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2" name="Shape 10">
              <a:extLst>
                <a:ext uri="{FF2B5EF4-FFF2-40B4-BE49-F238E27FC236}">
                  <a16:creationId xmlns:a16="http://schemas.microsoft.com/office/drawing/2014/main" id="{D568FC63-7A15-4FB8-9BF1-6FA5DE307B34}"/>
                </a:ext>
              </a:extLst>
            </p:cNvPr>
            <p:cNvSpPr/>
            <p:nvPr/>
          </p:nvSpPr>
          <p:spPr>
            <a:xfrm>
              <a:off x="15328899" y="15125700"/>
              <a:ext cx="5908375" cy="2437965"/>
            </a:xfrm>
            <a:custGeom>
              <a:avLst/>
              <a:gdLst/>
              <a:ahLst/>
              <a:cxnLst>
                <a:cxn ang="0">
                  <a:pos x="wd2" y="hd2"/>
                </a:cxn>
                <a:cxn ang="5400000">
                  <a:pos x="wd2" y="hd2"/>
                </a:cxn>
                <a:cxn ang="10800000">
                  <a:pos x="wd2" y="hd2"/>
                </a:cxn>
                <a:cxn ang="16200000">
                  <a:pos x="wd2" y="hd2"/>
                </a:cxn>
              </a:cxnLst>
              <a:rect l="0" t="0" r="r" b="b"/>
              <a:pathLst>
                <a:path w="20919" h="21568" extrusionOk="0">
                  <a:moveTo>
                    <a:pt x="20738" y="19920"/>
                  </a:moveTo>
                  <a:cubicBezTo>
                    <a:pt x="20559" y="19543"/>
                    <a:pt x="18693" y="15429"/>
                    <a:pt x="18281" y="13714"/>
                  </a:cubicBezTo>
                  <a:cubicBezTo>
                    <a:pt x="17870" y="12000"/>
                    <a:pt x="17568" y="0"/>
                    <a:pt x="17568" y="0"/>
                  </a:cubicBezTo>
                  <a:lnTo>
                    <a:pt x="12013" y="0"/>
                  </a:lnTo>
                  <a:lnTo>
                    <a:pt x="8905" y="0"/>
                  </a:lnTo>
                  <a:lnTo>
                    <a:pt x="3350" y="0"/>
                  </a:lnTo>
                  <a:cubicBezTo>
                    <a:pt x="3350" y="0"/>
                    <a:pt x="3048" y="12000"/>
                    <a:pt x="2637" y="13714"/>
                  </a:cubicBezTo>
                  <a:cubicBezTo>
                    <a:pt x="2225" y="15429"/>
                    <a:pt x="359" y="19543"/>
                    <a:pt x="180" y="19920"/>
                  </a:cubicBezTo>
                  <a:cubicBezTo>
                    <a:pt x="2" y="20297"/>
                    <a:pt x="-341" y="21120"/>
                    <a:pt x="921" y="21360"/>
                  </a:cubicBezTo>
                  <a:cubicBezTo>
                    <a:pt x="2184" y="21600"/>
                    <a:pt x="4064" y="21566"/>
                    <a:pt x="4064" y="21566"/>
                  </a:cubicBezTo>
                  <a:lnTo>
                    <a:pt x="8905" y="21566"/>
                  </a:lnTo>
                  <a:lnTo>
                    <a:pt x="12013" y="21566"/>
                  </a:lnTo>
                  <a:lnTo>
                    <a:pt x="16854" y="21566"/>
                  </a:lnTo>
                  <a:cubicBezTo>
                    <a:pt x="16854" y="21566"/>
                    <a:pt x="18734" y="21600"/>
                    <a:pt x="19997" y="21360"/>
                  </a:cubicBezTo>
                  <a:cubicBezTo>
                    <a:pt x="21259" y="21120"/>
                    <a:pt x="20916" y="20297"/>
                    <a:pt x="20738" y="19920"/>
                  </a:cubicBezTo>
                  <a:close/>
                </a:path>
              </a:pathLst>
            </a:custGeom>
            <a:gradFill>
              <a:gsLst>
                <a:gs pos="66000">
                  <a:srgbClr val="A4A7A8"/>
                </a:gs>
                <a:gs pos="0">
                  <a:srgbClr val="A4A7A8"/>
                </a:gs>
                <a:gs pos="34000">
                  <a:srgbClr val="F5F8FA"/>
                </a:gs>
              </a:gsLst>
              <a:lin ang="54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3" name="Shape 11">
              <a:extLst>
                <a:ext uri="{FF2B5EF4-FFF2-40B4-BE49-F238E27FC236}">
                  <a16:creationId xmlns:a16="http://schemas.microsoft.com/office/drawing/2014/main" id="{F446DC7B-434E-45EF-9B05-0575D950969C}"/>
                </a:ext>
              </a:extLst>
            </p:cNvPr>
            <p:cNvSpPr/>
            <p:nvPr/>
          </p:nvSpPr>
          <p:spPr>
            <a:xfrm>
              <a:off x="15328899" y="15125700"/>
              <a:ext cx="5908375" cy="2437965"/>
            </a:xfrm>
            <a:custGeom>
              <a:avLst/>
              <a:gdLst/>
              <a:ahLst/>
              <a:cxnLst>
                <a:cxn ang="0">
                  <a:pos x="wd2" y="hd2"/>
                </a:cxn>
                <a:cxn ang="5400000">
                  <a:pos x="wd2" y="hd2"/>
                </a:cxn>
                <a:cxn ang="10800000">
                  <a:pos x="wd2" y="hd2"/>
                </a:cxn>
                <a:cxn ang="16200000">
                  <a:pos x="wd2" y="hd2"/>
                </a:cxn>
              </a:cxnLst>
              <a:rect l="0" t="0" r="r" b="b"/>
              <a:pathLst>
                <a:path w="20919" h="21568" extrusionOk="0">
                  <a:moveTo>
                    <a:pt x="20738" y="19920"/>
                  </a:moveTo>
                  <a:cubicBezTo>
                    <a:pt x="20559" y="19543"/>
                    <a:pt x="18693" y="15429"/>
                    <a:pt x="18281" y="13714"/>
                  </a:cubicBezTo>
                  <a:cubicBezTo>
                    <a:pt x="17870" y="12000"/>
                    <a:pt x="17568" y="0"/>
                    <a:pt x="17568" y="0"/>
                  </a:cubicBezTo>
                  <a:lnTo>
                    <a:pt x="12013" y="0"/>
                  </a:lnTo>
                  <a:lnTo>
                    <a:pt x="8905" y="0"/>
                  </a:lnTo>
                  <a:lnTo>
                    <a:pt x="3350" y="0"/>
                  </a:lnTo>
                  <a:cubicBezTo>
                    <a:pt x="3350" y="0"/>
                    <a:pt x="3048" y="12000"/>
                    <a:pt x="2637" y="13714"/>
                  </a:cubicBezTo>
                  <a:cubicBezTo>
                    <a:pt x="2225" y="15429"/>
                    <a:pt x="359" y="19543"/>
                    <a:pt x="180" y="19920"/>
                  </a:cubicBezTo>
                  <a:cubicBezTo>
                    <a:pt x="2" y="20297"/>
                    <a:pt x="-341" y="21120"/>
                    <a:pt x="921" y="21360"/>
                  </a:cubicBezTo>
                  <a:cubicBezTo>
                    <a:pt x="2184" y="21600"/>
                    <a:pt x="4064" y="21566"/>
                    <a:pt x="4064" y="21566"/>
                  </a:cubicBezTo>
                  <a:lnTo>
                    <a:pt x="8905" y="21566"/>
                  </a:lnTo>
                  <a:lnTo>
                    <a:pt x="12013" y="21566"/>
                  </a:lnTo>
                  <a:lnTo>
                    <a:pt x="16854" y="21566"/>
                  </a:lnTo>
                  <a:cubicBezTo>
                    <a:pt x="16854" y="21566"/>
                    <a:pt x="18734" y="21600"/>
                    <a:pt x="19997" y="21360"/>
                  </a:cubicBezTo>
                  <a:cubicBezTo>
                    <a:pt x="21259" y="21120"/>
                    <a:pt x="20916" y="20297"/>
                    <a:pt x="20738" y="19920"/>
                  </a:cubicBezTo>
                  <a:close/>
                </a:path>
              </a:pathLst>
            </a:custGeom>
            <a:gradFill>
              <a:gsLst>
                <a:gs pos="65000">
                  <a:srgbClr val="000000">
                    <a:alpha val="30000"/>
                  </a:srgbClr>
                </a:gs>
                <a:gs pos="36000">
                  <a:srgbClr val="FFFFFF">
                    <a:alpha val="0"/>
                  </a:srgbClr>
                </a:gs>
                <a:gs pos="95000">
                  <a:srgbClr val="FFFFFF">
                    <a:alpha val="0"/>
                  </a:srgbClr>
                </a:gs>
              </a:gsLst>
              <a:lin ang="54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4" name="Shape 12">
              <a:extLst>
                <a:ext uri="{FF2B5EF4-FFF2-40B4-BE49-F238E27FC236}">
                  <a16:creationId xmlns:a16="http://schemas.microsoft.com/office/drawing/2014/main" id="{B6366D25-EA2E-44B6-8864-60A2D4A03119}"/>
                </a:ext>
              </a:extLst>
            </p:cNvPr>
            <p:cNvSpPr/>
            <p:nvPr/>
          </p:nvSpPr>
          <p:spPr>
            <a:xfrm>
              <a:off x="15328900" y="17462500"/>
              <a:ext cx="5909232" cy="180217"/>
            </a:xfrm>
            <a:custGeom>
              <a:avLst/>
              <a:gdLst/>
              <a:ahLst/>
              <a:cxnLst>
                <a:cxn ang="0">
                  <a:pos x="wd2" y="hd2"/>
                </a:cxn>
                <a:cxn ang="5400000">
                  <a:pos x="wd2" y="hd2"/>
                </a:cxn>
                <a:cxn ang="10800000">
                  <a:pos x="wd2" y="hd2"/>
                </a:cxn>
                <a:cxn ang="16200000">
                  <a:pos x="wd2" y="hd2"/>
                </a:cxn>
              </a:cxnLst>
              <a:rect l="0" t="0" r="r" b="b"/>
              <a:pathLst>
                <a:path w="21516" h="21600" extrusionOk="0">
                  <a:moveTo>
                    <a:pt x="21515" y="0"/>
                  </a:moveTo>
                  <a:lnTo>
                    <a:pt x="21512" y="0"/>
                  </a:lnTo>
                  <a:cubicBezTo>
                    <a:pt x="21487" y="4170"/>
                    <a:pt x="21268" y="8231"/>
                    <a:pt x="20567" y="9989"/>
                  </a:cubicBezTo>
                  <a:cubicBezTo>
                    <a:pt x="19268" y="13239"/>
                    <a:pt x="17335" y="12776"/>
                    <a:pt x="17335" y="12776"/>
                  </a:cubicBezTo>
                  <a:lnTo>
                    <a:pt x="12356" y="12776"/>
                  </a:lnTo>
                  <a:lnTo>
                    <a:pt x="9160" y="12776"/>
                  </a:lnTo>
                  <a:lnTo>
                    <a:pt x="4181" y="12776"/>
                  </a:lnTo>
                  <a:cubicBezTo>
                    <a:pt x="4181" y="12776"/>
                    <a:pt x="2248" y="13239"/>
                    <a:pt x="949" y="9989"/>
                  </a:cubicBezTo>
                  <a:cubicBezTo>
                    <a:pt x="248" y="8231"/>
                    <a:pt x="29" y="4170"/>
                    <a:pt x="4" y="0"/>
                  </a:cubicBezTo>
                  <a:lnTo>
                    <a:pt x="1" y="0"/>
                  </a:lnTo>
                  <a:cubicBezTo>
                    <a:pt x="1" y="0"/>
                    <a:pt x="-42" y="10806"/>
                    <a:pt x="328" y="15335"/>
                  </a:cubicBezTo>
                  <a:cubicBezTo>
                    <a:pt x="699" y="19864"/>
                    <a:pt x="2096" y="21600"/>
                    <a:pt x="2974" y="21600"/>
                  </a:cubicBezTo>
                  <a:cubicBezTo>
                    <a:pt x="3491" y="21600"/>
                    <a:pt x="6649" y="21600"/>
                    <a:pt x="9160" y="21600"/>
                  </a:cubicBezTo>
                  <a:cubicBezTo>
                    <a:pt x="10916" y="21600"/>
                    <a:pt x="12356" y="21600"/>
                    <a:pt x="12356" y="21600"/>
                  </a:cubicBezTo>
                  <a:cubicBezTo>
                    <a:pt x="14867" y="21600"/>
                    <a:pt x="18025" y="21600"/>
                    <a:pt x="18542" y="21600"/>
                  </a:cubicBezTo>
                  <a:cubicBezTo>
                    <a:pt x="19420" y="21600"/>
                    <a:pt x="20817" y="19864"/>
                    <a:pt x="21188" y="15335"/>
                  </a:cubicBezTo>
                  <a:cubicBezTo>
                    <a:pt x="21558" y="10806"/>
                    <a:pt x="21515" y="0"/>
                    <a:pt x="21515" y="0"/>
                  </a:cubicBezTo>
                  <a:close/>
                </a:path>
              </a:pathLst>
            </a:custGeom>
            <a:gradFill>
              <a:gsLst>
                <a:gs pos="0">
                  <a:srgbClr val="6A6A6A"/>
                </a:gs>
                <a:gs pos="87000">
                  <a:srgbClr val="F5F8FA"/>
                </a:gs>
                <a:gs pos="13000">
                  <a:srgbClr val="F5F8FA"/>
                </a:gs>
                <a:gs pos="100000">
                  <a:srgbClr val="6A6A6A"/>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5" name="Shape 13">
              <a:extLst>
                <a:ext uri="{FF2B5EF4-FFF2-40B4-BE49-F238E27FC236}">
                  <a16:creationId xmlns:a16="http://schemas.microsoft.com/office/drawing/2014/main" id="{B4E0CDC2-0834-45C4-9D44-568FA008C15A}"/>
                </a:ext>
              </a:extLst>
            </p:cNvPr>
            <p:cNvSpPr/>
            <p:nvPr/>
          </p:nvSpPr>
          <p:spPr>
            <a:xfrm>
              <a:off x="15328900" y="16014700"/>
              <a:ext cx="2250215" cy="1550427"/>
            </a:xfrm>
            <a:custGeom>
              <a:avLst/>
              <a:gdLst/>
              <a:ahLst/>
              <a:cxnLst>
                <a:cxn ang="0">
                  <a:pos x="wd2" y="hd2"/>
                </a:cxn>
                <a:cxn ang="5400000">
                  <a:pos x="wd2" y="hd2"/>
                </a:cxn>
                <a:cxn ang="10800000">
                  <a:pos x="wd2" y="hd2"/>
                </a:cxn>
                <a:cxn ang="16200000">
                  <a:pos x="wd2" y="hd2"/>
                </a:cxn>
              </a:cxnLst>
              <a:rect l="0" t="0" r="r" b="b"/>
              <a:pathLst>
                <a:path w="20714" h="21549" extrusionOk="0">
                  <a:moveTo>
                    <a:pt x="9190" y="0"/>
                  </a:moveTo>
                  <a:cubicBezTo>
                    <a:pt x="8788" y="0"/>
                    <a:pt x="8391" y="32"/>
                    <a:pt x="7999" y="92"/>
                  </a:cubicBezTo>
                  <a:cubicBezTo>
                    <a:pt x="7690" y="4243"/>
                    <a:pt x="7297" y="8100"/>
                    <a:pt x="6856" y="9211"/>
                  </a:cubicBezTo>
                  <a:cubicBezTo>
                    <a:pt x="5786" y="11904"/>
                    <a:pt x="933" y="18368"/>
                    <a:pt x="470" y="18961"/>
                  </a:cubicBezTo>
                  <a:cubicBezTo>
                    <a:pt x="6" y="19553"/>
                    <a:pt x="-886" y="20846"/>
                    <a:pt x="2396" y="21223"/>
                  </a:cubicBezTo>
                  <a:cubicBezTo>
                    <a:pt x="5678" y="21600"/>
                    <a:pt x="10566" y="21546"/>
                    <a:pt x="10566" y="21546"/>
                  </a:cubicBezTo>
                  <a:lnTo>
                    <a:pt x="20377" y="21546"/>
                  </a:lnTo>
                  <a:cubicBezTo>
                    <a:pt x="20596" y="20209"/>
                    <a:pt x="20714" y="18811"/>
                    <a:pt x="20714" y="17372"/>
                  </a:cubicBezTo>
                  <a:cubicBezTo>
                    <a:pt x="20714" y="7778"/>
                    <a:pt x="15555" y="0"/>
                    <a:pt x="9190" y="0"/>
                  </a:cubicBezTo>
                  <a:close/>
                </a:path>
              </a:pathLst>
            </a:custGeom>
            <a:gradFill flip="none" rotWithShape="1">
              <a:gsLst>
                <a:gs pos="94000">
                  <a:srgbClr val="F5F8FA"/>
                </a:gs>
                <a:gs pos="35000">
                  <a:srgbClr val="FFFFFF">
                    <a:alpha val="0"/>
                  </a:srgbClr>
                </a:gs>
              </a:gsLst>
              <a:lin ang="9000000" scaled="0"/>
              <a:tileRec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6" name="Shape 14">
              <a:extLst>
                <a:ext uri="{FF2B5EF4-FFF2-40B4-BE49-F238E27FC236}">
                  <a16:creationId xmlns:a16="http://schemas.microsoft.com/office/drawing/2014/main" id="{5281CC10-8971-425A-9799-412F84A75045}"/>
                </a:ext>
              </a:extLst>
            </p:cNvPr>
            <p:cNvSpPr/>
            <p:nvPr/>
          </p:nvSpPr>
          <p:spPr>
            <a:xfrm>
              <a:off x="18986500" y="16014700"/>
              <a:ext cx="2250216" cy="1550427"/>
            </a:xfrm>
            <a:custGeom>
              <a:avLst/>
              <a:gdLst/>
              <a:ahLst/>
              <a:cxnLst>
                <a:cxn ang="0">
                  <a:pos x="wd2" y="hd2"/>
                </a:cxn>
                <a:cxn ang="5400000">
                  <a:pos x="wd2" y="hd2"/>
                </a:cxn>
                <a:cxn ang="10800000">
                  <a:pos x="wd2" y="hd2"/>
                </a:cxn>
                <a:cxn ang="16200000">
                  <a:pos x="wd2" y="hd2"/>
                </a:cxn>
              </a:cxnLst>
              <a:rect l="0" t="0" r="r" b="b"/>
              <a:pathLst>
                <a:path w="20714" h="21549" extrusionOk="0">
                  <a:moveTo>
                    <a:pt x="11524" y="0"/>
                  </a:moveTo>
                  <a:cubicBezTo>
                    <a:pt x="11926" y="0"/>
                    <a:pt x="12323" y="32"/>
                    <a:pt x="12715" y="92"/>
                  </a:cubicBezTo>
                  <a:cubicBezTo>
                    <a:pt x="13024" y="4243"/>
                    <a:pt x="13417" y="8100"/>
                    <a:pt x="13858" y="9211"/>
                  </a:cubicBezTo>
                  <a:cubicBezTo>
                    <a:pt x="14928" y="11904"/>
                    <a:pt x="19781" y="18368"/>
                    <a:pt x="20244" y="18961"/>
                  </a:cubicBezTo>
                  <a:cubicBezTo>
                    <a:pt x="20708" y="19553"/>
                    <a:pt x="21600" y="20846"/>
                    <a:pt x="18318" y="21223"/>
                  </a:cubicBezTo>
                  <a:cubicBezTo>
                    <a:pt x="15036" y="21600"/>
                    <a:pt x="10148" y="21546"/>
                    <a:pt x="10148" y="21546"/>
                  </a:cubicBezTo>
                  <a:lnTo>
                    <a:pt x="337" y="21546"/>
                  </a:lnTo>
                  <a:cubicBezTo>
                    <a:pt x="118" y="20209"/>
                    <a:pt x="0" y="18811"/>
                    <a:pt x="0" y="17372"/>
                  </a:cubicBezTo>
                  <a:cubicBezTo>
                    <a:pt x="0" y="7778"/>
                    <a:pt x="5159" y="0"/>
                    <a:pt x="11524" y="0"/>
                  </a:cubicBezTo>
                  <a:close/>
                </a:path>
              </a:pathLst>
            </a:custGeom>
            <a:gradFill flip="none" rotWithShape="1">
              <a:gsLst>
                <a:gs pos="78000">
                  <a:srgbClr val="EEEFF1">
                    <a:alpha val="0"/>
                  </a:srgbClr>
                </a:gs>
                <a:gs pos="21000">
                  <a:srgbClr val="F5F8FA"/>
                </a:gs>
              </a:gsLst>
              <a:path path="circle">
                <a:fillToRect l="100000" t="100000"/>
              </a:path>
              <a:tileRect r="-100000" b="-1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7" name="Shape 15">
              <a:extLst>
                <a:ext uri="{FF2B5EF4-FFF2-40B4-BE49-F238E27FC236}">
                  <a16:creationId xmlns:a16="http://schemas.microsoft.com/office/drawing/2014/main" id="{4ED19936-FD2E-4A95-BCDA-4B9602180CCB}"/>
                </a:ext>
              </a:extLst>
            </p:cNvPr>
            <p:cNvSpPr/>
            <p:nvPr/>
          </p:nvSpPr>
          <p:spPr>
            <a:xfrm>
              <a:off x="17729200" y="2806700"/>
              <a:ext cx="9136050" cy="10409061"/>
            </a:xfrm>
            <a:custGeom>
              <a:avLst/>
              <a:gdLst/>
              <a:ahLst/>
              <a:cxnLst>
                <a:cxn ang="0">
                  <a:pos x="wd2" y="hd2"/>
                </a:cxn>
                <a:cxn ang="5400000">
                  <a:pos x="wd2" y="hd2"/>
                </a:cxn>
                <a:cxn ang="10800000">
                  <a:pos x="wd2" y="hd2"/>
                </a:cxn>
                <a:cxn ang="16200000">
                  <a:pos x="wd2" y="hd2"/>
                </a:cxn>
              </a:cxnLst>
              <a:rect l="0" t="0" r="r" b="b"/>
              <a:pathLst>
                <a:path w="21600" h="21600" extrusionOk="0">
                  <a:moveTo>
                    <a:pt x="21600" y="1158"/>
                  </a:moveTo>
                  <a:cubicBezTo>
                    <a:pt x="21600" y="518"/>
                    <a:pt x="21009" y="0"/>
                    <a:pt x="20281" y="0"/>
                  </a:cubicBezTo>
                  <a:lnTo>
                    <a:pt x="13897" y="0"/>
                  </a:lnTo>
                  <a:lnTo>
                    <a:pt x="0" y="21600"/>
                  </a:lnTo>
                  <a:lnTo>
                    <a:pt x="21600" y="21600"/>
                  </a:lnTo>
                  <a:cubicBezTo>
                    <a:pt x="21600" y="21600"/>
                    <a:pt x="21600" y="1158"/>
                    <a:pt x="21600" y="1158"/>
                  </a:cubicBezTo>
                  <a:close/>
                </a:path>
              </a:pathLst>
            </a:custGeom>
            <a:gradFill>
              <a:gsLst>
                <a:gs pos="0">
                  <a:srgbClr val="FFFFFF">
                    <a:alpha val="60000"/>
                  </a:srgbClr>
                </a:gs>
                <a:gs pos="91000">
                  <a:srgbClr val="FFFFFF">
                    <a:alpha val="15000"/>
                  </a:srgbClr>
                </a:gs>
              </a:gsLst>
              <a:lin ang="54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8" name="Shape 16">
              <a:extLst>
                <a:ext uri="{FF2B5EF4-FFF2-40B4-BE49-F238E27FC236}">
                  <a16:creationId xmlns:a16="http://schemas.microsoft.com/office/drawing/2014/main" id="{749E101A-E0AD-4C38-A4C9-1F633DE9154A}"/>
                </a:ext>
              </a:extLst>
            </p:cNvPr>
            <p:cNvSpPr/>
            <p:nvPr/>
          </p:nvSpPr>
          <p:spPr>
            <a:xfrm>
              <a:off x="9715500" y="13220700"/>
              <a:ext cx="17149658" cy="23255"/>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21600"/>
                  </a:lnTo>
                  <a:lnTo>
                    <a:pt x="21600" y="21600"/>
                  </a:lnTo>
                  <a:lnTo>
                    <a:pt x="21600" y="0"/>
                  </a:lnTo>
                  <a:cubicBezTo>
                    <a:pt x="21600" y="0"/>
                    <a:pt x="0" y="0"/>
                    <a:pt x="0" y="0"/>
                  </a:cubicBezTo>
                  <a:close/>
                </a:path>
              </a:pathLst>
            </a:custGeom>
            <a:gradFill>
              <a:gsLst>
                <a:gs pos="0">
                  <a:srgbClr val="E1E1E3">
                    <a:alpha val="0"/>
                  </a:srgbClr>
                </a:gs>
                <a:gs pos="100000">
                  <a:srgbClr val="9EA0A4">
                    <a:alpha val="0"/>
                  </a:srgbClr>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9" name="Shape 17">
              <a:extLst>
                <a:ext uri="{FF2B5EF4-FFF2-40B4-BE49-F238E27FC236}">
                  <a16:creationId xmlns:a16="http://schemas.microsoft.com/office/drawing/2014/main" id="{943657E1-C290-4AC7-9DDD-014FD70286CD}"/>
                </a:ext>
              </a:extLst>
            </p:cNvPr>
            <p:cNvSpPr/>
            <p:nvPr/>
          </p:nvSpPr>
          <p:spPr>
            <a:xfrm>
              <a:off x="18173700" y="3009900"/>
              <a:ext cx="222432" cy="222434"/>
            </a:xfrm>
            <a:custGeom>
              <a:avLst/>
              <a:gdLst/>
              <a:ahLst/>
              <a:cxnLst>
                <a:cxn ang="0">
                  <a:pos x="wd2" y="hd2"/>
                </a:cxn>
                <a:cxn ang="5400000">
                  <a:pos x="wd2" y="hd2"/>
                </a:cxn>
                <a:cxn ang="10800000">
                  <a:pos x="wd2" y="hd2"/>
                </a:cxn>
                <a:cxn ang="16200000">
                  <a:pos x="wd2" y="hd2"/>
                </a:cxn>
              </a:cxnLst>
              <a:rect l="0" t="0" r="r" b="b"/>
              <a:pathLst>
                <a:path w="19678" h="19678" extrusionOk="0">
                  <a:moveTo>
                    <a:pt x="16797" y="2883"/>
                  </a:moveTo>
                  <a:cubicBezTo>
                    <a:pt x="12953" y="-961"/>
                    <a:pt x="6723" y="-961"/>
                    <a:pt x="2882" y="2883"/>
                  </a:cubicBezTo>
                  <a:cubicBezTo>
                    <a:pt x="-961" y="6723"/>
                    <a:pt x="-961" y="12953"/>
                    <a:pt x="2882" y="16797"/>
                  </a:cubicBezTo>
                  <a:cubicBezTo>
                    <a:pt x="6723" y="20639"/>
                    <a:pt x="12953" y="20638"/>
                    <a:pt x="16797" y="16797"/>
                  </a:cubicBezTo>
                  <a:cubicBezTo>
                    <a:pt x="20637" y="12953"/>
                    <a:pt x="20639" y="6723"/>
                    <a:pt x="16797" y="2883"/>
                  </a:cubicBezTo>
                  <a:close/>
                </a:path>
              </a:pathLst>
            </a:custGeom>
            <a:gradFill>
              <a:gsLst>
                <a:gs pos="28000">
                  <a:srgbClr val="666666"/>
                </a:gs>
                <a:gs pos="86000">
                  <a:srgbClr val="090909"/>
                </a:gs>
              </a:gsLst>
              <a:lin ang="3558017"/>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70" name="Shape 18">
              <a:extLst>
                <a:ext uri="{FF2B5EF4-FFF2-40B4-BE49-F238E27FC236}">
                  <a16:creationId xmlns:a16="http://schemas.microsoft.com/office/drawing/2014/main" id="{0B977649-B1C0-4436-9F11-6628A8E90DBC}"/>
                </a:ext>
              </a:extLst>
            </p:cNvPr>
            <p:cNvSpPr/>
            <p:nvPr/>
          </p:nvSpPr>
          <p:spPr>
            <a:xfrm>
              <a:off x="18199100" y="3035300"/>
              <a:ext cx="175264" cy="175219"/>
            </a:xfrm>
            <a:custGeom>
              <a:avLst/>
              <a:gdLst/>
              <a:ahLst/>
              <a:cxnLst>
                <a:cxn ang="0">
                  <a:pos x="wd2" y="hd2"/>
                </a:cxn>
                <a:cxn ang="5400000">
                  <a:pos x="wd2" y="hd2"/>
                </a:cxn>
                <a:cxn ang="10800000">
                  <a:pos x="wd2" y="hd2"/>
                </a:cxn>
                <a:cxn ang="16200000">
                  <a:pos x="wd2" y="hd2"/>
                </a:cxn>
              </a:cxnLst>
              <a:rect l="0" t="0" r="r" b="b"/>
              <a:pathLst>
                <a:path w="21600" h="21600" extrusionOk="0">
                  <a:moveTo>
                    <a:pt x="21600" y="10803"/>
                  </a:moveTo>
                  <a:cubicBezTo>
                    <a:pt x="21600" y="16765"/>
                    <a:pt x="16776" y="21600"/>
                    <a:pt x="10800" y="21600"/>
                  </a:cubicBezTo>
                  <a:cubicBezTo>
                    <a:pt x="4840" y="21600"/>
                    <a:pt x="0" y="16765"/>
                    <a:pt x="0" y="10803"/>
                  </a:cubicBezTo>
                  <a:cubicBezTo>
                    <a:pt x="0" y="4835"/>
                    <a:pt x="4840" y="0"/>
                    <a:pt x="10800" y="0"/>
                  </a:cubicBezTo>
                  <a:cubicBezTo>
                    <a:pt x="16776" y="0"/>
                    <a:pt x="21600" y="4835"/>
                    <a:pt x="21600" y="10803"/>
                  </a:cubicBezTo>
                  <a:close/>
                </a:path>
              </a:pathLst>
            </a:custGeom>
            <a:gradFill>
              <a:gsLst>
                <a:gs pos="30000">
                  <a:srgbClr val="474747"/>
                </a:gs>
                <a:gs pos="70000">
                  <a:srgbClr val="060606"/>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71" name="Shape 19">
              <a:extLst>
                <a:ext uri="{FF2B5EF4-FFF2-40B4-BE49-F238E27FC236}">
                  <a16:creationId xmlns:a16="http://schemas.microsoft.com/office/drawing/2014/main" id="{BA4E4DC4-7A79-48D7-9105-38A186D5A7B0}"/>
                </a:ext>
              </a:extLst>
            </p:cNvPr>
            <p:cNvSpPr/>
            <p:nvPr/>
          </p:nvSpPr>
          <p:spPr>
            <a:xfrm>
              <a:off x="18262600" y="3098800"/>
              <a:ext cx="43089" cy="43079"/>
            </a:xfrm>
            <a:custGeom>
              <a:avLst/>
              <a:gdLst/>
              <a:ahLst/>
              <a:cxnLst>
                <a:cxn ang="0">
                  <a:pos x="wd2" y="hd2"/>
                </a:cxn>
                <a:cxn ang="5400000">
                  <a:pos x="wd2" y="hd2"/>
                </a:cxn>
                <a:cxn ang="10800000">
                  <a:pos x="wd2" y="hd2"/>
                </a:cxn>
                <a:cxn ang="16200000">
                  <a:pos x="wd2" y="hd2"/>
                </a:cxn>
              </a:cxnLst>
              <a:rect l="0" t="0" r="r" b="b"/>
              <a:pathLst>
                <a:path w="21600" h="21600" extrusionOk="0">
                  <a:moveTo>
                    <a:pt x="21600" y="10803"/>
                  </a:moveTo>
                  <a:cubicBezTo>
                    <a:pt x="21600" y="16765"/>
                    <a:pt x="16776" y="21600"/>
                    <a:pt x="10800" y="21600"/>
                  </a:cubicBezTo>
                  <a:cubicBezTo>
                    <a:pt x="4839" y="21600"/>
                    <a:pt x="0" y="16765"/>
                    <a:pt x="0" y="10803"/>
                  </a:cubicBezTo>
                  <a:cubicBezTo>
                    <a:pt x="0" y="4835"/>
                    <a:pt x="4839" y="0"/>
                    <a:pt x="10800" y="0"/>
                  </a:cubicBezTo>
                  <a:cubicBezTo>
                    <a:pt x="16776" y="0"/>
                    <a:pt x="21600" y="4835"/>
                    <a:pt x="21600" y="10803"/>
                  </a:cubicBezTo>
                  <a:close/>
                </a:path>
              </a:pathLst>
            </a:custGeom>
            <a:solidFill>
              <a:srgbClr val="557DB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272" name="TextBox 271">
            <a:extLst>
              <a:ext uri="{FF2B5EF4-FFF2-40B4-BE49-F238E27FC236}">
                <a16:creationId xmlns:a16="http://schemas.microsoft.com/office/drawing/2014/main" id="{8FC98ADE-3588-4282-9DDF-EF26558C4DB4}"/>
              </a:ext>
            </a:extLst>
          </p:cNvPr>
          <p:cNvSpPr txBox="1"/>
          <p:nvPr/>
        </p:nvSpPr>
        <p:spPr>
          <a:xfrm>
            <a:off x="2122121" y="958110"/>
            <a:ext cx="3249980" cy="990015"/>
          </a:xfrm>
          <a:prstGeom prst="rect">
            <a:avLst/>
          </a:prstGeom>
          <a:noFill/>
        </p:spPr>
        <p:txBody>
          <a:bodyPr wrap="square" rtlCol="0">
            <a:spAutoFit/>
          </a:bodyPr>
          <a:lstStyle/>
          <a:p>
            <a:pPr>
              <a:lnSpc>
                <a:spcPts val="3500"/>
              </a:lnSpc>
            </a:pPr>
            <a:r>
              <a:rPr lang="en-US" sz="2500" b="1" dirty="0">
                <a:solidFill>
                  <a:schemeClr val="tx1">
                    <a:lumMod val="75000"/>
                    <a:lumOff val="2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COMPANY</a:t>
            </a:r>
          </a:p>
          <a:p>
            <a:pPr>
              <a:lnSpc>
                <a:spcPts val="3500"/>
              </a:lnSpc>
            </a:pPr>
            <a:r>
              <a:rPr lang="en-US" sz="4000" b="1"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PORTFOLIO</a:t>
            </a:r>
          </a:p>
        </p:txBody>
      </p:sp>
      <p:sp>
        <p:nvSpPr>
          <p:cNvPr id="273" name="Freeform 33">
            <a:extLst>
              <a:ext uri="{FF2B5EF4-FFF2-40B4-BE49-F238E27FC236}">
                <a16:creationId xmlns:a16="http://schemas.microsoft.com/office/drawing/2014/main" id="{2B3524F9-2A8A-4002-B8A4-7B3F3178E118}"/>
              </a:ext>
            </a:extLst>
          </p:cNvPr>
          <p:cNvSpPr>
            <a:spLocks noEditPoints="1"/>
          </p:cNvSpPr>
          <p:nvPr/>
        </p:nvSpPr>
        <p:spPr bwMode="auto">
          <a:xfrm>
            <a:off x="7001561" y="2253273"/>
            <a:ext cx="752475" cy="744538"/>
          </a:xfrm>
          <a:custGeom>
            <a:avLst/>
            <a:gdLst>
              <a:gd name="T0" fmla="*/ 123 w 140"/>
              <a:gd name="T1" fmla="*/ 45 h 139"/>
              <a:gd name="T2" fmla="*/ 62 w 140"/>
              <a:gd name="T3" fmla="*/ 38 h 139"/>
              <a:gd name="T4" fmla="*/ 86 w 140"/>
              <a:gd name="T5" fmla="*/ 20 h 139"/>
              <a:gd name="T6" fmla="*/ 93 w 140"/>
              <a:gd name="T7" fmla="*/ 3 h 139"/>
              <a:gd name="T8" fmla="*/ 79 w 140"/>
              <a:gd name="T9" fmla="*/ 3 h 139"/>
              <a:gd name="T10" fmla="*/ 53 w 140"/>
              <a:gd name="T11" fmla="*/ 40 h 139"/>
              <a:gd name="T12" fmla="*/ 36 w 140"/>
              <a:gd name="T13" fmla="*/ 48 h 139"/>
              <a:gd name="T14" fmla="*/ 16 w 140"/>
              <a:gd name="T15" fmla="*/ 77 h 139"/>
              <a:gd name="T16" fmla="*/ 4 w 140"/>
              <a:gd name="T17" fmla="*/ 78 h 139"/>
              <a:gd name="T18" fmla="*/ 11 w 140"/>
              <a:gd name="T19" fmla="*/ 95 h 139"/>
              <a:gd name="T20" fmla="*/ 20 w 140"/>
              <a:gd name="T21" fmla="*/ 80 h 139"/>
              <a:gd name="T22" fmla="*/ 46 w 140"/>
              <a:gd name="T23" fmla="*/ 122 h 139"/>
              <a:gd name="T24" fmla="*/ 54 w 140"/>
              <a:gd name="T25" fmla="*/ 139 h 139"/>
              <a:gd name="T26" fmla="*/ 54 w 140"/>
              <a:gd name="T27" fmla="*/ 114 h 139"/>
              <a:gd name="T28" fmla="*/ 47 w 140"/>
              <a:gd name="T29" fmla="*/ 58 h 139"/>
              <a:gd name="T30" fmla="*/ 61 w 140"/>
              <a:gd name="T31" fmla="*/ 48 h 139"/>
              <a:gd name="T32" fmla="*/ 87 w 140"/>
              <a:gd name="T33" fmla="*/ 37 h 139"/>
              <a:gd name="T34" fmla="*/ 115 w 140"/>
              <a:gd name="T35" fmla="*/ 53 h 139"/>
              <a:gd name="T36" fmla="*/ 140 w 140"/>
              <a:gd name="T37" fmla="*/ 53 h 139"/>
              <a:gd name="T38" fmla="*/ 59 w 140"/>
              <a:gd name="T39" fmla="*/ 126 h 139"/>
              <a:gd name="T40" fmla="*/ 49 w 140"/>
              <a:gd name="T41" fmla="*/ 126 h 139"/>
              <a:gd name="T42" fmla="*/ 59 w 140"/>
              <a:gd name="T43" fmla="*/ 126 h 139"/>
              <a:gd name="T44" fmla="*/ 86 w 140"/>
              <a:gd name="T45" fmla="*/ 5 h 139"/>
              <a:gd name="T46" fmla="*/ 90 w 140"/>
              <a:gd name="T47" fmla="*/ 14 h 139"/>
              <a:gd name="T48" fmla="*/ 83 w 140"/>
              <a:gd name="T49" fmla="*/ 14 h 139"/>
              <a:gd name="T50" fmla="*/ 15 w 140"/>
              <a:gd name="T51" fmla="*/ 89 h 139"/>
              <a:gd name="T52" fmla="*/ 8 w 140"/>
              <a:gd name="T53" fmla="*/ 89 h 139"/>
              <a:gd name="T54" fmla="*/ 8 w 140"/>
              <a:gd name="T55" fmla="*/ 82 h 139"/>
              <a:gd name="T56" fmla="*/ 15 w 140"/>
              <a:gd name="T57" fmla="*/ 82 h 139"/>
              <a:gd name="T58" fmla="*/ 49 w 140"/>
              <a:gd name="T59" fmla="*/ 53 h 139"/>
              <a:gd name="T60" fmla="*/ 49 w 140"/>
              <a:gd name="T61" fmla="*/ 42 h 139"/>
              <a:gd name="T62" fmla="*/ 49 w 140"/>
              <a:gd name="T63" fmla="*/ 53 h 139"/>
              <a:gd name="T64" fmla="*/ 122 w 140"/>
              <a:gd name="T65" fmla="*/ 53 h 139"/>
              <a:gd name="T66" fmla="*/ 133 w 140"/>
              <a:gd name="T67" fmla="*/ 53 h 1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40" h="139">
                <a:moveTo>
                  <a:pt x="127" y="41"/>
                </a:moveTo>
                <a:cubicBezTo>
                  <a:pt x="123" y="45"/>
                  <a:pt x="123" y="45"/>
                  <a:pt x="123" y="45"/>
                </a:cubicBezTo>
                <a:cubicBezTo>
                  <a:pt x="113" y="37"/>
                  <a:pt x="100" y="32"/>
                  <a:pt x="87" y="32"/>
                </a:cubicBezTo>
                <a:cubicBezTo>
                  <a:pt x="78" y="32"/>
                  <a:pt x="70" y="34"/>
                  <a:pt x="62" y="38"/>
                </a:cubicBezTo>
                <a:cubicBezTo>
                  <a:pt x="81" y="19"/>
                  <a:pt x="81" y="19"/>
                  <a:pt x="81" y="19"/>
                </a:cubicBezTo>
                <a:cubicBezTo>
                  <a:pt x="83" y="20"/>
                  <a:pt x="84" y="20"/>
                  <a:pt x="86" y="20"/>
                </a:cubicBezTo>
                <a:cubicBezTo>
                  <a:pt x="89" y="20"/>
                  <a:pt x="91" y="19"/>
                  <a:pt x="93" y="17"/>
                </a:cubicBezTo>
                <a:cubicBezTo>
                  <a:pt x="97" y="13"/>
                  <a:pt x="97" y="7"/>
                  <a:pt x="93" y="3"/>
                </a:cubicBezTo>
                <a:cubicBezTo>
                  <a:pt x="91" y="1"/>
                  <a:pt x="89" y="0"/>
                  <a:pt x="86" y="0"/>
                </a:cubicBezTo>
                <a:cubicBezTo>
                  <a:pt x="84" y="0"/>
                  <a:pt x="81" y="1"/>
                  <a:pt x="79" y="3"/>
                </a:cubicBezTo>
                <a:cubicBezTo>
                  <a:pt x="76" y="6"/>
                  <a:pt x="75" y="12"/>
                  <a:pt x="78" y="15"/>
                </a:cubicBezTo>
                <a:cubicBezTo>
                  <a:pt x="53" y="40"/>
                  <a:pt x="53" y="40"/>
                  <a:pt x="53" y="40"/>
                </a:cubicBezTo>
                <a:cubicBezTo>
                  <a:pt x="49" y="35"/>
                  <a:pt x="49" y="35"/>
                  <a:pt x="49" y="35"/>
                </a:cubicBezTo>
                <a:cubicBezTo>
                  <a:pt x="36" y="48"/>
                  <a:pt x="36" y="48"/>
                  <a:pt x="36" y="48"/>
                </a:cubicBezTo>
                <a:cubicBezTo>
                  <a:pt x="41" y="52"/>
                  <a:pt x="41" y="52"/>
                  <a:pt x="41" y="52"/>
                </a:cubicBezTo>
                <a:cubicBezTo>
                  <a:pt x="16" y="77"/>
                  <a:pt x="16" y="77"/>
                  <a:pt x="16" y="77"/>
                </a:cubicBezTo>
                <a:cubicBezTo>
                  <a:pt x="15" y="76"/>
                  <a:pt x="13" y="75"/>
                  <a:pt x="11" y="75"/>
                </a:cubicBezTo>
                <a:cubicBezTo>
                  <a:pt x="9" y="75"/>
                  <a:pt x="6" y="76"/>
                  <a:pt x="4" y="78"/>
                </a:cubicBezTo>
                <a:cubicBezTo>
                  <a:pt x="0" y="82"/>
                  <a:pt x="0" y="88"/>
                  <a:pt x="4" y="92"/>
                </a:cubicBezTo>
                <a:cubicBezTo>
                  <a:pt x="6" y="94"/>
                  <a:pt x="9" y="95"/>
                  <a:pt x="11" y="95"/>
                </a:cubicBezTo>
                <a:cubicBezTo>
                  <a:pt x="14" y="95"/>
                  <a:pt x="16" y="94"/>
                  <a:pt x="18" y="92"/>
                </a:cubicBezTo>
                <a:cubicBezTo>
                  <a:pt x="22" y="89"/>
                  <a:pt x="22" y="84"/>
                  <a:pt x="20" y="80"/>
                </a:cubicBezTo>
                <a:cubicBezTo>
                  <a:pt x="39" y="61"/>
                  <a:pt x="39" y="61"/>
                  <a:pt x="39" y="61"/>
                </a:cubicBezTo>
                <a:cubicBezTo>
                  <a:pt x="29" y="80"/>
                  <a:pt x="31" y="105"/>
                  <a:pt x="46" y="122"/>
                </a:cubicBezTo>
                <a:cubicBezTo>
                  <a:pt x="42" y="126"/>
                  <a:pt x="42" y="126"/>
                  <a:pt x="42" y="126"/>
                </a:cubicBezTo>
                <a:cubicBezTo>
                  <a:pt x="54" y="139"/>
                  <a:pt x="54" y="139"/>
                  <a:pt x="54" y="139"/>
                </a:cubicBezTo>
                <a:cubicBezTo>
                  <a:pt x="66" y="126"/>
                  <a:pt x="66" y="126"/>
                  <a:pt x="66" y="126"/>
                </a:cubicBezTo>
                <a:cubicBezTo>
                  <a:pt x="54" y="114"/>
                  <a:pt x="54" y="114"/>
                  <a:pt x="54" y="114"/>
                </a:cubicBezTo>
                <a:cubicBezTo>
                  <a:pt x="50" y="118"/>
                  <a:pt x="50" y="118"/>
                  <a:pt x="50" y="118"/>
                </a:cubicBezTo>
                <a:cubicBezTo>
                  <a:pt x="35" y="101"/>
                  <a:pt x="34" y="76"/>
                  <a:pt x="47" y="58"/>
                </a:cubicBezTo>
                <a:cubicBezTo>
                  <a:pt x="49" y="60"/>
                  <a:pt x="49" y="60"/>
                  <a:pt x="49" y="60"/>
                </a:cubicBezTo>
                <a:cubicBezTo>
                  <a:pt x="61" y="48"/>
                  <a:pt x="61" y="48"/>
                  <a:pt x="61" y="48"/>
                </a:cubicBezTo>
                <a:cubicBezTo>
                  <a:pt x="59" y="46"/>
                  <a:pt x="59" y="46"/>
                  <a:pt x="59" y="46"/>
                </a:cubicBezTo>
                <a:cubicBezTo>
                  <a:pt x="67" y="40"/>
                  <a:pt x="77" y="37"/>
                  <a:pt x="87" y="37"/>
                </a:cubicBezTo>
                <a:cubicBezTo>
                  <a:pt x="99" y="37"/>
                  <a:pt x="110" y="41"/>
                  <a:pt x="119" y="49"/>
                </a:cubicBezTo>
                <a:cubicBezTo>
                  <a:pt x="115" y="53"/>
                  <a:pt x="115" y="53"/>
                  <a:pt x="115" y="53"/>
                </a:cubicBezTo>
                <a:cubicBezTo>
                  <a:pt x="127" y="66"/>
                  <a:pt x="127" y="66"/>
                  <a:pt x="127" y="66"/>
                </a:cubicBezTo>
                <a:cubicBezTo>
                  <a:pt x="140" y="53"/>
                  <a:pt x="140" y="53"/>
                  <a:pt x="140" y="53"/>
                </a:cubicBezTo>
                <a:lnTo>
                  <a:pt x="127" y="41"/>
                </a:lnTo>
                <a:close/>
                <a:moveTo>
                  <a:pt x="59" y="126"/>
                </a:moveTo>
                <a:cubicBezTo>
                  <a:pt x="54" y="132"/>
                  <a:pt x="54" y="132"/>
                  <a:pt x="54" y="132"/>
                </a:cubicBezTo>
                <a:cubicBezTo>
                  <a:pt x="49" y="126"/>
                  <a:pt x="49" y="126"/>
                  <a:pt x="49" y="126"/>
                </a:cubicBezTo>
                <a:cubicBezTo>
                  <a:pt x="54" y="121"/>
                  <a:pt x="54" y="121"/>
                  <a:pt x="54" y="121"/>
                </a:cubicBezTo>
                <a:lnTo>
                  <a:pt x="59" y="126"/>
                </a:lnTo>
                <a:close/>
                <a:moveTo>
                  <a:pt x="83" y="7"/>
                </a:moveTo>
                <a:cubicBezTo>
                  <a:pt x="84" y="6"/>
                  <a:pt x="85" y="5"/>
                  <a:pt x="86" y="5"/>
                </a:cubicBezTo>
                <a:cubicBezTo>
                  <a:pt x="88" y="5"/>
                  <a:pt x="89" y="6"/>
                  <a:pt x="90" y="7"/>
                </a:cubicBezTo>
                <a:cubicBezTo>
                  <a:pt x="92" y="9"/>
                  <a:pt x="92" y="12"/>
                  <a:pt x="90" y="14"/>
                </a:cubicBezTo>
                <a:cubicBezTo>
                  <a:pt x="89" y="15"/>
                  <a:pt x="88" y="15"/>
                  <a:pt x="86" y="15"/>
                </a:cubicBezTo>
                <a:cubicBezTo>
                  <a:pt x="85" y="15"/>
                  <a:pt x="84" y="15"/>
                  <a:pt x="83" y="14"/>
                </a:cubicBezTo>
                <a:cubicBezTo>
                  <a:pt x="81" y="12"/>
                  <a:pt x="81" y="9"/>
                  <a:pt x="83" y="7"/>
                </a:cubicBezTo>
                <a:close/>
                <a:moveTo>
                  <a:pt x="15" y="89"/>
                </a:moveTo>
                <a:cubicBezTo>
                  <a:pt x="14" y="90"/>
                  <a:pt x="13" y="90"/>
                  <a:pt x="11" y="90"/>
                </a:cubicBezTo>
                <a:cubicBezTo>
                  <a:pt x="10" y="90"/>
                  <a:pt x="9" y="90"/>
                  <a:pt x="8" y="89"/>
                </a:cubicBezTo>
                <a:cubicBezTo>
                  <a:pt x="7" y="88"/>
                  <a:pt x="6" y="87"/>
                  <a:pt x="6" y="85"/>
                </a:cubicBezTo>
                <a:cubicBezTo>
                  <a:pt x="6" y="84"/>
                  <a:pt x="7" y="83"/>
                  <a:pt x="8" y="82"/>
                </a:cubicBezTo>
                <a:cubicBezTo>
                  <a:pt x="9" y="81"/>
                  <a:pt x="10" y="80"/>
                  <a:pt x="11" y="80"/>
                </a:cubicBezTo>
                <a:cubicBezTo>
                  <a:pt x="13" y="80"/>
                  <a:pt x="14" y="81"/>
                  <a:pt x="15" y="82"/>
                </a:cubicBezTo>
                <a:cubicBezTo>
                  <a:pt x="17" y="84"/>
                  <a:pt x="17" y="87"/>
                  <a:pt x="15" y="89"/>
                </a:cubicBezTo>
                <a:close/>
                <a:moveTo>
                  <a:pt x="49" y="53"/>
                </a:moveTo>
                <a:cubicBezTo>
                  <a:pt x="43" y="48"/>
                  <a:pt x="43" y="48"/>
                  <a:pt x="43" y="48"/>
                </a:cubicBezTo>
                <a:cubicBezTo>
                  <a:pt x="49" y="42"/>
                  <a:pt x="49" y="42"/>
                  <a:pt x="49" y="42"/>
                </a:cubicBezTo>
                <a:cubicBezTo>
                  <a:pt x="54" y="48"/>
                  <a:pt x="54" y="48"/>
                  <a:pt x="54" y="48"/>
                </a:cubicBezTo>
                <a:lnTo>
                  <a:pt x="49" y="53"/>
                </a:lnTo>
                <a:close/>
                <a:moveTo>
                  <a:pt x="127" y="58"/>
                </a:moveTo>
                <a:cubicBezTo>
                  <a:pt x="122" y="53"/>
                  <a:pt x="122" y="53"/>
                  <a:pt x="122" y="53"/>
                </a:cubicBezTo>
                <a:cubicBezTo>
                  <a:pt x="127" y="48"/>
                  <a:pt x="127" y="48"/>
                  <a:pt x="127" y="48"/>
                </a:cubicBezTo>
                <a:cubicBezTo>
                  <a:pt x="133" y="53"/>
                  <a:pt x="133" y="53"/>
                  <a:pt x="133" y="53"/>
                </a:cubicBezTo>
                <a:lnTo>
                  <a:pt x="127" y="58"/>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74" name="Group 273">
            <a:extLst>
              <a:ext uri="{FF2B5EF4-FFF2-40B4-BE49-F238E27FC236}">
                <a16:creationId xmlns:a16="http://schemas.microsoft.com/office/drawing/2014/main" id="{4D38C4BD-F312-4D3A-A75A-C9EA56343318}"/>
              </a:ext>
            </a:extLst>
          </p:cNvPr>
          <p:cNvGrpSpPr/>
          <p:nvPr/>
        </p:nvGrpSpPr>
        <p:grpSpPr>
          <a:xfrm>
            <a:off x="7972011" y="2251459"/>
            <a:ext cx="2402301" cy="1055634"/>
            <a:chOff x="8951499" y="1731283"/>
            <a:chExt cx="2402301" cy="1055634"/>
          </a:xfrm>
        </p:grpSpPr>
        <p:sp>
          <p:nvSpPr>
            <p:cNvPr id="275" name="Rectangle 274">
              <a:extLst>
                <a:ext uri="{FF2B5EF4-FFF2-40B4-BE49-F238E27FC236}">
                  <a16:creationId xmlns:a16="http://schemas.microsoft.com/office/drawing/2014/main" id="{0EB071DB-CA7D-451A-B081-EF611F2E360D}"/>
                </a:ext>
              </a:extLst>
            </p:cNvPr>
            <p:cNvSpPr/>
            <p:nvPr/>
          </p:nvSpPr>
          <p:spPr>
            <a:xfrm>
              <a:off x="8951499" y="1731283"/>
              <a:ext cx="2053960" cy="369332"/>
            </a:xfrm>
            <a:prstGeom prst="rect">
              <a:avLst/>
            </a:prstGeom>
          </p:spPr>
          <p:txBody>
            <a:bodyPr wrap="none">
              <a:spAutoFit/>
            </a:bodyPr>
            <a:lstStyle/>
            <a:p>
              <a:r>
                <a:rPr lang="en-US"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Quality is Value</a:t>
              </a:r>
            </a:p>
          </p:txBody>
        </p:sp>
        <p:sp>
          <p:nvSpPr>
            <p:cNvPr id="276" name="TextBox 275">
              <a:extLst>
                <a:ext uri="{FF2B5EF4-FFF2-40B4-BE49-F238E27FC236}">
                  <a16:creationId xmlns:a16="http://schemas.microsoft.com/office/drawing/2014/main" id="{85821E60-8434-4C8C-813A-57614816AC68}"/>
                </a:ext>
              </a:extLst>
            </p:cNvPr>
            <p:cNvSpPr txBox="1"/>
            <p:nvPr/>
          </p:nvSpPr>
          <p:spPr>
            <a:xfrm>
              <a:off x="8951499" y="2079031"/>
              <a:ext cx="2402301" cy="707886"/>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a:t>
              </a:r>
            </a:p>
          </p:txBody>
        </p:sp>
      </p:grpSp>
      <p:sp>
        <p:nvSpPr>
          <p:cNvPr id="277" name="Freeform 34">
            <a:extLst>
              <a:ext uri="{FF2B5EF4-FFF2-40B4-BE49-F238E27FC236}">
                <a16:creationId xmlns:a16="http://schemas.microsoft.com/office/drawing/2014/main" id="{EAFC61C4-7B8A-4B90-A8E0-93526F51AD5F}"/>
              </a:ext>
            </a:extLst>
          </p:cNvPr>
          <p:cNvSpPr>
            <a:spLocks noEditPoints="1"/>
          </p:cNvSpPr>
          <p:nvPr/>
        </p:nvSpPr>
        <p:spPr bwMode="auto">
          <a:xfrm>
            <a:off x="7001561" y="3651669"/>
            <a:ext cx="661988" cy="600075"/>
          </a:xfrm>
          <a:custGeom>
            <a:avLst/>
            <a:gdLst>
              <a:gd name="T0" fmla="*/ 410 w 417"/>
              <a:gd name="T1" fmla="*/ 108 h 378"/>
              <a:gd name="T2" fmla="*/ 315 w 417"/>
              <a:gd name="T3" fmla="*/ 0 h 378"/>
              <a:gd name="T4" fmla="*/ 102 w 417"/>
              <a:gd name="T5" fmla="*/ 0 h 378"/>
              <a:gd name="T6" fmla="*/ 7 w 417"/>
              <a:gd name="T7" fmla="*/ 108 h 378"/>
              <a:gd name="T8" fmla="*/ 0 w 417"/>
              <a:gd name="T9" fmla="*/ 118 h 378"/>
              <a:gd name="T10" fmla="*/ 7 w 417"/>
              <a:gd name="T11" fmla="*/ 125 h 378"/>
              <a:gd name="T12" fmla="*/ 207 w 417"/>
              <a:gd name="T13" fmla="*/ 378 h 378"/>
              <a:gd name="T14" fmla="*/ 410 w 417"/>
              <a:gd name="T15" fmla="*/ 125 h 378"/>
              <a:gd name="T16" fmla="*/ 417 w 417"/>
              <a:gd name="T17" fmla="*/ 118 h 378"/>
              <a:gd name="T18" fmla="*/ 410 w 417"/>
              <a:gd name="T19" fmla="*/ 108 h 378"/>
              <a:gd name="T20" fmla="*/ 390 w 417"/>
              <a:gd name="T21" fmla="*/ 108 h 378"/>
              <a:gd name="T22" fmla="*/ 231 w 417"/>
              <a:gd name="T23" fmla="*/ 108 h 378"/>
              <a:gd name="T24" fmla="*/ 309 w 417"/>
              <a:gd name="T25" fmla="*/ 17 h 378"/>
              <a:gd name="T26" fmla="*/ 390 w 417"/>
              <a:gd name="T27" fmla="*/ 108 h 378"/>
              <a:gd name="T28" fmla="*/ 207 w 417"/>
              <a:gd name="T29" fmla="*/ 108 h 378"/>
              <a:gd name="T30" fmla="*/ 126 w 417"/>
              <a:gd name="T31" fmla="*/ 14 h 378"/>
              <a:gd name="T32" fmla="*/ 288 w 417"/>
              <a:gd name="T33" fmla="*/ 14 h 378"/>
              <a:gd name="T34" fmla="*/ 210 w 417"/>
              <a:gd name="T35" fmla="*/ 108 h 378"/>
              <a:gd name="T36" fmla="*/ 207 w 417"/>
              <a:gd name="T37" fmla="*/ 108 h 378"/>
              <a:gd name="T38" fmla="*/ 105 w 417"/>
              <a:gd name="T39" fmla="*/ 17 h 378"/>
              <a:gd name="T40" fmla="*/ 187 w 417"/>
              <a:gd name="T41" fmla="*/ 108 h 378"/>
              <a:gd name="T42" fmla="*/ 27 w 417"/>
              <a:gd name="T43" fmla="*/ 108 h 378"/>
              <a:gd name="T44" fmla="*/ 105 w 417"/>
              <a:gd name="T45" fmla="*/ 17 h 378"/>
              <a:gd name="T46" fmla="*/ 200 w 417"/>
              <a:gd name="T47" fmla="*/ 125 h 378"/>
              <a:gd name="T48" fmla="*/ 200 w 417"/>
              <a:gd name="T49" fmla="*/ 344 h 378"/>
              <a:gd name="T50" fmla="*/ 27 w 417"/>
              <a:gd name="T51" fmla="*/ 125 h 378"/>
              <a:gd name="T52" fmla="*/ 200 w 417"/>
              <a:gd name="T53" fmla="*/ 125 h 378"/>
              <a:gd name="T54" fmla="*/ 217 w 417"/>
              <a:gd name="T55" fmla="*/ 344 h 378"/>
              <a:gd name="T56" fmla="*/ 217 w 417"/>
              <a:gd name="T57" fmla="*/ 125 h 378"/>
              <a:gd name="T58" fmla="*/ 390 w 417"/>
              <a:gd name="T59" fmla="*/ 125 h 378"/>
              <a:gd name="T60" fmla="*/ 217 w 417"/>
              <a:gd name="T61" fmla="*/ 344 h 3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417" h="378">
                <a:moveTo>
                  <a:pt x="410" y="108"/>
                </a:moveTo>
                <a:lnTo>
                  <a:pt x="315" y="0"/>
                </a:lnTo>
                <a:lnTo>
                  <a:pt x="102" y="0"/>
                </a:lnTo>
                <a:lnTo>
                  <a:pt x="7" y="108"/>
                </a:lnTo>
                <a:lnTo>
                  <a:pt x="0" y="118"/>
                </a:lnTo>
                <a:lnTo>
                  <a:pt x="7" y="125"/>
                </a:lnTo>
                <a:lnTo>
                  <a:pt x="207" y="378"/>
                </a:lnTo>
                <a:lnTo>
                  <a:pt x="410" y="125"/>
                </a:lnTo>
                <a:lnTo>
                  <a:pt x="417" y="118"/>
                </a:lnTo>
                <a:lnTo>
                  <a:pt x="410" y="108"/>
                </a:lnTo>
                <a:close/>
                <a:moveTo>
                  <a:pt x="390" y="108"/>
                </a:moveTo>
                <a:lnTo>
                  <a:pt x="231" y="108"/>
                </a:lnTo>
                <a:lnTo>
                  <a:pt x="309" y="17"/>
                </a:lnTo>
                <a:lnTo>
                  <a:pt x="390" y="108"/>
                </a:lnTo>
                <a:close/>
                <a:moveTo>
                  <a:pt x="207" y="108"/>
                </a:moveTo>
                <a:lnTo>
                  <a:pt x="126" y="14"/>
                </a:lnTo>
                <a:lnTo>
                  <a:pt x="288" y="14"/>
                </a:lnTo>
                <a:lnTo>
                  <a:pt x="210" y="108"/>
                </a:lnTo>
                <a:lnTo>
                  <a:pt x="207" y="108"/>
                </a:lnTo>
                <a:close/>
                <a:moveTo>
                  <a:pt x="105" y="17"/>
                </a:moveTo>
                <a:lnTo>
                  <a:pt x="187" y="108"/>
                </a:lnTo>
                <a:lnTo>
                  <a:pt x="27" y="108"/>
                </a:lnTo>
                <a:lnTo>
                  <a:pt x="105" y="17"/>
                </a:lnTo>
                <a:close/>
                <a:moveTo>
                  <a:pt x="200" y="125"/>
                </a:moveTo>
                <a:lnTo>
                  <a:pt x="200" y="344"/>
                </a:lnTo>
                <a:lnTo>
                  <a:pt x="27" y="125"/>
                </a:lnTo>
                <a:lnTo>
                  <a:pt x="200" y="125"/>
                </a:lnTo>
                <a:close/>
                <a:moveTo>
                  <a:pt x="217" y="344"/>
                </a:moveTo>
                <a:lnTo>
                  <a:pt x="217" y="125"/>
                </a:lnTo>
                <a:lnTo>
                  <a:pt x="390" y="125"/>
                </a:lnTo>
                <a:lnTo>
                  <a:pt x="217" y="34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78" name="Group 277">
            <a:extLst>
              <a:ext uri="{FF2B5EF4-FFF2-40B4-BE49-F238E27FC236}">
                <a16:creationId xmlns:a16="http://schemas.microsoft.com/office/drawing/2014/main" id="{152A1DE3-F47C-4DB4-8995-8E10F14BB079}"/>
              </a:ext>
            </a:extLst>
          </p:cNvPr>
          <p:cNvGrpSpPr/>
          <p:nvPr/>
        </p:nvGrpSpPr>
        <p:grpSpPr>
          <a:xfrm>
            <a:off x="7924386" y="3547857"/>
            <a:ext cx="2402301" cy="1055634"/>
            <a:chOff x="8951499" y="1731283"/>
            <a:chExt cx="2402301" cy="1055634"/>
          </a:xfrm>
        </p:grpSpPr>
        <p:sp>
          <p:nvSpPr>
            <p:cNvPr id="279" name="Rectangle 278">
              <a:extLst>
                <a:ext uri="{FF2B5EF4-FFF2-40B4-BE49-F238E27FC236}">
                  <a16:creationId xmlns:a16="http://schemas.microsoft.com/office/drawing/2014/main" id="{68A81AAA-6AC5-479B-B1F5-B9F8BE21A1DC}"/>
                </a:ext>
              </a:extLst>
            </p:cNvPr>
            <p:cNvSpPr/>
            <p:nvPr/>
          </p:nvSpPr>
          <p:spPr>
            <a:xfrm>
              <a:off x="8951499" y="1731283"/>
              <a:ext cx="2053960" cy="369332"/>
            </a:xfrm>
            <a:prstGeom prst="rect">
              <a:avLst/>
            </a:prstGeom>
          </p:spPr>
          <p:txBody>
            <a:bodyPr wrap="none">
              <a:spAutoFit/>
            </a:bodyPr>
            <a:lstStyle/>
            <a:p>
              <a:r>
                <a:rPr lang="en-US"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Quality is Value</a:t>
              </a:r>
            </a:p>
          </p:txBody>
        </p:sp>
        <p:sp>
          <p:nvSpPr>
            <p:cNvPr id="280" name="TextBox 279">
              <a:extLst>
                <a:ext uri="{FF2B5EF4-FFF2-40B4-BE49-F238E27FC236}">
                  <a16:creationId xmlns:a16="http://schemas.microsoft.com/office/drawing/2014/main" id="{4EBB23CD-E7CA-493C-97D2-1FB76721BA73}"/>
                </a:ext>
              </a:extLst>
            </p:cNvPr>
            <p:cNvSpPr txBox="1"/>
            <p:nvPr/>
          </p:nvSpPr>
          <p:spPr>
            <a:xfrm>
              <a:off x="8951499" y="2079031"/>
              <a:ext cx="2402301" cy="707886"/>
            </a:xfrm>
            <a:prstGeom prst="rect">
              <a:avLst/>
            </a:prstGeom>
            <a:noFill/>
          </p:spPr>
          <p:txBody>
            <a:bodyPr wrap="square" rtlCol="0">
              <a:spAutoFit/>
            </a:bodyPr>
            <a:lstStyle/>
            <a:p>
              <a:pPr>
                <a:lnSpc>
                  <a:spcPts val="16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a:t>
              </a:r>
            </a:p>
          </p:txBody>
        </p:sp>
      </p:grpSp>
      <p:sp>
        <p:nvSpPr>
          <p:cNvPr id="281" name="Freeform 35">
            <a:extLst>
              <a:ext uri="{FF2B5EF4-FFF2-40B4-BE49-F238E27FC236}">
                <a16:creationId xmlns:a16="http://schemas.microsoft.com/office/drawing/2014/main" id="{CB1DBACB-E8FD-494C-94F5-89E743A72486}"/>
              </a:ext>
            </a:extLst>
          </p:cNvPr>
          <p:cNvSpPr>
            <a:spLocks noEditPoints="1"/>
          </p:cNvSpPr>
          <p:nvPr/>
        </p:nvSpPr>
        <p:spPr bwMode="auto">
          <a:xfrm>
            <a:off x="7001561" y="4889050"/>
            <a:ext cx="736600" cy="738188"/>
          </a:xfrm>
          <a:custGeom>
            <a:avLst/>
            <a:gdLst>
              <a:gd name="T0" fmla="*/ 137 w 137"/>
              <a:gd name="T1" fmla="*/ 78 h 138"/>
              <a:gd name="T2" fmla="*/ 118 w 137"/>
              <a:gd name="T3" fmla="*/ 58 h 138"/>
              <a:gd name="T4" fmla="*/ 122 w 137"/>
              <a:gd name="T5" fmla="*/ 27 h 138"/>
              <a:gd name="T6" fmla="*/ 96 w 137"/>
              <a:gd name="T7" fmla="*/ 26 h 138"/>
              <a:gd name="T8" fmla="*/ 78 w 137"/>
              <a:gd name="T9" fmla="*/ 0 h 138"/>
              <a:gd name="T10" fmla="*/ 57 w 137"/>
              <a:gd name="T11" fmla="*/ 20 h 138"/>
              <a:gd name="T12" fmla="*/ 26 w 137"/>
              <a:gd name="T13" fmla="*/ 15 h 138"/>
              <a:gd name="T14" fmla="*/ 26 w 137"/>
              <a:gd name="T15" fmla="*/ 42 h 138"/>
              <a:gd name="T16" fmla="*/ 0 w 137"/>
              <a:gd name="T17" fmla="*/ 60 h 138"/>
              <a:gd name="T18" fmla="*/ 19 w 137"/>
              <a:gd name="T19" fmla="*/ 80 h 138"/>
              <a:gd name="T20" fmla="*/ 15 w 137"/>
              <a:gd name="T21" fmla="*/ 111 h 138"/>
              <a:gd name="T22" fmla="*/ 41 w 137"/>
              <a:gd name="T23" fmla="*/ 111 h 138"/>
              <a:gd name="T24" fmla="*/ 59 w 137"/>
              <a:gd name="T25" fmla="*/ 138 h 138"/>
              <a:gd name="T26" fmla="*/ 80 w 137"/>
              <a:gd name="T27" fmla="*/ 118 h 138"/>
              <a:gd name="T28" fmla="*/ 111 w 137"/>
              <a:gd name="T29" fmla="*/ 122 h 138"/>
              <a:gd name="T30" fmla="*/ 111 w 137"/>
              <a:gd name="T31" fmla="*/ 96 h 138"/>
              <a:gd name="T32" fmla="*/ 132 w 137"/>
              <a:gd name="T33" fmla="*/ 64 h 138"/>
              <a:gd name="T34" fmla="*/ 117 w 137"/>
              <a:gd name="T35" fmla="*/ 75 h 138"/>
              <a:gd name="T36" fmla="*/ 117 w 137"/>
              <a:gd name="T37" fmla="*/ 63 h 138"/>
              <a:gd name="T38" fmla="*/ 110 w 137"/>
              <a:gd name="T39" fmla="*/ 22 h 138"/>
              <a:gd name="T40" fmla="*/ 107 w 137"/>
              <a:gd name="T41" fmla="*/ 38 h 138"/>
              <a:gd name="T42" fmla="*/ 110 w 137"/>
              <a:gd name="T43" fmla="*/ 22 h 138"/>
              <a:gd name="T44" fmla="*/ 73 w 137"/>
              <a:gd name="T45" fmla="*/ 5 h 138"/>
              <a:gd name="T46" fmla="*/ 68 w 137"/>
              <a:gd name="T47" fmla="*/ 19 h 138"/>
              <a:gd name="T48" fmla="*/ 64 w 137"/>
              <a:gd name="T49" fmla="*/ 5 h 138"/>
              <a:gd name="T50" fmla="*/ 27 w 137"/>
              <a:gd name="T51" fmla="*/ 22 h 138"/>
              <a:gd name="T52" fmla="*/ 34 w 137"/>
              <a:gd name="T53" fmla="*/ 34 h 138"/>
              <a:gd name="T54" fmla="*/ 21 w 137"/>
              <a:gd name="T55" fmla="*/ 27 h 138"/>
              <a:gd name="T56" fmla="*/ 5 w 137"/>
              <a:gd name="T57" fmla="*/ 64 h 138"/>
              <a:gd name="T58" fmla="*/ 19 w 137"/>
              <a:gd name="T59" fmla="*/ 69 h 138"/>
              <a:gd name="T60" fmla="*/ 5 w 137"/>
              <a:gd name="T61" fmla="*/ 74 h 138"/>
              <a:gd name="T62" fmla="*/ 22 w 137"/>
              <a:gd name="T63" fmla="*/ 110 h 138"/>
              <a:gd name="T64" fmla="*/ 38 w 137"/>
              <a:gd name="T65" fmla="*/ 108 h 138"/>
              <a:gd name="T66" fmla="*/ 73 w 137"/>
              <a:gd name="T67" fmla="*/ 133 h 138"/>
              <a:gd name="T68" fmla="*/ 62 w 137"/>
              <a:gd name="T69" fmla="*/ 118 h 138"/>
              <a:gd name="T70" fmla="*/ 68 w 137"/>
              <a:gd name="T71" fmla="*/ 118 h 138"/>
              <a:gd name="T72" fmla="*/ 75 w 137"/>
              <a:gd name="T73" fmla="*/ 118 h 138"/>
              <a:gd name="T74" fmla="*/ 68 w 137"/>
              <a:gd name="T75" fmla="*/ 113 h 138"/>
              <a:gd name="T76" fmla="*/ 37 w 137"/>
              <a:gd name="T77" fmla="*/ 37 h 138"/>
              <a:gd name="T78" fmla="*/ 68 w 137"/>
              <a:gd name="T79" fmla="*/ 24 h 138"/>
              <a:gd name="T80" fmla="*/ 100 w 137"/>
              <a:gd name="T81" fmla="*/ 100 h 138"/>
              <a:gd name="T82" fmla="*/ 116 w 137"/>
              <a:gd name="T83" fmla="*/ 110 h 138"/>
              <a:gd name="T84" fmla="*/ 99 w 137"/>
              <a:gd name="T85" fmla="*/ 108 h 138"/>
              <a:gd name="T86" fmla="*/ 108 w 137"/>
              <a:gd name="T87" fmla="*/ 99 h 1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37" h="138">
                <a:moveTo>
                  <a:pt x="118" y="80"/>
                </a:moveTo>
                <a:cubicBezTo>
                  <a:pt x="137" y="78"/>
                  <a:pt x="137" y="78"/>
                  <a:pt x="137" y="78"/>
                </a:cubicBezTo>
                <a:cubicBezTo>
                  <a:pt x="137" y="60"/>
                  <a:pt x="137" y="60"/>
                  <a:pt x="137" y="60"/>
                </a:cubicBezTo>
                <a:cubicBezTo>
                  <a:pt x="118" y="58"/>
                  <a:pt x="118" y="58"/>
                  <a:pt x="118" y="58"/>
                </a:cubicBezTo>
                <a:cubicBezTo>
                  <a:pt x="116" y="52"/>
                  <a:pt x="114" y="46"/>
                  <a:pt x="111" y="42"/>
                </a:cubicBezTo>
                <a:cubicBezTo>
                  <a:pt x="122" y="27"/>
                  <a:pt x="122" y="27"/>
                  <a:pt x="122" y="27"/>
                </a:cubicBezTo>
                <a:cubicBezTo>
                  <a:pt x="110" y="15"/>
                  <a:pt x="110" y="15"/>
                  <a:pt x="110" y="15"/>
                </a:cubicBezTo>
                <a:cubicBezTo>
                  <a:pt x="96" y="26"/>
                  <a:pt x="96" y="26"/>
                  <a:pt x="96" y="26"/>
                </a:cubicBezTo>
                <a:cubicBezTo>
                  <a:pt x="91" y="23"/>
                  <a:pt x="86" y="21"/>
                  <a:pt x="80" y="20"/>
                </a:cubicBezTo>
                <a:cubicBezTo>
                  <a:pt x="78" y="0"/>
                  <a:pt x="78" y="0"/>
                  <a:pt x="78" y="0"/>
                </a:cubicBezTo>
                <a:cubicBezTo>
                  <a:pt x="59" y="0"/>
                  <a:pt x="59" y="0"/>
                  <a:pt x="59" y="0"/>
                </a:cubicBezTo>
                <a:cubicBezTo>
                  <a:pt x="57" y="20"/>
                  <a:pt x="57" y="20"/>
                  <a:pt x="57" y="20"/>
                </a:cubicBezTo>
                <a:cubicBezTo>
                  <a:pt x="51" y="21"/>
                  <a:pt x="46" y="23"/>
                  <a:pt x="42" y="26"/>
                </a:cubicBezTo>
                <a:cubicBezTo>
                  <a:pt x="26" y="15"/>
                  <a:pt x="26" y="15"/>
                  <a:pt x="26" y="15"/>
                </a:cubicBezTo>
                <a:cubicBezTo>
                  <a:pt x="15" y="27"/>
                  <a:pt x="15" y="27"/>
                  <a:pt x="15" y="27"/>
                </a:cubicBezTo>
                <a:cubicBezTo>
                  <a:pt x="26" y="42"/>
                  <a:pt x="26" y="42"/>
                  <a:pt x="26" y="42"/>
                </a:cubicBezTo>
                <a:cubicBezTo>
                  <a:pt x="23" y="47"/>
                  <a:pt x="21" y="52"/>
                  <a:pt x="19" y="57"/>
                </a:cubicBezTo>
                <a:cubicBezTo>
                  <a:pt x="0" y="60"/>
                  <a:pt x="0" y="60"/>
                  <a:pt x="0" y="60"/>
                </a:cubicBezTo>
                <a:cubicBezTo>
                  <a:pt x="0" y="78"/>
                  <a:pt x="0" y="78"/>
                  <a:pt x="0" y="78"/>
                </a:cubicBezTo>
                <a:cubicBezTo>
                  <a:pt x="19" y="80"/>
                  <a:pt x="19" y="80"/>
                  <a:pt x="19" y="80"/>
                </a:cubicBezTo>
                <a:cubicBezTo>
                  <a:pt x="21" y="86"/>
                  <a:pt x="23" y="91"/>
                  <a:pt x="26" y="96"/>
                </a:cubicBezTo>
                <a:cubicBezTo>
                  <a:pt x="15" y="111"/>
                  <a:pt x="15" y="111"/>
                  <a:pt x="15" y="111"/>
                </a:cubicBezTo>
                <a:cubicBezTo>
                  <a:pt x="26" y="122"/>
                  <a:pt x="26" y="122"/>
                  <a:pt x="26" y="122"/>
                </a:cubicBezTo>
                <a:cubicBezTo>
                  <a:pt x="41" y="111"/>
                  <a:pt x="41" y="111"/>
                  <a:pt x="41" y="111"/>
                </a:cubicBezTo>
                <a:cubicBezTo>
                  <a:pt x="46" y="114"/>
                  <a:pt x="51" y="117"/>
                  <a:pt x="57" y="118"/>
                </a:cubicBezTo>
                <a:cubicBezTo>
                  <a:pt x="59" y="138"/>
                  <a:pt x="59" y="138"/>
                  <a:pt x="59" y="138"/>
                </a:cubicBezTo>
                <a:cubicBezTo>
                  <a:pt x="78" y="138"/>
                  <a:pt x="78" y="138"/>
                  <a:pt x="78" y="138"/>
                </a:cubicBezTo>
                <a:cubicBezTo>
                  <a:pt x="80" y="118"/>
                  <a:pt x="80" y="118"/>
                  <a:pt x="80" y="118"/>
                </a:cubicBezTo>
                <a:cubicBezTo>
                  <a:pt x="86" y="117"/>
                  <a:pt x="91" y="114"/>
                  <a:pt x="95" y="111"/>
                </a:cubicBezTo>
                <a:cubicBezTo>
                  <a:pt x="111" y="122"/>
                  <a:pt x="111" y="122"/>
                  <a:pt x="111" y="122"/>
                </a:cubicBezTo>
                <a:cubicBezTo>
                  <a:pt x="122" y="111"/>
                  <a:pt x="122" y="111"/>
                  <a:pt x="122" y="111"/>
                </a:cubicBezTo>
                <a:cubicBezTo>
                  <a:pt x="111" y="96"/>
                  <a:pt x="111" y="96"/>
                  <a:pt x="111" y="96"/>
                </a:cubicBezTo>
                <a:cubicBezTo>
                  <a:pt x="114" y="91"/>
                  <a:pt x="116" y="86"/>
                  <a:pt x="118" y="80"/>
                </a:cubicBezTo>
                <a:close/>
                <a:moveTo>
                  <a:pt x="132" y="64"/>
                </a:moveTo>
                <a:cubicBezTo>
                  <a:pt x="132" y="74"/>
                  <a:pt x="132" y="74"/>
                  <a:pt x="132" y="74"/>
                </a:cubicBezTo>
                <a:cubicBezTo>
                  <a:pt x="117" y="75"/>
                  <a:pt x="117" y="75"/>
                  <a:pt x="117" y="75"/>
                </a:cubicBezTo>
                <a:cubicBezTo>
                  <a:pt x="118" y="73"/>
                  <a:pt x="118" y="71"/>
                  <a:pt x="118" y="69"/>
                </a:cubicBezTo>
                <a:cubicBezTo>
                  <a:pt x="118" y="67"/>
                  <a:pt x="118" y="65"/>
                  <a:pt x="117" y="63"/>
                </a:cubicBezTo>
                <a:lnTo>
                  <a:pt x="132" y="64"/>
                </a:lnTo>
                <a:close/>
                <a:moveTo>
                  <a:pt x="110" y="22"/>
                </a:moveTo>
                <a:cubicBezTo>
                  <a:pt x="115" y="27"/>
                  <a:pt x="115" y="27"/>
                  <a:pt x="115" y="27"/>
                </a:cubicBezTo>
                <a:cubicBezTo>
                  <a:pt x="107" y="38"/>
                  <a:pt x="107" y="38"/>
                  <a:pt x="107" y="38"/>
                </a:cubicBezTo>
                <a:cubicBezTo>
                  <a:pt x="105" y="35"/>
                  <a:pt x="102" y="32"/>
                  <a:pt x="99" y="30"/>
                </a:cubicBezTo>
                <a:lnTo>
                  <a:pt x="110" y="22"/>
                </a:lnTo>
                <a:close/>
                <a:moveTo>
                  <a:pt x="64" y="5"/>
                </a:moveTo>
                <a:cubicBezTo>
                  <a:pt x="73" y="5"/>
                  <a:pt x="73" y="5"/>
                  <a:pt x="73" y="5"/>
                </a:cubicBezTo>
                <a:cubicBezTo>
                  <a:pt x="75" y="20"/>
                  <a:pt x="75" y="20"/>
                  <a:pt x="75" y="20"/>
                </a:cubicBezTo>
                <a:cubicBezTo>
                  <a:pt x="73" y="20"/>
                  <a:pt x="71" y="19"/>
                  <a:pt x="68" y="19"/>
                </a:cubicBezTo>
                <a:cubicBezTo>
                  <a:pt x="66" y="19"/>
                  <a:pt x="64" y="20"/>
                  <a:pt x="62" y="20"/>
                </a:cubicBezTo>
                <a:lnTo>
                  <a:pt x="64" y="5"/>
                </a:lnTo>
                <a:close/>
                <a:moveTo>
                  <a:pt x="21" y="27"/>
                </a:moveTo>
                <a:cubicBezTo>
                  <a:pt x="27" y="22"/>
                  <a:pt x="27" y="22"/>
                  <a:pt x="27" y="22"/>
                </a:cubicBezTo>
                <a:cubicBezTo>
                  <a:pt x="38" y="30"/>
                  <a:pt x="38" y="30"/>
                  <a:pt x="38" y="30"/>
                </a:cubicBezTo>
                <a:cubicBezTo>
                  <a:pt x="37" y="31"/>
                  <a:pt x="35" y="32"/>
                  <a:pt x="34" y="34"/>
                </a:cubicBezTo>
                <a:cubicBezTo>
                  <a:pt x="32" y="35"/>
                  <a:pt x="31" y="37"/>
                  <a:pt x="29" y="39"/>
                </a:cubicBezTo>
                <a:lnTo>
                  <a:pt x="21" y="27"/>
                </a:lnTo>
                <a:close/>
                <a:moveTo>
                  <a:pt x="5" y="74"/>
                </a:moveTo>
                <a:cubicBezTo>
                  <a:pt x="5" y="64"/>
                  <a:pt x="5" y="64"/>
                  <a:pt x="5" y="64"/>
                </a:cubicBezTo>
                <a:cubicBezTo>
                  <a:pt x="19" y="62"/>
                  <a:pt x="19" y="62"/>
                  <a:pt x="19" y="62"/>
                </a:cubicBezTo>
                <a:cubicBezTo>
                  <a:pt x="19" y="65"/>
                  <a:pt x="19" y="67"/>
                  <a:pt x="19" y="69"/>
                </a:cubicBezTo>
                <a:cubicBezTo>
                  <a:pt x="19" y="71"/>
                  <a:pt x="19" y="73"/>
                  <a:pt x="19" y="75"/>
                </a:cubicBezTo>
                <a:lnTo>
                  <a:pt x="5" y="74"/>
                </a:lnTo>
                <a:close/>
                <a:moveTo>
                  <a:pt x="27" y="116"/>
                </a:moveTo>
                <a:cubicBezTo>
                  <a:pt x="22" y="110"/>
                  <a:pt x="22" y="110"/>
                  <a:pt x="22" y="110"/>
                </a:cubicBezTo>
                <a:cubicBezTo>
                  <a:pt x="30" y="99"/>
                  <a:pt x="30" y="99"/>
                  <a:pt x="30" y="99"/>
                </a:cubicBezTo>
                <a:cubicBezTo>
                  <a:pt x="32" y="103"/>
                  <a:pt x="35" y="105"/>
                  <a:pt x="38" y="108"/>
                </a:cubicBezTo>
                <a:lnTo>
                  <a:pt x="27" y="116"/>
                </a:lnTo>
                <a:close/>
                <a:moveTo>
                  <a:pt x="73" y="133"/>
                </a:moveTo>
                <a:cubicBezTo>
                  <a:pt x="64" y="133"/>
                  <a:pt x="64" y="133"/>
                  <a:pt x="64" y="133"/>
                </a:cubicBezTo>
                <a:cubicBezTo>
                  <a:pt x="62" y="118"/>
                  <a:pt x="62" y="118"/>
                  <a:pt x="62" y="118"/>
                </a:cubicBezTo>
                <a:cubicBezTo>
                  <a:pt x="64" y="118"/>
                  <a:pt x="66" y="118"/>
                  <a:pt x="68" y="118"/>
                </a:cubicBezTo>
                <a:cubicBezTo>
                  <a:pt x="68" y="118"/>
                  <a:pt x="68" y="118"/>
                  <a:pt x="68" y="118"/>
                </a:cubicBezTo>
                <a:cubicBezTo>
                  <a:pt x="68" y="118"/>
                  <a:pt x="68" y="118"/>
                  <a:pt x="68" y="118"/>
                </a:cubicBezTo>
                <a:cubicBezTo>
                  <a:pt x="71" y="118"/>
                  <a:pt x="73" y="118"/>
                  <a:pt x="75" y="118"/>
                </a:cubicBezTo>
                <a:lnTo>
                  <a:pt x="73" y="133"/>
                </a:lnTo>
                <a:close/>
                <a:moveTo>
                  <a:pt x="68" y="113"/>
                </a:moveTo>
                <a:cubicBezTo>
                  <a:pt x="44" y="113"/>
                  <a:pt x="24" y="93"/>
                  <a:pt x="24" y="69"/>
                </a:cubicBezTo>
                <a:cubicBezTo>
                  <a:pt x="24" y="57"/>
                  <a:pt x="29" y="46"/>
                  <a:pt x="37" y="37"/>
                </a:cubicBezTo>
                <a:cubicBezTo>
                  <a:pt x="45" y="29"/>
                  <a:pt x="57" y="24"/>
                  <a:pt x="68" y="24"/>
                </a:cubicBezTo>
                <a:cubicBezTo>
                  <a:pt x="68" y="24"/>
                  <a:pt x="68" y="24"/>
                  <a:pt x="68" y="24"/>
                </a:cubicBezTo>
                <a:cubicBezTo>
                  <a:pt x="93" y="24"/>
                  <a:pt x="113" y="44"/>
                  <a:pt x="113" y="69"/>
                </a:cubicBezTo>
                <a:cubicBezTo>
                  <a:pt x="113" y="81"/>
                  <a:pt x="108" y="92"/>
                  <a:pt x="100" y="100"/>
                </a:cubicBezTo>
                <a:cubicBezTo>
                  <a:pt x="92" y="109"/>
                  <a:pt x="80" y="113"/>
                  <a:pt x="68" y="113"/>
                </a:cubicBezTo>
                <a:close/>
                <a:moveTo>
                  <a:pt x="116" y="110"/>
                </a:moveTo>
                <a:cubicBezTo>
                  <a:pt x="110" y="116"/>
                  <a:pt x="110" y="116"/>
                  <a:pt x="110" y="116"/>
                </a:cubicBezTo>
                <a:cubicBezTo>
                  <a:pt x="99" y="108"/>
                  <a:pt x="99" y="108"/>
                  <a:pt x="99" y="108"/>
                </a:cubicBezTo>
                <a:cubicBezTo>
                  <a:pt x="100" y="107"/>
                  <a:pt x="102" y="105"/>
                  <a:pt x="103" y="104"/>
                </a:cubicBezTo>
                <a:cubicBezTo>
                  <a:pt x="105" y="102"/>
                  <a:pt x="106" y="101"/>
                  <a:pt x="108" y="99"/>
                </a:cubicBezTo>
                <a:lnTo>
                  <a:pt x="116" y="11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282" name="Group 281">
            <a:extLst>
              <a:ext uri="{FF2B5EF4-FFF2-40B4-BE49-F238E27FC236}">
                <a16:creationId xmlns:a16="http://schemas.microsoft.com/office/drawing/2014/main" id="{D3BC3BC4-00DA-44D1-B496-071C9BD98F33}"/>
              </a:ext>
            </a:extLst>
          </p:cNvPr>
          <p:cNvGrpSpPr/>
          <p:nvPr/>
        </p:nvGrpSpPr>
        <p:grpSpPr>
          <a:xfrm>
            <a:off x="7960899" y="4844256"/>
            <a:ext cx="2402301" cy="1055634"/>
            <a:chOff x="8951499" y="1731283"/>
            <a:chExt cx="2402301" cy="1055634"/>
          </a:xfrm>
        </p:grpSpPr>
        <p:sp>
          <p:nvSpPr>
            <p:cNvPr id="283" name="Rectangle 282">
              <a:extLst>
                <a:ext uri="{FF2B5EF4-FFF2-40B4-BE49-F238E27FC236}">
                  <a16:creationId xmlns:a16="http://schemas.microsoft.com/office/drawing/2014/main" id="{259BA49F-7503-41F5-B4D6-FE4301ACEA15}"/>
                </a:ext>
              </a:extLst>
            </p:cNvPr>
            <p:cNvSpPr/>
            <p:nvPr/>
          </p:nvSpPr>
          <p:spPr>
            <a:xfrm>
              <a:off x="8951499" y="1731283"/>
              <a:ext cx="2053960" cy="369332"/>
            </a:xfrm>
            <a:prstGeom prst="rect">
              <a:avLst/>
            </a:prstGeom>
          </p:spPr>
          <p:txBody>
            <a:bodyPr wrap="none">
              <a:spAutoFit/>
            </a:bodyPr>
            <a:lstStyle/>
            <a:p>
              <a:r>
                <a:rPr lang="en-US"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Quality is Value</a:t>
              </a:r>
            </a:p>
          </p:txBody>
        </p:sp>
        <p:sp>
          <p:nvSpPr>
            <p:cNvPr id="284" name="TextBox 283">
              <a:extLst>
                <a:ext uri="{FF2B5EF4-FFF2-40B4-BE49-F238E27FC236}">
                  <a16:creationId xmlns:a16="http://schemas.microsoft.com/office/drawing/2014/main" id="{B5A3B1D6-56F9-4EE0-9B5F-6BA4A9341D64}"/>
                </a:ext>
              </a:extLst>
            </p:cNvPr>
            <p:cNvSpPr txBox="1"/>
            <p:nvPr/>
          </p:nvSpPr>
          <p:spPr>
            <a:xfrm>
              <a:off x="8951499" y="2079031"/>
              <a:ext cx="2402301" cy="707886"/>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a:t>
              </a:r>
            </a:p>
          </p:txBody>
        </p:sp>
      </p:grpSp>
      <p:cxnSp>
        <p:nvCxnSpPr>
          <p:cNvPr id="285" name="Straight Connector 284">
            <a:extLst>
              <a:ext uri="{FF2B5EF4-FFF2-40B4-BE49-F238E27FC236}">
                <a16:creationId xmlns:a16="http://schemas.microsoft.com/office/drawing/2014/main" id="{E42882B3-9445-489D-8BE9-764D0D2D4F8D}"/>
              </a:ext>
            </a:extLst>
          </p:cNvPr>
          <p:cNvCxnSpPr>
            <a:cxnSpLocks/>
          </p:cNvCxnSpPr>
          <p:nvPr/>
        </p:nvCxnSpPr>
        <p:spPr>
          <a:xfrm>
            <a:off x="5372101" y="1553438"/>
            <a:ext cx="1629460" cy="0"/>
          </a:xfrm>
          <a:prstGeom prst="line">
            <a:avLst/>
          </a:prstGeom>
          <a:ln w="381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59686850-D5C5-41E4-8621-CBA647C62D99}"/>
              </a:ext>
            </a:extLst>
          </p:cNvPr>
          <p:cNvSpPr>
            <a:spLocks noGrp="1"/>
          </p:cNvSpPr>
          <p:nvPr>
            <p:ph type="pic" sz="quarter" idx="12"/>
          </p:nvPr>
        </p:nvSpPr>
        <p:spPr/>
      </p:sp>
    </p:spTree>
    <p:extLst>
      <p:ext uri="{BB962C8B-B14F-4D97-AF65-F5344CB8AC3E}">
        <p14:creationId xmlns:p14="http://schemas.microsoft.com/office/powerpoint/2010/main" val="1281157432"/>
      </p:ext>
    </p:extLst>
  </p:cSld>
  <p:clrMapOvr>
    <a:masterClrMapping/>
  </p:clrMapOvr>
  <p:transition spd="slow">
    <p:comb/>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 name="Rectangle 38">
            <a:extLst>
              <a:ext uri="{FF2B5EF4-FFF2-40B4-BE49-F238E27FC236}">
                <a16:creationId xmlns:a16="http://schemas.microsoft.com/office/drawing/2014/main" id="{1D049B12-C0D7-4495-9055-AA873E0A96F8}"/>
              </a:ext>
            </a:extLst>
          </p:cNvPr>
          <p:cNvSpPr/>
          <p:nvPr/>
        </p:nvSpPr>
        <p:spPr>
          <a:xfrm>
            <a:off x="0" y="0"/>
            <a:ext cx="12192000" cy="6858000"/>
          </a:xfrm>
          <a:prstGeom prst="rect">
            <a:avLst/>
          </a:prstGeom>
          <a:solidFill>
            <a:schemeClr val="tx1">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7" name="Group 6">
            <a:extLst>
              <a:ext uri="{FF2B5EF4-FFF2-40B4-BE49-F238E27FC236}">
                <a16:creationId xmlns:a16="http://schemas.microsoft.com/office/drawing/2014/main" id="{68544314-AE0E-4E70-B893-E3EE665383B4}"/>
              </a:ext>
            </a:extLst>
          </p:cNvPr>
          <p:cNvGrpSpPr/>
          <p:nvPr/>
        </p:nvGrpSpPr>
        <p:grpSpPr>
          <a:xfrm>
            <a:off x="3004457" y="2754126"/>
            <a:ext cx="6183086" cy="1349748"/>
            <a:chOff x="3003662" y="4712289"/>
            <a:chExt cx="6183086" cy="1349748"/>
          </a:xfrm>
        </p:grpSpPr>
        <p:sp>
          <p:nvSpPr>
            <p:cNvPr id="40" name="TextBox 39">
              <a:extLst>
                <a:ext uri="{FF2B5EF4-FFF2-40B4-BE49-F238E27FC236}">
                  <a16:creationId xmlns:a16="http://schemas.microsoft.com/office/drawing/2014/main" id="{5DA1F815-FEC7-49A6-9667-D06850A70A6C}"/>
                </a:ext>
              </a:extLst>
            </p:cNvPr>
            <p:cNvSpPr txBox="1"/>
            <p:nvPr/>
          </p:nvSpPr>
          <p:spPr>
            <a:xfrm>
              <a:off x="3850394" y="5525914"/>
              <a:ext cx="4489622" cy="323165"/>
            </a:xfrm>
            <a:prstGeom prst="rect">
              <a:avLst/>
            </a:prstGeom>
            <a:noFill/>
          </p:spPr>
          <p:txBody>
            <a:bodyPr wrap="square" rtlCol="0">
              <a:spAutoFit/>
            </a:bodyPr>
            <a:lstStyle/>
            <a:p>
              <a:pPr algn="ctr"/>
              <a:r>
                <a:rPr lang="en-US" sz="1500" spc="700" dirty="0">
                  <a:solidFill>
                    <a:schemeClr val="bg1">
                      <a:lumMod val="65000"/>
                    </a:schemeClr>
                  </a:solidFill>
                  <a:latin typeface="Open Sans Light" panose="020B0306030504020204" pitchFamily="34" charset="0"/>
                  <a:ea typeface="Open Sans Light" panose="020B0306030504020204" pitchFamily="34" charset="0"/>
                  <a:cs typeface="Open Sans Light" panose="020B0306030504020204" pitchFamily="34" charset="0"/>
                </a:rPr>
                <a:t>CREATIVE PRESENTATION</a:t>
              </a:r>
            </a:p>
          </p:txBody>
        </p:sp>
        <p:cxnSp>
          <p:nvCxnSpPr>
            <p:cNvPr id="41" name="Straight Connector 40">
              <a:extLst>
                <a:ext uri="{FF2B5EF4-FFF2-40B4-BE49-F238E27FC236}">
                  <a16:creationId xmlns:a16="http://schemas.microsoft.com/office/drawing/2014/main" id="{CBCA357A-5901-4DDA-92B0-E67C0474672C}"/>
                </a:ext>
              </a:extLst>
            </p:cNvPr>
            <p:cNvCxnSpPr/>
            <p:nvPr/>
          </p:nvCxnSpPr>
          <p:spPr>
            <a:xfrm>
              <a:off x="5456577" y="6062037"/>
              <a:ext cx="1277257" cy="0"/>
            </a:xfrm>
            <a:prstGeom prst="line">
              <a:avLst/>
            </a:prstGeom>
            <a:ln w="1270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42" name="TextBox 41">
              <a:extLst>
                <a:ext uri="{FF2B5EF4-FFF2-40B4-BE49-F238E27FC236}">
                  <a16:creationId xmlns:a16="http://schemas.microsoft.com/office/drawing/2014/main" id="{3EF5810B-52D7-4C7E-A435-976774EB0A5C}"/>
                </a:ext>
              </a:extLst>
            </p:cNvPr>
            <p:cNvSpPr txBox="1"/>
            <p:nvPr/>
          </p:nvSpPr>
          <p:spPr>
            <a:xfrm>
              <a:off x="3003662" y="4712289"/>
              <a:ext cx="6183086" cy="665952"/>
            </a:xfrm>
            <a:prstGeom prst="rect">
              <a:avLst/>
            </a:prstGeom>
            <a:noFill/>
          </p:spPr>
          <p:txBody>
            <a:bodyPr wrap="square" rtlCol="0">
              <a:spAutoFit/>
            </a:bodyPr>
            <a:lstStyle/>
            <a:p>
              <a:pPr algn="ctr">
                <a:lnSpc>
                  <a:spcPts val="5000"/>
                </a:lnSpc>
              </a:pPr>
              <a:r>
                <a:rPr lang="en-US" sz="2800" b="1" spc="1000" dirty="0">
                  <a:solidFill>
                    <a:schemeClr val="bg1">
                      <a:lumMod val="85000"/>
                    </a:schemeClr>
                  </a:solidFill>
                  <a:latin typeface="Open Sans Light" panose="020B0306030504020204" pitchFamily="34" charset="0"/>
                  <a:ea typeface="Open Sans Light" panose="020B0306030504020204" pitchFamily="34" charset="0"/>
                  <a:cs typeface="Open Sans Light" panose="020B0306030504020204" pitchFamily="34" charset="0"/>
                </a:rPr>
                <a:t>COMPANY PORTFOLIO</a:t>
              </a:r>
            </a:p>
          </p:txBody>
        </p:sp>
      </p:grpSp>
      <p:sp>
        <p:nvSpPr>
          <p:cNvPr id="3" name="Picture Placeholder 2">
            <a:extLst>
              <a:ext uri="{FF2B5EF4-FFF2-40B4-BE49-F238E27FC236}">
                <a16:creationId xmlns:a16="http://schemas.microsoft.com/office/drawing/2014/main" id="{0E77DB59-DDDE-4A90-B614-007948F8661D}"/>
              </a:ext>
            </a:extLst>
          </p:cNvPr>
          <p:cNvSpPr>
            <a:spLocks noGrp="1"/>
          </p:cNvSpPr>
          <p:nvPr>
            <p:ph type="pic" sz="quarter" idx="12"/>
          </p:nvPr>
        </p:nvSpPr>
        <p:spPr/>
      </p:sp>
    </p:spTree>
    <p:extLst>
      <p:ext uri="{BB962C8B-B14F-4D97-AF65-F5344CB8AC3E}">
        <p14:creationId xmlns:p14="http://schemas.microsoft.com/office/powerpoint/2010/main" val="2525465658"/>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Slide Number Placeholder 9">
            <a:extLst>
              <a:ext uri="{FF2B5EF4-FFF2-40B4-BE49-F238E27FC236}">
                <a16:creationId xmlns:a16="http://schemas.microsoft.com/office/drawing/2014/main" id="{DCB1C443-F55A-4558-BB01-2F4CDDF4D518}"/>
              </a:ext>
            </a:extLst>
          </p:cNvPr>
          <p:cNvSpPr>
            <a:spLocks noGrp="1"/>
          </p:cNvSpPr>
          <p:nvPr>
            <p:ph type="sldNum" sz="quarter" idx="4"/>
          </p:nvPr>
        </p:nvSpPr>
        <p:spPr>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8</a:t>
            </a:fld>
            <a:endParaRPr lang="en-US" dirty="0"/>
          </a:p>
        </p:txBody>
      </p:sp>
      <p:sp>
        <p:nvSpPr>
          <p:cNvPr id="31" name="Footer Placeholder 3">
            <a:extLst>
              <a:ext uri="{FF2B5EF4-FFF2-40B4-BE49-F238E27FC236}">
                <a16:creationId xmlns:a16="http://schemas.microsoft.com/office/drawing/2014/main" id="{01C56A88-8A2B-4FE6-92F5-F4E8F283AB5A}"/>
              </a:ext>
            </a:extLst>
          </p:cNvPr>
          <p:cNvSpPr>
            <a:spLocks noGrp="1"/>
          </p:cNvSpPr>
          <p:nvPr>
            <p:ph type="ftr" sz="quarter" idx="3"/>
          </p:nvPr>
        </p:nvSpPr>
        <p:spPr>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t>www.yourwebsite.com</a:t>
            </a:r>
            <a:endParaRPr lang="en-US" dirty="0"/>
          </a:p>
        </p:txBody>
      </p:sp>
      <p:sp>
        <p:nvSpPr>
          <p:cNvPr id="33" name="Date Placeholder 13">
            <a:extLst>
              <a:ext uri="{FF2B5EF4-FFF2-40B4-BE49-F238E27FC236}">
                <a16:creationId xmlns:a16="http://schemas.microsoft.com/office/drawing/2014/main" id="{0F4C55A0-D821-48E1-A5B1-65D7E8A8DC29}"/>
              </a:ext>
            </a:extLst>
          </p:cNvPr>
          <p:cNvSpPr>
            <a:spLocks noGrp="1"/>
          </p:cNvSpPr>
          <p:nvPr>
            <p:ph type="dt" sz="half" idx="2"/>
          </p:nvPr>
        </p:nvSpPr>
        <p:spPr>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pPr/>
              <a:t>11/9/2017</a:t>
            </a:fld>
            <a:endParaRPr lang="en-US" dirty="0"/>
          </a:p>
        </p:txBody>
      </p:sp>
      <p:sp>
        <p:nvSpPr>
          <p:cNvPr id="7" name="Title 6">
            <a:extLst>
              <a:ext uri="{FF2B5EF4-FFF2-40B4-BE49-F238E27FC236}">
                <a16:creationId xmlns:a16="http://schemas.microsoft.com/office/drawing/2014/main" id="{EA2D8AE1-6BFC-48E9-A715-434B98C06409}"/>
              </a:ext>
            </a:extLst>
          </p:cNvPr>
          <p:cNvSpPr>
            <a:spLocks noGrp="1"/>
          </p:cNvSpPr>
          <p:nvPr>
            <p:ph type="title"/>
          </p:nvPr>
        </p:nvSpPr>
        <p:spPr>
          <a:prstGeom prst="rect">
            <a:avLst/>
          </a:prstGeom>
        </p:spPr>
        <p:txBody>
          <a:bodyPr/>
          <a:lstStyle/>
          <a:p>
            <a:r>
              <a:rPr lang="en-US" dirty="0"/>
              <a:t>Our Timeline</a:t>
            </a:r>
          </a:p>
        </p:txBody>
      </p:sp>
      <p:sp>
        <p:nvSpPr>
          <p:cNvPr id="9" name="Text Placeholder 8">
            <a:extLst>
              <a:ext uri="{FF2B5EF4-FFF2-40B4-BE49-F238E27FC236}">
                <a16:creationId xmlns:a16="http://schemas.microsoft.com/office/drawing/2014/main" id="{39E86CC8-0E3A-4EEC-B3DC-1891F1317EFB}"/>
              </a:ext>
            </a:extLst>
          </p:cNvPr>
          <p:cNvSpPr>
            <a:spLocks noGrp="1"/>
          </p:cNvSpPr>
          <p:nvPr>
            <p:ph type="body" sz="quarter" idx="12"/>
          </p:nvPr>
        </p:nvSpPr>
        <p:spPr>
          <a:prstGeom prst="rect">
            <a:avLst/>
          </a:prstGeom>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sp>
        <p:nvSpPr>
          <p:cNvPr id="37" name="Freeform: Shape 36">
            <a:extLst>
              <a:ext uri="{FF2B5EF4-FFF2-40B4-BE49-F238E27FC236}">
                <a16:creationId xmlns:a16="http://schemas.microsoft.com/office/drawing/2014/main" id="{90CEA180-6B1F-4E50-8906-2120ED591155}"/>
              </a:ext>
            </a:extLst>
          </p:cNvPr>
          <p:cNvSpPr/>
          <p:nvPr/>
        </p:nvSpPr>
        <p:spPr>
          <a:xfrm>
            <a:off x="2915742" y="3852448"/>
            <a:ext cx="2459672" cy="1229835"/>
          </a:xfrm>
          <a:custGeom>
            <a:avLst/>
            <a:gdLst>
              <a:gd name="connsiteX0" fmla="*/ 0 w 2459672"/>
              <a:gd name="connsiteY0" fmla="*/ 0 h 1229835"/>
              <a:gd name="connsiteX1" fmla="*/ 532131 w 2459672"/>
              <a:gd name="connsiteY1" fmla="*/ 0 h 1229835"/>
              <a:gd name="connsiteX2" fmla="*/ 1229837 w 2459672"/>
              <a:gd name="connsiteY2" fmla="*/ 697705 h 1229835"/>
              <a:gd name="connsiteX3" fmla="*/ 1927543 w 2459672"/>
              <a:gd name="connsiteY3" fmla="*/ 0 h 1229835"/>
              <a:gd name="connsiteX4" fmla="*/ 2459672 w 2459672"/>
              <a:gd name="connsiteY4" fmla="*/ 0 h 1229835"/>
              <a:gd name="connsiteX5" fmla="*/ 2453322 w 2459672"/>
              <a:gd name="connsiteY5" fmla="*/ 125743 h 1229835"/>
              <a:gd name="connsiteX6" fmla="*/ 1229836 w 2459672"/>
              <a:gd name="connsiteY6" fmla="*/ 1229835 h 1229835"/>
              <a:gd name="connsiteX7" fmla="*/ 6350 w 2459672"/>
              <a:gd name="connsiteY7" fmla="*/ 125743 h 1229835"/>
              <a:gd name="connsiteX8" fmla="*/ 0 w 2459672"/>
              <a:gd name="connsiteY8" fmla="*/ 0 h 122983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59672" h="1229835">
                <a:moveTo>
                  <a:pt x="0" y="0"/>
                </a:moveTo>
                <a:lnTo>
                  <a:pt x="532131" y="0"/>
                </a:lnTo>
                <a:cubicBezTo>
                  <a:pt x="532131" y="385332"/>
                  <a:pt x="844505" y="697705"/>
                  <a:pt x="1229837" y="697705"/>
                </a:cubicBezTo>
                <a:cubicBezTo>
                  <a:pt x="1615169" y="697705"/>
                  <a:pt x="1927543" y="385332"/>
                  <a:pt x="1927543" y="0"/>
                </a:cubicBezTo>
                <a:lnTo>
                  <a:pt x="2459672" y="0"/>
                </a:lnTo>
                <a:lnTo>
                  <a:pt x="2453322" y="125743"/>
                </a:lnTo>
                <a:cubicBezTo>
                  <a:pt x="2390343" y="745895"/>
                  <a:pt x="1866605" y="1229835"/>
                  <a:pt x="1229836" y="1229835"/>
                </a:cubicBezTo>
                <a:cubicBezTo>
                  <a:pt x="593067" y="1229835"/>
                  <a:pt x="69329" y="745895"/>
                  <a:pt x="6350" y="125743"/>
                </a:cubicBezTo>
                <a:lnTo>
                  <a:pt x="0" y="0"/>
                </a:lnTo>
                <a:close/>
              </a:path>
            </a:pathLst>
          </a:custGeom>
          <a:solidFill>
            <a:schemeClr val="accent6">
              <a:alpha val="6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Freeform: Shape 37">
            <a:extLst>
              <a:ext uri="{FF2B5EF4-FFF2-40B4-BE49-F238E27FC236}">
                <a16:creationId xmlns:a16="http://schemas.microsoft.com/office/drawing/2014/main" id="{F068613A-045D-4730-89A1-BF2157DD5C3C}"/>
              </a:ext>
            </a:extLst>
          </p:cNvPr>
          <p:cNvSpPr/>
          <p:nvPr/>
        </p:nvSpPr>
        <p:spPr>
          <a:xfrm>
            <a:off x="949556" y="2298237"/>
            <a:ext cx="2459672" cy="1229836"/>
          </a:xfrm>
          <a:custGeom>
            <a:avLst/>
            <a:gdLst>
              <a:gd name="connsiteX0" fmla="*/ 1229836 w 2459672"/>
              <a:gd name="connsiteY0" fmla="*/ 0 h 1229836"/>
              <a:gd name="connsiteX1" fmla="*/ 2459672 w 2459672"/>
              <a:gd name="connsiteY1" fmla="*/ 1229836 h 1229836"/>
              <a:gd name="connsiteX2" fmla="*/ 1927543 w 2459672"/>
              <a:gd name="connsiteY2" fmla="*/ 1229836 h 1229836"/>
              <a:gd name="connsiteX3" fmla="*/ 1913368 w 2459672"/>
              <a:gd name="connsiteY3" fmla="*/ 1089225 h 1229836"/>
              <a:gd name="connsiteX4" fmla="*/ 1229837 w 2459672"/>
              <a:gd name="connsiteY4" fmla="*/ 532132 h 1229836"/>
              <a:gd name="connsiteX5" fmla="*/ 546306 w 2459672"/>
              <a:gd name="connsiteY5" fmla="*/ 1089225 h 1229836"/>
              <a:gd name="connsiteX6" fmla="*/ 532131 w 2459672"/>
              <a:gd name="connsiteY6" fmla="*/ 1229836 h 1229836"/>
              <a:gd name="connsiteX7" fmla="*/ 0 w 2459672"/>
              <a:gd name="connsiteY7" fmla="*/ 1229836 h 1229836"/>
              <a:gd name="connsiteX8" fmla="*/ 1229836 w 2459672"/>
              <a:gd name="connsiteY8" fmla="*/ 0 h 12298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59672" h="1229836">
                <a:moveTo>
                  <a:pt x="1229836" y="0"/>
                </a:moveTo>
                <a:cubicBezTo>
                  <a:pt x="1909056" y="0"/>
                  <a:pt x="2459672" y="550616"/>
                  <a:pt x="2459672" y="1229836"/>
                </a:cubicBezTo>
                <a:lnTo>
                  <a:pt x="1927543" y="1229836"/>
                </a:lnTo>
                <a:lnTo>
                  <a:pt x="1913368" y="1089225"/>
                </a:lnTo>
                <a:cubicBezTo>
                  <a:pt x="1848310" y="771292"/>
                  <a:pt x="1567003" y="532132"/>
                  <a:pt x="1229837" y="532132"/>
                </a:cubicBezTo>
                <a:cubicBezTo>
                  <a:pt x="892672" y="532132"/>
                  <a:pt x="611365" y="771292"/>
                  <a:pt x="546306" y="1089225"/>
                </a:cubicBezTo>
                <a:lnTo>
                  <a:pt x="532131" y="1229836"/>
                </a:lnTo>
                <a:lnTo>
                  <a:pt x="0" y="1229836"/>
                </a:lnTo>
                <a:cubicBezTo>
                  <a:pt x="0" y="550616"/>
                  <a:pt x="550616" y="0"/>
                  <a:pt x="1229836" y="0"/>
                </a:cubicBezTo>
                <a:close/>
              </a:path>
            </a:pathLst>
          </a:custGeom>
          <a:solidFill>
            <a:schemeClr val="accent6">
              <a:alpha val="6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Freeform: Shape 38">
            <a:extLst>
              <a:ext uri="{FF2B5EF4-FFF2-40B4-BE49-F238E27FC236}">
                <a16:creationId xmlns:a16="http://schemas.microsoft.com/office/drawing/2014/main" id="{1C895B88-70BA-4D45-B9BA-3A3BFDF3B8D4}"/>
              </a:ext>
            </a:extLst>
          </p:cNvPr>
          <p:cNvSpPr/>
          <p:nvPr/>
        </p:nvSpPr>
        <p:spPr>
          <a:xfrm>
            <a:off x="4828249" y="2298237"/>
            <a:ext cx="2459672" cy="1229836"/>
          </a:xfrm>
          <a:custGeom>
            <a:avLst/>
            <a:gdLst>
              <a:gd name="connsiteX0" fmla="*/ 1229836 w 2459672"/>
              <a:gd name="connsiteY0" fmla="*/ 0 h 1229836"/>
              <a:gd name="connsiteX1" fmla="*/ 2459672 w 2459672"/>
              <a:gd name="connsiteY1" fmla="*/ 1229836 h 1229836"/>
              <a:gd name="connsiteX2" fmla="*/ 1927543 w 2459672"/>
              <a:gd name="connsiteY2" fmla="*/ 1229836 h 1229836"/>
              <a:gd name="connsiteX3" fmla="*/ 1913368 w 2459672"/>
              <a:gd name="connsiteY3" fmla="*/ 1089225 h 1229836"/>
              <a:gd name="connsiteX4" fmla="*/ 1229837 w 2459672"/>
              <a:gd name="connsiteY4" fmla="*/ 532132 h 1229836"/>
              <a:gd name="connsiteX5" fmla="*/ 546306 w 2459672"/>
              <a:gd name="connsiteY5" fmla="*/ 1089225 h 1229836"/>
              <a:gd name="connsiteX6" fmla="*/ 532131 w 2459672"/>
              <a:gd name="connsiteY6" fmla="*/ 1229836 h 1229836"/>
              <a:gd name="connsiteX7" fmla="*/ 0 w 2459672"/>
              <a:gd name="connsiteY7" fmla="*/ 1229836 h 1229836"/>
              <a:gd name="connsiteX8" fmla="*/ 1229836 w 2459672"/>
              <a:gd name="connsiteY8" fmla="*/ 0 h 12298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59672" h="1229836">
                <a:moveTo>
                  <a:pt x="1229836" y="0"/>
                </a:moveTo>
                <a:cubicBezTo>
                  <a:pt x="1909056" y="0"/>
                  <a:pt x="2459672" y="550616"/>
                  <a:pt x="2459672" y="1229836"/>
                </a:cubicBezTo>
                <a:lnTo>
                  <a:pt x="1927543" y="1229836"/>
                </a:lnTo>
                <a:lnTo>
                  <a:pt x="1913368" y="1089225"/>
                </a:lnTo>
                <a:cubicBezTo>
                  <a:pt x="1848310" y="771292"/>
                  <a:pt x="1567003" y="532132"/>
                  <a:pt x="1229837" y="532132"/>
                </a:cubicBezTo>
                <a:cubicBezTo>
                  <a:pt x="892672" y="532132"/>
                  <a:pt x="611365" y="771292"/>
                  <a:pt x="546306" y="1089225"/>
                </a:cubicBezTo>
                <a:lnTo>
                  <a:pt x="532131" y="1229836"/>
                </a:lnTo>
                <a:lnTo>
                  <a:pt x="0" y="1229836"/>
                </a:lnTo>
                <a:cubicBezTo>
                  <a:pt x="0" y="550616"/>
                  <a:pt x="550616" y="0"/>
                  <a:pt x="1229836" y="0"/>
                </a:cubicBezTo>
                <a:close/>
              </a:path>
            </a:pathLst>
          </a:custGeom>
          <a:solidFill>
            <a:schemeClr val="accent6">
              <a:alpha val="6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Freeform: Shape 39">
            <a:extLst>
              <a:ext uri="{FF2B5EF4-FFF2-40B4-BE49-F238E27FC236}">
                <a16:creationId xmlns:a16="http://schemas.microsoft.com/office/drawing/2014/main" id="{94A06179-B742-4162-BDEC-45FB3000EC3C}"/>
              </a:ext>
            </a:extLst>
          </p:cNvPr>
          <p:cNvSpPr/>
          <p:nvPr/>
        </p:nvSpPr>
        <p:spPr>
          <a:xfrm>
            <a:off x="6856870" y="3852448"/>
            <a:ext cx="2459672" cy="1229835"/>
          </a:xfrm>
          <a:custGeom>
            <a:avLst/>
            <a:gdLst>
              <a:gd name="connsiteX0" fmla="*/ 0 w 2459672"/>
              <a:gd name="connsiteY0" fmla="*/ 0 h 1229835"/>
              <a:gd name="connsiteX1" fmla="*/ 532131 w 2459672"/>
              <a:gd name="connsiteY1" fmla="*/ 0 h 1229835"/>
              <a:gd name="connsiteX2" fmla="*/ 1229837 w 2459672"/>
              <a:gd name="connsiteY2" fmla="*/ 697705 h 1229835"/>
              <a:gd name="connsiteX3" fmla="*/ 1927543 w 2459672"/>
              <a:gd name="connsiteY3" fmla="*/ 0 h 1229835"/>
              <a:gd name="connsiteX4" fmla="*/ 2459672 w 2459672"/>
              <a:gd name="connsiteY4" fmla="*/ 0 h 1229835"/>
              <a:gd name="connsiteX5" fmla="*/ 2453322 w 2459672"/>
              <a:gd name="connsiteY5" fmla="*/ 125743 h 1229835"/>
              <a:gd name="connsiteX6" fmla="*/ 1229836 w 2459672"/>
              <a:gd name="connsiteY6" fmla="*/ 1229835 h 1229835"/>
              <a:gd name="connsiteX7" fmla="*/ 6350 w 2459672"/>
              <a:gd name="connsiteY7" fmla="*/ 125743 h 1229835"/>
              <a:gd name="connsiteX8" fmla="*/ 0 w 2459672"/>
              <a:gd name="connsiteY8" fmla="*/ 0 h 122983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59672" h="1229835">
                <a:moveTo>
                  <a:pt x="0" y="0"/>
                </a:moveTo>
                <a:lnTo>
                  <a:pt x="532131" y="0"/>
                </a:lnTo>
                <a:cubicBezTo>
                  <a:pt x="532131" y="385332"/>
                  <a:pt x="844505" y="697705"/>
                  <a:pt x="1229837" y="697705"/>
                </a:cubicBezTo>
                <a:cubicBezTo>
                  <a:pt x="1615169" y="697705"/>
                  <a:pt x="1927543" y="385332"/>
                  <a:pt x="1927543" y="0"/>
                </a:cubicBezTo>
                <a:lnTo>
                  <a:pt x="2459672" y="0"/>
                </a:lnTo>
                <a:lnTo>
                  <a:pt x="2453322" y="125743"/>
                </a:lnTo>
                <a:cubicBezTo>
                  <a:pt x="2390343" y="745895"/>
                  <a:pt x="1866605" y="1229835"/>
                  <a:pt x="1229836" y="1229835"/>
                </a:cubicBezTo>
                <a:cubicBezTo>
                  <a:pt x="593067" y="1229835"/>
                  <a:pt x="69329" y="745895"/>
                  <a:pt x="6350" y="125743"/>
                </a:cubicBezTo>
                <a:lnTo>
                  <a:pt x="0" y="0"/>
                </a:lnTo>
                <a:close/>
              </a:path>
            </a:pathLst>
          </a:custGeom>
          <a:solidFill>
            <a:schemeClr val="accent6">
              <a:alpha val="6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Freeform: Shape 40">
            <a:extLst>
              <a:ext uri="{FF2B5EF4-FFF2-40B4-BE49-F238E27FC236}">
                <a16:creationId xmlns:a16="http://schemas.microsoft.com/office/drawing/2014/main" id="{A5AE0B1D-4719-4632-86B7-2BA271248138}"/>
              </a:ext>
            </a:extLst>
          </p:cNvPr>
          <p:cNvSpPr/>
          <p:nvPr/>
        </p:nvSpPr>
        <p:spPr>
          <a:xfrm>
            <a:off x="8782773" y="2298237"/>
            <a:ext cx="2459672" cy="1229836"/>
          </a:xfrm>
          <a:custGeom>
            <a:avLst/>
            <a:gdLst>
              <a:gd name="connsiteX0" fmla="*/ 1229836 w 2459672"/>
              <a:gd name="connsiteY0" fmla="*/ 0 h 1229836"/>
              <a:gd name="connsiteX1" fmla="*/ 2459672 w 2459672"/>
              <a:gd name="connsiteY1" fmla="*/ 1229836 h 1229836"/>
              <a:gd name="connsiteX2" fmla="*/ 1927543 w 2459672"/>
              <a:gd name="connsiteY2" fmla="*/ 1229836 h 1229836"/>
              <a:gd name="connsiteX3" fmla="*/ 1913368 w 2459672"/>
              <a:gd name="connsiteY3" fmla="*/ 1089225 h 1229836"/>
              <a:gd name="connsiteX4" fmla="*/ 1229837 w 2459672"/>
              <a:gd name="connsiteY4" fmla="*/ 532132 h 1229836"/>
              <a:gd name="connsiteX5" fmla="*/ 546306 w 2459672"/>
              <a:gd name="connsiteY5" fmla="*/ 1089225 h 1229836"/>
              <a:gd name="connsiteX6" fmla="*/ 532131 w 2459672"/>
              <a:gd name="connsiteY6" fmla="*/ 1229836 h 1229836"/>
              <a:gd name="connsiteX7" fmla="*/ 0 w 2459672"/>
              <a:gd name="connsiteY7" fmla="*/ 1229836 h 1229836"/>
              <a:gd name="connsiteX8" fmla="*/ 1229836 w 2459672"/>
              <a:gd name="connsiteY8" fmla="*/ 0 h 12298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59672" h="1229836">
                <a:moveTo>
                  <a:pt x="1229836" y="0"/>
                </a:moveTo>
                <a:cubicBezTo>
                  <a:pt x="1909056" y="0"/>
                  <a:pt x="2459672" y="550616"/>
                  <a:pt x="2459672" y="1229836"/>
                </a:cubicBezTo>
                <a:lnTo>
                  <a:pt x="1927543" y="1229836"/>
                </a:lnTo>
                <a:lnTo>
                  <a:pt x="1913368" y="1089225"/>
                </a:lnTo>
                <a:cubicBezTo>
                  <a:pt x="1848310" y="771292"/>
                  <a:pt x="1567003" y="532132"/>
                  <a:pt x="1229837" y="532132"/>
                </a:cubicBezTo>
                <a:cubicBezTo>
                  <a:pt x="892672" y="532132"/>
                  <a:pt x="611365" y="771292"/>
                  <a:pt x="546306" y="1089225"/>
                </a:cubicBezTo>
                <a:lnTo>
                  <a:pt x="532131" y="1229836"/>
                </a:lnTo>
                <a:lnTo>
                  <a:pt x="0" y="1229836"/>
                </a:lnTo>
                <a:cubicBezTo>
                  <a:pt x="0" y="550616"/>
                  <a:pt x="550616" y="0"/>
                  <a:pt x="1229836" y="0"/>
                </a:cubicBezTo>
                <a:close/>
              </a:path>
            </a:pathLst>
          </a:custGeom>
          <a:solidFill>
            <a:schemeClr val="accent6">
              <a:alpha val="6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2" name="Group 41">
            <a:extLst>
              <a:ext uri="{FF2B5EF4-FFF2-40B4-BE49-F238E27FC236}">
                <a16:creationId xmlns:a16="http://schemas.microsoft.com/office/drawing/2014/main" id="{E87D07CB-7278-4060-97CC-790D52598B4B}"/>
              </a:ext>
            </a:extLst>
          </p:cNvPr>
          <p:cNvGrpSpPr/>
          <p:nvPr/>
        </p:nvGrpSpPr>
        <p:grpSpPr>
          <a:xfrm>
            <a:off x="1816461" y="3313103"/>
            <a:ext cx="729890" cy="729890"/>
            <a:chOff x="1683904" y="1602390"/>
            <a:chExt cx="729890" cy="729890"/>
          </a:xfrm>
        </p:grpSpPr>
        <p:sp>
          <p:nvSpPr>
            <p:cNvPr id="43" name="Freeform 5">
              <a:extLst>
                <a:ext uri="{FF2B5EF4-FFF2-40B4-BE49-F238E27FC236}">
                  <a16:creationId xmlns:a16="http://schemas.microsoft.com/office/drawing/2014/main" id="{26600A90-B236-4A3E-A2AC-1C486F957C4A}"/>
                </a:ext>
              </a:extLst>
            </p:cNvPr>
            <p:cNvSpPr>
              <a:spLocks noEditPoints="1"/>
            </p:cNvSpPr>
            <p:nvPr/>
          </p:nvSpPr>
          <p:spPr bwMode="auto">
            <a:xfrm>
              <a:off x="1850838" y="1802629"/>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tx1">
                <a:lumMod val="95000"/>
                <a:lumOff val="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4" name="Oval 43">
              <a:extLst>
                <a:ext uri="{FF2B5EF4-FFF2-40B4-BE49-F238E27FC236}">
                  <a16:creationId xmlns:a16="http://schemas.microsoft.com/office/drawing/2014/main" id="{14C655B1-6322-4622-89CB-E971B2264658}"/>
                </a:ext>
              </a:extLst>
            </p:cNvPr>
            <p:cNvSpPr/>
            <p:nvPr/>
          </p:nvSpPr>
          <p:spPr>
            <a:xfrm>
              <a:off x="1683904" y="1602390"/>
              <a:ext cx="729890" cy="729890"/>
            </a:xfrm>
            <a:prstGeom prst="ellipse">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45" name="Group 44">
            <a:extLst>
              <a:ext uri="{FF2B5EF4-FFF2-40B4-BE49-F238E27FC236}">
                <a16:creationId xmlns:a16="http://schemas.microsoft.com/office/drawing/2014/main" id="{C99E6DD2-2109-4234-B718-6BA7F1066BD2}"/>
              </a:ext>
            </a:extLst>
          </p:cNvPr>
          <p:cNvGrpSpPr/>
          <p:nvPr/>
        </p:nvGrpSpPr>
        <p:grpSpPr>
          <a:xfrm>
            <a:off x="1197253" y="4534948"/>
            <a:ext cx="1955522" cy="547335"/>
            <a:chOff x="1123408" y="2423885"/>
            <a:chExt cx="1955522" cy="547335"/>
          </a:xfrm>
        </p:grpSpPr>
        <p:sp>
          <p:nvSpPr>
            <p:cNvPr id="46" name="TextBox 45">
              <a:extLst>
                <a:ext uri="{FF2B5EF4-FFF2-40B4-BE49-F238E27FC236}">
                  <a16:creationId xmlns:a16="http://schemas.microsoft.com/office/drawing/2014/main" id="{1BD6E5E5-6B03-4C38-82E1-0E1D209E8A02}"/>
                </a:ext>
              </a:extLst>
            </p:cNvPr>
            <p:cNvSpPr txBox="1"/>
            <p:nvPr/>
          </p:nvSpPr>
          <p:spPr>
            <a:xfrm>
              <a:off x="1123408" y="2423885"/>
              <a:ext cx="1955522" cy="292388"/>
            </a:xfrm>
            <a:prstGeom prst="rect">
              <a:avLst/>
            </a:prstGeom>
            <a:noFill/>
          </p:spPr>
          <p:txBody>
            <a:bodyPr wrap="square" rtlCol="0">
              <a:spAutoFit/>
            </a:bodyPr>
            <a:lstStyle/>
            <a:p>
              <a:pPr algn="ctr"/>
              <a:r>
                <a:rPr lang="en-US" sz="13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47" name="TextBox 46">
              <a:extLst>
                <a:ext uri="{FF2B5EF4-FFF2-40B4-BE49-F238E27FC236}">
                  <a16:creationId xmlns:a16="http://schemas.microsoft.com/office/drawing/2014/main" id="{9049DB5D-126E-4855-90F0-C66EB1B7DDAD}"/>
                </a:ext>
              </a:extLst>
            </p:cNvPr>
            <p:cNvSpPr txBox="1"/>
            <p:nvPr/>
          </p:nvSpPr>
          <p:spPr>
            <a:xfrm>
              <a:off x="1522228" y="2694221"/>
              <a:ext cx="1157884" cy="276999"/>
            </a:xfrm>
            <a:prstGeom prst="rect">
              <a:avLst/>
            </a:prstGeom>
            <a:noFill/>
          </p:spPr>
          <p:txBody>
            <a:bodyPr wrap="square" rtlCol="0">
              <a:spAutoFit/>
            </a:bodyPr>
            <a:lstStyle/>
            <a:p>
              <a:pPr algn="ctr"/>
              <a:r>
                <a:rPr lang="en-US" sz="1200"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grpSp>
        <p:nvGrpSpPr>
          <p:cNvPr id="48" name="Group 47">
            <a:extLst>
              <a:ext uri="{FF2B5EF4-FFF2-40B4-BE49-F238E27FC236}">
                <a16:creationId xmlns:a16="http://schemas.microsoft.com/office/drawing/2014/main" id="{2178CD4F-9994-466E-AC97-506CE417C0EB}"/>
              </a:ext>
            </a:extLst>
          </p:cNvPr>
          <p:cNvGrpSpPr/>
          <p:nvPr/>
        </p:nvGrpSpPr>
        <p:grpSpPr>
          <a:xfrm>
            <a:off x="3780633" y="3313103"/>
            <a:ext cx="729890" cy="729890"/>
            <a:chOff x="4145239" y="1646489"/>
            <a:chExt cx="729890" cy="729890"/>
          </a:xfrm>
        </p:grpSpPr>
        <p:sp>
          <p:nvSpPr>
            <p:cNvPr id="49" name="Freeform 11">
              <a:extLst>
                <a:ext uri="{FF2B5EF4-FFF2-40B4-BE49-F238E27FC236}">
                  <a16:creationId xmlns:a16="http://schemas.microsoft.com/office/drawing/2014/main" id="{9678CA11-EBA1-4F5C-8F80-615AA22BEC35}"/>
                </a:ext>
              </a:extLst>
            </p:cNvPr>
            <p:cNvSpPr>
              <a:spLocks/>
            </p:cNvSpPr>
            <p:nvPr/>
          </p:nvSpPr>
          <p:spPr bwMode="auto">
            <a:xfrm>
              <a:off x="4332574" y="1865541"/>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tx1"/>
            </a:solidFill>
            <a:ln>
              <a:noFill/>
            </a:ln>
          </p:spPr>
          <p:txBody>
            <a:bodyPr wrap="square" lIns="0" tIns="0" rIns="0" bIns="0">
              <a:noAutofit/>
            </a:bodyPr>
            <a:lstStyle/>
            <a:p>
              <a:endParaRPr lang="en-US"/>
            </a:p>
          </p:txBody>
        </p:sp>
        <p:sp>
          <p:nvSpPr>
            <p:cNvPr id="50" name="Oval 49">
              <a:extLst>
                <a:ext uri="{FF2B5EF4-FFF2-40B4-BE49-F238E27FC236}">
                  <a16:creationId xmlns:a16="http://schemas.microsoft.com/office/drawing/2014/main" id="{332356B5-5795-481B-97D1-ECCAA7785909}"/>
                </a:ext>
              </a:extLst>
            </p:cNvPr>
            <p:cNvSpPr/>
            <p:nvPr/>
          </p:nvSpPr>
          <p:spPr>
            <a:xfrm rot="10800000">
              <a:off x="4145239" y="1646489"/>
              <a:ext cx="729890" cy="729890"/>
            </a:xfrm>
            <a:prstGeom prst="ellipse">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a:extLst>
              <a:ext uri="{FF2B5EF4-FFF2-40B4-BE49-F238E27FC236}">
                <a16:creationId xmlns:a16="http://schemas.microsoft.com/office/drawing/2014/main" id="{C9B38560-3ECD-49C0-BAC4-326682E68CB5}"/>
              </a:ext>
            </a:extLst>
          </p:cNvPr>
          <p:cNvGrpSpPr/>
          <p:nvPr/>
        </p:nvGrpSpPr>
        <p:grpSpPr>
          <a:xfrm>
            <a:off x="3103703" y="2298237"/>
            <a:ext cx="2083750" cy="547335"/>
            <a:chOff x="1059294" y="2423885"/>
            <a:chExt cx="2083750" cy="547335"/>
          </a:xfrm>
        </p:grpSpPr>
        <p:sp>
          <p:nvSpPr>
            <p:cNvPr id="52" name="TextBox 51">
              <a:extLst>
                <a:ext uri="{FF2B5EF4-FFF2-40B4-BE49-F238E27FC236}">
                  <a16:creationId xmlns:a16="http://schemas.microsoft.com/office/drawing/2014/main" id="{F8858D82-B5BE-4607-B884-203C10367B88}"/>
                </a:ext>
              </a:extLst>
            </p:cNvPr>
            <p:cNvSpPr txBox="1"/>
            <p:nvPr/>
          </p:nvSpPr>
          <p:spPr>
            <a:xfrm>
              <a:off x="1059294" y="2423885"/>
              <a:ext cx="2083750" cy="292388"/>
            </a:xfrm>
            <a:prstGeom prst="rect">
              <a:avLst/>
            </a:prstGeom>
            <a:noFill/>
          </p:spPr>
          <p:txBody>
            <a:bodyPr wrap="square" rtlCol="0">
              <a:spAutoFit/>
            </a:bodyPr>
            <a:lstStyle/>
            <a:p>
              <a:pPr algn="ctr"/>
              <a:r>
                <a:rPr lang="en-US" sz="13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53" name="TextBox 52">
              <a:extLst>
                <a:ext uri="{FF2B5EF4-FFF2-40B4-BE49-F238E27FC236}">
                  <a16:creationId xmlns:a16="http://schemas.microsoft.com/office/drawing/2014/main" id="{E9BB8450-6EDB-4892-9883-28CDD2284666}"/>
                </a:ext>
              </a:extLst>
            </p:cNvPr>
            <p:cNvSpPr txBox="1"/>
            <p:nvPr/>
          </p:nvSpPr>
          <p:spPr>
            <a:xfrm>
              <a:off x="1560449" y="2694221"/>
              <a:ext cx="1081442" cy="276999"/>
            </a:xfrm>
            <a:prstGeom prst="rect">
              <a:avLst/>
            </a:prstGeom>
            <a:noFill/>
          </p:spPr>
          <p:txBody>
            <a:bodyPr wrap="square" rtlCol="0">
              <a:spAutoFit/>
            </a:bodyPr>
            <a:lstStyle/>
            <a:p>
              <a:pPr algn="ctr"/>
              <a:r>
                <a:rPr lang="en-US" sz="1200"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grpSp>
        <p:nvGrpSpPr>
          <p:cNvPr id="54" name="Group 53">
            <a:extLst>
              <a:ext uri="{FF2B5EF4-FFF2-40B4-BE49-F238E27FC236}">
                <a16:creationId xmlns:a16="http://schemas.microsoft.com/office/drawing/2014/main" id="{35355D71-FFF9-4598-AFDB-664D3BD9664E}"/>
              </a:ext>
            </a:extLst>
          </p:cNvPr>
          <p:cNvGrpSpPr/>
          <p:nvPr/>
        </p:nvGrpSpPr>
        <p:grpSpPr>
          <a:xfrm>
            <a:off x="5693140" y="3313103"/>
            <a:ext cx="729890" cy="729890"/>
            <a:chOff x="3013714" y="2148363"/>
            <a:chExt cx="729890" cy="729890"/>
          </a:xfrm>
        </p:grpSpPr>
        <p:sp>
          <p:nvSpPr>
            <p:cNvPr id="55" name="Freeform 5">
              <a:extLst>
                <a:ext uri="{FF2B5EF4-FFF2-40B4-BE49-F238E27FC236}">
                  <a16:creationId xmlns:a16="http://schemas.microsoft.com/office/drawing/2014/main" id="{D69050E4-133B-41D8-B4B4-DCF3B9E4AE93}"/>
                </a:ext>
              </a:extLst>
            </p:cNvPr>
            <p:cNvSpPr>
              <a:spLocks noEditPoints="1"/>
            </p:cNvSpPr>
            <p:nvPr/>
          </p:nvSpPr>
          <p:spPr bwMode="auto">
            <a:xfrm>
              <a:off x="3215456" y="2348961"/>
              <a:ext cx="326404" cy="328695"/>
            </a:xfrm>
            <a:custGeom>
              <a:avLst/>
              <a:gdLst>
                <a:gd name="T0" fmla="*/ 187 w 187"/>
                <a:gd name="T1" fmla="*/ 9 h 187"/>
                <a:gd name="T2" fmla="*/ 185 w 187"/>
                <a:gd name="T3" fmla="*/ 2 h 187"/>
                <a:gd name="T4" fmla="*/ 178 w 187"/>
                <a:gd name="T5" fmla="*/ 0 h 187"/>
                <a:gd name="T6" fmla="*/ 121 w 187"/>
                <a:gd name="T7" fmla="*/ 39 h 187"/>
                <a:gd name="T8" fmla="*/ 93 w 187"/>
                <a:gd name="T9" fmla="*/ 39 h 187"/>
                <a:gd name="T10" fmla="*/ 94 w 187"/>
                <a:gd name="T11" fmla="*/ 35 h 187"/>
                <a:gd name="T12" fmla="*/ 89 w 187"/>
                <a:gd name="T13" fmla="*/ 28 h 187"/>
                <a:gd name="T14" fmla="*/ 82 w 187"/>
                <a:gd name="T15" fmla="*/ 28 h 187"/>
                <a:gd name="T16" fmla="*/ 73 w 187"/>
                <a:gd name="T17" fmla="*/ 33 h 187"/>
                <a:gd name="T18" fmla="*/ 72 w 187"/>
                <a:gd name="T19" fmla="*/ 26 h 187"/>
                <a:gd name="T20" fmla="*/ 65 w 187"/>
                <a:gd name="T21" fmla="*/ 21 h 187"/>
                <a:gd name="T22" fmla="*/ 56 w 187"/>
                <a:gd name="T23" fmla="*/ 28 h 187"/>
                <a:gd name="T24" fmla="*/ 31 w 187"/>
                <a:gd name="T25" fmla="*/ 21 h 187"/>
                <a:gd name="T26" fmla="*/ 19 w 187"/>
                <a:gd name="T27" fmla="*/ 31 h 187"/>
                <a:gd name="T28" fmla="*/ 20 w 187"/>
                <a:gd name="T29" fmla="*/ 38 h 187"/>
                <a:gd name="T30" fmla="*/ 69 w 187"/>
                <a:gd name="T31" fmla="*/ 65 h 187"/>
                <a:gd name="T32" fmla="*/ 50 w 187"/>
                <a:gd name="T33" fmla="*/ 117 h 187"/>
                <a:gd name="T34" fmla="*/ 10 w 187"/>
                <a:gd name="T35" fmla="*/ 117 h 187"/>
                <a:gd name="T36" fmla="*/ 5 w 187"/>
                <a:gd name="T37" fmla="*/ 118 h 187"/>
                <a:gd name="T38" fmla="*/ 0 w 187"/>
                <a:gd name="T39" fmla="*/ 125 h 187"/>
                <a:gd name="T40" fmla="*/ 29 w 187"/>
                <a:gd name="T41" fmla="*/ 142 h 187"/>
                <a:gd name="T42" fmla="*/ 32 w 187"/>
                <a:gd name="T43" fmla="*/ 145 h 187"/>
                <a:gd name="T44" fmla="*/ 33 w 187"/>
                <a:gd name="T45" fmla="*/ 155 h 187"/>
                <a:gd name="T46" fmla="*/ 33 w 187"/>
                <a:gd name="T47" fmla="*/ 155 h 187"/>
                <a:gd name="T48" fmla="*/ 42 w 187"/>
                <a:gd name="T49" fmla="*/ 155 h 187"/>
                <a:gd name="T50" fmla="*/ 45 w 187"/>
                <a:gd name="T51" fmla="*/ 159 h 187"/>
                <a:gd name="T52" fmla="*/ 62 w 187"/>
                <a:gd name="T53" fmla="*/ 187 h 187"/>
                <a:gd name="T54" fmla="*/ 65 w 187"/>
                <a:gd name="T55" fmla="*/ 186 h 187"/>
                <a:gd name="T56" fmla="*/ 71 w 187"/>
                <a:gd name="T57" fmla="*/ 177 h 187"/>
                <a:gd name="T58" fmla="*/ 67 w 187"/>
                <a:gd name="T59" fmla="*/ 140 h 187"/>
                <a:gd name="T60" fmla="*/ 108 w 187"/>
                <a:gd name="T61" fmla="*/ 105 h 187"/>
                <a:gd name="T62" fmla="*/ 123 w 187"/>
                <a:gd name="T63" fmla="*/ 119 h 187"/>
                <a:gd name="T64" fmla="*/ 153 w 187"/>
                <a:gd name="T65" fmla="*/ 170 h 187"/>
                <a:gd name="T66" fmla="*/ 165 w 187"/>
                <a:gd name="T67" fmla="*/ 160 h 187"/>
                <a:gd name="T68" fmla="*/ 166 w 187"/>
                <a:gd name="T69" fmla="*/ 154 h 187"/>
                <a:gd name="T70" fmla="*/ 165 w 187"/>
                <a:gd name="T71" fmla="*/ 126 h 187"/>
                <a:gd name="T72" fmla="*/ 165 w 187"/>
                <a:gd name="T73" fmla="*/ 119 h 187"/>
                <a:gd name="T74" fmla="*/ 157 w 187"/>
                <a:gd name="T75" fmla="*/ 114 h 187"/>
                <a:gd name="T76" fmla="*/ 153 w 187"/>
                <a:gd name="T77" fmla="*/ 111 h 187"/>
                <a:gd name="T78" fmla="*/ 161 w 187"/>
                <a:gd name="T79" fmla="*/ 102 h 187"/>
                <a:gd name="T80" fmla="*/ 155 w 187"/>
                <a:gd name="T81" fmla="*/ 94 h 187"/>
                <a:gd name="T82" fmla="*/ 148 w 187"/>
                <a:gd name="T83" fmla="*/ 94 h 187"/>
                <a:gd name="T84" fmla="*/ 141 w 187"/>
                <a:gd name="T85" fmla="*/ 72 h 187"/>
                <a:gd name="T86" fmla="*/ 175 w 187"/>
                <a:gd name="T87" fmla="*/ 38 h 187"/>
                <a:gd name="T88" fmla="*/ 175 w 187"/>
                <a:gd name="T89" fmla="*/ 38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87" h="187">
                  <a:moveTo>
                    <a:pt x="175" y="38"/>
                  </a:moveTo>
                  <a:cubicBezTo>
                    <a:pt x="183" y="27"/>
                    <a:pt x="187" y="17"/>
                    <a:pt x="187" y="9"/>
                  </a:cubicBezTo>
                  <a:cubicBezTo>
                    <a:pt x="187" y="7"/>
                    <a:pt x="187" y="5"/>
                    <a:pt x="186" y="3"/>
                  </a:cubicBezTo>
                  <a:cubicBezTo>
                    <a:pt x="186" y="3"/>
                    <a:pt x="186" y="2"/>
                    <a:pt x="185" y="2"/>
                  </a:cubicBezTo>
                  <a:cubicBezTo>
                    <a:pt x="185" y="2"/>
                    <a:pt x="184" y="1"/>
                    <a:pt x="184" y="1"/>
                  </a:cubicBezTo>
                  <a:cubicBezTo>
                    <a:pt x="183" y="0"/>
                    <a:pt x="181" y="0"/>
                    <a:pt x="178" y="0"/>
                  </a:cubicBezTo>
                  <a:cubicBezTo>
                    <a:pt x="171" y="0"/>
                    <a:pt x="160" y="4"/>
                    <a:pt x="150" y="12"/>
                  </a:cubicBezTo>
                  <a:cubicBezTo>
                    <a:pt x="141" y="18"/>
                    <a:pt x="133" y="27"/>
                    <a:pt x="121" y="39"/>
                  </a:cubicBezTo>
                  <a:cubicBezTo>
                    <a:pt x="119" y="41"/>
                    <a:pt x="117" y="43"/>
                    <a:pt x="115" y="46"/>
                  </a:cubicBezTo>
                  <a:cubicBezTo>
                    <a:pt x="93" y="39"/>
                    <a:pt x="93" y="39"/>
                    <a:pt x="93" y="39"/>
                  </a:cubicBezTo>
                  <a:cubicBezTo>
                    <a:pt x="93" y="39"/>
                    <a:pt x="93" y="39"/>
                    <a:pt x="93" y="39"/>
                  </a:cubicBezTo>
                  <a:cubicBezTo>
                    <a:pt x="94" y="38"/>
                    <a:pt x="94" y="37"/>
                    <a:pt x="94" y="35"/>
                  </a:cubicBezTo>
                  <a:cubicBezTo>
                    <a:pt x="94" y="34"/>
                    <a:pt x="94" y="33"/>
                    <a:pt x="93" y="32"/>
                  </a:cubicBezTo>
                  <a:cubicBezTo>
                    <a:pt x="89" y="28"/>
                    <a:pt x="89" y="28"/>
                    <a:pt x="89" y="28"/>
                  </a:cubicBezTo>
                  <a:cubicBezTo>
                    <a:pt x="88" y="27"/>
                    <a:pt x="87" y="26"/>
                    <a:pt x="85" y="26"/>
                  </a:cubicBezTo>
                  <a:cubicBezTo>
                    <a:pt x="84" y="26"/>
                    <a:pt x="83" y="27"/>
                    <a:pt x="82" y="28"/>
                  </a:cubicBezTo>
                  <a:cubicBezTo>
                    <a:pt x="76" y="34"/>
                    <a:pt x="76" y="34"/>
                    <a:pt x="76" y="34"/>
                  </a:cubicBezTo>
                  <a:cubicBezTo>
                    <a:pt x="73" y="33"/>
                    <a:pt x="73" y="33"/>
                    <a:pt x="73" y="33"/>
                  </a:cubicBezTo>
                  <a:cubicBezTo>
                    <a:pt x="73" y="32"/>
                    <a:pt x="74" y="31"/>
                    <a:pt x="74" y="30"/>
                  </a:cubicBezTo>
                  <a:cubicBezTo>
                    <a:pt x="74" y="29"/>
                    <a:pt x="73" y="27"/>
                    <a:pt x="72" y="26"/>
                  </a:cubicBezTo>
                  <a:cubicBezTo>
                    <a:pt x="68" y="22"/>
                    <a:pt x="68" y="22"/>
                    <a:pt x="68" y="22"/>
                  </a:cubicBezTo>
                  <a:cubicBezTo>
                    <a:pt x="67" y="21"/>
                    <a:pt x="66" y="21"/>
                    <a:pt x="65" y="21"/>
                  </a:cubicBezTo>
                  <a:cubicBezTo>
                    <a:pt x="63" y="21"/>
                    <a:pt x="62" y="21"/>
                    <a:pt x="61" y="22"/>
                  </a:cubicBezTo>
                  <a:cubicBezTo>
                    <a:pt x="56" y="28"/>
                    <a:pt x="56" y="28"/>
                    <a:pt x="56" y="28"/>
                  </a:cubicBezTo>
                  <a:cubicBezTo>
                    <a:pt x="33" y="21"/>
                    <a:pt x="33" y="21"/>
                    <a:pt x="33" y="21"/>
                  </a:cubicBezTo>
                  <a:cubicBezTo>
                    <a:pt x="32" y="21"/>
                    <a:pt x="32" y="21"/>
                    <a:pt x="31" y="21"/>
                  </a:cubicBezTo>
                  <a:cubicBezTo>
                    <a:pt x="30" y="21"/>
                    <a:pt x="28" y="21"/>
                    <a:pt x="27" y="23"/>
                  </a:cubicBezTo>
                  <a:cubicBezTo>
                    <a:pt x="19" y="31"/>
                    <a:pt x="19" y="31"/>
                    <a:pt x="19" y="31"/>
                  </a:cubicBezTo>
                  <a:cubicBezTo>
                    <a:pt x="18" y="31"/>
                    <a:pt x="18" y="33"/>
                    <a:pt x="18" y="34"/>
                  </a:cubicBezTo>
                  <a:cubicBezTo>
                    <a:pt x="18" y="36"/>
                    <a:pt x="19" y="37"/>
                    <a:pt x="20" y="38"/>
                  </a:cubicBezTo>
                  <a:cubicBezTo>
                    <a:pt x="68" y="65"/>
                    <a:pt x="68" y="65"/>
                    <a:pt x="68" y="65"/>
                  </a:cubicBezTo>
                  <a:cubicBezTo>
                    <a:pt x="68" y="65"/>
                    <a:pt x="69" y="65"/>
                    <a:pt x="69" y="65"/>
                  </a:cubicBezTo>
                  <a:cubicBezTo>
                    <a:pt x="83" y="79"/>
                    <a:pt x="83" y="79"/>
                    <a:pt x="83" y="79"/>
                  </a:cubicBezTo>
                  <a:cubicBezTo>
                    <a:pt x="70" y="92"/>
                    <a:pt x="59" y="105"/>
                    <a:pt x="50" y="117"/>
                  </a:cubicBezTo>
                  <a:cubicBezTo>
                    <a:pt x="49" y="118"/>
                    <a:pt x="48" y="119"/>
                    <a:pt x="47" y="120"/>
                  </a:cubicBezTo>
                  <a:cubicBezTo>
                    <a:pt x="10" y="117"/>
                    <a:pt x="10" y="117"/>
                    <a:pt x="10" y="117"/>
                  </a:cubicBezTo>
                  <a:cubicBezTo>
                    <a:pt x="10" y="116"/>
                    <a:pt x="10" y="116"/>
                    <a:pt x="10" y="116"/>
                  </a:cubicBezTo>
                  <a:cubicBezTo>
                    <a:pt x="8" y="117"/>
                    <a:pt x="6" y="117"/>
                    <a:pt x="5" y="118"/>
                  </a:cubicBezTo>
                  <a:cubicBezTo>
                    <a:pt x="1" y="122"/>
                    <a:pt x="1" y="122"/>
                    <a:pt x="1" y="122"/>
                  </a:cubicBezTo>
                  <a:cubicBezTo>
                    <a:pt x="1" y="123"/>
                    <a:pt x="0" y="124"/>
                    <a:pt x="0" y="125"/>
                  </a:cubicBezTo>
                  <a:cubicBezTo>
                    <a:pt x="0" y="127"/>
                    <a:pt x="1" y="129"/>
                    <a:pt x="3" y="130"/>
                  </a:cubicBezTo>
                  <a:cubicBezTo>
                    <a:pt x="29" y="142"/>
                    <a:pt x="29" y="142"/>
                    <a:pt x="29" y="142"/>
                  </a:cubicBezTo>
                  <a:cubicBezTo>
                    <a:pt x="29" y="142"/>
                    <a:pt x="29" y="142"/>
                    <a:pt x="30" y="143"/>
                  </a:cubicBezTo>
                  <a:cubicBezTo>
                    <a:pt x="32" y="145"/>
                    <a:pt x="32" y="145"/>
                    <a:pt x="32" y="145"/>
                  </a:cubicBezTo>
                  <a:cubicBezTo>
                    <a:pt x="31" y="147"/>
                    <a:pt x="31" y="148"/>
                    <a:pt x="31" y="150"/>
                  </a:cubicBezTo>
                  <a:cubicBezTo>
                    <a:pt x="31" y="152"/>
                    <a:pt x="31" y="153"/>
                    <a:pt x="33" y="155"/>
                  </a:cubicBezTo>
                  <a:cubicBezTo>
                    <a:pt x="33" y="155"/>
                    <a:pt x="33" y="155"/>
                    <a:pt x="33" y="155"/>
                  </a:cubicBezTo>
                  <a:cubicBezTo>
                    <a:pt x="33" y="155"/>
                    <a:pt x="33" y="155"/>
                    <a:pt x="33" y="155"/>
                  </a:cubicBezTo>
                  <a:cubicBezTo>
                    <a:pt x="34" y="156"/>
                    <a:pt x="36" y="156"/>
                    <a:pt x="37" y="156"/>
                  </a:cubicBezTo>
                  <a:cubicBezTo>
                    <a:pt x="39" y="156"/>
                    <a:pt x="41" y="156"/>
                    <a:pt x="42" y="155"/>
                  </a:cubicBezTo>
                  <a:cubicBezTo>
                    <a:pt x="45" y="158"/>
                    <a:pt x="45" y="158"/>
                    <a:pt x="45" y="158"/>
                  </a:cubicBezTo>
                  <a:cubicBezTo>
                    <a:pt x="45" y="158"/>
                    <a:pt x="45" y="158"/>
                    <a:pt x="45" y="159"/>
                  </a:cubicBezTo>
                  <a:cubicBezTo>
                    <a:pt x="58" y="184"/>
                    <a:pt x="58" y="184"/>
                    <a:pt x="58" y="184"/>
                  </a:cubicBezTo>
                  <a:cubicBezTo>
                    <a:pt x="58" y="186"/>
                    <a:pt x="60" y="187"/>
                    <a:pt x="62" y="187"/>
                  </a:cubicBezTo>
                  <a:cubicBezTo>
                    <a:pt x="62" y="187"/>
                    <a:pt x="62" y="187"/>
                    <a:pt x="62" y="187"/>
                  </a:cubicBezTo>
                  <a:cubicBezTo>
                    <a:pt x="63" y="187"/>
                    <a:pt x="64" y="187"/>
                    <a:pt x="65" y="186"/>
                  </a:cubicBezTo>
                  <a:cubicBezTo>
                    <a:pt x="69" y="182"/>
                    <a:pt x="69" y="182"/>
                    <a:pt x="69" y="182"/>
                  </a:cubicBezTo>
                  <a:cubicBezTo>
                    <a:pt x="70" y="181"/>
                    <a:pt x="71" y="179"/>
                    <a:pt x="71" y="177"/>
                  </a:cubicBezTo>
                  <a:cubicBezTo>
                    <a:pt x="71" y="177"/>
                    <a:pt x="71" y="177"/>
                    <a:pt x="71" y="177"/>
                  </a:cubicBezTo>
                  <a:cubicBezTo>
                    <a:pt x="67" y="140"/>
                    <a:pt x="67" y="140"/>
                    <a:pt x="67" y="140"/>
                  </a:cubicBezTo>
                  <a:cubicBezTo>
                    <a:pt x="68" y="139"/>
                    <a:pt x="69" y="138"/>
                    <a:pt x="70" y="138"/>
                  </a:cubicBezTo>
                  <a:cubicBezTo>
                    <a:pt x="82" y="129"/>
                    <a:pt x="95" y="117"/>
                    <a:pt x="108" y="105"/>
                  </a:cubicBezTo>
                  <a:cubicBezTo>
                    <a:pt x="122" y="118"/>
                    <a:pt x="122" y="118"/>
                    <a:pt x="122" y="118"/>
                  </a:cubicBezTo>
                  <a:cubicBezTo>
                    <a:pt x="122" y="118"/>
                    <a:pt x="122" y="119"/>
                    <a:pt x="123" y="119"/>
                  </a:cubicBezTo>
                  <a:cubicBezTo>
                    <a:pt x="149" y="167"/>
                    <a:pt x="149" y="167"/>
                    <a:pt x="149" y="167"/>
                  </a:cubicBezTo>
                  <a:cubicBezTo>
                    <a:pt x="150" y="169"/>
                    <a:pt x="152" y="170"/>
                    <a:pt x="153" y="170"/>
                  </a:cubicBezTo>
                  <a:cubicBezTo>
                    <a:pt x="155" y="170"/>
                    <a:pt x="156" y="169"/>
                    <a:pt x="157" y="168"/>
                  </a:cubicBezTo>
                  <a:cubicBezTo>
                    <a:pt x="165" y="160"/>
                    <a:pt x="165" y="160"/>
                    <a:pt x="165" y="160"/>
                  </a:cubicBezTo>
                  <a:cubicBezTo>
                    <a:pt x="166" y="159"/>
                    <a:pt x="166" y="158"/>
                    <a:pt x="166" y="156"/>
                  </a:cubicBezTo>
                  <a:cubicBezTo>
                    <a:pt x="166" y="155"/>
                    <a:pt x="166" y="155"/>
                    <a:pt x="166" y="154"/>
                  </a:cubicBezTo>
                  <a:cubicBezTo>
                    <a:pt x="159" y="132"/>
                    <a:pt x="159" y="132"/>
                    <a:pt x="159" y="132"/>
                  </a:cubicBezTo>
                  <a:cubicBezTo>
                    <a:pt x="165" y="126"/>
                    <a:pt x="165" y="126"/>
                    <a:pt x="165" y="126"/>
                  </a:cubicBezTo>
                  <a:cubicBezTo>
                    <a:pt x="166" y="125"/>
                    <a:pt x="166" y="124"/>
                    <a:pt x="166" y="123"/>
                  </a:cubicBezTo>
                  <a:cubicBezTo>
                    <a:pt x="166" y="121"/>
                    <a:pt x="166" y="120"/>
                    <a:pt x="165" y="119"/>
                  </a:cubicBezTo>
                  <a:cubicBezTo>
                    <a:pt x="161" y="115"/>
                    <a:pt x="161" y="115"/>
                    <a:pt x="161" y="115"/>
                  </a:cubicBezTo>
                  <a:cubicBezTo>
                    <a:pt x="160" y="114"/>
                    <a:pt x="159" y="114"/>
                    <a:pt x="157" y="114"/>
                  </a:cubicBezTo>
                  <a:cubicBezTo>
                    <a:pt x="156" y="114"/>
                    <a:pt x="155" y="114"/>
                    <a:pt x="154" y="115"/>
                  </a:cubicBezTo>
                  <a:cubicBezTo>
                    <a:pt x="153" y="111"/>
                    <a:pt x="153" y="111"/>
                    <a:pt x="153" y="111"/>
                  </a:cubicBezTo>
                  <a:cubicBezTo>
                    <a:pt x="159" y="105"/>
                    <a:pt x="159" y="105"/>
                    <a:pt x="159" y="105"/>
                  </a:cubicBezTo>
                  <a:cubicBezTo>
                    <a:pt x="160" y="104"/>
                    <a:pt x="161" y="103"/>
                    <a:pt x="161" y="102"/>
                  </a:cubicBezTo>
                  <a:cubicBezTo>
                    <a:pt x="161" y="100"/>
                    <a:pt x="160" y="99"/>
                    <a:pt x="159" y="98"/>
                  </a:cubicBezTo>
                  <a:cubicBezTo>
                    <a:pt x="155" y="94"/>
                    <a:pt x="155" y="94"/>
                    <a:pt x="155" y="94"/>
                  </a:cubicBezTo>
                  <a:cubicBezTo>
                    <a:pt x="154" y="93"/>
                    <a:pt x="153" y="93"/>
                    <a:pt x="152" y="93"/>
                  </a:cubicBezTo>
                  <a:cubicBezTo>
                    <a:pt x="150" y="93"/>
                    <a:pt x="149" y="93"/>
                    <a:pt x="148" y="94"/>
                  </a:cubicBezTo>
                  <a:cubicBezTo>
                    <a:pt x="148" y="94"/>
                    <a:pt x="148" y="94"/>
                    <a:pt x="148" y="94"/>
                  </a:cubicBezTo>
                  <a:cubicBezTo>
                    <a:pt x="141" y="72"/>
                    <a:pt x="141" y="72"/>
                    <a:pt x="141" y="72"/>
                  </a:cubicBezTo>
                  <a:cubicBezTo>
                    <a:pt x="144" y="70"/>
                    <a:pt x="146" y="68"/>
                    <a:pt x="148" y="66"/>
                  </a:cubicBezTo>
                  <a:cubicBezTo>
                    <a:pt x="160" y="54"/>
                    <a:pt x="169" y="46"/>
                    <a:pt x="175" y="38"/>
                  </a:cubicBezTo>
                  <a:close/>
                  <a:moveTo>
                    <a:pt x="175" y="38"/>
                  </a:moveTo>
                  <a:cubicBezTo>
                    <a:pt x="175" y="38"/>
                    <a:pt x="175" y="38"/>
                    <a:pt x="175" y="38"/>
                  </a:cubicBezTo>
                </a:path>
              </a:pathLst>
            </a:custGeom>
            <a:solidFill>
              <a:schemeClr val="tx1">
                <a:lumMod val="95000"/>
                <a:lumOff val="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6" name="Oval 55">
              <a:extLst>
                <a:ext uri="{FF2B5EF4-FFF2-40B4-BE49-F238E27FC236}">
                  <a16:creationId xmlns:a16="http://schemas.microsoft.com/office/drawing/2014/main" id="{C9163DAE-9F05-483C-A426-67AD907D8665}"/>
                </a:ext>
              </a:extLst>
            </p:cNvPr>
            <p:cNvSpPr/>
            <p:nvPr/>
          </p:nvSpPr>
          <p:spPr>
            <a:xfrm rot="10800000">
              <a:off x="3013714" y="2148363"/>
              <a:ext cx="729890" cy="729890"/>
            </a:xfrm>
            <a:prstGeom prst="ellipse">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7" name="Group 56">
            <a:extLst>
              <a:ext uri="{FF2B5EF4-FFF2-40B4-BE49-F238E27FC236}">
                <a16:creationId xmlns:a16="http://schemas.microsoft.com/office/drawing/2014/main" id="{7E37DA6E-1DE6-45C1-BB3E-C295788616C9}"/>
              </a:ext>
            </a:extLst>
          </p:cNvPr>
          <p:cNvGrpSpPr/>
          <p:nvPr/>
        </p:nvGrpSpPr>
        <p:grpSpPr>
          <a:xfrm>
            <a:off x="5022267" y="4534948"/>
            <a:ext cx="2071636" cy="547335"/>
            <a:chOff x="1065351" y="2423885"/>
            <a:chExt cx="2071636" cy="547335"/>
          </a:xfrm>
        </p:grpSpPr>
        <p:sp>
          <p:nvSpPr>
            <p:cNvPr id="58" name="TextBox 57">
              <a:extLst>
                <a:ext uri="{FF2B5EF4-FFF2-40B4-BE49-F238E27FC236}">
                  <a16:creationId xmlns:a16="http://schemas.microsoft.com/office/drawing/2014/main" id="{9852F614-0007-403C-AF7A-6377913745A7}"/>
                </a:ext>
              </a:extLst>
            </p:cNvPr>
            <p:cNvSpPr txBox="1"/>
            <p:nvPr/>
          </p:nvSpPr>
          <p:spPr>
            <a:xfrm>
              <a:off x="1065351" y="2423885"/>
              <a:ext cx="2071636" cy="292388"/>
            </a:xfrm>
            <a:prstGeom prst="rect">
              <a:avLst/>
            </a:prstGeom>
            <a:noFill/>
          </p:spPr>
          <p:txBody>
            <a:bodyPr wrap="square" rtlCol="0">
              <a:spAutoFit/>
            </a:bodyPr>
            <a:lstStyle/>
            <a:p>
              <a:pPr algn="ctr"/>
              <a:r>
                <a:rPr lang="en-US" sz="13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59" name="TextBox 58">
              <a:extLst>
                <a:ext uri="{FF2B5EF4-FFF2-40B4-BE49-F238E27FC236}">
                  <a16:creationId xmlns:a16="http://schemas.microsoft.com/office/drawing/2014/main" id="{C3B6D307-EF4B-466A-BCBC-8FD7799BE5D5}"/>
                </a:ext>
              </a:extLst>
            </p:cNvPr>
            <p:cNvSpPr txBox="1"/>
            <p:nvPr/>
          </p:nvSpPr>
          <p:spPr>
            <a:xfrm>
              <a:off x="1569783" y="2694221"/>
              <a:ext cx="1062774" cy="276999"/>
            </a:xfrm>
            <a:prstGeom prst="rect">
              <a:avLst/>
            </a:prstGeom>
            <a:noFill/>
          </p:spPr>
          <p:txBody>
            <a:bodyPr wrap="square" rtlCol="0">
              <a:spAutoFit/>
            </a:bodyPr>
            <a:lstStyle/>
            <a:p>
              <a:pPr algn="ctr"/>
              <a:r>
                <a:rPr lang="en-US" sz="1200"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grpSp>
        <p:nvGrpSpPr>
          <p:cNvPr id="60" name="Group 59">
            <a:extLst>
              <a:ext uri="{FF2B5EF4-FFF2-40B4-BE49-F238E27FC236}">
                <a16:creationId xmlns:a16="http://schemas.microsoft.com/office/drawing/2014/main" id="{B4521001-AD4E-4619-8630-AD031418B607}"/>
              </a:ext>
            </a:extLst>
          </p:cNvPr>
          <p:cNvGrpSpPr/>
          <p:nvPr/>
        </p:nvGrpSpPr>
        <p:grpSpPr>
          <a:xfrm>
            <a:off x="9647664" y="3313103"/>
            <a:ext cx="729890" cy="729890"/>
            <a:chOff x="8277462" y="2132258"/>
            <a:chExt cx="729890" cy="729890"/>
          </a:xfrm>
        </p:grpSpPr>
        <p:sp>
          <p:nvSpPr>
            <p:cNvPr id="61" name="AutoShape 9">
              <a:extLst>
                <a:ext uri="{FF2B5EF4-FFF2-40B4-BE49-F238E27FC236}">
                  <a16:creationId xmlns:a16="http://schemas.microsoft.com/office/drawing/2014/main" id="{2A59A558-10D5-4978-9C55-D23FC5CA6A3B}"/>
                </a:ext>
              </a:extLst>
            </p:cNvPr>
            <p:cNvSpPr>
              <a:spLocks/>
            </p:cNvSpPr>
            <p:nvPr/>
          </p:nvSpPr>
          <p:spPr bwMode="auto">
            <a:xfrm>
              <a:off x="8484692" y="2332856"/>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tx1"/>
            </a:solidFill>
            <a:ln>
              <a:noFill/>
            </a:ln>
          </p:spPr>
          <p:txBody>
            <a:bodyPr lIns="0" tIns="0" rIns="0" bIns="0"/>
            <a:lstStyle/>
            <a:p>
              <a:endParaRPr lang="en-US"/>
            </a:p>
          </p:txBody>
        </p:sp>
        <p:sp>
          <p:nvSpPr>
            <p:cNvPr id="62" name="Oval 61">
              <a:extLst>
                <a:ext uri="{FF2B5EF4-FFF2-40B4-BE49-F238E27FC236}">
                  <a16:creationId xmlns:a16="http://schemas.microsoft.com/office/drawing/2014/main" id="{97DC469E-BC9F-4FB0-84DA-D39D55CCCBAA}"/>
                </a:ext>
              </a:extLst>
            </p:cNvPr>
            <p:cNvSpPr/>
            <p:nvPr/>
          </p:nvSpPr>
          <p:spPr>
            <a:xfrm>
              <a:off x="8277462" y="2132258"/>
              <a:ext cx="729890" cy="729890"/>
            </a:xfrm>
            <a:prstGeom prst="ellipse">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63" name="Group 62">
            <a:extLst>
              <a:ext uri="{FF2B5EF4-FFF2-40B4-BE49-F238E27FC236}">
                <a16:creationId xmlns:a16="http://schemas.microsoft.com/office/drawing/2014/main" id="{B6DB88C5-578B-4D86-BB19-9FF8E38D83CC}"/>
              </a:ext>
            </a:extLst>
          </p:cNvPr>
          <p:cNvGrpSpPr/>
          <p:nvPr/>
        </p:nvGrpSpPr>
        <p:grpSpPr>
          <a:xfrm>
            <a:off x="7031435" y="2298237"/>
            <a:ext cx="2110542" cy="547335"/>
            <a:chOff x="1045898" y="2423885"/>
            <a:chExt cx="2110542" cy="547335"/>
          </a:xfrm>
        </p:grpSpPr>
        <p:sp>
          <p:nvSpPr>
            <p:cNvPr id="64" name="TextBox 63">
              <a:extLst>
                <a:ext uri="{FF2B5EF4-FFF2-40B4-BE49-F238E27FC236}">
                  <a16:creationId xmlns:a16="http://schemas.microsoft.com/office/drawing/2014/main" id="{CF96501E-B977-459A-AB26-39052EA07DFC}"/>
                </a:ext>
              </a:extLst>
            </p:cNvPr>
            <p:cNvSpPr txBox="1"/>
            <p:nvPr/>
          </p:nvSpPr>
          <p:spPr>
            <a:xfrm>
              <a:off x="1045898" y="2423885"/>
              <a:ext cx="2110542" cy="292388"/>
            </a:xfrm>
            <a:prstGeom prst="rect">
              <a:avLst/>
            </a:prstGeom>
            <a:noFill/>
          </p:spPr>
          <p:txBody>
            <a:bodyPr wrap="square" rtlCol="0">
              <a:spAutoFit/>
            </a:bodyPr>
            <a:lstStyle/>
            <a:p>
              <a:pPr algn="ctr"/>
              <a:r>
                <a:rPr lang="en-US" sz="13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65" name="TextBox 64">
              <a:extLst>
                <a:ext uri="{FF2B5EF4-FFF2-40B4-BE49-F238E27FC236}">
                  <a16:creationId xmlns:a16="http://schemas.microsoft.com/office/drawing/2014/main" id="{337C04CB-82FD-4450-A93A-FEA11464D852}"/>
                </a:ext>
              </a:extLst>
            </p:cNvPr>
            <p:cNvSpPr txBox="1"/>
            <p:nvPr/>
          </p:nvSpPr>
          <p:spPr>
            <a:xfrm>
              <a:off x="1575218" y="2694221"/>
              <a:ext cx="1051904" cy="276999"/>
            </a:xfrm>
            <a:prstGeom prst="rect">
              <a:avLst/>
            </a:prstGeom>
            <a:noFill/>
          </p:spPr>
          <p:txBody>
            <a:bodyPr wrap="square" rtlCol="0">
              <a:spAutoFit/>
            </a:bodyPr>
            <a:lstStyle/>
            <a:p>
              <a:pPr algn="ctr"/>
              <a:r>
                <a:rPr lang="en-US" sz="1200"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grpSp>
        <p:nvGrpSpPr>
          <p:cNvPr id="66" name="Group 65">
            <a:extLst>
              <a:ext uri="{FF2B5EF4-FFF2-40B4-BE49-F238E27FC236}">
                <a16:creationId xmlns:a16="http://schemas.microsoft.com/office/drawing/2014/main" id="{3EAF8A1F-443E-4107-91FE-7C186F9DDB73}"/>
              </a:ext>
            </a:extLst>
          </p:cNvPr>
          <p:cNvGrpSpPr/>
          <p:nvPr/>
        </p:nvGrpSpPr>
        <p:grpSpPr>
          <a:xfrm>
            <a:off x="8987223" y="4534948"/>
            <a:ext cx="2050772" cy="547335"/>
            <a:chOff x="1075783" y="2423885"/>
            <a:chExt cx="2050772" cy="547335"/>
          </a:xfrm>
        </p:grpSpPr>
        <p:sp>
          <p:nvSpPr>
            <p:cNvPr id="67" name="TextBox 66">
              <a:extLst>
                <a:ext uri="{FF2B5EF4-FFF2-40B4-BE49-F238E27FC236}">
                  <a16:creationId xmlns:a16="http://schemas.microsoft.com/office/drawing/2014/main" id="{25D76110-F1E8-4129-AF5E-55865A04A5C2}"/>
                </a:ext>
              </a:extLst>
            </p:cNvPr>
            <p:cNvSpPr txBox="1"/>
            <p:nvPr/>
          </p:nvSpPr>
          <p:spPr>
            <a:xfrm>
              <a:off x="1075783" y="2423885"/>
              <a:ext cx="2050772" cy="292388"/>
            </a:xfrm>
            <a:prstGeom prst="rect">
              <a:avLst/>
            </a:prstGeom>
            <a:noFill/>
          </p:spPr>
          <p:txBody>
            <a:bodyPr wrap="square" rtlCol="0">
              <a:spAutoFit/>
            </a:bodyPr>
            <a:lstStyle/>
            <a:p>
              <a:pPr algn="ctr"/>
              <a:r>
                <a:rPr lang="en-US" sz="13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68" name="TextBox 67">
              <a:extLst>
                <a:ext uri="{FF2B5EF4-FFF2-40B4-BE49-F238E27FC236}">
                  <a16:creationId xmlns:a16="http://schemas.microsoft.com/office/drawing/2014/main" id="{7409027C-06A5-49A4-9423-5A0100D698F6}"/>
                </a:ext>
              </a:extLst>
            </p:cNvPr>
            <p:cNvSpPr txBox="1"/>
            <p:nvPr/>
          </p:nvSpPr>
          <p:spPr>
            <a:xfrm>
              <a:off x="1573466" y="2694221"/>
              <a:ext cx="1055408" cy="276999"/>
            </a:xfrm>
            <a:prstGeom prst="rect">
              <a:avLst/>
            </a:prstGeom>
            <a:noFill/>
          </p:spPr>
          <p:txBody>
            <a:bodyPr wrap="square" rtlCol="0">
              <a:spAutoFit/>
            </a:bodyPr>
            <a:lstStyle/>
            <a:p>
              <a:pPr algn="ctr"/>
              <a:r>
                <a:rPr lang="en-US" sz="1200"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cxnSp>
        <p:nvCxnSpPr>
          <p:cNvPr id="69" name="Straight Connector 68">
            <a:extLst>
              <a:ext uri="{FF2B5EF4-FFF2-40B4-BE49-F238E27FC236}">
                <a16:creationId xmlns:a16="http://schemas.microsoft.com/office/drawing/2014/main" id="{1DE6D733-386C-49A4-B957-1A4C9EEB51E6}"/>
              </a:ext>
            </a:extLst>
          </p:cNvPr>
          <p:cNvCxnSpPr>
            <a:stCxn id="44" idx="4"/>
          </p:cNvCxnSpPr>
          <p:nvPr/>
        </p:nvCxnSpPr>
        <p:spPr>
          <a:xfrm>
            <a:off x="2181406" y="4042993"/>
            <a:ext cx="0" cy="424372"/>
          </a:xfrm>
          <a:prstGeom prst="line">
            <a:avLst/>
          </a:prstGeom>
          <a:ln w="19050">
            <a:solidFill>
              <a:schemeClr val="bg1">
                <a:lumMod val="75000"/>
              </a:schemeClr>
            </a:solidFill>
            <a:prstDash val="sysDot"/>
          </a:ln>
        </p:spPr>
        <p:style>
          <a:lnRef idx="1">
            <a:schemeClr val="accent1"/>
          </a:lnRef>
          <a:fillRef idx="0">
            <a:schemeClr val="accent1"/>
          </a:fillRef>
          <a:effectRef idx="0">
            <a:schemeClr val="accent1"/>
          </a:effectRef>
          <a:fontRef idx="minor">
            <a:schemeClr val="tx1"/>
          </a:fontRef>
        </p:style>
      </p:cxnSp>
      <p:cxnSp>
        <p:nvCxnSpPr>
          <p:cNvPr id="70" name="Straight Connector 69">
            <a:extLst>
              <a:ext uri="{FF2B5EF4-FFF2-40B4-BE49-F238E27FC236}">
                <a16:creationId xmlns:a16="http://schemas.microsoft.com/office/drawing/2014/main" id="{369637EE-6355-4B9A-BDCA-28E414715327}"/>
              </a:ext>
            </a:extLst>
          </p:cNvPr>
          <p:cNvCxnSpPr/>
          <p:nvPr/>
        </p:nvCxnSpPr>
        <p:spPr>
          <a:xfrm>
            <a:off x="6058085" y="4042993"/>
            <a:ext cx="0" cy="424372"/>
          </a:xfrm>
          <a:prstGeom prst="line">
            <a:avLst/>
          </a:prstGeom>
          <a:ln w="19050">
            <a:solidFill>
              <a:schemeClr val="bg1">
                <a:lumMod val="75000"/>
              </a:schemeClr>
            </a:solidFill>
            <a:prstDash val="sysDot"/>
          </a:ln>
        </p:spPr>
        <p:style>
          <a:lnRef idx="1">
            <a:schemeClr val="accent1"/>
          </a:lnRef>
          <a:fillRef idx="0">
            <a:schemeClr val="accent1"/>
          </a:fillRef>
          <a:effectRef idx="0">
            <a:schemeClr val="accent1"/>
          </a:effectRef>
          <a:fontRef idx="minor">
            <a:schemeClr val="tx1"/>
          </a:fontRef>
        </p:style>
      </p:cxnSp>
      <p:cxnSp>
        <p:nvCxnSpPr>
          <p:cNvPr id="71" name="Straight Connector 70">
            <a:extLst>
              <a:ext uri="{FF2B5EF4-FFF2-40B4-BE49-F238E27FC236}">
                <a16:creationId xmlns:a16="http://schemas.microsoft.com/office/drawing/2014/main" id="{CF5E2E95-F52B-4DE3-8508-611F23878833}"/>
              </a:ext>
            </a:extLst>
          </p:cNvPr>
          <p:cNvCxnSpPr/>
          <p:nvPr/>
        </p:nvCxnSpPr>
        <p:spPr>
          <a:xfrm>
            <a:off x="10012609" y="4042993"/>
            <a:ext cx="0" cy="424372"/>
          </a:xfrm>
          <a:prstGeom prst="line">
            <a:avLst/>
          </a:prstGeom>
          <a:ln w="19050">
            <a:solidFill>
              <a:schemeClr val="bg1">
                <a:lumMod val="75000"/>
              </a:schemeClr>
            </a:solidFill>
            <a:prstDash val="sysDot"/>
          </a:ln>
        </p:spPr>
        <p:style>
          <a:lnRef idx="1">
            <a:schemeClr val="accent1"/>
          </a:lnRef>
          <a:fillRef idx="0">
            <a:schemeClr val="accent1"/>
          </a:fillRef>
          <a:effectRef idx="0">
            <a:schemeClr val="accent1"/>
          </a:effectRef>
          <a:fontRef idx="minor">
            <a:schemeClr val="tx1"/>
          </a:fontRef>
        </p:style>
      </p:cxnSp>
      <p:cxnSp>
        <p:nvCxnSpPr>
          <p:cNvPr id="72" name="Straight Connector 71">
            <a:extLst>
              <a:ext uri="{FF2B5EF4-FFF2-40B4-BE49-F238E27FC236}">
                <a16:creationId xmlns:a16="http://schemas.microsoft.com/office/drawing/2014/main" id="{CF4C3871-CB78-4D87-A741-8C9A24C6AA0E}"/>
              </a:ext>
            </a:extLst>
          </p:cNvPr>
          <p:cNvCxnSpPr/>
          <p:nvPr/>
        </p:nvCxnSpPr>
        <p:spPr>
          <a:xfrm>
            <a:off x="4145578" y="2890811"/>
            <a:ext cx="0" cy="424372"/>
          </a:xfrm>
          <a:prstGeom prst="line">
            <a:avLst/>
          </a:prstGeom>
          <a:ln w="19050">
            <a:solidFill>
              <a:schemeClr val="bg1">
                <a:lumMod val="75000"/>
              </a:schemeClr>
            </a:solidFill>
            <a:prstDash val="sysDot"/>
          </a:ln>
        </p:spPr>
        <p:style>
          <a:lnRef idx="1">
            <a:schemeClr val="accent1"/>
          </a:lnRef>
          <a:fillRef idx="0">
            <a:schemeClr val="accent1"/>
          </a:fillRef>
          <a:effectRef idx="0">
            <a:schemeClr val="accent1"/>
          </a:effectRef>
          <a:fontRef idx="minor">
            <a:schemeClr val="tx1"/>
          </a:fontRef>
        </p:style>
      </p:cxnSp>
      <p:cxnSp>
        <p:nvCxnSpPr>
          <p:cNvPr id="73" name="Straight Connector 72">
            <a:extLst>
              <a:ext uri="{FF2B5EF4-FFF2-40B4-BE49-F238E27FC236}">
                <a16:creationId xmlns:a16="http://schemas.microsoft.com/office/drawing/2014/main" id="{33059D99-C094-49C3-B579-08C542290261}"/>
              </a:ext>
            </a:extLst>
          </p:cNvPr>
          <p:cNvCxnSpPr/>
          <p:nvPr/>
        </p:nvCxnSpPr>
        <p:spPr>
          <a:xfrm>
            <a:off x="8086706" y="2890811"/>
            <a:ext cx="0" cy="424372"/>
          </a:xfrm>
          <a:prstGeom prst="line">
            <a:avLst/>
          </a:prstGeom>
          <a:ln w="19050">
            <a:solidFill>
              <a:schemeClr val="bg1">
                <a:lumMod val="75000"/>
              </a:schemeClr>
            </a:solidFill>
            <a:prstDash val="sysDot"/>
          </a:ln>
        </p:spPr>
        <p:style>
          <a:lnRef idx="1">
            <a:schemeClr val="accent1"/>
          </a:lnRef>
          <a:fillRef idx="0">
            <a:schemeClr val="accent1"/>
          </a:fillRef>
          <a:effectRef idx="0">
            <a:schemeClr val="accent1"/>
          </a:effectRef>
          <a:fontRef idx="minor">
            <a:schemeClr val="tx1"/>
          </a:fontRef>
        </p:style>
      </p:cxnSp>
      <p:grpSp>
        <p:nvGrpSpPr>
          <p:cNvPr id="74" name="Group 73">
            <a:extLst>
              <a:ext uri="{FF2B5EF4-FFF2-40B4-BE49-F238E27FC236}">
                <a16:creationId xmlns:a16="http://schemas.microsoft.com/office/drawing/2014/main" id="{8B9289C6-EDB1-4A7B-9FE0-B49AF8F48894}"/>
              </a:ext>
            </a:extLst>
          </p:cNvPr>
          <p:cNvGrpSpPr/>
          <p:nvPr/>
        </p:nvGrpSpPr>
        <p:grpSpPr>
          <a:xfrm>
            <a:off x="7721761" y="3313103"/>
            <a:ext cx="729890" cy="729890"/>
            <a:chOff x="4882252" y="2132258"/>
            <a:chExt cx="729890" cy="729890"/>
          </a:xfrm>
        </p:grpSpPr>
        <p:grpSp>
          <p:nvGrpSpPr>
            <p:cNvPr id="75" name="Group 74">
              <a:extLst>
                <a:ext uri="{FF2B5EF4-FFF2-40B4-BE49-F238E27FC236}">
                  <a16:creationId xmlns:a16="http://schemas.microsoft.com/office/drawing/2014/main" id="{D958636B-5833-4252-8856-8BD76CF8D90C}"/>
                </a:ext>
              </a:extLst>
            </p:cNvPr>
            <p:cNvGrpSpPr/>
            <p:nvPr/>
          </p:nvGrpSpPr>
          <p:grpSpPr>
            <a:xfrm>
              <a:off x="5100306" y="2341080"/>
              <a:ext cx="293782" cy="312247"/>
              <a:chOff x="6670357" y="2277094"/>
              <a:chExt cx="555626" cy="590551"/>
            </a:xfrm>
            <a:solidFill>
              <a:schemeClr val="tx1"/>
            </a:solidFill>
          </p:grpSpPr>
          <p:sp>
            <p:nvSpPr>
              <p:cNvPr id="77" name="Rectangle 10">
                <a:extLst>
                  <a:ext uri="{FF2B5EF4-FFF2-40B4-BE49-F238E27FC236}">
                    <a16:creationId xmlns:a16="http://schemas.microsoft.com/office/drawing/2014/main" id="{053C10B4-8576-40A3-AEB0-AF6D2697C46B}"/>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Rectangle 11">
                <a:extLst>
                  <a:ext uri="{FF2B5EF4-FFF2-40B4-BE49-F238E27FC236}">
                    <a16:creationId xmlns:a16="http://schemas.microsoft.com/office/drawing/2014/main" id="{463E5A5B-98DE-4CB2-8DC2-5560C952A5C9}"/>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12">
                <a:extLst>
                  <a:ext uri="{FF2B5EF4-FFF2-40B4-BE49-F238E27FC236}">
                    <a16:creationId xmlns:a16="http://schemas.microsoft.com/office/drawing/2014/main" id="{F2FDE054-9525-42A7-B360-DB53511F3439}"/>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13">
                <a:extLst>
                  <a:ext uri="{FF2B5EF4-FFF2-40B4-BE49-F238E27FC236}">
                    <a16:creationId xmlns:a16="http://schemas.microsoft.com/office/drawing/2014/main" id="{E5E923DD-B076-4F2A-BF16-3CEC6EB64097}"/>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14">
                <a:extLst>
                  <a:ext uri="{FF2B5EF4-FFF2-40B4-BE49-F238E27FC236}">
                    <a16:creationId xmlns:a16="http://schemas.microsoft.com/office/drawing/2014/main" id="{19D092A9-94E6-42FE-99A7-A8401EC1AA15}"/>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15">
                <a:extLst>
                  <a:ext uri="{FF2B5EF4-FFF2-40B4-BE49-F238E27FC236}">
                    <a16:creationId xmlns:a16="http://schemas.microsoft.com/office/drawing/2014/main" id="{06F99F31-A15F-4C41-8CBD-F95159B62CBE}"/>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16">
                <a:extLst>
                  <a:ext uri="{FF2B5EF4-FFF2-40B4-BE49-F238E27FC236}">
                    <a16:creationId xmlns:a16="http://schemas.microsoft.com/office/drawing/2014/main" id="{A1D15544-A5EB-4C20-8EF0-26AF3A318133}"/>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17">
                <a:extLst>
                  <a:ext uri="{FF2B5EF4-FFF2-40B4-BE49-F238E27FC236}">
                    <a16:creationId xmlns:a16="http://schemas.microsoft.com/office/drawing/2014/main" id="{D55E2D6A-49F9-4D3E-9CCE-1CC3C5F19449}"/>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18">
                <a:extLst>
                  <a:ext uri="{FF2B5EF4-FFF2-40B4-BE49-F238E27FC236}">
                    <a16:creationId xmlns:a16="http://schemas.microsoft.com/office/drawing/2014/main" id="{FB77A09F-E4D4-453B-BB99-18F1C066F349}"/>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19">
                <a:extLst>
                  <a:ext uri="{FF2B5EF4-FFF2-40B4-BE49-F238E27FC236}">
                    <a16:creationId xmlns:a16="http://schemas.microsoft.com/office/drawing/2014/main" id="{B9A26B6C-7394-43C8-AD49-1313BA6D0777}"/>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20">
                <a:extLst>
                  <a:ext uri="{FF2B5EF4-FFF2-40B4-BE49-F238E27FC236}">
                    <a16:creationId xmlns:a16="http://schemas.microsoft.com/office/drawing/2014/main" id="{2D72780C-2937-4C57-83D2-E106EFFECDE7}"/>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21">
                <a:extLst>
                  <a:ext uri="{FF2B5EF4-FFF2-40B4-BE49-F238E27FC236}">
                    <a16:creationId xmlns:a16="http://schemas.microsoft.com/office/drawing/2014/main" id="{0B9F7D69-D24D-4E19-B84D-FC5BE8E97A3F}"/>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76" name="Oval 75">
              <a:extLst>
                <a:ext uri="{FF2B5EF4-FFF2-40B4-BE49-F238E27FC236}">
                  <a16:creationId xmlns:a16="http://schemas.microsoft.com/office/drawing/2014/main" id="{EEB4D77D-77C7-425C-99A3-7E695C492FD0}"/>
                </a:ext>
              </a:extLst>
            </p:cNvPr>
            <p:cNvSpPr/>
            <p:nvPr/>
          </p:nvSpPr>
          <p:spPr>
            <a:xfrm>
              <a:off x="4882252" y="2132258"/>
              <a:ext cx="729890" cy="729890"/>
            </a:xfrm>
            <a:prstGeom prst="ellipse">
              <a:avLst/>
            </a:prstGeom>
            <a:noFill/>
            <a:ln w="12700">
              <a:solidFill>
                <a:schemeClr val="tx1">
                  <a:lumMod val="50000"/>
                  <a:lumOff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3492279815"/>
      </p:ext>
    </p:extLst>
  </p:cSld>
  <p:clrMapOvr>
    <a:masterClrMapping/>
  </p:clrMapOvr>
  <mc:AlternateContent xmlns:mc="http://schemas.openxmlformats.org/markup-compatibility/2006" xmlns:p14="http://schemas.microsoft.com/office/powerpoint/2010/main">
    <mc:Choice Requires="p14">
      <p:transition spd="slow" p14:dur="2500">
        <p:checker/>
      </p:transition>
    </mc:Choice>
    <mc:Fallback xmlns="">
      <p:transition spd="slow">
        <p:checker/>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Rectangle 10">
            <a:extLst>
              <a:ext uri="{FF2B5EF4-FFF2-40B4-BE49-F238E27FC236}">
                <a16:creationId xmlns:a16="http://schemas.microsoft.com/office/drawing/2014/main" id="{D53A1BBA-0F13-4D15-8444-CC5862A0E0DC}"/>
              </a:ext>
            </a:extLst>
          </p:cNvPr>
          <p:cNvSpPr>
            <a:spLocks noChangeArrowheads="1"/>
          </p:cNvSpPr>
          <p:nvPr/>
        </p:nvSpPr>
        <p:spPr bwMode="auto">
          <a:xfrm>
            <a:off x="0" y="0"/>
            <a:ext cx="12192000" cy="6858000"/>
          </a:xfrm>
          <a:prstGeom prst="rect">
            <a:avLst/>
          </a:prstGeom>
          <a:gradFill flip="none" rotWithShape="1">
            <a:gsLst>
              <a:gs pos="0">
                <a:schemeClr val="accent6">
                  <a:alpha val="80000"/>
                </a:schemeClr>
              </a:gs>
              <a:gs pos="100000">
                <a:schemeClr val="accent3">
                  <a:alpha val="31000"/>
                </a:schemeClr>
              </a:gs>
            </a:gsLst>
            <a:lin ang="0" scaled="1"/>
            <a:tileRect/>
          </a:gradFill>
          <a:ln>
            <a:noFill/>
          </a:ln>
        </p:spPr>
        <p:txBody>
          <a:bodyPr vert="horz" wrap="square" lIns="91440" tIns="45720" rIns="91440" bIns="45720" numCol="1" anchor="t" anchorCtr="0" compatLnSpc="1">
            <a:prstTxWarp prst="textNoShape">
              <a:avLst/>
            </a:prstTxWarp>
          </a:bodyPr>
          <a:lstStyle/>
          <a:p>
            <a:endParaRPr lang="en-US"/>
          </a:p>
        </p:txBody>
      </p:sp>
      <p:sp>
        <p:nvSpPr>
          <p:cNvPr id="34" name="TextBox 33">
            <a:extLst>
              <a:ext uri="{FF2B5EF4-FFF2-40B4-BE49-F238E27FC236}">
                <a16:creationId xmlns:a16="http://schemas.microsoft.com/office/drawing/2014/main" id="{300A5056-05AA-4695-BB1F-042D4D1446FD}"/>
              </a:ext>
            </a:extLst>
          </p:cNvPr>
          <p:cNvSpPr txBox="1"/>
          <p:nvPr/>
        </p:nvSpPr>
        <p:spPr>
          <a:xfrm>
            <a:off x="-400852" y="6018836"/>
            <a:ext cx="13433509" cy="1843966"/>
          </a:xfrm>
          <a:prstGeom prst="rect">
            <a:avLst/>
          </a:prstGeom>
          <a:noFill/>
        </p:spPr>
        <p:txBody>
          <a:bodyPr wrap="square" rtlCol="0">
            <a:spAutoFit/>
          </a:bodyPr>
          <a:lstStyle/>
          <a:p>
            <a:pPr>
              <a:lnSpc>
                <a:spcPts val="11500"/>
              </a:lnSpc>
            </a:pPr>
            <a:r>
              <a:rPr lang="en-US" sz="19500" dirty="0">
                <a:solidFill>
                  <a:schemeClr val="tx1">
                    <a:lumMod val="50000"/>
                    <a:lumOff val="50000"/>
                    <a:alpha val="20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MAP-INFO</a:t>
            </a:r>
          </a:p>
        </p:txBody>
      </p:sp>
      <p:sp>
        <p:nvSpPr>
          <p:cNvPr id="35" name="Freeform 6">
            <a:extLst>
              <a:ext uri="{FF2B5EF4-FFF2-40B4-BE49-F238E27FC236}">
                <a16:creationId xmlns:a16="http://schemas.microsoft.com/office/drawing/2014/main" id="{7D1975AD-5F33-443E-96C1-4377782F972A}"/>
              </a:ext>
            </a:extLst>
          </p:cNvPr>
          <p:cNvSpPr>
            <a:spLocks noEditPoints="1"/>
          </p:cNvSpPr>
          <p:nvPr/>
        </p:nvSpPr>
        <p:spPr bwMode="auto">
          <a:xfrm>
            <a:off x="1189704" y="963661"/>
            <a:ext cx="9989574" cy="4871684"/>
          </a:xfrm>
          <a:custGeom>
            <a:avLst/>
            <a:gdLst>
              <a:gd name="T0" fmla="*/ 4192 w 4482"/>
              <a:gd name="T1" fmla="*/ 2041 h 2191"/>
              <a:gd name="T2" fmla="*/ 3767 w 4482"/>
              <a:gd name="T3" fmla="*/ 1564 h 2191"/>
              <a:gd name="T4" fmla="*/ 3681 w 4482"/>
              <a:gd name="T5" fmla="*/ 1840 h 2191"/>
              <a:gd name="T6" fmla="*/ 3900 w 4482"/>
              <a:gd name="T7" fmla="*/ 1604 h 2191"/>
              <a:gd name="T8" fmla="*/ 3936 w 4482"/>
              <a:gd name="T9" fmla="*/ 1547 h 2191"/>
              <a:gd name="T10" fmla="*/ 3692 w 4482"/>
              <a:gd name="T11" fmla="*/ 1457 h 2191"/>
              <a:gd name="T12" fmla="*/ 3654 w 4482"/>
              <a:gd name="T13" fmla="*/ 1533 h 2191"/>
              <a:gd name="T14" fmla="*/ 3528 w 4482"/>
              <a:gd name="T15" fmla="*/ 1467 h 2191"/>
              <a:gd name="T16" fmla="*/ 3395 w 4482"/>
              <a:gd name="T17" fmla="*/ 1489 h 2191"/>
              <a:gd name="T18" fmla="*/ 3633 w 4482"/>
              <a:gd name="T19" fmla="*/ 1259 h 2191"/>
              <a:gd name="T20" fmla="*/ 3905 w 4482"/>
              <a:gd name="T21" fmla="*/ 829 h 2191"/>
              <a:gd name="T22" fmla="*/ 3864 w 4482"/>
              <a:gd name="T23" fmla="*/ 882 h 2191"/>
              <a:gd name="T24" fmla="*/ 3936 w 4482"/>
              <a:gd name="T25" fmla="*/ 232 h 2191"/>
              <a:gd name="T26" fmla="*/ 3357 w 4482"/>
              <a:gd name="T27" fmla="*/ 159 h 2191"/>
              <a:gd name="T28" fmla="*/ 3218 w 4482"/>
              <a:gd name="T29" fmla="*/ 73 h 2191"/>
              <a:gd name="T30" fmla="*/ 2811 w 4482"/>
              <a:gd name="T31" fmla="*/ 231 h 2191"/>
              <a:gd name="T32" fmla="*/ 2782 w 4482"/>
              <a:gd name="T33" fmla="*/ 79 h 2191"/>
              <a:gd name="T34" fmla="*/ 2294 w 4482"/>
              <a:gd name="T35" fmla="*/ 198 h 2191"/>
              <a:gd name="T36" fmla="*/ 4017 w 4482"/>
              <a:gd name="T37" fmla="*/ 582 h 2191"/>
              <a:gd name="T38" fmla="*/ 4153 w 4482"/>
              <a:gd name="T39" fmla="*/ 567 h 2191"/>
              <a:gd name="T40" fmla="*/ 4306 w 4482"/>
              <a:gd name="T41" fmla="*/ 368 h 2191"/>
              <a:gd name="T42" fmla="*/ 3813 w 4482"/>
              <a:gd name="T43" fmla="*/ 334 h 2191"/>
              <a:gd name="T44" fmla="*/ 3508 w 4482"/>
              <a:gd name="T45" fmla="*/ 218 h 2191"/>
              <a:gd name="T46" fmla="*/ 3075 w 4482"/>
              <a:gd name="T47" fmla="*/ 335 h 2191"/>
              <a:gd name="T48" fmla="*/ 2942 w 4482"/>
              <a:gd name="T49" fmla="*/ 327 h 2191"/>
              <a:gd name="T50" fmla="*/ 2648 w 4482"/>
              <a:gd name="T51" fmla="*/ 424 h 2191"/>
              <a:gd name="T52" fmla="*/ 2452 w 4482"/>
              <a:gd name="T53" fmla="*/ 349 h 2191"/>
              <a:gd name="T54" fmla="*/ 2198 w 4482"/>
              <a:gd name="T55" fmla="*/ 498 h 2191"/>
              <a:gd name="T56" fmla="*/ 2399 w 4482"/>
              <a:gd name="T57" fmla="*/ 453 h 2191"/>
              <a:gd name="T58" fmla="*/ 2225 w 4482"/>
              <a:gd name="T59" fmla="*/ 663 h 2191"/>
              <a:gd name="T60" fmla="*/ 1982 w 4482"/>
              <a:gd name="T61" fmla="*/ 918 h 2191"/>
              <a:gd name="T62" fmla="*/ 2260 w 4482"/>
              <a:gd name="T63" fmla="*/ 839 h 2191"/>
              <a:gd name="T64" fmla="*/ 2470 w 4482"/>
              <a:gd name="T65" fmla="*/ 950 h 2191"/>
              <a:gd name="T66" fmla="*/ 2697 w 4482"/>
              <a:gd name="T67" fmla="*/ 1241 h 2191"/>
              <a:gd name="T68" fmla="*/ 2936 w 4482"/>
              <a:gd name="T69" fmla="*/ 1111 h 2191"/>
              <a:gd name="T70" fmla="*/ 3312 w 4482"/>
              <a:gd name="T71" fmla="*/ 1213 h 2191"/>
              <a:gd name="T72" fmla="*/ 3456 w 4482"/>
              <a:gd name="T73" fmla="*/ 1147 h 2191"/>
              <a:gd name="T74" fmla="*/ 3672 w 4482"/>
              <a:gd name="T75" fmla="*/ 934 h 2191"/>
              <a:gd name="T76" fmla="*/ 3883 w 4482"/>
              <a:gd name="T77" fmla="*/ 688 h 2191"/>
              <a:gd name="T78" fmla="*/ 2061 w 4482"/>
              <a:gd name="T79" fmla="*/ 641 h 2191"/>
              <a:gd name="T80" fmla="*/ 2017 w 4482"/>
              <a:gd name="T81" fmla="*/ 670 h 2191"/>
              <a:gd name="T82" fmla="*/ 1886 w 4482"/>
              <a:gd name="T83" fmla="*/ 1167 h 2191"/>
              <a:gd name="T84" fmla="*/ 2525 w 4482"/>
              <a:gd name="T85" fmla="*/ 1675 h 2191"/>
              <a:gd name="T86" fmla="*/ 1205 w 4482"/>
              <a:gd name="T87" fmla="*/ 2174 h 2191"/>
              <a:gd name="T88" fmla="*/ 1460 w 4482"/>
              <a:gd name="T89" fmla="*/ 1823 h 2191"/>
              <a:gd name="T90" fmla="*/ 1458 w 4482"/>
              <a:gd name="T91" fmla="*/ 1380 h 2191"/>
              <a:gd name="T92" fmla="*/ 1079 w 4482"/>
              <a:gd name="T93" fmla="*/ 1468 h 2191"/>
              <a:gd name="T94" fmla="*/ 1169 w 4482"/>
              <a:gd name="T95" fmla="*/ 2023 h 2191"/>
              <a:gd name="T96" fmla="*/ 1303 w 4482"/>
              <a:gd name="T97" fmla="*/ 736 h 2191"/>
              <a:gd name="T98" fmla="*/ 1856 w 4482"/>
              <a:gd name="T99" fmla="*/ 206 h 2191"/>
              <a:gd name="T100" fmla="*/ 1698 w 4482"/>
              <a:gd name="T101" fmla="*/ 58 h 2191"/>
              <a:gd name="T102" fmla="*/ 1489 w 4482"/>
              <a:gd name="T103" fmla="*/ 40 h 2191"/>
              <a:gd name="T104" fmla="*/ 1278 w 4482"/>
              <a:gd name="T105" fmla="*/ 88 h 2191"/>
              <a:gd name="T106" fmla="*/ 1291 w 4482"/>
              <a:gd name="T107" fmla="*/ 212 h 2191"/>
              <a:gd name="T108" fmla="*/ 1446 w 4482"/>
              <a:gd name="T109" fmla="*/ 447 h 2191"/>
              <a:gd name="T110" fmla="*/ 1209 w 4482"/>
              <a:gd name="T111" fmla="*/ 114 h 2191"/>
              <a:gd name="T112" fmla="*/ 976 w 4482"/>
              <a:gd name="T113" fmla="*/ 90 h 2191"/>
              <a:gd name="T114" fmla="*/ 789 w 4482"/>
              <a:gd name="T115" fmla="*/ 205 h 2191"/>
              <a:gd name="T116" fmla="*/ 593 w 4482"/>
              <a:gd name="T117" fmla="*/ 219 h 2191"/>
              <a:gd name="T118" fmla="*/ 544 w 4482"/>
              <a:gd name="T119" fmla="*/ 814 h 2191"/>
              <a:gd name="T120" fmla="*/ 1128 w 4482"/>
              <a:gd name="T121" fmla="*/ 970 h 2191"/>
              <a:gd name="T122" fmla="*/ 1024 w 4482"/>
              <a:gd name="T123" fmla="*/ 449 h 2191"/>
              <a:gd name="T124" fmla="*/ 935 w 4482"/>
              <a:gd name="T125" fmla="*/ 341 h 21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4482" h="2191">
                <a:moveTo>
                  <a:pt x="1088" y="520"/>
                </a:moveTo>
                <a:cubicBezTo>
                  <a:pt x="1099" y="515"/>
                  <a:pt x="1099" y="515"/>
                  <a:pt x="1099" y="515"/>
                </a:cubicBezTo>
                <a:cubicBezTo>
                  <a:pt x="1109" y="517"/>
                  <a:pt x="1109" y="517"/>
                  <a:pt x="1109" y="517"/>
                </a:cubicBezTo>
                <a:cubicBezTo>
                  <a:pt x="1110" y="520"/>
                  <a:pt x="1110" y="522"/>
                  <a:pt x="1111" y="526"/>
                </a:cubicBezTo>
                <a:cubicBezTo>
                  <a:pt x="1111" y="531"/>
                  <a:pt x="1111" y="531"/>
                  <a:pt x="1111" y="531"/>
                </a:cubicBezTo>
                <a:cubicBezTo>
                  <a:pt x="1105" y="534"/>
                  <a:pt x="1105" y="534"/>
                  <a:pt x="1105" y="534"/>
                </a:cubicBezTo>
                <a:cubicBezTo>
                  <a:pt x="1092" y="534"/>
                  <a:pt x="1092" y="534"/>
                  <a:pt x="1092" y="534"/>
                </a:cubicBezTo>
                <a:lnTo>
                  <a:pt x="1088" y="520"/>
                </a:lnTo>
                <a:close/>
                <a:moveTo>
                  <a:pt x="1055" y="523"/>
                </a:moveTo>
                <a:cubicBezTo>
                  <a:pt x="1060" y="523"/>
                  <a:pt x="1063" y="521"/>
                  <a:pt x="1068" y="518"/>
                </a:cubicBezTo>
                <a:cubicBezTo>
                  <a:pt x="1070" y="517"/>
                  <a:pt x="1070" y="514"/>
                  <a:pt x="1072" y="513"/>
                </a:cubicBezTo>
                <a:cubicBezTo>
                  <a:pt x="1070" y="507"/>
                  <a:pt x="1070" y="507"/>
                  <a:pt x="1070" y="507"/>
                </a:cubicBezTo>
                <a:cubicBezTo>
                  <a:pt x="1068" y="508"/>
                  <a:pt x="1067" y="510"/>
                  <a:pt x="1065" y="511"/>
                </a:cubicBezTo>
                <a:cubicBezTo>
                  <a:pt x="1063" y="512"/>
                  <a:pt x="1061" y="512"/>
                  <a:pt x="1060" y="513"/>
                </a:cubicBezTo>
                <a:cubicBezTo>
                  <a:pt x="1055" y="515"/>
                  <a:pt x="1052" y="517"/>
                  <a:pt x="1048" y="519"/>
                </a:cubicBezTo>
                <a:cubicBezTo>
                  <a:pt x="1050" y="520"/>
                  <a:pt x="1052" y="523"/>
                  <a:pt x="1055" y="523"/>
                </a:cubicBezTo>
                <a:close/>
                <a:moveTo>
                  <a:pt x="1122" y="295"/>
                </a:moveTo>
                <a:cubicBezTo>
                  <a:pt x="1132" y="288"/>
                  <a:pt x="1132" y="288"/>
                  <a:pt x="1132" y="288"/>
                </a:cubicBezTo>
                <a:cubicBezTo>
                  <a:pt x="1147" y="284"/>
                  <a:pt x="1147" y="284"/>
                  <a:pt x="1147" y="284"/>
                </a:cubicBezTo>
                <a:cubicBezTo>
                  <a:pt x="1132" y="274"/>
                  <a:pt x="1132" y="274"/>
                  <a:pt x="1132" y="274"/>
                </a:cubicBezTo>
                <a:cubicBezTo>
                  <a:pt x="1107" y="272"/>
                  <a:pt x="1107" y="272"/>
                  <a:pt x="1107" y="272"/>
                </a:cubicBezTo>
                <a:cubicBezTo>
                  <a:pt x="1090" y="272"/>
                  <a:pt x="1090" y="272"/>
                  <a:pt x="1090" y="272"/>
                </a:cubicBezTo>
                <a:cubicBezTo>
                  <a:pt x="1092" y="284"/>
                  <a:pt x="1092" y="284"/>
                  <a:pt x="1092" y="284"/>
                </a:cubicBezTo>
                <a:cubicBezTo>
                  <a:pt x="1096" y="293"/>
                  <a:pt x="1096" y="293"/>
                  <a:pt x="1096" y="293"/>
                </a:cubicBezTo>
                <a:lnTo>
                  <a:pt x="1122" y="295"/>
                </a:lnTo>
                <a:close/>
                <a:moveTo>
                  <a:pt x="3096" y="1299"/>
                </a:moveTo>
                <a:cubicBezTo>
                  <a:pt x="3095" y="1300"/>
                  <a:pt x="3093" y="1300"/>
                  <a:pt x="3093" y="1301"/>
                </a:cubicBezTo>
                <a:cubicBezTo>
                  <a:pt x="3093" y="1302"/>
                  <a:pt x="3092" y="1302"/>
                  <a:pt x="3092" y="1303"/>
                </a:cubicBezTo>
                <a:cubicBezTo>
                  <a:pt x="3092" y="1304"/>
                  <a:pt x="3093" y="1305"/>
                  <a:pt x="3093" y="1306"/>
                </a:cubicBezTo>
                <a:cubicBezTo>
                  <a:pt x="3093" y="1307"/>
                  <a:pt x="3092" y="1308"/>
                  <a:pt x="3092" y="1309"/>
                </a:cubicBezTo>
                <a:cubicBezTo>
                  <a:pt x="3092" y="1310"/>
                  <a:pt x="3094" y="1310"/>
                  <a:pt x="3094" y="1311"/>
                </a:cubicBezTo>
                <a:cubicBezTo>
                  <a:pt x="3094" y="1312"/>
                  <a:pt x="3093" y="1313"/>
                  <a:pt x="3093" y="1314"/>
                </a:cubicBezTo>
                <a:cubicBezTo>
                  <a:pt x="3093" y="1315"/>
                  <a:pt x="3094" y="1316"/>
                  <a:pt x="3094" y="1317"/>
                </a:cubicBezTo>
                <a:cubicBezTo>
                  <a:pt x="3093" y="1318"/>
                  <a:pt x="3092" y="1318"/>
                  <a:pt x="3092" y="1320"/>
                </a:cubicBezTo>
                <a:cubicBezTo>
                  <a:pt x="3091" y="1322"/>
                  <a:pt x="3091" y="1324"/>
                  <a:pt x="3091" y="1326"/>
                </a:cubicBezTo>
                <a:cubicBezTo>
                  <a:pt x="3091" y="1330"/>
                  <a:pt x="3091" y="1333"/>
                  <a:pt x="3092" y="1336"/>
                </a:cubicBezTo>
                <a:cubicBezTo>
                  <a:pt x="3093" y="1338"/>
                  <a:pt x="3095" y="1339"/>
                  <a:pt x="3097" y="1340"/>
                </a:cubicBezTo>
                <a:cubicBezTo>
                  <a:pt x="3099" y="1340"/>
                  <a:pt x="3099" y="1341"/>
                  <a:pt x="3100" y="1342"/>
                </a:cubicBezTo>
                <a:cubicBezTo>
                  <a:pt x="3102" y="1343"/>
                  <a:pt x="3103" y="1343"/>
                  <a:pt x="3106" y="1343"/>
                </a:cubicBezTo>
                <a:cubicBezTo>
                  <a:pt x="3108" y="1343"/>
                  <a:pt x="3110" y="1342"/>
                  <a:pt x="3113" y="1342"/>
                </a:cubicBezTo>
                <a:cubicBezTo>
                  <a:pt x="3113" y="1340"/>
                  <a:pt x="3113" y="1339"/>
                  <a:pt x="3113" y="1337"/>
                </a:cubicBezTo>
                <a:cubicBezTo>
                  <a:pt x="3113" y="1335"/>
                  <a:pt x="3113" y="1335"/>
                  <a:pt x="3113" y="1334"/>
                </a:cubicBezTo>
                <a:cubicBezTo>
                  <a:pt x="3113" y="1332"/>
                  <a:pt x="3113" y="1332"/>
                  <a:pt x="3113" y="1331"/>
                </a:cubicBezTo>
                <a:cubicBezTo>
                  <a:pt x="3113" y="1329"/>
                  <a:pt x="3112" y="1327"/>
                  <a:pt x="3112" y="1326"/>
                </a:cubicBezTo>
                <a:cubicBezTo>
                  <a:pt x="3112" y="1323"/>
                  <a:pt x="3112" y="1323"/>
                  <a:pt x="3112" y="1323"/>
                </a:cubicBezTo>
                <a:cubicBezTo>
                  <a:pt x="3112" y="1320"/>
                  <a:pt x="3112" y="1320"/>
                  <a:pt x="3112" y="1320"/>
                </a:cubicBezTo>
                <a:cubicBezTo>
                  <a:pt x="3112" y="1319"/>
                  <a:pt x="3110" y="1319"/>
                  <a:pt x="3110" y="1318"/>
                </a:cubicBezTo>
                <a:cubicBezTo>
                  <a:pt x="3109" y="1317"/>
                  <a:pt x="3109" y="1316"/>
                  <a:pt x="3108" y="1315"/>
                </a:cubicBezTo>
                <a:cubicBezTo>
                  <a:pt x="3107" y="1314"/>
                  <a:pt x="3107" y="1313"/>
                  <a:pt x="3107" y="1312"/>
                </a:cubicBezTo>
                <a:cubicBezTo>
                  <a:pt x="3106" y="1311"/>
                  <a:pt x="3105" y="1311"/>
                  <a:pt x="3104" y="1310"/>
                </a:cubicBezTo>
                <a:cubicBezTo>
                  <a:pt x="3103" y="1310"/>
                  <a:pt x="3103" y="1309"/>
                  <a:pt x="3102" y="1308"/>
                </a:cubicBezTo>
                <a:cubicBezTo>
                  <a:pt x="3101" y="1307"/>
                  <a:pt x="3100" y="1306"/>
                  <a:pt x="3100" y="1305"/>
                </a:cubicBezTo>
                <a:cubicBezTo>
                  <a:pt x="3100" y="1303"/>
                  <a:pt x="3100" y="1302"/>
                  <a:pt x="3099" y="1299"/>
                </a:cubicBezTo>
                <a:lnTo>
                  <a:pt x="3096" y="1299"/>
                </a:lnTo>
                <a:close/>
                <a:moveTo>
                  <a:pt x="3900" y="1962"/>
                </a:moveTo>
                <a:cubicBezTo>
                  <a:pt x="3901" y="1964"/>
                  <a:pt x="3902" y="1965"/>
                  <a:pt x="3903" y="1967"/>
                </a:cubicBezTo>
                <a:cubicBezTo>
                  <a:pt x="3903" y="1968"/>
                  <a:pt x="3903" y="1969"/>
                  <a:pt x="3903" y="1970"/>
                </a:cubicBezTo>
                <a:cubicBezTo>
                  <a:pt x="3903" y="1973"/>
                  <a:pt x="3903" y="1973"/>
                  <a:pt x="3903" y="1973"/>
                </a:cubicBezTo>
                <a:cubicBezTo>
                  <a:pt x="3903" y="1974"/>
                  <a:pt x="3903" y="1974"/>
                  <a:pt x="3904" y="1975"/>
                </a:cubicBezTo>
                <a:cubicBezTo>
                  <a:pt x="3905" y="1976"/>
                  <a:pt x="3905" y="1977"/>
                  <a:pt x="3906" y="1978"/>
                </a:cubicBezTo>
                <a:cubicBezTo>
                  <a:pt x="3907" y="1978"/>
                  <a:pt x="3908" y="1978"/>
                  <a:pt x="3909" y="1979"/>
                </a:cubicBezTo>
                <a:cubicBezTo>
                  <a:pt x="3911" y="1980"/>
                  <a:pt x="3913" y="1982"/>
                  <a:pt x="3914" y="1984"/>
                </a:cubicBezTo>
                <a:cubicBezTo>
                  <a:pt x="3914" y="1984"/>
                  <a:pt x="3914" y="1985"/>
                  <a:pt x="3914" y="1986"/>
                </a:cubicBezTo>
                <a:cubicBezTo>
                  <a:pt x="3915" y="1987"/>
                  <a:pt x="3916" y="1988"/>
                  <a:pt x="3916" y="1989"/>
                </a:cubicBezTo>
                <a:cubicBezTo>
                  <a:pt x="3918" y="1991"/>
                  <a:pt x="3919" y="1992"/>
                  <a:pt x="3920" y="1994"/>
                </a:cubicBezTo>
                <a:cubicBezTo>
                  <a:pt x="3921" y="1996"/>
                  <a:pt x="3921" y="1998"/>
                  <a:pt x="3923" y="1999"/>
                </a:cubicBezTo>
                <a:cubicBezTo>
                  <a:pt x="3923" y="2000"/>
                  <a:pt x="3924" y="2000"/>
                  <a:pt x="3926" y="2000"/>
                </a:cubicBezTo>
                <a:cubicBezTo>
                  <a:pt x="3932" y="2000"/>
                  <a:pt x="3932" y="2000"/>
                  <a:pt x="3932" y="2000"/>
                </a:cubicBezTo>
                <a:cubicBezTo>
                  <a:pt x="3932" y="1997"/>
                  <a:pt x="3932" y="1995"/>
                  <a:pt x="3932" y="1992"/>
                </a:cubicBezTo>
                <a:cubicBezTo>
                  <a:pt x="3932" y="1992"/>
                  <a:pt x="3932" y="1991"/>
                  <a:pt x="3932" y="1991"/>
                </a:cubicBezTo>
                <a:cubicBezTo>
                  <a:pt x="3942" y="1991"/>
                  <a:pt x="3942" y="1991"/>
                  <a:pt x="3942" y="1991"/>
                </a:cubicBezTo>
                <a:cubicBezTo>
                  <a:pt x="3942" y="1984"/>
                  <a:pt x="3942" y="1984"/>
                  <a:pt x="3942" y="1984"/>
                </a:cubicBezTo>
                <a:cubicBezTo>
                  <a:pt x="3942" y="1982"/>
                  <a:pt x="3940" y="1981"/>
                  <a:pt x="3940" y="1979"/>
                </a:cubicBezTo>
                <a:cubicBezTo>
                  <a:pt x="3940" y="1978"/>
                  <a:pt x="3941" y="1977"/>
                  <a:pt x="3942" y="1976"/>
                </a:cubicBezTo>
                <a:cubicBezTo>
                  <a:pt x="3942" y="1976"/>
                  <a:pt x="3944" y="1976"/>
                  <a:pt x="3944" y="1976"/>
                </a:cubicBezTo>
                <a:cubicBezTo>
                  <a:pt x="3945" y="1975"/>
                  <a:pt x="3947" y="1974"/>
                  <a:pt x="3947" y="1973"/>
                </a:cubicBezTo>
                <a:cubicBezTo>
                  <a:pt x="3947" y="1972"/>
                  <a:pt x="3947" y="1972"/>
                  <a:pt x="3947" y="1971"/>
                </a:cubicBezTo>
                <a:cubicBezTo>
                  <a:pt x="3947" y="1970"/>
                  <a:pt x="3947" y="1969"/>
                  <a:pt x="3947" y="1968"/>
                </a:cubicBezTo>
                <a:cubicBezTo>
                  <a:pt x="3947" y="1967"/>
                  <a:pt x="3946" y="1966"/>
                  <a:pt x="3946" y="1965"/>
                </a:cubicBezTo>
                <a:cubicBezTo>
                  <a:pt x="3946" y="1964"/>
                  <a:pt x="3947" y="1964"/>
                  <a:pt x="3947" y="1963"/>
                </a:cubicBezTo>
                <a:cubicBezTo>
                  <a:pt x="3931" y="1963"/>
                  <a:pt x="3931" y="1963"/>
                  <a:pt x="3931" y="1963"/>
                </a:cubicBezTo>
                <a:cubicBezTo>
                  <a:pt x="3930" y="1963"/>
                  <a:pt x="3930" y="1964"/>
                  <a:pt x="3929" y="1964"/>
                </a:cubicBezTo>
                <a:cubicBezTo>
                  <a:pt x="3928" y="1964"/>
                  <a:pt x="3927" y="1964"/>
                  <a:pt x="3925" y="1964"/>
                </a:cubicBezTo>
                <a:cubicBezTo>
                  <a:pt x="3924" y="1964"/>
                  <a:pt x="3924" y="1965"/>
                  <a:pt x="3923" y="1965"/>
                </a:cubicBezTo>
                <a:cubicBezTo>
                  <a:pt x="3922" y="1965"/>
                  <a:pt x="3921" y="1965"/>
                  <a:pt x="3920" y="1965"/>
                </a:cubicBezTo>
                <a:cubicBezTo>
                  <a:pt x="3919" y="1964"/>
                  <a:pt x="3919" y="1963"/>
                  <a:pt x="3918" y="1962"/>
                </a:cubicBezTo>
                <a:cubicBezTo>
                  <a:pt x="3917" y="1961"/>
                  <a:pt x="3916" y="1961"/>
                  <a:pt x="3916" y="1960"/>
                </a:cubicBezTo>
                <a:cubicBezTo>
                  <a:pt x="3915" y="1959"/>
                  <a:pt x="3914" y="1958"/>
                  <a:pt x="3914" y="1958"/>
                </a:cubicBezTo>
                <a:cubicBezTo>
                  <a:pt x="3913" y="1956"/>
                  <a:pt x="3912" y="1955"/>
                  <a:pt x="3910" y="1955"/>
                </a:cubicBezTo>
                <a:cubicBezTo>
                  <a:pt x="3909" y="1955"/>
                  <a:pt x="3907" y="1955"/>
                  <a:pt x="3906" y="1956"/>
                </a:cubicBezTo>
                <a:cubicBezTo>
                  <a:pt x="3905" y="1956"/>
                  <a:pt x="3904" y="1955"/>
                  <a:pt x="3903" y="1956"/>
                </a:cubicBezTo>
                <a:cubicBezTo>
                  <a:pt x="3902" y="1957"/>
                  <a:pt x="3902" y="1958"/>
                  <a:pt x="3902" y="1959"/>
                </a:cubicBezTo>
                <a:cubicBezTo>
                  <a:pt x="3902" y="1960"/>
                  <a:pt x="3900" y="1961"/>
                  <a:pt x="3900" y="1962"/>
                </a:cubicBezTo>
                <a:close/>
                <a:moveTo>
                  <a:pt x="3940" y="1943"/>
                </a:moveTo>
                <a:cubicBezTo>
                  <a:pt x="3940" y="1944"/>
                  <a:pt x="3940" y="1945"/>
                  <a:pt x="3940" y="1946"/>
                </a:cubicBezTo>
                <a:cubicBezTo>
                  <a:pt x="3941" y="1947"/>
                  <a:pt x="3940" y="1948"/>
                  <a:pt x="3940" y="1948"/>
                </a:cubicBezTo>
                <a:cubicBezTo>
                  <a:pt x="3941" y="1949"/>
                  <a:pt x="3942" y="1950"/>
                  <a:pt x="3943" y="1950"/>
                </a:cubicBezTo>
                <a:cubicBezTo>
                  <a:pt x="3944" y="1951"/>
                  <a:pt x="3945" y="1950"/>
                  <a:pt x="3946" y="1950"/>
                </a:cubicBezTo>
                <a:cubicBezTo>
                  <a:pt x="3946" y="1951"/>
                  <a:pt x="3946" y="1952"/>
                  <a:pt x="3946" y="1953"/>
                </a:cubicBezTo>
                <a:cubicBezTo>
                  <a:pt x="3947" y="1954"/>
                  <a:pt x="3947" y="1955"/>
                  <a:pt x="3947" y="1956"/>
                </a:cubicBezTo>
                <a:cubicBezTo>
                  <a:pt x="3952" y="1956"/>
                  <a:pt x="3952" y="1956"/>
                  <a:pt x="3952" y="1956"/>
                </a:cubicBezTo>
                <a:cubicBezTo>
                  <a:pt x="3952" y="1951"/>
                  <a:pt x="3952" y="1951"/>
                  <a:pt x="3952" y="1951"/>
                </a:cubicBezTo>
                <a:cubicBezTo>
                  <a:pt x="3952" y="1949"/>
                  <a:pt x="3952" y="1949"/>
                  <a:pt x="3951" y="1948"/>
                </a:cubicBezTo>
                <a:cubicBezTo>
                  <a:pt x="3950" y="1947"/>
                  <a:pt x="3949" y="1947"/>
                  <a:pt x="3948" y="1946"/>
                </a:cubicBezTo>
                <a:cubicBezTo>
                  <a:pt x="3948" y="1945"/>
                  <a:pt x="3947" y="1945"/>
                  <a:pt x="3946" y="1944"/>
                </a:cubicBezTo>
                <a:cubicBezTo>
                  <a:pt x="3946" y="1943"/>
                  <a:pt x="3946" y="1942"/>
                  <a:pt x="3946" y="1941"/>
                </a:cubicBezTo>
                <a:cubicBezTo>
                  <a:pt x="3945" y="1941"/>
                  <a:pt x="3944" y="1941"/>
                  <a:pt x="3943" y="1941"/>
                </a:cubicBezTo>
                <a:cubicBezTo>
                  <a:pt x="3942" y="1941"/>
                  <a:pt x="3941" y="1943"/>
                  <a:pt x="3940" y="1943"/>
                </a:cubicBezTo>
                <a:close/>
                <a:moveTo>
                  <a:pt x="3893" y="1940"/>
                </a:moveTo>
                <a:cubicBezTo>
                  <a:pt x="3892" y="1940"/>
                  <a:pt x="3891" y="1940"/>
                  <a:pt x="3890" y="1941"/>
                </a:cubicBezTo>
                <a:cubicBezTo>
                  <a:pt x="3889" y="1942"/>
                  <a:pt x="3889" y="1943"/>
                  <a:pt x="3889" y="1944"/>
                </a:cubicBezTo>
                <a:cubicBezTo>
                  <a:pt x="3889" y="1947"/>
                  <a:pt x="3891" y="1949"/>
                  <a:pt x="3893" y="1952"/>
                </a:cubicBezTo>
                <a:cubicBezTo>
                  <a:pt x="3895" y="1951"/>
                  <a:pt x="3895" y="1951"/>
                  <a:pt x="3895" y="1951"/>
                </a:cubicBezTo>
                <a:cubicBezTo>
                  <a:pt x="3895" y="1941"/>
                  <a:pt x="3895" y="1941"/>
                  <a:pt x="3895" y="1941"/>
                </a:cubicBezTo>
                <a:cubicBezTo>
                  <a:pt x="3894" y="1941"/>
                  <a:pt x="3894" y="1940"/>
                  <a:pt x="3893" y="1940"/>
                </a:cubicBezTo>
                <a:close/>
                <a:moveTo>
                  <a:pt x="4206" y="2047"/>
                </a:moveTo>
                <a:cubicBezTo>
                  <a:pt x="4206" y="2047"/>
                  <a:pt x="4206" y="2046"/>
                  <a:pt x="4207" y="2046"/>
                </a:cubicBezTo>
                <a:cubicBezTo>
                  <a:pt x="4208" y="2045"/>
                  <a:pt x="4209" y="2045"/>
                  <a:pt x="4209" y="2044"/>
                </a:cubicBezTo>
                <a:cubicBezTo>
                  <a:pt x="4210" y="2044"/>
                  <a:pt x="4210" y="2042"/>
                  <a:pt x="4211" y="2042"/>
                </a:cubicBezTo>
                <a:cubicBezTo>
                  <a:pt x="4212" y="2041"/>
                  <a:pt x="4212" y="2041"/>
                  <a:pt x="4213" y="2040"/>
                </a:cubicBezTo>
                <a:cubicBezTo>
                  <a:pt x="4216" y="2039"/>
                  <a:pt x="4218" y="2040"/>
                  <a:pt x="4221" y="2040"/>
                </a:cubicBezTo>
                <a:cubicBezTo>
                  <a:pt x="4221" y="2037"/>
                  <a:pt x="4221" y="2036"/>
                  <a:pt x="4222" y="2033"/>
                </a:cubicBezTo>
                <a:cubicBezTo>
                  <a:pt x="4222" y="2032"/>
                  <a:pt x="4223" y="2032"/>
                  <a:pt x="4224" y="2031"/>
                </a:cubicBezTo>
                <a:cubicBezTo>
                  <a:pt x="4225" y="2029"/>
                  <a:pt x="4227" y="2028"/>
                  <a:pt x="4229" y="2026"/>
                </a:cubicBezTo>
                <a:cubicBezTo>
                  <a:pt x="4230" y="2025"/>
                  <a:pt x="4231" y="2025"/>
                  <a:pt x="4232" y="2023"/>
                </a:cubicBezTo>
                <a:cubicBezTo>
                  <a:pt x="4232" y="2022"/>
                  <a:pt x="4233" y="2020"/>
                  <a:pt x="4233" y="2018"/>
                </a:cubicBezTo>
                <a:cubicBezTo>
                  <a:pt x="4233" y="2016"/>
                  <a:pt x="4234" y="2015"/>
                  <a:pt x="4234" y="2013"/>
                </a:cubicBezTo>
                <a:cubicBezTo>
                  <a:pt x="4235" y="2012"/>
                  <a:pt x="4235" y="2011"/>
                  <a:pt x="4236" y="2010"/>
                </a:cubicBezTo>
                <a:cubicBezTo>
                  <a:pt x="4236" y="2010"/>
                  <a:pt x="4236" y="2009"/>
                  <a:pt x="4236" y="2008"/>
                </a:cubicBezTo>
                <a:cubicBezTo>
                  <a:pt x="4237" y="2007"/>
                  <a:pt x="4238" y="2006"/>
                  <a:pt x="4239" y="2006"/>
                </a:cubicBezTo>
                <a:cubicBezTo>
                  <a:pt x="4240" y="2005"/>
                  <a:pt x="4242" y="2004"/>
                  <a:pt x="4244" y="2003"/>
                </a:cubicBezTo>
                <a:cubicBezTo>
                  <a:pt x="4245" y="2003"/>
                  <a:pt x="4246" y="2003"/>
                  <a:pt x="4247" y="2003"/>
                </a:cubicBezTo>
                <a:cubicBezTo>
                  <a:pt x="4250" y="2003"/>
                  <a:pt x="4251" y="2003"/>
                  <a:pt x="4254" y="2003"/>
                </a:cubicBezTo>
                <a:cubicBezTo>
                  <a:pt x="4255" y="2003"/>
                  <a:pt x="4256" y="2003"/>
                  <a:pt x="4257" y="2003"/>
                </a:cubicBezTo>
                <a:cubicBezTo>
                  <a:pt x="4257" y="2002"/>
                  <a:pt x="4256" y="2001"/>
                  <a:pt x="4256" y="2000"/>
                </a:cubicBezTo>
                <a:cubicBezTo>
                  <a:pt x="4255" y="1999"/>
                  <a:pt x="4253" y="1998"/>
                  <a:pt x="4253" y="1997"/>
                </a:cubicBezTo>
                <a:cubicBezTo>
                  <a:pt x="4253" y="1994"/>
                  <a:pt x="4255" y="1992"/>
                  <a:pt x="4256" y="1990"/>
                </a:cubicBezTo>
                <a:cubicBezTo>
                  <a:pt x="4258" y="1988"/>
                  <a:pt x="4259" y="1987"/>
                  <a:pt x="4262" y="1986"/>
                </a:cubicBezTo>
                <a:cubicBezTo>
                  <a:pt x="4262" y="1986"/>
                  <a:pt x="4263" y="1986"/>
                  <a:pt x="4264" y="1986"/>
                </a:cubicBezTo>
                <a:cubicBezTo>
                  <a:pt x="4265" y="1985"/>
                  <a:pt x="4265" y="1984"/>
                  <a:pt x="4266" y="1983"/>
                </a:cubicBezTo>
                <a:cubicBezTo>
                  <a:pt x="4267" y="1982"/>
                  <a:pt x="4269" y="1982"/>
                  <a:pt x="4269" y="1980"/>
                </a:cubicBezTo>
                <a:cubicBezTo>
                  <a:pt x="4269" y="1980"/>
                  <a:pt x="4269" y="1979"/>
                  <a:pt x="4269" y="1978"/>
                </a:cubicBezTo>
                <a:cubicBezTo>
                  <a:pt x="4269" y="1977"/>
                  <a:pt x="4269" y="1976"/>
                  <a:pt x="4269" y="1975"/>
                </a:cubicBezTo>
                <a:cubicBezTo>
                  <a:pt x="4269" y="1974"/>
                  <a:pt x="4270" y="1974"/>
                  <a:pt x="4270" y="1973"/>
                </a:cubicBezTo>
                <a:cubicBezTo>
                  <a:pt x="4270" y="1965"/>
                  <a:pt x="4270" y="1965"/>
                  <a:pt x="4270" y="1965"/>
                </a:cubicBezTo>
                <a:cubicBezTo>
                  <a:pt x="4267" y="1965"/>
                  <a:pt x="4266" y="1965"/>
                  <a:pt x="4263" y="1965"/>
                </a:cubicBezTo>
                <a:cubicBezTo>
                  <a:pt x="4261" y="1965"/>
                  <a:pt x="4259" y="1965"/>
                  <a:pt x="4258" y="1964"/>
                </a:cubicBezTo>
                <a:cubicBezTo>
                  <a:pt x="4257" y="1964"/>
                  <a:pt x="4257" y="1962"/>
                  <a:pt x="4257" y="1961"/>
                </a:cubicBezTo>
                <a:cubicBezTo>
                  <a:pt x="4257" y="1961"/>
                  <a:pt x="4256" y="1960"/>
                  <a:pt x="4256" y="1959"/>
                </a:cubicBezTo>
                <a:cubicBezTo>
                  <a:pt x="4255" y="1958"/>
                  <a:pt x="4254" y="1958"/>
                  <a:pt x="4253" y="1957"/>
                </a:cubicBezTo>
                <a:cubicBezTo>
                  <a:pt x="4252" y="1956"/>
                  <a:pt x="4251" y="1956"/>
                  <a:pt x="4249" y="1956"/>
                </a:cubicBezTo>
                <a:cubicBezTo>
                  <a:pt x="4247" y="1956"/>
                  <a:pt x="4245" y="1956"/>
                  <a:pt x="4243" y="1956"/>
                </a:cubicBezTo>
                <a:cubicBezTo>
                  <a:pt x="4243" y="1969"/>
                  <a:pt x="4243" y="1969"/>
                  <a:pt x="4243" y="1969"/>
                </a:cubicBezTo>
                <a:cubicBezTo>
                  <a:pt x="4237" y="1971"/>
                  <a:pt x="4237" y="1971"/>
                  <a:pt x="4237" y="1971"/>
                </a:cubicBezTo>
                <a:cubicBezTo>
                  <a:pt x="4237" y="1972"/>
                  <a:pt x="4236" y="1972"/>
                  <a:pt x="4235" y="1973"/>
                </a:cubicBezTo>
                <a:cubicBezTo>
                  <a:pt x="4234" y="1973"/>
                  <a:pt x="4233" y="1974"/>
                  <a:pt x="4232" y="1974"/>
                </a:cubicBezTo>
                <a:cubicBezTo>
                  <a:pt x="4232" y="1975"/>
                  <a:pt x="4232" y="1976"/>
                  <a:pt x="4232" y="1977"/>
                </a:cubicBezTo>
                <a:cubicBezTo>
                  <a:pt x="4232" y="1980"/>
                  <a:pt x="4233" y="1982"/>
                  <a:pt x="4233" y="1985"/>
                </a:cubicBezTo>
                <a:cubicBezTo>
                  <a:pt x="4233" y="1988"/>
                  <a:pt x="4231" y="1988"/>
                  <a:pt x="4229" y="1990"/>
                </a:cubicBezTo>
                <a:cubicBezTo>
                  <a:pt x="4227" y="1992"/>
                  <a:pt x="4226" y="1994"/>
                  <a:pt x="4224" y="1995"/>
                </a:cubicBezTo>
                <a:cubicBezTo>
                  <a:pt x="4222" y="1996"/>
                  <a:pt x="4220" y="1996"/>
                  <a:pt x="4218" y="1997"/>
                </a:cubicBezTo>
                <a:cubicBezTo>
                  <a:pt x="4216" y="1999"/>
                  <a:pt x="4215" y="2000"/>
                  <a:pt x="4213" y="2001"/>
                </a:cubicBezTo>
                <a:cubicBezTo>
                  <a:pt x="4210" y="2003"/>
                  <a:pt x="4210" y="2003"/>
                  <a:pt x="4210" y="2003"/>
                </a:cubicBezTo>
                <a:cubicBezTo>
                  <a:pt x="4209" y="2003"/>
                  <a:pt x="4208" y="2003"/>
                  <a:pt x="4207" y="2003"/>
                </a:cubicBezTo>
                <a:cubicBezTo>
                  <a:pt x="4206" y="2004"/>
                  <a:pt x="4206" y="2005"/>
                  <a:pt x="4206" y="2006"/>
                </a:cubicBezTo>
                <a:cubicBezTo>
                  <a:pt x="4205" y="2006"/>
                  <a:pt x="4204" y="2007"/>
                  <a:pt x="4203" y="2008"/>
                </a:cubicBezTo>
                <a:cubicBezTo>
                  <a:pt x="4202" y="2008"/>
                  <a:pt x="4202" y="2010"/>
                  <a:pt x="4201" y="2010"/>
                </a:cubicBezTo>
                <a:cubicBezTo>
                  <a:pt x="4200" y="2011"/>
                  <a:pt x="4199" y="2011"/>
                  <a:pt x="4198" y="2011"/>
                </a:cubicBezTo>
                <a:cubicBezTo>
                  <a:pt x="4196" y="2012"/>
                  <a:pt x="4194" y="2012"/>
                  <a:pt x="4192" y="2013"/>
                </a:cubicBezTo>
                <a:cubicBezTo>
                  <a:pt x="4192" y="2014"/>
                  <a:pt x="4192" y="2015"/>
                  <a:pt x="4191" y="2016"/>
                </a:cubicBezTo>
                <a:cubicBezTo>
                  <a:pt x="4190" y="2017"/>
                  <a:pt x="4190" y="2019"/>
                  <a:pt x="4189" y="2021"/>
                </a:cubicBezTo>
                <a:cubicBezTo>
                  <a:pt x="4188" y="2022"/>
                  <a:pt x="4187" y="2022"/>
                  <a:pt x="4186" y="2023"/>
                </a:cubicBezTo>
                <a:cubicBezTo>
                  <a:pt x="4185" y="2023"/>
                  <a:pt x="4184" y="2024"/>
                  <a:pt x="4183" y="2024"/>
                </a:cubicBezTo>
                <a:cubicBezTo>
                  <a:pt x="4182" y="2025"/>
                  <a:pt x="4182" y="2026"/>
                  <a:pt x="4181" y="2026"/>
                </a:cubicBezTo>
                <a:cubicBezTo>
                  <a:pt x="4180" y="2026"/>
                  <a:pt x="4179" y="2026"/>
                  <a:pt x="4178" y="2026"/>
                </a:cubicBezTo>
                <a:cubicBezTo>
                  <a:pt x="4177" y="2026"/>
                  <a:pt x="4176" y="2027"/>
                  <a:pt x="4175" y="2027"/>
                </a:cubicBezTo>
                <a:cubicBezTo>
                  <a:pt x="4175" y="2028"/>
                  <a:pt x="4176" y="2029"/>
                  <a:pt x="4175" y="2029"/>
                </a:cubicBezTo>
                <a:cubicBezTo>
                  <a:pt x="4175" y="2030"/>
                  <a:pt x="4175" y="2031"/>
                  <a:pt x="4175" y="2032"/>
                </a:cubicBezTo>
                <a:cubicBezTo>
                  <a:pt x="4174" y="2033"/>
                  <a:pt x="4173" y="2033"/>
                  <a:pt x="4173" y="2035"/>
                </a:cubicBezTo>
                <a:cubicBezTo>
                  <a:pt x="4173" y="2037"/>
                  <a:pt x="4174" y="2038"/>
                  <a:pt x="4176" y="2039"/>
                </a:cubicBezTo>
                <a:cubicBezTo>
                  <a:pt x="4177" y="2040"/>
                  <a:pt x="4178" y="2040"/>
                  <a:pt x="4179" y="2040"/>
                </a:cubicBezTo>
                <a:cubicBezTo>
                  <a:pt x="4182" y="2041"/>
                  <a:pt x="4184" y="2040"/>
                  <a:pt x="4187" y="2040"/>
                </a:cubicBezTo>
                <a:cubicBezTo>
                  <a:pt x="4189" y="2040"/>
                  <a:pt x="4191" y="2040"/>
                  <a:pt x="4192" y="2041"/>
                </a:cubicBezTo>
                <a:cubicBezTo>
                  <a:pt x="4194" y="2042"/>
                  <a:pt x="4194" y="2042"/>
                  <a:pt x="4195" y="2043"/>
                </a:cubicBezTo>
                <a:cubicBezTo>
                  <a:pt x="4196" y="2044"/>
                  <a:pt x="4196" y="2045"/>
                  <a:pt x="4197" y="2046"/>
                </a:cubicBezTo>
                <a:cubicBezTo>
                  <a:pt x="4199" y="2047"/>
                  <a:pt x="4200" y="2047"/>
                  <a:pt x="4203" y="2047"/>
                </a:cubicBezTo>
                <a:cubicBezTo>
                  <a:pt x="4204" y="2047"/>
                  <a:pt x="4205" y="2047"/>
                  <a:pt x="4206" y="2047"/>
                </a:cubicBezTo>
                <a:close/>
                <a:moveTo>
                  <a:pt x="4189" y="2053"/>
                </a:moveTo>
                <a:cubicBezTo>
                  <a:pt x="4188" y="2054"/>
                  <a:pt x="4189" y="2055"/>
                  <a:pt x="4188" y="2056"/>
                </a:cubicBezTo>
                <a:cubicBezTo>
                  <a:pt x="4187" y="2057"/>
                  <a:pt x="4186" y="2056"/>
                  <a:pt x="4185" y="2056"/>
                </a:cubicBezTo>
                <a:cubicBezTo>
                  <a:pt x="4185" y="2056"/>
                  <a:pt x="4185" y="2058"/>
                  <a:pt x="4185" y="2058"/>
                </a:cubicBezTo>
                <a:cubicBezTo>
                  <a:pt x="4195" y="2058"/>
                  <a:pt x="4195" y="2058"/>
                  <a:pt x="4195" y="2058"/>
                </a:cubicBezTo>
                <a:cubicBezTo>
                  <a:pt x="4195" y="2055"/>
                  <a:pt x="4195" y="2055"/>
                  <a:pt x="4195" y="2055"/>
                </a:cubicBezTo>
                <a:cubicBezTo>
                  <a:pt x="4195" y="2055"/>
                  <a:pt x="4194" y="2054"/>
                  <a:pt x="4194" y="2053"/>
                </a:cubicBezTo>
                <a:cubicBezTo>
                  <a:pt x="4194" y="2054"/>
                  <a:pt x="4190" y="2053"/>
                  <a:pt x="4189" y="2053"/>
                </a:cubicBezTo>
                <a:close/>
                <a:moveTo>
                  <a:pt x="4272" y="1908"/>
                </a:moveTo>
                <a:cubicBezTo>
                  <a:pt x="4272" y="1909"/>
                  <a:pt x="4272" y="1910"/>
                  <a:pt x="4273" y="1911"/>
                </a:cubicBezTo>
                <a:cubicBezTo>
                  <a:pt x="4273" y="1911"/>
                  <a:pt x="4274" y="1912"/>
                  <a:pt x="4274" y="1913"/>
                </a:cubicBezTo>
                <a:cubicBezTo>
                  <a:pt x="4275" y="1914"/>
                  <a:pt x="4276" y="1915"/>
                  <a:pt x="4276" y="1916"/>
                </a:cubicBezTo>
                <a:cubicBezTo>
                  <a:pt x="4276" y="1932"/>
                  <a:pt x="4276" y="1932"/>
                  <a:pt x="4276" y="1932"/>
                </a:cubicBezTo>
                <a:cubicBezTo>
                  <a:pt x="4263" y="1932"/>
                  <a:pt x="4263" y="1932"/>
                  <a:pt x="4263" y="1932"/>
                </a:cubicBezTo>
                <a:cubicBezTo>
                  <a:pt x="4263" y="1935"/>
                  <a:pt x="4262" y="1937"/>
                  <a:pt x="4262" y="1939"/>
                </a:cubicBezTo>
                <a:cubicBezTo>
                  <a:pt x="4262" y="1940"/>
                  <a:pt x="4263" y="1941"/>
                  <a:pt x="4263" y="1942"/>
                </a:cubicBezTo>
                <a:cubicBezTo>
                  <a:pt x="4263" y="1945"/>
                  <a:pt x="4263" y="1945"/>
                  <a:pt x="4263" y="1945"/>
                </a:cubicBezTo>
                <a:cubicBezTo>
                  <a:pt x="4280" y="1945"/>
                  <a:pt x="4280" y="1945"/>
                  <a:pt x="4280" y="1945"/>
                </a:cubicBezTo>
                <a:cubicBezTo>
                  <a:pt x="4280" y="1966"/>
                  <a:pt x="4280" y="1966"/>
                  <a:pt x="4280" y="1966"/>
                </a:cubicBezTo>
                <a:cubicBezTo>
                  <a:pt x="4291" y="1966"/>
                  <a:pt x="4291" y="1966"/>
                  <a:pt x="4291" y="1966"/>
                </a:cubicBezTo>
                <a:cubicBezTo>
                  <a:pt x="4291" y="1963"/>
                  <a:pt x="4291" y="1961"/>
                  <a:pt x="4292" y="1959"/>
                </a:cubicBezTo>
                <a:cubicBezTo>
                  <a:pt x="4293" y="1958"/>
                  <a:pt x="4294" y="1958"/>
                  <a:pt x="4295" y="1957"/>
                </a:cubicBezTo>
                <a:cubicBezTo>
                  <a:pt x="4296" y="1956"/>
                  <a:pt x="4297" y="1956"/>
                  <a:pt x="4298" y="1955"/>
                </a:cubicBezTo>
                <a:cubicBezTo>
                  <a:pt x="4298" y="1954"/>
                  <a:pt x="4300" y="1954"/>
                  <a:pt x="4300" y="1953"/>
                </a:cubicBezTo>
                <a:cubicBezTo>
                  <a:pt x="4301" y="1952"/>
                  <a:pt x="4301" y="1951"/>
                  <a:pt x="4301" y="1950"/>
                </a:cubicBezTo>
                <a:cubicBezTo>
                  <a:pt x="4302" y="1948"/>
                  <a:pt x="4303" y="1947"/>
                  <a:pt x="4303" y="1945"/>
                </a:cubicBezTo>
                <a:cubicBezTo>
                  <a:pt x="4304" y="1944"/>
                  <a:pt x="4305" y="1943"/>
                  <a:pt x="4305" y="1943"/>
                </a:cubicBezTo>
                <a:cubicBezTo>
                  <a:pt x="4305" y="1941"/>
                  <a:pt x="4305" y="1939"/>
                  <a:pt x="4305" y="1937"/>
                </a:cubicBezTo>
                <a:cubicBezTo>
                  <a:pt x="4314" y="1937"/>
                  <a:pt x="4314" y="1937"/>
                  <a:pt x="4314" y="1937"/>
                </a:cubicBezTo>
                <a:cubicBezTo>
                  <a:pt x="4314" y="1936"/>
                  <a:pt x="4314" y="1935"/>
                  <a:pt x="4314" y="1934"/>
                </a:cubicBezTo>
                <a:cubicBezTo>
                  <a:pt x="4314" y="1933"/>
                  <a:pt x="4315" y="1932"/>
                  <a:pt x="4315" y="1931"/>
                </a:cubicBezTo>
                <a:cubicBezTo>
                  <a:pt x="4316" y="1930"/>
                  <a:pt x="4317" y="1930"/>
                  <a:pt x="4317" y="1929"/>
                </a:cubicBezTo>
                <a:cubicBezTo>
                  <a:pt x="4317" y="1928"/>
                  <a:pt x="4317" y="1927"/>
                  <a:pt x="4317" y="1926"/>
                </a:cubicBezTo>
                <a:cubicBezTo>
                  <a:pt x="4318" y="1925"/>
                  <a:pt x="4318" y="1924"/>
                  <a:pt x="4319" y="1924"/>
                </a:cubicBezTo>
                <a:cubicBezTo>
                  <a:pt x="4320" y="1923"/>
                  <a:pt x="4321" y="1924"/>
                  <a:pt x="4322" y="1924"/>
                </a:cubicBezTo>
                <a:cubicBezTo>
                  <a:pt x="4322" y="1923"/>
                  <a:pt x="4323" y="1922"/>
                  <a:pt x="4323" y="1921"/>
                </a:cubicBezTo>
                <a:cubicBezTo>
                  <a:pt x="4323" y="1920"/>
                  <a:pt x="4322" y="1919"/>
                  <a:pt x="4322" y="1918"/>
                </a:cubicBezTo>
                <a:cubicBezTo>
                  <a:pt x="4322" y="1917"/>
                  <a:pt x="4322" y="1916"/>
                  <a:pt x="4322" y="1915"/>
                </a:cubicBezTo>
                <a:cubicBezTo>
                  <a:pt x="4321" y="1914"/>
                  <a:pt x="4320" y="1912"/>
                  <a:pt x="4318" y="1912"/>
                </a:cubicBezTo>
                <a:cubicBezTo>
                  <a:pt x="4316" y="1912"/>
                  <a:pt x="4315" y="1913"/>
                  <a:pt x="4314" y="1914"/>
                </a:cubicBezTo>
                <a:cubicBezTo>
                  <a:pt x="4313" y="1914"/>
                  <a:pt x="4314" y="1916"/>
                  <a:pt x="4314" y="1916"/>
                </a:cubicBezTo>
                <a:cubicBezTo>
                  <a:pt x="4313" y="1918"/>
                  <a:pt x="4311" y="1917"/>
                  <a:pt x="4310" y="1917"/>
                </a:cubicBezTo>
                <a:cubicBezTo>
                  <a:pt x="4307" y="1917"/>
                  <a:pt x="4305" y="1917"/>
                  <a:pt x="4303" y="1916"/>
                </a:cubicBezTo>
                <a:cubicBezTo>
                  <a:pt x="4300" y="1916"/>
                  <a:pt x="4300" y="1916"/>
                  <a:pt x="4300" y="1916"/>
                </a:cubicBezTo>
                <a:cubicBezTo>
                  <a:pt x="4299" y="1916"/>
                  <a:pt x="4298" y="1916"/>
                  <a:pt x="4297" y="1916"/>
                </a:cubicBezTo>
                <a:cubicBezTo>
                  <a:pt x="4296" y="1916"/>
                  <a:pt x="4295" y="1917"/>
                  <a:pt x="4294" y="1917"/>
                </a:cubicBezTo>
                <a:cubicBezTo>
                  <a:pt x="4294" y="1911"/>
                  <a:pt x="4294" y="1911"/>
                  <a:pt x="4294" y="1911"/>
                </a:cubicBezTo>
                <a:cubicBezTo>
                  <a:pt x="4294" y="1909"/>
                  <a:pt x="4296" y="1908"/>
                  <a:pt x="4296" y="1906"/>
                </a:cubicBezTo>
                <a:cubicBezTo>
                  <a:pt x="4296" y="1904"/>
                  <a:pt x="4293" y="1903"/>
                  <a:pt x="4292" y="1901"/>
                </a:cubicBezTo>
                <a:cubicBezTo>
                  <a:pt x="4291" y="1900"/>
                  <a:pt x="4290" y="1899"/>
                  <a:pt x="4289" y="1898"/>
                </a:cubicBezTo>
                <a:cubicBezTo>
                  <a:pt x="4288" y="1898"/>
                  <a:pt x="4287" y="1898"/>
                  <a:pt x="4286" y="1898"/>
                </a:cubicBezTo>
                <a:cubicBezTo>
                  <a:pt x="4286" y="1899"/>
                  <a:pt x="4285" y="1900"/>
                  <a:pt x="4285" y="1901"/>
                </a:cubicBezTo>
                <a:cubicBezTo>
                  <a:pt x="4284" y="1902"/>
                  <a:pt x="4285" y="1903"/>
                  <a:pt x="4285" y="1903"/>
                </a:cubicBezTo>
                <a:cubicBezTo>
                  <a:pt x="4284" y="1904"/>
                  <a:pt x="4283" y="1905"/>
                  <a:pt x="4283" y="1906"/>
                </a:cubicBezTo>
                <a:cubicBezTo>
                  <a:pt x="4282" y="1905"/>
                  <a:pt x="4281" y="1905"/>
                  <a:pt x="4280" y="1905"/>
                </a:cubicBezTo>
                <a:cubicBezTo>
                  <a:pt x="4279" y="1904"/>
                  <a:pt x="4279" y="1903"/>
                  <a:pt x="4278" y="1902"/>
                </a:cubicBezTo>
                <a:cubicBezTo>
                  <a:pt x="4277" y="1901"/>
                  <a:pt x="4277" y="1900"/>
                  <a:pt x="4277" y="1898"/>
                </a:cubicBezTo>
                <a:cubicBezTo>
                  <a:pt x="4277" y="1897"/>
                  <a:pt x="4277" y="1896"/>
                  <a:pt x="4277" y="1894"/>
                </a:cubicBezTo>
                <a:cubicBezTo>
                  <a:pt x="4277" y="1893"/>
                  <a:pt x="4278" y="1893"/>
                  <a:pt x="4278" y="1892"/>
                </a:cubicBezTo>
                <a:cubicBezTo>
                  <a:pt x="4278" y="1891"/>
                  <a:pt x="4278" y="1890"/>
                  <a:pt x="4277" y="1889"/>
                </a:cubicBezTo>
                <a:cubicBezTo>
                  <a:pt x="4277" y="1888"/>
                  <a:pt x="4275" y="1889"/>
                  <a:pt x="4275" y="1889"/>
                </a:cubicBezTo>
                <a:cubicBezTo>
                  <a:pt x="4274" y="1888"/>
                  <a:pt x="4274" y="1887"/>
                  <a:pt x="4273" y="1886"/>
                </a:cubicBezTo>
                <a:cubicBezTo>
                  <a:pt x="4273" y="1886"/>
                  <a:pt x="4272" y="1885"/>
                  <a:pt x="4271" y="1884"/>
                </a:cubicBezTo>
                <a:cubicBezTo>
                  <a:pt x="4270" y="1884"/>
                  <a:pt x="4270" y="1883"/>
                  <a:pt x="4269" y="1882"/>
                </a:cubicBezTo>
                <a:cubicBezTo>
                  <a:pt x="4269" y="1881"/>
                  <a:pt x="4268" y="1880"/>
                  <a:pt x="4267" y="1879"/>
                </a:cubicBezTo>
                <a:cubicBezTo>
                  <a:pt x="4266" y="1878"/>
                  <a:pt x="4266" y="1877"/>
                  <a:pt x="4265" y="1876"/>
                </a:cubicBezTo>
                <a:cubicBezTo>
                  <a:pt x="4264" y="1875"/>
                  <a:pt x="4264" y="1874"/>
                  <a:pt x="4263" y="1873"/>
                </a:cubicBezTo>
                <a:cubicBezTo>
                  <a:pt x="4262" y="1872"/>
                  <a:pt x="4262" y="1871"/>
                  <a:pt x="4261" y="1871"/>
                </a:cubicBezTo>
                <a:cubicBezTo>
                  <a:pt x="4260" y="1870"/>
                  <a:pt x="4259" y="1870"/>
                  <a:pt x="4257" y="1870"/>
                </a:cubicBezTo>
                <a:cubicBezTo>
                  <a:pt x="4255" y="1870"/>
                  <a:pt x="4254" y="1871"/>
                  <a:pt x="4254" y="1873"/>
                </a:cubicBezTo>
                <a:cubicBezTo>
                  <a:pt x="4254" y="1875"/>
                  <a:pt x="4255" y="1876"/>
                  <a:pt x="4256" y="1878"/>
                </a:cubicBezTo>
                <a:cubicBezTo>
                  <a:pt x="4256" y="1879"/>
                  <a:pt x="4257" y="1880"/>
                  <a:pt x="4257" y="1880"/>
                </a:cubicBezTo>
                <a:cubicBezTo>
                  <a:pt x="4258" y="1883"/>
                  <a:pt x="4259" y="1884"/>
                  <a:pt x="4260" y="1886"/>
                </a:cubicBezTo>
                <a:cubicBezTo>
                  <a:pt x="4262" y="1889"/>
                  <a:pt x="4264" y="1890"/>
                  <a:pt x="4266" y="1892"/>
                </a:cubicBezTo>
                <a:cubicBezTo>
                  <a:pt x="4267" y="1892"/>
                  <a:pt x="4268" y="1892"/>
                  <a:pt x="4269" y="1893"/>
                </a:cubicBezTo>
                <a:cubicBezTo>
                  <a:pt x="4269" y="1894"/>
                  <a:pt x="4270" y="1895"/>
                  <a:pt x="4270" y="1896"/>
                </a:cubicBezTo>
                <a:cubicBezTo>
                  <a:pt x="4270" y="1896"/>
                  <a:pt x="4270" y="1897"/>
                  <a:pt x="4271" y="1898"/>
                </a:cubicBezTo>
                <a:cubicBezTo>
                  <a:pt x="4271" y="1899"/>
                  <a:pt x="4272" y="1900"/>
                  <a:pt x="4273" y="1901"/>
                </a:cubicBezTo>
                <a:cubicBezTo>
                  <a:pt x="4273" y="1903"/>
                  <a:pt x="4272" y="1906"/>
                  <a:pt x="4272" y="1908"/>
                </a:cubicBezTo>
                <a:close/>
                <a:moveTo>
                  <a:pt x="4143" y="1676"/>
                </a:moveTo>
                <a:cubicBezTo>
                  <a:pt x="4143" y="1677"/>
                  <a:pt x="4144" y="1678"/>
                  <a:pt x="4145" y="1679"/>
                </a:cubicBezTo>
                <a:cubicBezTo>
                  <a:pt x="4145" y="1680"/>
                  <a:pt x="4146" y="1681"/>
                  <a:pt x="4146" y="1681"/>
                </a:cubicBezTo>
                <a:cubicBezTo>
                  <a:pt x="4147" y="1682"/>
                  <a:pt x="4148" y="1682"/>
                  <a:pt x="4149" y="1683"/>
                </a:cubicBezTo>
                <a:cubicBezTo>
                  <a:pt x="4150" y="1683"/>
                  <a:pt x="4151" y="1684"/>
                  <a:pt x="4151" y="1685"/>
                </a:cubicBezTo>
                <a:cubicBezTo>
                  <a:pt x="4152" y="1687"/>
                  <a:pt x="4151" y="1689"/>
                  <a:pt x="4151" y="1690"/>
                </a:cubicBezTo>
                <a:cubicBezTo>
                  <a:pt x="4151" y="1692"/>
                  <a:pt x="4153" y="1692"/>
                  <a:pt x="4153" y="1693"/>
                </a:cubicBezTo>
                <a:cubicBezTo>
                  <a:pt x="4154" y="1694"/>
                  <a:pt x="4154" y="1695"/>
                  <a:pt x="4155" y="1696"/>
                </a:cubicBezTo>
                <a:cubicBezTo>
                  <a:pt x="4156" y="1696"/>
                  <a:pt x="4157" y="1697"/>
                  <a:pt x="4158" y="1697"/>
                </a:cubicBezTo>
                <a:cubicBezTo>
                  <a:pt x="4161" y="1699"/>
                  <a:pt x="4163" y="1699"/>
                  <a:pt x="4166" y="1701"/>
                </a:cubicBezTo>
                <a:cubicBezTo>
                  <a:pt x="4168" y="1702"/>
                  <a:pt x="4170" y="1703"/>
                  <a:pt x="4172" y="1704"/>
                </a:cubicBezTo>
                <a:cubicBezTo>
                  <a:pt x="4173" y="1704"/>
                  <a:pt x="4173" y="1705"/>
                  <a:pt x="4174" y="1705"/>
                </a:cubicBezTo>
                <a:cubicBezTo>
                  <a:pt x="4175" y="1705"/>
                  <a:pt x="4176" y="1706"/>
                  <a:pt x="4177" y="1706"/>
                </a:cubicBezTo>
                <a:cubicBezTo>
                  <a:pt x="4183" y="1706"/>
                  <a:pt x="4183" y="1706"/>
                  <a:pt x="4183" y="1706"/>
                </a:cubicBezTo>
                <a:cubicBezTo>
                  <a:pt x="4183" y="1705"/>
                  <a:pt x="4183" y="1704"/>
                  <a:pt x="4183" y="1704"/>
                </a:cubicBezTo>
                <a:cubicBezTo>
                  <a:pt x="4182" y="1702"/>
                  <a:pt x="4181" y="1702"/>
                  <a:pt x="4181" y="1701"/>
                </a:cubicBezTo>
                <a:cubicBezTo>
                  <a:pt x="4180" y="1700"/>
                  <a:pt x="4180" y="1699"/>
                  <a:pt x="4179" y="1698"/>
                </a:cubicBezTo>
                <a:cubicBezTo>
                  <a:pt x="4178" y="1698"/>
                  <a:pt x="4177" y="1698"/>
                  <a:pt x="4176" y="1698"/>
                </a:cubicBezTo>
                <a:cubicBezTo>
                  <a:pt x="4175" y="1697"/>
                  <a:pt x="4174" y="1697"/>
                  <a:pt x="4172" y="1696"/>
                </a:cubicBezTo>
                <a:cubicBezTo>
                  <a:pt x="4171" y="1696"/>
                  <a:pt x="4170" y="1694"/>
                  <a:pt x="4169" y="1693"/>
                </a:cubicBezTo>
                <a:cubicBezTo>
                  <a:pt x="4168" y="1693"/>
                  <a:pt x="4167" y="1693"/>
                  <a:pt x="4166" y="1692"/>
                </a:cubicBezTo>
                <a:cubicBezTo>
                  <a:pt x="4165" y="1692"/>
                  <a:pt x="4164" y="1691"/>
                  <a:pt x="4164" y="1690"/>
                </a:cubicBezTo>
                <a:cubicBezTo>
                  <a:pt x="4164" y="1689"/>
                  <a:pt x="4164" y="1688"/>
                  <a:pt x="4164" y="1687"/>
                </a:cubicBezTo>
                <a:cubicBezTo>
                  <a:pt x="4163" y="1685"/>
                  <a:pt x="4161" y="1683"/>
                  <a:pt x="4159" y="1682"/>
                </a:cubicBezTo>
                <a:cubicBezTo>
                  <a:pt x="4157" y="1680"/>
                  <a:pt x="4156" y="1679"/>
                  <a:pt x="4153" y="1677"/>
                </a:cubicBezTo>
                <a:cubicBezTo>
                  <a:pt x="4152" y="1677"/>
                  <a:pt x="4151" y="1676"/>
                  <a:pt x="4150" y="1675"/>
                </a:cubicBezTo>
                <a:cubicBezTo>
                  <a:pt x="4149" y="1675"/>
                  <a:pt x="4148" y="1676"/>
                  <a:pt x="4147" y="1675"/>
                </a:cubicBezTo>
                <a:lnTo>
                  <a:pt x="4143" y="1676"/>
                </a:lnTo>
                <a:close/>
                <a:moveTo>
                  <a:pt x="3722" y="1560"/>
                </a:moveTo>
                <a:cubicBezTo>
                  <a:pt x="3721" y="1560"/>
                  <a:pt x="3720" y="1560"/>
                  <a:pt x="3719" y="1561"/>
                </a:cubicBezTo>
                <a:cubicBezTo>
                  <a:pt x="3718" y="1562"/>
                  <a:pt x="3716" y="1562"/>
                  <a:pt x="3716" y="1564"/>
                </a:cubicBezTo>
                <a:cubicBezTo>
                  <a:pt x="3716" y="1565"/>
                  <a:pt x="3716" y="1567"/>
                  <a:pt x="3718" y="1568"/>
                </a:cubicBezTo>
                <a:cubicBezTo>
                  <a:pt x="3719" y="1568"/>
                  <a:pt x="3719" y="1568"/>
                  <a:pt x="3720" y="1568"/>
                </a:cubicBezTo>
                <a:cubicBezTo>
                  <a:pt x="3722" y="1568"/>
                  <a:pt x="3722" y="1567"/>
                  <a:pt x="3723" y="1567"/>
                </a:cubicBezTo>
                <a:cubicBezTo>
                  <a:pt x="3725" y="1567"/>
                  <a:pt x="3726" y="1567"/>
                  <a:pt x="3728" y="1566"/>
                </a:cubicBezTo>
                <a:cubicBezTo>
                  <a:pt x="3731" y="1566"/>
                  <a:pt x="3731" y="1566"/>
                  <a:pt x="3731" y="1566"/>
                </a:cubicBezTo>
                <a:cubicBezTo>
                  <a:pt x="3733" y="1566"/>
                  <a:pt x="3734" y="1566"/>
                  <a:pt x="3736" y="1566"/>
                </a:cubicBezTo>
                <a:cubicBezTo>
                  <a:pt x="3736" y="1561"/>
                  <a:pt x="3736" y="1561"/>
                  <a:pt x="3736" y="1561"/>
                </a:cubicBezTo>
                <a:cubicBezTo>
                  <a:pt x="3731" y="1559"/>
                  <a:pt x="3731" y="1559"/>
                  <a:pt x="3731" y="1559"/>
                </a:cubicBezTo>
                <a:cubicBezTo>
                  <a:pt x="3729" y="1560"/>
                  <a:pt x="3727" y="1560"/>
                  <a:pt x="3725" y="1561"/>
                </a:cubicBezTo>
                <a:cubicBezTo>
                  <a:pt x="3723" y="1561"/>
                  <a:pt x="3721" y="1561"/>
                  <a:pt x="3719" y="1561"/>
                </a:cubicBezTo>
                <a:lnTo>
                  <a:pt x="3722" y="1560"/>
                </a:lnTo>
                <a:close/>
                <a:moveTo>
                  <a:pt x="3869" y="1566"/>
                </a:moveTo>
                <a:cubicBezTo>
                  <a:pt x="3869" y="1569"/>
                  <a:pt x="3869" y="1569"/>
                  <a:pt x="3869" y="1569"/>
                </a:cubicBezTo>
                <a:cubicBezTo>
                  <a:pt x="3869" y="1570"/>
                  <a:pt x="3868" y="1571"/>
                  <a:pt x="3867" y="1572"/>
                </a:cubicBezTo>
                <a:cubicBezTo>
                  <a:pt x="3867" y="1573"/>
                  <a:pt x="3866" y="1573"/>
                  <a:pt x="3865" y="1574"/>
                </a:cubicBezTo>
                <a:cubicBezTo>
                  <a:pt x="3864" y="1576"/>
                  <a:pt x="3863" y="1578"/>
                  <a:pt x="3862" y="1580"/>
                </a:cubicBezTo>
                <a:cubicBezTo>
                  <a:pt x="3862" y="1580"/>
                  <a:pt x="3860" y="1581"/>
                  <a:pt x="3860" y="1582"/>
                </a:cubicBezTo>
                <a:cubicBezTo>
                  <a:pt x="3859" y="1584"/>
                  <a:pt x="3859" y="1585"/>
                  <a:pt x="3859" y="1587"/>
                </a:cubicBezTo>
                <a:cubicBezTo>
                  <a:pt x="3859" y="1588"/>
                  <a:pt x="3859" y="1589"/>
                  <a:pt x="3859" y="1590"/>
                </a:cubicBezTo>
                <a:cubicBezTo>
                  <a:pt x="3860" y="1591"/>
                  <a:pt x="3861" y="1591"/>
                  <a:pt x="3861" y="1593"/>
                </a:cubicBezTo>
                <a:cubicBezTo>
                  <a:pt x="3862" y="1594"/>
                  <a:pt x="3861" y="1596"/>
                  <a:pt x="3861" y="1598"/>
                </a:cubicBezTo>
                <a:cubicBezTo>
                  <a:pt x="3861" y="1603"/>
                  <a:pt x="3861" y="1603"/>
                  <a:pt x="3861" y="1603"/>
                </a:cubicBezTo>
                <a:cubicBezTo>
                  <a:pt x="3861" y="1604"/>
                  <a:pt x="3861" y="1606"/>
                  <a:pt x="3861" y="1607"/>
                </a:cubicBezTo>
                <a:cubicBezTo>
                  <a:pt x="3861" y="1608"/>
                  <a:pt x="3860" y="1609"/>
                  <a:pt x="3859" y="1610"/>
                </a:cubicBezTo>
                <a:cubicBezTo>
                  <a:pt x="3859" y="1611"/>
                  <a:pt x="3857" y="1612"/>
                  <a:pt x="3857" y="1613"/>
                </a:cubicBezTo>
                <a:cubicBezTo>
                  <a:pt x="3857" y="1635"/>
                  <a:pt x="3857" y="1635"/>
                  <a:pt x="3857" y="1635"/>
                </a:cubicBezTo>
                <a:cubicBezTo>
                  <a:pt x="3857" y="1636"/>
                  <a:pt x="3857" y="1637"/>
                  <a:pt x="3856" y="1638"/>
                </a:cubicBezTo>
                <a:cubicBezTo>
                  <a:pt x="3856" y="1639"/>
                  <a:pt x="3854" y="1639"/>
                  <a:pt x="3854" y="1640"/>
                </a:cubicBezTo>
                <a:cubicBezTo>
                  <a:pt x="3853" y="1640"/>
                  <a:pt x="3852" y="1642"/>
                  <a:pt x="3851" y="1642"/>
                </a:cubicBezTo>
                <a:cubicBezTo>
                  <a:pt x="3850" y="1643"/>
                  <a:pt x="3849" y="1643"/>
                  <a:pt x="3847" y="1643"/>
                </a:cubicBezTo>
                <a:cubicBezTo>
                  <a:pt x="3844" y="1643"/>
                  <a:pt x="3843" y="1642"/>
                  <a:pt x="3841" y="1642"/>
                </a:cubicBezTo>
                <a:cubicBezTo>
                  <a:pt x="3840" y="1641"/>
                  <a:pt x="3839" y="1642"/>
                  <a:pt x="3838" y="1642"/>
                </a:cubicBezTo>
                <a:cubicBezTo>
                  <a:pt x="3837" y="1641"/>
                  <a:pt x="3836" y="1640"/>
                  <a:pt x="3835" y="1640"/>
                </a:cubicBezTo>
                <a:cubicBezTo>
                  <a:pt x="3834" y="1639"/>
                  <a:pt x="3833" y="1639"/>
                  <a:pt x="3833" y="1638"/>
                </a:cubicBezTo>
                <a:cubicBezTo>
                  <a:pt x="3832" y="1637"/>
                  <a:pt x="3833" y="1636"/>
                  <a:pt x="3833" y="1635"/>
                </a:cubicBezTo>
                <a:cubicBezTo>
                  <a:pt x="3832" y="1634"/>
                  <a:pt x="3831" y="1634"/>
                  <a:pt x="3830" y="1633"/>
                </a:cubicBezTo>
                <a:cubicBezTo>
                  <a:pt x="3827" y="1630"/>
                  <a:pt x="3825" y="1628"/>
                  <a:pt x="3821" y="1627"/>
                </a:cubicBezTo>
                <a:cubicBezTo>
                  <a:pt x="3819" y="1625"/>
                  <a:pt x="3817" y="1625"/>
                  <a:pt x="3814" y="1624"/>
                </a:cubicBezTo>
                <a:cubicBezTo>
                  <a:pt x="3813" y="1624"/>
                  <a:pt x="3812" y="1623"/>
                  <a:pt x="3811" y="1623"/>
                </a:cubicBezTo>
                <a:cubicBezTo>
                  <a:pt x="3809" y="1621"/>
                  <a:pt x="3809" y="1619"/>
                  <a:pt x="3807" y="1617"/>
                </a:cubicBezTo>
                <a:cubicBezTo>
                  <a:pt x="3807" y="1616"/>
                  <a:pt x="3807" y="1615"/>
                  <a:pt x="3806" y="1614"/>
                </a:cubicBezTo>
                <a:cubicBezTo>
                  <a:pt x="3805" y="1614"/>
                  <a:pt x="3804" y="1614"/>
                  <a:pt x="3803" y="1614"/>
                </a:cubicBezTo>
                <a:cubicBezTo>
                  <a:pt x="3802" y="1614"/>
                  <a:pt x="3802" y="1613"/>
                  <a:pt x="3801" y="1613"/>
                </a:cubicBezTo>
                <a:cubicBezTo>
                  <a:pt x="3800" y="1613"/>
                  <a:pt x="3799" y="1614"/>
                  <a:pt x="3797" y="1613"/>
                </a:cubicBezTo>
                <a:cubicBezTo>
                  <a:pt x="3796" y="1613"/>
                  <a:pt x="3796" y="1613"/>
                  <a:pt x="3795" y="1612"/>
                </a:cubicBezTo>
                <a:cubicBezTo>
                  <a:pt x="3794" y="1611"/>
                  <a:pt x="3793" y="1611"/>
                  <a:pt x="3792" y="1610"/>
                </a:cubicBezTo>
                <a:cubicBezTo>
                  <a:pt x="3792" y="1609"/>
                  <a:pt x="3793" y="1609"/>
                  <a:pt x="3793" y="1608"/>
                </a:cubicBezTo>
                <a:cubicBezTo>
                  <a:pt x="3793" y="1607"/>
                  <a:pt x="3792" y="1606"/>
                  <a:pt x="3792" y="1605"/>
                </a:cubicBezTo>
                <a:cubicBezTo>
                  <a:pt x="3792" y="1602"/>
                  <a:pt x="3794" y="1601"/>
                  <a:pt x="3794" y="1598"/>
                </a:cubicBezTo>
                <a:cubicBezTo>
                  <a:pt x="3794" y="1597"/>
                  <a:pt x="3794" y="1597"/>
                  <a:pt x="3794" y="1597"/>
                </a:cubicBezTo>
                <a:cubicBezTo>
                  <a:pt x="3793" y="1596"/>
                  <a:pt x="3792" y="1595"/>
                  <a:pt x="3792" y="1595"/>
                </a:cubicBezTo>
                <a:cubicBezTo>
                  <a:pt x="3792" y="1594"/>
                  <a:pt x="3791" y="1593"/>
                  <a:pt x="3791" y="1592"/>
                </a:cubicBezTo>
                <a:cubicBezTo>
                  <a:pt x="3791" y="1591"/>
                  <a:pt x="3792" y="1590"/>
                  <a:pt x="3792" y="1589"/>
                </a:cubicBezTo>
                <a:cubicBezTo>
                  <a:pt x="3793" y="1588"/>
                  <a:pt x="3794" y="1589"/>
                  <a:pt x="3795" y="1588"/>
                </a:cubicBezTo>
                <a:cubicBezTo>
                  <a:pt x="3795" y="1587"/>
                  <a:pt x="3795" y="1586"/>
                  <a:pt x="3795" y="1585"/>
                </a:cubicBezTo>
                <a:cubicBezTo>
                  <a:pt x="3796" y="1584"/>
                  <a:pt x="3797" y="1584"/>
                  <a:pt x="3797" y="1583"/>
                </a:cubicBezTo>
                <a:cubicBezTo>
                  <a:pt x="3798" y="1582"/>
                  <a:pt x="3799" y="1580"/>
                  <a:pt x="3799" y="1580"/>
                </a:cubicBezTo>
                <a:cubicBezTo>
                  <a:pt x="3801" y="1578"/>
                  <a:pt x="3803" y="1577"/>
                  <a:pt x="3805" y="1575"/>
                </a:cubicBezTo>
                <a:cubicBezTo>
                  <a:pt x="3805" y="1574"/>
                  <a:pt x="3805" y="1573"/>
                  <a:pt x="3805" y="1572"/>
                </a:cubicBezTo>
                <a:cubicBezTo>
                  <a:pt x="3803" y="1572"/>
                  <a:pt x="3803" y="1572"/>
                  <a:pt x="3803" y="1572"/>
                </a:cubicBezTo>
                <a:cubicBezTo>
                  <a:pt x="3801" y="1572"/>
                  <a:pt x="3799" y="1571"/>
                  <a:pt x="3797" y="1571"/>
                </a:cubicBezTo>
                <a:cubicBezTo>
                  <a:pt x="3795" y="1571"/>
                  <a:pt x="3794" y="1570"/>
                  <a:pt x="3792" y="1570"/>
                </a:cubicBezTo>
                <a:cubicBezTo>
                  <a:pt x="3789" y="1570"/>
                  <a:pt x="3789" y="1570"/>
                  <a:pt x="3789" y="1570"/>
                </a:cubicBezTo>
                <a:cubicBezTo>
                  <a:pt x="3786" y="1570"/>
                  <a:pt x="3784" y="1570"/>
                  <a:pt x="3780" y="1570"/>
                </a:cubicBezTo>
                <a:cubicBezTo>
                  <a:pt x="3779" y="1570"/>
                  <a:pt x="3778" y="1569"/>
                  <a:pt x="3777" y="1568"/>
                </a:cubicBezTo>
                <a:cubicBezTo>
                  <a:pt x="3776" y="1568"/>
                  <a:pt x="3776" y="1567"/>
                  <a:pt x="3775" y="1567"/>
                </a:cubicBezTo>
                <a:cubicBezTo>
                  <a:pt x="3774" y="1567"/>
                  <a:pt x="3773" y="1567"/>
                  <a:pt x="3772" y="1567"/>
                </a:cubicBezTo>
                <a:cubicBezTo>
                  <a:pt x="3771" y="1567"/>
                  <a:pt x="3770" y="1567"/>
                  <a:pt x="3769" y="1567"/>
                </a:cubicBezTo>
                <a:cubicBezTo>
                  <a:pt x="3768" y="1567"/>
                  <a:pt x="3768" y="1565"/>
                  <a:pt x="3767" y="1564"/>
                </a:cubicBezTo>
                <a:cubicBezTo>
                  <a:pt x="3766" y="1564"/>
                  <a:pt x="3765" y="1563"/>
                  <a:pt x="3764" y="1563"/>
                </a:cubicBezTo>
                <a:cubicBezTo>
                  <a:pt x="3763" y="1563"/>
                  <a:pt x="3762" y="1563"/>
                  <a:pt x="3762" y="1563"/>
                </a:cubicBezTo>
                <a:cubicBezTo>
                  <a:pt x="3761" y="1563"/>
                  <a:pt x="3760" y="1562"/>
                  <a:pt x="3759" y="1562"/>
                </a:cubicBezTo>
                <a:cubicBezTo>
                  <a:pt x="3758" y="1562"/>
                  <a:pt x="3757" y="1562"/>
                  <a:pt x="3756" y="1561"/>
                </a:cubicBezTo>
                <a:cubicBezTo>
                  <a:pt x="3754" y="1560"/>
                  <a:pt x="3753" y="1558"/>
                  <a:pt x="3751" y="1558"/>
                </a:cubicBezTo>
                <a:cubicBezTo>
                  <a:pt x="3750" y="1558"/>
                  <a:pt x="3749" y="1558"/>
                  <a:pt x="3748" y="1558"/>
                </a:cubicBezTo>
                <a:cubicBezTo>
                  <a:pt x="3746" y="1558"/>
                  <a:pt x="3746" y="1558"/>
                  <a:pt x="3746" y="1558"/>
                </a:cubicBezTo>
                <a:cubicBezTo>
                  <a:pt x="3745" y="1558"/>
                  <a:pt x="3744" y="1559"/>
                  <a:pt x="3743" y="1559"/>
                </a:cubicBezTo>
                <a:cubicBezTo>
                  <a:pt x="3742" y="1559"/>
                  <a:pt x="3742" y="1558"/>
                  <a:pt x="3741" y="1558"/>
                </a:cubicBezTo>
                <a:cubicBezTo>
                  <a:pt x="3741" y="1563"/>
                  <a:pt x="3741" y="1563"/>
                  <a:pt x="3741" y="1563"/>
                </a:cubicBezTo>
                <a:cubicBezTo>
                  <a:pt x="3741" y="1564"/>
                  <a:pt x="3740" y="1565"/>
                  <a:pt x="3741" y="1566"/>
                </a:cubicBezTo>
                <a:cubicBezTo>
                  <a:pt x="3743" y="1567"/>
                  <a:pt x="3745" y="1567"/>
                  <a:pt x="3746" y="1567"/>
                </a:cubicBezTo>
                <a:cubicBezTo>
                  <a:pt x="3748" y="1567"/>
                  <a:pt x="3748" y="1568"/>
                  <a:pt x="3749" y="1568"/>
                </a:cubicBezTo>
                <a:cubicBezTo>
                  <a:pt x="3750" y="1569"/>
                  <a:pt x="3751" y="1569"/>
                  <a:pt x="3752" y="1569"/>
                </a:cubicBezTo>
                <a:cubicBezTo>
                  <a:pt x="3753" y="1570"/>
                  <a:pt x="3751" y="1571"/>
                  <a:pt x="3752" y="1572"/>
                </a:cubicBezTo>
                <a:cubicBezTo>
                  <a:pt x="3751" y="1572"/>
                  <a:pt x="3750" y="1573"/>
                  <a:pt x="3749" y="1573"/>
                </a:cubicBezTo>
                <a:cubicBezTo>
                  <a:pt x="3747" y="1573"/>
                  <a:pt x="3746" y="1573"/>
                  <a:pt x="3743" y="1573"/>
                </a:cubicBezTo>
                <a:cubicBezTo>
                  <a:pt x="3741" y="1573"/>
                  <a:pt x="3740" y="1573"/>
                  <a:pt x="3738" y="1573"/>
                </a:cubicBezTo>
                <a:cubicBezTo>
                  <a:pt x="3737" y="1573"/>
                  <a:pt x="3736" y="1574"/>
                  <a:pt x="3735" y="1574"/>
                </a:cubicBezTo>
                <a:cubicBezTo>
                  <a:pt x="3734" y="1575"/>
                  <a:pt x="3733" y="1576"/>
                  <a:pt x="3732" y="1577"/>
                </a:cubicBezTo>
                <a:cubicBezTo>
                  <a:pt x="3730" y="1579"/>
                  <a:pt x="3729" y="1580"/>
                  <a:pt x="3726" y="1581"/>
                </a:cubicBezTo>
                <a:cubicBezTo>
                  <a:pt x="3725" y="1582"/>
                  <a:pt x="3724" y="1583"/>
                  <a:pt x="3723" y="1583"/>
                </a:cubicBezTo>
                <a:cubicBezTo>
                  <a:pt x="3722" y="1584"/>
                  <a:pt x="3721" y="1585"/>
                  <a:pt x="3720" y="1585"/>
                </a:cubicBezTo>
                <a:cubicBezTo>
                  <a:pt x="3719" y="1586"/>
                  <a:pt x="3717" y="1587"/>
                  <a:pt x="3717" y="1589"/>
                </a:cubicBezTo>
                <a:cubicBezTo>
                  <a:pt x="3717" y="1590"/>
                  <a:pt x="3717" y="1590"/>
                  <a:pt x="3717" y="1590"/>
                </a:cubicBezTo>
                <a:cubicBezTo>
                  <a:pt x="3717" y="1591"/>
                  <a:pt x="3718" y="1592"/>
                  <a:pt x="3718" y="1593"/>
                </a:cubicBezTo>
                <a:cubicBezTo>
                  <a:pt x="3718" y="1595"/>
                  <a:pt x="3718" y="1596"/>
                  <a:pt x="3718" y="1598"/>
                </a:cubicBezTo>
                <a:cubicBezTo>
                  <a:pt x="3718" y="1599"/>
                  <a:pt x="3717" y="1600"/>
                  <a:pt x="3717" y="1600"/>
                </a:cubicBezTo>
                <a:cubicBezTo>
                  <a:pt x="3717" y="1602"/>
                  <a:pt x="3717" y="1603"/>
                  <a:pt x="3716" y="1604"/>
                </a:cubicBezTo>
                <a:cubicBezTo>
                  <a:pt x="3716" y="1605"/>
                  <a:pt x="3716" y="1606"/>
                  <a:pt x="3715" y="1606"/>
                </a:cubicBezTo>
                <a:cubicBezTo>
                  <a:pt x="3713" y="1607"/>
                  <a:pt x="3712" y="1606"/>
                  <a:pt x="3710" y="1606"/>
                </a:cubicBezTo>
                <a:cubicBezTo>
                  <a:pt x="3706" y="1606"/>
                  <a:pt x="3704" y="1606"/>
                  <a:pt x="3700" y="1604"/>
                </a:cubicBezTo>
                <a:cubicBezTo>
                  <a:pt x="3699" y="1604"/>
                  <a:pt x="3700" y="1602"/>
                  <a:pt x="3699" y="1602"/>
                </a:cubicBezTo>
                <a:cubicBezTo>
                  <a:pt x="3698" y="1601"/>
                  <a:pt x="3697" y="1602"/>
                  <a:pt x="3696" y="1602"/>
                </a:cubicBezTo>
                <a:cubicBezTo>
                  <a:pt x="3694" y="1601"/>
                  <a:pt x="3692" y="1602"/>
                  <a:pt x="3690" y="1602"/>
                </a:cubicBezTo>
                <a:cubicBezTo>
                  <a:pt x="3689" y="1600"/>
                  <a:pt x="3689" y="1598"/>
                  <a:pt x="3688" y="1596"/>
                </a:cubicBezTo>
                <a:cubicBezTo>
                  <a:pt x="3683" y="1596"/>
                  <a:pt x="3683" y="1596"/>
                  <a:pt x="3683" y="1596"/>
                </a:cubicBezTo>
                <a:cubicBezTo>
                  <a:pt x="3681" y="1596"/>
                  <a:pt x="3680" y="1597"/>
                  <a:pt x="3678" y="1597"/>
                </a:cubicBezTo>
                <a:cubicBezTo>
                  <a:pt x="3676" y="1597"/>
                  <a:pt x="3675" y="1597"/>
                  <a:pt x="3673" y="1597"/>
                </a:cubicBezTo>
                <a:cubicBezTo>
                  <a:pt x="3671" y="1597"/>
                  <a:pt x="3669" y="1598"/>
                  <a:pt x="3668" y="1600"/>
                </a:cubicBezTo>
                <a:cubicBezTo>
                  <a:pt x="3667" y="1600"/>
                  <a:pt x="3667" y="1602"/>
                  <a:pt x="3666" y="1602"/>
                </a:cubicBezTo>
                <a:cubicBezTo>
                  <a:pt x="3665" y="1603"/>
                  <a:pt x="3665" y="1604"/>
                  <a:pt x="3664" y="1605"/>
                </a:cubicBezTo>
                <a:cubicBezTo>
                  <a:pt x="3663" y="1606"/>
                  <a:pt x="3663" y="1607"/>
                  <a:pt x="3662" y="1608"/>
                </a:cubicBezTo>
                <a:cubicBezTo>
                  <a:pt x="3660" y="1608"/>
                  <a:pt x="3658" y="1607"/>
                  <a:pt x="3656" y="1608"/>
                </a:cubicBezTo>
                <a:cubicBezTo>
                  <a:pt x="3653" y="1609"/>
                  <a:pt x="3653" y="1612"/>
                  <a:pt x="3652" y="1615"/>
                </a:cubicBezTo>
                <a:cubicBezTo>
                  <a:pt x="3652" y="1616"/>
                  <a:pt x="3651" y="1617"/>
                  <a:pt x="3651" y="1617"/>
                </a:cubicBezTo>
                <a:cubicBezTo>
                  <a:pt x="3651" y="1619"/>
                  <a:pt x="3650" y="1620"/>
                  <a:pt x="3649" y="1621"/>
                </a:cubicBezTo>
                <a:cubicBezTo>
                  <a:pt x="3648" y="1621"/>
                  <a:pt x="3647" y="1620"/>
                  <a:pt x="3646" y="1621"/>
                </a:cubicBezTo>
                <a:cubicBezTo>
                  <a:pt x="3644" y="1621"/>
                  <a:pt x="3643" y="1621"/>
                  <a:pt x="3641" y="1621"/>
                </a:cubicBezTo>
                <a:cubicBezTo>
                  <a:pt x="3641" y="1625"/>
                  <a:pt x="3641" y="1625"/>
                  <a:pt x="3641" y="1625"/>
                </a:cubicBezTo>
                <a:cubicBezTo>
                  <a:pt x="3641" y="1626"/>
                  <a:pt x="3641" y="1627"/>
                  <a:pt x="3642" y="1628"/>
                </a:cubicBezTo>
                <a:cubicBezTo>
                  <a:pt x="3643" y="1629"/>
                  <a:pt x="3644" y="1629"/>
                  <a:pt x="3645" y="1630"/>
                </a:cubicBezTo>
                <a:cubicBezTo>
                  <a:pt x="3645" y="1631"/>
                  <a:pt x="3646" y="1631"/>
                  <a:pt x="3646" y="1633"/>
                </a:cubicBezTo>
                <a:cubicBezTo>
                  <a:pt x="3646" y="1638"/>
                  <a:pt x="3646" y="1638"/>
                  <a:pt x="3646" y="1638"/>
                </a:cubicBezTo>
                <a:cubicBezTo>
                  <a:pt x="3635" y="1638"/>
                  <a:pt x="3635" y="1638"/>
                  <a:pt x="3635" y="1638"/>
                </a:cubicBezTo>
                <a:cubicBezTo>
                  <a:pt x="3635" y="1637"/>
                  <a:pt x="3635" y="1637"/>
                  <a:pt x="3635" y="1637"/>
                </a:cubicBezTo>
                <a:cubicBezTo>
                  <a:pt x="3635" y="1635"/>
                  <a:pt x="3634" y="1634"/>
                  <a:pt x="3634" y="1632"/>
                </a:cubicBezTo>
                <a:cubicBezTo>
                  <a:pt x="3634" y="1631"/>
                  <a:pt x="3635" y="1630"/>
                  <a:pt x="3635" y="1629"/>
                </a:cubicBezTo>
                <a:cubicBezTo>
                  <a:pt x="3627" y="1629"/>
                  <a:pt x="3627" y="1629"/>
                  <a:pt x="3627" y="1629"/>
                </a:cubicBezTo>
                <a:cubicBezTo>
                  <a:pt x="3626" y="1629"/>
                  <a:pt x="3625" y="1629"/>
                  <a:pt x="3624" y="1630"/>
                </a:cubicBezTo>
                <a:cubicBezTo>
                  <a:pt x="3623" y="1630"/>
                  <a:pt x="3623" y="1630"/>
                  <a:pt x="3622" y="1631"/>
                </a:cubicBezTo>
                <a:cubicBezTo>
                  <a:pt x="3621" y="1632"/>
                  <a:pt x="3620" y="1633"/>
                  <a:pt x="3620" y="1634"/>
                </a:cubicBezTo>
                <a:cubicBezTo>
                  <a:pt x="3619" y="1635"/>
                  <a:pt x="3619" y="1637"/>
                  <a:pt x="3619" y="1639"/>
                </a:cubicBezTo>
                <a:cubicBezTo>
                  <a:pt x="3619" y="1642"/>
                  <a:pt x="3620" y="1644"/>
                  <a:pt x="3619" y="1647"/>
                </a:cubicBezTo>
                <a:cubicBezTo>
                  <a:pt x="3619" y="1648"/>
                  <a:pt x="3619" y="1649"/>
                  <a:pt x="3619" y="1650"/>
                </a:cubicBezTo>
                <a:cubicBezTo>
                  <a:pt x="3618" y="1651"/>
                  <a:pt x="3617" y="1652"/>
                  <a:pt x="3616" y="1653"/>
                </a:cubicBezTo>
                <a:cubicBezTo>
                  <a:pt x="3615" y="1654"/>
                  <a:pt x="3614" y="1655"/>
                  <a:pt x="3613" y="1656"/>
                </a:cubicBezTo>
                <a:cubicBezTo>
                  <a:pt x="3613" y="1657"/>
                  <a:pt x="3612" y="1658"/>
                  <a:pt x="3611" y="1658"/>
                </a:cubicBezTo>
                <a:cubicBezTo>
                  <a:pt x="3611" y="1659"/>
                  <a:pt x="3611" y="1660"/>
                  <a:pt x="3611" y="1661"/>
                </a:cubicBezTo>
                <a:cubicBezTo>
                  <a:pt x="3610" y="1662"/>
                  <a:pt x="3609" y="1662"/>
                  <a:pt x="3608" y="1662"/>
                </a:cubicBezTo>
                <a:cubicBezTo>
                  <a:pt x="3606" y="1664"/>
                  <a:pt x="3605" y="1666"/>
                  <a:pt x="3604" y="1668"/>
                </a:cubicBezTo>
                <a:cubicBezTo>
                  <a:pt x="3603" y="1668"/>
                  <a:pt x="3603" y="1670"/>
                  <a:pt x="3602" y="1670"/>
                </a:cubicBezTo>
                <a:cubicBezTo>
                  <a:pt x="3601" y="1671"/>
                  <a:pt x="3600" y="1671"/>
                  <a:pt x="3600" y="1672"/>
                </a:cubicBezTo>
                <a:cubicBezTo>
                  <a:pt x="3599" y="1672"/>
                  <a:pt x="3598" y="1673"/>
                  <a:pt x="3597" y="1673"/>
                </a:cubicBezTo>
                <a:cubicBezTo>
                  <a:pt x="3596" y="1673"/>
                  <a:pt x="3595" y="1674"/>
                  <a:pt x="3594" y="1674"/>
                </a:cubicBezTo>
                <a:cubicBezTo>
                  <a:pt x="3594" y="1674"/>
                  <a:pt x="3593" y="1674"/>
                  <a:pt x="3592" y="1674"/>
                </a:cubicBezTo>
                <a:cubicBezTo>
                  <a:pt x="3591" y="1674"/>
                  <a:pt x="3590" y="1675"/>
                  <a:pt x="3588" y="1675"/>
                </a:cubicBezTo>
                <a:cubicBezTo>
                  <a:pt x="3584" y="1675"/>
                  <a:pt x="3581" y="1675"/>
                  <a:pt x="3577" y="1675"/>
                </a:cubicBezTo>
                <a:cubicBezTo>
                  <a:pt x="3575" y="1675"/>
                  <a:pt x="3575" y="1675"/>
                  <a:pt x="3573" y="1675"/>
                </a:cubicBezTo>
                <a:cubicBezTo>
                  <a:pt x="3571" y="1676"/>
                  <a:pt x="3569" y="1677"/>
                  <a:pt x="3567" y="1678"/>
                </a:cubicBezTo>
                <a:cubicBezTo>
                  <a:pt x="3566" y="1679"/>
                  <a:pt x="3565" y="1680"/>
                  <a:pt x="3564" y="1680"/>
                </a:cubicBezTo>
                <a:cubicBezTo>
                  <a:pt x="3561" y="1681"/>
                  <a:pt x="3559" y="1679"/>
                  <a:pt x="3556" y="1680"/>
                </a:cubicBezTo>
                <a:cubicBezTo>
                  <a:pt x="3554" y="1680"/>
                  <a:pt x="3554" y="1682"/>
                  <a:pt x="3553" y="1683"/>
                </a:cubicBezTo>
                <a:cubicBezTo>
                  <a:pt x="3550" y="1684"/>
                  <a:pt x="3548" y="1685"/>
                  <a:pt x="3546" y="1686"/>
                </a:cubicBezTo>
                <a:cubicBezTo>
                  <a:pt x="3543" y="1687"/>
                  <a:pt x="3541" y="1689"/>
                  <a:pt x="3538" y="1690"/>
                </a:cubicBezTo>
                <a:cubicBezTo>
                  <a:pt x="3536" y="1690"/>
                  <a:pt x="3535" y="1690"/>
                  <a:pt x="3534" y="1691"/>
                </a:cubicBezTo>
                <a:cubicBezTo>
                  <a:pt x="3533" y="1692"/>
                  <a:pt x="3532" y="1694"/>
                  <a:pt x="3531" y="1696"/>
                </a:cubicBezTo>
                <a:cubicBezTo>
                  <a:pt x="3531" y="1698"/>
                  <a:pt x="3531" y="1700"/>
                  <a:pt x="3531" y="1702"/>
                </a:cubicBezTo>
                <a:cubicBezTo>
                  <a:pt x="3531" y="1703"/>
                  <a:pt x="3530" y="1703"/>
                  <a:pt x="3530" y="1704"/>
                </a:cubicBezTo>
                <a:cubicBezTo>
                  <a:pt x="3529" y="1704"/>
                  <a:pt x="3528" y="1704"/>
                  <a:pt x="3527" y="1704"/>
                </a:cubicBezTo>
                <a:cubicBezTo>
                  <a:pt x="3526" y="1704"/>
                  <a:pt x="3525" y="1703"/>
                  <a:pt x="3524" y="1703"/>
                </a:cubicBezTo>
                <a:cubicBezTo>
                  <a:pt x="3524" y="1703"/>
                  <a:pt x="3523" y="1703"/>
                  <a:pt x="3522" y="1702"/>
                </a:cubicBezTo>
                <a:cubicBezTo>
                  <a:pt x="3521" y="1702"/>
                  <a:pt x="3520" y="1702"/>
                  <a:pt x="3519" y="1702"/>
                </a:cubicBezTo>
                <a:cubicBezTo>
                  <a:pt x="3519" y="1701"/>
                  <a:pt x="3520" y="1700"/>
                  <a:pt x="3519" y="1699"/>
                </a:cubicBezTo>
                <a:cubicBezTo>
                  <a:pt x="3519" y="1698"/>
                  <a:pt x="3518" y="1697"/>
                  <a:pt x="3517" y="1696"/>
                </a:cubicBezTo>
                <a:cubicBezTo>
                  <a:pt x="3517" y="1698"/>
                  <a:pt x="3516" y="1700"/>
                  <a:pt x="3515" y="1702"/>
                </a:cubicBezTo>
                <a:cubicBezTo>
                  <a:pt x="3515" y="1702"/>
                  <a:pt x="3513" y="1702"/>
                  <a:pt x="3513" y="1703"/>
                </a:cubicBezTo>
                <a:cubicBezTo>
                  <a:pt x="3512" y="1704"/>
                  <a:pt x="3513" y="1705"/>
                  <a:pt x="3513" y="1706"/>
                </a:cubicBezTo>
                <a:cubicBezTo>
                  <a:pt x="3513" y="1708"/>
                  <a:pt x="3513" y="1708"/>
                  <a:pt x="3513" y="1708"/>
                </a:cubicBezTo>
                <a:cubicBezTo>
                  <a:pt x="3513" y="1709"/>
                  <a:pt x="3513" y="1710"/>
                  <a:pt x="3513" y="1711"/>
                </a:cubicBezTo>
                <a:cubicBezTo>
                  <a:pt x="3514" y="1713"/>
                  <a:pt x="3514" y="1714"/>
                  <a:pt x="3513" y="1717"/>
                </a:cubicBezTo>
                <a:cubicBezTo>
                  <a:pt x="3513" y="1719"/>
                  <a:pt x="3513" y="1719"/>
                  <a:pt x="3513" y="1719"/>
                </a:cubicBezTo>
                <a:cubicBezTo>
                  <a:pt x="3513" y="1720"/>
                  <a:pt x="3512" y="1721"/>
                  <a:pt x="3511" y="1722"/>
                </a:cubicBezTo>
                <a:cubicBezTo>
                  <a:pt x="3511" y="1723"/>
                  <a:pt x="3509" y="1723"/>
                  <a:pt x="3509" y="1724"/>
                </a:cubicBezTo>
                <a:cubicBezTo>
                  <a:pt x="3509" y="1725"/>
                  <a:pt x="3509" y="1726"/>
                  <a:pt x="3509" y="1727"/>
                </a:cubicBezTo>
                <a:cubicBezTo>
                  <a:pt x="3509" y="1729"/>
                  <a:pt x="3509" y="1731"/>
                  <a:pt x="3509" y="1732"/>
                </a:cubicBezTo>
                <a:cubicBezTo>
                  <a:pt x="3510" y="1733"/>
                  <a:pt x="3511" y="1734"/>
                  <a:pt x="3511" y="1735"/>
                </a:cubicBezTo>
                <a:cubicBezTo>
                  <a:pt x="3512" y="1736"/>
                  <a:pt x="3513" y="1736"/>
                  <a:pt x="3514" y="1737"/>
                </a:cubicBezTo>
                <a:cubicBezTo>
                  <a:pt x="3515" y="1738"/>
                  <a:pt x="3515" y="1740"/>
                  <a:pt x="3516" y="1742"/>
                </a:cubicBezTo>
                <a:cubicBezTo>
                  <a:pt x="3517" y="1745"/>
                  <a:pt x="3519" y="1747"/>
                  <a:pt x="3521" y="1750"/>
                </a:cubicBezTo>
                <a:cubicBezTo>
                  <a:pt x="3521" y="1753"/>
                  <a:pt x="3521" y="1753"/>
                  <a:pt x="3521" y="1753"/>
                </a:cubicBezTo>
                <a:cubicBezTo>
                  <a:pt x="3519" y="1752"/>
                  <a:pt x="3519" y="1751"/>
                  <a:pt x="3518" y="1751"/>
                </a:cubicBezTo>
                <a:cubicBezTo>
                  <a:pt x="3517" y="1750"/>
                  <a:pt x="3516" y="1751"/>
                  <a:pt x="3515" y="1751"/>
                </a:cubicBezTo>
                <a:cubicBezTo>
                  <a:pt x="3514" y="1750"/>
                  <a:pt x="3513" y="1749"/>
                  <a:pt x="3512" y="1749"/>
                </a:cubicBezTo>
                <a:cubicBezTo>
                  <a:pt x="3511" y="1748"/>
                  <a:pt x="3510" y="1748"/>
                  <a:pt x="3509" y="1748"/>
                </a:cubicBezTo>
                <a:cubicBezTo>
                  <a:pt x="3508" y="1748"/>
                  <a:pt x="3508" y="1749"/>
                  <a:pt x="3507" y="1749"/>
                </a:cubicBezTo>
                <a:cubicBezTo>
                  <a:pt x="3507" y="1754"/>
                  <a:pt x="3507" y="1754"/>
                  <a:pt x="3507" y="1754"/>
                </a:cubicBezTo>
                <a:cubicBezTo>
                  <a:pt x="3507" y="1756"/>
                  <a:pt x="3508" y="1756"/>
                  <a:pt x="3509" y="1757"/>
                </a:cubicBezTo>
                <a:cubicBezTo>
                  <a:pt x="3510" y="1759"/>
                  <a:pt x="3512" y="1760"/>
                  <a:pt x="3513" y="1762"/>
                </a:cubicBezTo>
                <a:cubicBezTo>
                  <a:pt x="3514" y="1763"/>
                  <a:pt x="3515" y="1764"/>
                  <a:pt x="3515" y="1765"/>
                </a:cubicBezTo>
                <a:cubicBezTo>
                  <a:pt x="3516" y="1766"/>
                  <a:pt x="3517" y="1766"/>
                  <a:pt x="3518" y="1767"/>
                </a:cubicBezTo>
                <a:cubicBezTo>
                  <a:pt x="3519" y="1768"/>
                  <a:pt x="3520" y="1768"/>
                  <a:pt x="3521" y="1770"/>
                </a:cubicBezTo>
                <a:cubicBezTo>
                  <a:pt x="3521" y="1770"/>
                  <a:pt x="3522" y="1771"/>
                  <a:pt x="3522" y="1772"/>
                </a:cubicBezTo>
                <a:cubicBezTo>
                  <a:pt x="3522" y="1774"/>
                  <a:pt x="3522" y="1776"/>
                  <a:pt x="3522" y="1778"/>
                </a:cubicBezTo>
                <a:cubicBezTo>
                  <a:pt x="3522" y="1780"/>
                  <a:pt x="3523" y="1782"/>
                  <a:pt x="3524" y="1784"/>
                </a:cubicBezTo>
                <a:cubicBezTo>
                  <a:pt x="3524" y="1785"/>
                  <a:pt x="3525" y="1786"/>
                  <a:pt x="3526" y="1787"/>
                </a:cubicBezTo>
                <a:cubicBezTo>
                  <a:pt x="3527" y="1789"/>
                  <a:pt x="3527" y="1791"/>
                  <a:pt x="3528" y="1794"/>
                </a:cubicBezTo>
                <a:cubicBezTo>
                  <a:pt x="3528" y="1795"/>
                  <a:pt x="3528" y="1796"/>
                  <a:pt x="3528" y="1797"/>
                </a:cubicBezTo>
                <a:cubicBezTo>
                  <a:pt x="3529" y="1798"/>
                  <a:pt x="3528" y="1799"/>
                  <a:pt x="3528" y="1800"/>
                </a:cubicBezTo>
                <a:cubicBezTo>
                  <a:pt x="3529" y="1803"/>
                  <a:pt x="3530" y="1804"/>
                  <a:pt x="3531" y="1806"/>
                </a:cubicBezTo>
                <a:cubicBezTo>
                  <a:pt x="3532" y="1807"/>
                  <a:pt x="3533" y="1808"/>
                  <a:pt x="3533" y="1809"/>
                </a:cubicBezTo>
                <a:cubicBezTo>
                  <a:pt x="3534" y="1811"/>
                  <a:pt x="3536" y="1813"/>
                  <a:pt x="3537" y="1815"/>
                </a:cubicBezTo>
                <a:cubicBezTo>
                  <a:pt x="3537" y="1816"/>
                  <a:pt x="3538" y="1817"/>
                  <a:pt x="3538" y="1818"/>
                </a:cubicBezTo>
                <a:cubicBezTo>
                  <a:pt x="3538" y="1819"/>
                  <a:pt x="3539" y="1820"/>
                  <a:pt x="3539" y="1820"/>
                </a:cubicBezTo>
                <a:cubicBezTo>
                  <a:pt x="3539" y="1824"/>
                  <a:pt x="3539" y="1826"/>
                  <a:pt x="3539" y="1829"/>
                </a:cubicBezTo>
                <a:cubicBezTo>
                  <a:pt x="3539" y="1831"/>
                  <a:pt x="3540" y="1833"/>
                  <a:pt x="3541" y="1835"/>
                </a:cubicBezTo>
                <a:cubicBezTo>
                  <a:pt x="3541" y="1836"/>
                  <a:pt x="3542" y="1836"/>
                  <a:pt x="3542" y="1837"/>
                </a:cubicBezTo>
                <a:cubicBezTo>
                  <a:pt x="3542" y="1839"/>
                  <a:pt x="3543" y="1840"/>
                  <a:pt x="3543" y="1841"/>
                </a:cubicBezTo>
                <a:cubicBezTo>
                  <a:pt x="3543" y="1852"/>
                  <a:pt x="3543" y="1852"/>
                  <a:pt x="3543" y="1852"/>
                </a:cubicBezTo>
                <a:cubicBezTo>
                  <a:pt x="3541" y="1852"/>
                  <a:pt x="3539" y="1851"/>
                  <a:pt x="3538" y="1852"/>
                </a:cubicBezTo>
                <a:cubicBezTo>
                  <a:pt x="3535" y="1852"/>
                  <a:pt x="3534" y="1854"/>
                  <a:pt x="3532" y="1855"/>
                </a:cubicBezTo>
                <a:cubicBezTo>
                  <a:pt x="3532" y="1856"/>
                  <a:pt x="3531" y="1856"/>
                  <a:pt x="3530" y="1856"/>
                </a:cubicBezTo>
                <a:cubicBezTo>
                  <a:pt x="3528" y="1857"/>
                  <a:pt x="3528" y="1858"/>
                  <a:pt x="3527" y="1860"/>
                </a:cubicBezTo>
                <a:cubicBezTo>
                  <a:pt x="3528" y="1862"/>
                  <a:pt x="3528" y="1862"/>
                  <a:pt x="3528" y="1862"/>
                </a:cubicBezTo>
                <a:cubicBezTo>
                  <a:pt x="3531" y="1862"/>
                  <a:pt x="3533" y="1862"/>
                  <a:pt x="3536" y="1864"/>
                </a:cubicBezTo>
                <a:cubicBezTo>
                  <a:pt x="3537" y="1865"/>
                  <a:pt x="3537" y="1867"/>
                  <a:pt x="3539" y="1869"/>
                </a:cubicBezTo>
                <a:cubicBezTo>
                  <a:pt x="3540" y="1869"/>
                  <a:pt x="3541" y="1870"/>
                  <a:pt x="3541" y="1870"/>
                </a:cubicBezTo>
                <a:cubicBezTo>
                  <a:pt x="3542" y="1871"/>
                  <a:pt x="3543" y="1871"/>
                  <a:pt x="3544" y="1871"/>
                </a:cubicBezTo>
                <a:cubicBezTo>
                  <a:pt x="3546" y="1872"/>
                  <a:pt x="3547" y="1873"/>
                  <a:pt x="3549" y="1874"/>
                </a:cubicBezTo>
                <a:cubicBezTo>
                  <a:pt x="3550" y="1874"/>
                  <a:pt x="3551" y="1874"/>
                  <a:pt x="3552" y="1875"/>
                </a:cubicBezTo>
                <a:cubicBezTo>
                  <a:pt x="3554" y="1875"/>
                  <a:pt x="3555" y="1877"/>
                  <a:pt x="3557" y="1877"/>
                </a:cubicBezTo>
                <a:cubicBezTo>
                  <a:pt x="3559" y="1878"/>
                  <a:pt x="3560" y="1877"/>
                  <a:pt x="3561" y="1877"/>
                </a:cubicBezTo>
                <a:cubicBezTo>
                  <a:pt x="3563" y="1877"/>
                  <a:pt x="3564" y="1877"/>
                  <a:pt x="3566" y="1877"/>
                </a:cubicBezTo>
                <a:cubicBezTo>
                  <a:pt x="3568" y="1877"/>
                  <a:pt x="3569" y="1876"/>
                  <a:pt x="3571" y="1876"/>
                </a:cubicBezTo>
                <a:cubicBezTo>
                  <a:pt x="3572" y="1876"/>
                  <a:pt x="3573" y="1876"/>
                  <a:pt x="3573" y="1876"/>
                </a:cubicBezTo>
                <a:cubicBezTo>
                  <a:pt x="3575" y="1876"/>
                  <a:pt x="3575" y="1874"/>
                  <a:pt x="3577" y="1873"/>
                </a:cubicBezTo>
                <a:cubicBezTo>
                  <a:pt x="3578" y="1873"/>
                  <a:pt x="3579" y="1873"/>
                  <a:pt x="3579" y="1872"/>
                </a:cubicBezTo>
                <a:cubicBezTo>
                  <a:pt x="3580" y="1871"/>
                  <a:pt x="3581" y="1870"/>
                  <a:pt x="3581" y="1869"/>
                </a:cubicBezTo>
                <a:cubicBezTo>
                  <a:pt x="3582" y="1869"/>
                  <a:pt x="3582" y="1867"/>
                  <a:pt x="3582" y="1867"/>
                </a:cubicBezTo>
                <a:cubicBezTo>
                  <a:pt x="3583" y="1866"/>
                  <a:pt x="3584" y="1866"/>
                  <a:pt x="3585" y="1865"/>
                </a:cubicBezTo>
                <a:cubicBezTo>
                  <a:pt x="3585" y="1864"/>
                  <a:pt x="3586" y="1863"/>
                  <a:pt x="3587" y="1862"/>
                </a:cubicBezTo>
                <a:cubicBezTo>
                  <a:pt x="3588" y="1861"/>
                  <a:pt x="3590" y="1862"/>
                  <a:pt x="3592" y="1862"/>
                </a:cubicBezTo>
                <a:cubicBezTo>
                  <a:pt x="3594" y="1861"/>
                  <a:pt x="3595" y="1862"/>
                  <a:pt x="3597" y="1861"/>
                </a:cubicBezTo>
                <a:cubicBezTo>
                  <a:pt x="3598" y="1860"/>
                  <a:pt x="3598" y="1859"/>
                  <a:pt x="3600" y="1858"/>
                </a:cubicBezTo>
                <a:cubicBezTo>
                  <a:pt x="3601" y="1858"/>
                  <a:pt x="3603" y="1858"/>
                  <a:pt x="3605" y="1858"/>
                </a:cubicBezTo>
                <a:cubicBezTo>
                  <a:pt x="3609" y="1858"/>
                  <a:pt x="3612" y="1858"/>
                  <a:pt x="3617" y="1860"/>
                </a:cubicBezTo>
                <a:cubicBezTo>
                  <a:pt x="3619" y="1860"/>
                  <a:pt x="3620" y="1862"/>
                  <a:pt x="3622" y="1862"/>
                </a:cubicBezTo>
                <a:cubicBezTo>
                  <a:pt x="3624" y="1863"/>
                  <a:pt x="3624" y="1863"/>
                  <a:pt x="3626" y="1863"/>
                </a:cubicBezTo>
                <a:cubicBezTo>
                  <a:pt x="3628" y="1863"/>
                  <a:pt x="3628" y="1864"/>
                  <a:pt x="3630" y="1864"/>
                </a:cubicBezTo>
                <a:cubicBezTo>
                  <a:pt x="3632" y="1864"/>
                  <a:pt x="3633" y="1863"/>
                  <a:pt x="3634" y="1863"/>
                </a:cubicBezTo>
                <a:cubicBezTo>
                  <a:pt x="3635" y="1862"/>
                  <a:pt x="3636" y="1861"/>
                  <a:pt x="3637" y="1860"/>
                </a:cubicBezTo>
                <a:cubicBezTo>
                  <a:pt x="3638" y="1859"/>
                  <a:pt x="3639" y="1859"/>
                  <a:pt x="3639" y="1858"/>
                </a:cubicBezTo>
                <a:cubicBezTo>
                  <a:pt x="3641" y="1856"/>
                  <a:pt x="3642" y="1854"/>
                  <a:pt x="3643" y="1852"/>
                </a:cubicBezTo>
                <a:cubicBezTo>
                  <a:pt x="3644" y="1851"/>
                  <a:pt x="3645" y="1850"/>
                  <a:pt x="3646" y="1849"/>
                </a:cubicBezTo>
                <a:cubicBezTo>
                  <a:pt x="3650" y="1845"/>
                  <a:pt x="3652" y="1842"/>
                  <a:pt x="3658" y="1840"/>
                </a:cubicBezTo>
                <a:cubicBezTo>
                  <a:pt x="3659" y="1840"/>
                  <a:pt x="3659" y="1840"/>
                  <a:pt x="3660" y="1839"/>
                </a:cubicBezTo>
                <a:cubicBezTo>
                  <a:pt x="3661" y="1839"/>
                  <a:pt x="3662" y="1838"/>
                  <a:pt x="3663" y="1838"/>
                </a:cubicBezTo>
                <a:cubicBezTo>
                  <a:pt x="3664" y="1838"/>
                  <a:pt x="3665" y="1837"/>
                  <a:pt x="3666" y="1837"/>
                </a:cubicBezTo>
                <a:cubicBezTo>
                  <a:pt x="3666" y="1837"/>
                  <a:pt x="3667" y="1837"/>
                  <a:pt x="3668" y="1837"/>
                </a:cubicBezTo>
                <a:cubicBezTo>
                  <a:pt x="3669" y="1837"/>
                  <a:pt x="3670" y="1837"/>
                  <a:pt x="3671" y="1837"/>
                </a:cubicBezTo>
                <a:cubicBezTo>
                  <a:pt x="3672" y="1837"/>
                  <a:pt x="3672" y="1838"/>
                  <a:pt x="3673" y="1838"/>
                </a:cubicBezTo>
                <a:cubicBezTo>
                  <a:pt x="3675" y="1838"/>
                  <a:pt x="3675" y="1840"/>
                  <a:pt x="3676" y="1840"/>
                </a:cubicBezTo>
                <a:cubicBezTo>
                  <a:pt x="3678" y="1840"/>
                  <a:pt x="3679" y="1840"/>
                  <a:pt x="3681" y="1840"/>
                </a:cubicBezTo>
                <a:cubicBezTo>
                  <a:pt x="3683" y="1840"/>
                  <a:pt x="3685" y="1840"/>
                  <a:pt x="3686" y="1840"/>
                </a:cubicBezTo>
                <a:cubicBezTo>
                  <a:pt x="3688" y="1840"/>
                  <a:pt x="3688" y="1839"/>
                  <a:pt x="3689" y="1838"/>
                </a:cubicBezTo>
                <a:cubicBezTo>
                  <a:pt x="3692" y="1837"/>
                  <a:pt x="3692" y="1835"/>
                  <a:pt x="3695" y="1833"/>
                </a:cubicBezTo>
                <a:cubicBezTo>
                  <a:pt x="3696" y="1832"/>
                  <a:pt x="3697" y="1832"/>
                  <a:pt x="3698" y="1831"/>
                </a:cubicBezTo>
                <a:cubicBezTo>
                  <a:pt x="3699" y="1830"/>
                  <a:pt x="3699" y="1829"/>
                  <a:pt x="3700" y="1828"/>
                </a:cubicBezTo>
                <a:cubicBezTo>
                  <a:pt x="3701" y="1828"/>
                  <a:pt x="3701" y="1826"/>
                  <a:pt x="3702" y="1826"/>
                </a:cubicBezTo>
                <a:cubicBezTo>
                  <a:pt x="3703" y="1825"/>
                  <a:pt x="3704" y="1826"/>
                  <a:pt x="3705" y="1826"/>
                </a:cubicBezTo>
                <a:cubicBezTo>
                  <a:pt x="3707" y="1825"/>
                  <a:pt x="3709" y="1824"/>
                  <a:pt x="3712" y="1824"/>
                </a:cubicBezTo>
                <a:cubicBezTo>
                  <a:pt x="3714" y="1824"/>
                  <a:pt x="3715" y="1825"/>
                  <a:pt x="3716" y="1825"/>
                </a:cubicBezTo>
                <a:cubicBezTo>
                  <a:pt x="3720" y="1825"/>
                  <a:pt x="3722" y="1824"/>
                  <a:pt x="3726" y="1825"/>
                </a:cubicBezTo>
                <a:cubicBezTo>
                  <a:pt x="3728" y="1825"/>
                  <a:pt x="3729" y="1826"/>
                  <a:pt x="3731" y="1827"/>
                </a:cubicBezTo>
                <a:cubicBezTo>
                  <a:pt x="3733" y="1828"/>
                  <a:pt x="3733" y="1828"/>
                  <a:pt x="3733" y="1828"/>
                </a:cubicBezTo>
                <a:cubicBezTo>
                  <a:pt x="3735" y="1829"/>
                  <a:pt x="3735" y="1830"/>
                  <a:pt x="3736" y="1830"/>
                </a:cubicBezTo>
                <a:cubicBezTo>
                  <a:pt x="3738" y="1831"/>
                  <a:pt x="3739" y="1833"/>
                  <a:pt x="3741" y="1833"/>
                </a:cubicBezTo>
                <a:cubicBezTo>
                  <a:pt x="3742" y="1833"/>
                  <a:pt x="3743" y="1832"/>
                  <a:pt x="3745" y="1832"/>
                </a:cubicBezTo>
                <a:cubicBezTo>
                  <a:pt x="3746" y="1832"/>
                  <a:pt x="3746" y="1832"/>
                  <a:pt x="3747" y="1832"/>
                </a:cubicBezTo>
                <a:cubicBezTo>
                  <a:pt x="3752" y="1832"/>
                  <a:pt x="3752" y="1832"/>
                  <a:pt x="3752" y="1832"/>
                </a:cubicBezTo>
                <a:cubicBezTo>
                  <a:pt x="3754" y="1832"/>
                  <a:pt x="3756" y="1832"/>
                  <a:pt x="3758" y="1832"/>
                </a:cubicBezTo>
                <a:cubicBezTo>
                  <a:pt x="3759" y="1832"/>
                  <a:pt x="3760" y="1832"/>
                  <a:pt x="3761" y="1832"/>
                </a:cubicBezTo>
                <a:cubicBezTo>
                  <a:pt x="3762" y="1832"/>
                  <a:pt x="3762" y="1833"/>
                  <a:pt x="3763" y="1833"/>
                </a:cubicBezTo>
                <a:cubicBezTo>
                  <a:pt x="3765" y="1834"/>
                  <a:pt x="3765" y="1835"/>
                  <a:pt x="3765" y="1836"/>
                </a:cubicBezTo>
                <a:cubicBezTo>
                  <a:pt x="3766" y="1837"/>
                  <a:pt x="3768" y="1838"/>
                  <a:pt x="3768" y="1839"/>
                </a:cubicBezTo>
                <a:cubicBezTo>
                  <a:pt x="3768" y="1840"/>
                  <a:pt x="3769" y="1841"/>
                  <a:pt x="3769" y="1842"/>
                </a:cubicBezTo>
                <a:cubicBezTo>
                  <a:pt x="3769" y="1845"/>
                  <a:pt x="3769" y="1847"/>
                  <a:pt x="3769" y="1850"/>
                </a:cubicBezTo>
                <a:cubicBezTo>
                  <a:pt x="3773" y="1850"/>
                  <a:pt x="3776" y="1849"/>
                  <a:pt x="3779" y="1852"/>
                </a:cubicBezTo>
                <a:cubicBezTo>
                  <a:pt x="3779" y="1853"/>
                  <a:pt x="3780" y="1853"/>
                  <a:pt x="3780" y="1854"/>
                </a:cubicBezTo>
                <a:cubicBezTo>
                  <a:pt x="3781" y="1856"/>
                  <a:pt x="3782" y="1858"/>
                  <a:pt x="3782" y="1860"/>
                </a:cubicBezTo>
                <a:cubicBezTo>
                  <a:pt x="3782" y="1863"/>
                  <a:pt x="3782" y="1865"/>
                  <a:pt x="3782" y="1868"/>
                </a:cubicBezTo>
                <a:cubicBezTo>
                  <a:pt x="3783" y="1869"/>
                  <a:pt x="3783" y="1870"/>
                  <a:pt x="3783" y="1871"/>
                </a:cubicBezTo>
                <a:cubicBezTo>
                  <a:pt x="3784" y="1872"/>
                  <a:pt x="3784" y="1873"/>
                  <a:pt x="3785" y="1873"/>
                </a:cubicBezTo>
                <a:cubicBezTo>
                  <a:pt x="3786" y="1874"/>
                  <a:pt x="3787" y="1873"/>
                  <a:pt x="3788" y="1873"/>
                </a:cubicBezTo>
                <a:cubicBezTo>
                  <a:pt x="3791" y="1873"/>
                  <a:pt x="3794" y="1872"/>
                  <a:pt x="3795" y="1869"/>
                </a:cubicBezTo>
                <a:cubicBezTo>
                  <a:pt x="3796" y="1868"/>
                  <a:pt x="3796" y="1867"/>
                  <a:pt x="3796" y="1866"/>
                </a:cubicBezTo>
                <a:cubicBezTo>
                  <a:pt x="3797" y="1864"/>
                  <a:pt x="3800" y="1864"/>
                  <a:pt x="3801" y="1862"/>
                </a:cubicBezTo>
                <a:cubicBezTo>
                  <a:pt x="3802" y="1861"/>
                  <a:pt x="3802" y="1860"/>
                  <a:pt x="3803" y="1860"/>
                </a:cubicBezTo>
                <a:cubicBezTo>
                  <a:pt x="3803" y="1859"/>
                  <a:pt x="3805" y="1859"/>
                  <a:pt x="3805" y="1858"/>
                </a:cubicBezTo>
                <a:cubicBezTo>
                  <a:pt x="3806" y="1857"/>
                  <a:pt x="3807" y="1856"/>
                  <a:pt x="3807" y="1855"/>
                </a:cubicBezTo>
                <a:cubicBezTo>
                  <a:pt x="3808" y="1853"/>
                  <a:pt x="3809" y="1852"/>
                  <a:pt x="3809" y="1850"/>
                </a:cubicBezTo>
                <a:cubicBezTo>
                  <a:pt x="3810" y="1849"/>
                  <a:pt x="3810" y="1848"/>
                  <a:pt x="3810" y="1847"/>
                </a:cubicBezTo>
                <a:cubicBezTo>
                  <a:pt x="3812" y="1848"/>
                  <a:pt x="3814" y="1848"/>
                  <a:pt x="3816" y="1849"/>
                </a:cubicBezTo>
                <a:cubicBezTo>
                  <a:pt x="3817" y="1850"/>
                  <a:pt x="3818" y="1850"/>
                  <a:pt x="3818" y="1852"/>
                </a:cubicBezTo>
                <a:cubicBezTo>
                  <a:pt x="3818" y="1854"/>
                  <a:pt x="3816" y="1855"/>
                  <a:pt x="3814" y="1857"/>
                </a:cubicBezTo>
                <a:cubicBezTo>
                  <a:pt x="3811" y="1859"/>
                  <a:pt x="3811" y="1862"/>
                  <a:pt x="3811" y="1866"/>
                </a:cubicBezTo>
                <a:cubicBezTo>
                  <a:pt x="3811" y="1868"/>
                  <a:pt x="3811" y="1869"/>
                  <a:pt x="3812" y="1871"/>
                </a:cubicBezTo>
                <a:cubicBezTo>
                  <a:pt x="3813" y="1870"/>
                  <a:pt x="3814" y="1871"/>
                  <a:pt x="3814" y="1870"/>
                </a:cubicBezTo>
                <a:cubicBezTo>
                  <a:pt x="3815" y="1869"/>
                  <a:pt x="3814" y="1868"/>
                  <a:pt x="3815" y="1867"/>
                </a:cubicBezTo>
                <a:cubicBezTo>
                  <a:pt x="3816" y="1867"/>
                  <a:pt x="3816" y="1865"/>
                  <a:pt x="3818" y="1865"/>
                </a:cubicBezTo>
                <a:cubicBezTo>
                  <a:pt x="3819" y="1865"/>
                  <a:pt x="3819" y="1867"/>
                  <a:pt x="3820" y="1867"/>
                </a:cubicBezTo>
                <a:cubicBezTo>
                  <a:pt x="3821" y="1867"/>
                  <a:pt x="3822" y="1867"/>
                  <a:pt x="3823" y="1867"/>
                </a:cubicBezTo>
                <a:cubicBezTo>
                  <a:pt x="3823" y="1874"/>
                  <a:pt x="3823" y="1874"/>
                  <a:pt x="3823" y="1874"/>
                </a:cubicBezTo>
                <a:cubicBezTo>
                  <a:pt x="3823" y="1876"/>
                  <a:pt x="3822" y="1877"/>
                  <a:pt x="3822" y="1878"/>
                </a:cubicBezTo>
                <a:cubicBezTo>
                  <a:pt x="3822" y="1880"/>
                  <a:pt x="3822" y="1880"/>
                  <a:pt x="3822" y="1880"/>
                </a:cubicBezTo>
                <a:cubicBezTo>
                  <a:pt x="3821" y="1883"/>
                  <a:pt x="3820" y="1885"/>
                  <a:pt x="3820" y="1888"/>
                </a:cubicBezTo>
                <a:cubicBezTo>
                  <a:pt x="3821" y="1888"/>
                  <a:pt x="3822" y="1889"/>
                  <a:pt x="3823" y="1888"/>
                </a:cubicBezTo>
                <a:cubicBezTo>
                  <a:pt x="3824" y="1888"/>
                  <a:pt x="3825" y="1887"/>
                  <a:pt x="3826" y="1886"/>
                </a:cubicBezTo>
                <a:cubicBezTo>
                  <a:pt x="3827" y="1885"/>
                  <a:pt x="3827" y="1882"/>
                  <a:pt x="3829" y="1882"/>
                </a:cubicBezTo>
                <a:cubicBezTo>
                  <a:pt x="3830" y="1882"/>
                  <a:pt x="3832" y="1882"/>
                  <a:pt x="3833" y="1884"/>
                </a:cubicBezTo>
                <a:cubicBezTo>
                  <a:pt x="3834" y="1886"/>
                  <a:pt x="3833" y="1887"/>
                  <a:pt x="3833" y="1890"/>
                </a:cubicBezTo>
                <a:cubicBezTo>
                  <a:pt x="3834" y="1892"/>
                  <a:pt x="3837" y="1892"/>
                  <a:pt x="3839" y="1894"/>
                </a:cubicBezTo>
                <a:cubicBezTo>
                  <a:pt x="3839" y="1895"/>
                  <a:pt x="3841" y="1895"/>
                  <a:pt x="3841" y="1896"/>
                </a:cubicBezTo>
                <a:cubicBezTo>
                  <a:pt x="3842" y="1896"/>
                  <a:pt x="3842" y="1898"/>
                  <a:pt x="3842" y="1899"/>
                </a:cubicBezTo>
                <a:cubicBezTo>
                  <a:pt x="3842" y="1901"/>
                  <a:pt x="3842" y="1901"/>
                  <a:pt x="3842" y="1901"/>
                </a:cubicBezTo>
                <a:cubicBezTo>
                  <a:pt x="3842" y="1902"/>
                  <a:pt x="3841" y="1902"/>
                  <a:pt x="3841" y="1903"/>
                </a:cubicBezTo>
                <a:cubicBezTo>
                  <a:pt x="3841" y="1905"/>
                  <a:pt x="3841" y="1907"/>
                  <a:pt x="3841" y="1909"/>
                </a:cubicBezTo>
                <a:cubicBezTo>
                  <a:pt x="3841" y="1910"/>
                  <a:pt x="3841" y="1910"/>
                  <a:pt x="3841" y="1911"/>
                </a:cubicBezTo>
                <a:cubicBezTo>
                  <a:pt x="3842" y="1913"/>
                  <a:pt x="3843" y="1914"/>
                  <a:pt x="3845" y="1916"/>
                </a:cubicBezTo>
                <a:cubicBezTo>
                  <a:pt x="3847" y="1917"/>
                  <a:pt x="3848" y="1918"/>
                  <a:pt x="3850" y="1919"/>
                </a:cubicBezTo>
                <a:cubicBezTo>
                  <a:pt x="3851" y="1920"/>
                  <a:pt x="3852" y="1921"/>
                  <a:pt x="3853" y="1921"/>
                </a:cubicBezTo>
                <a:cubicBezTo>
                  <a:pt x="3855" y="1922"/>
                  <a:pt x="3856" y="1922"/>
                  <a:pt x="3858" y="1922"/>
                </a:cubicBezTo>
                <a:cubicBezTo>
                  <a:pt x="3861" y="1922"/>
                  <a:pt x="3864" y="1921"/>
                  <a:pt x="3867" y="1922"/>
                </a:cubicBezTo>
                <a:cubicBezTo>
                  <a:pt x="3868" y="1923"/>
                  <a:pt x="3868" y="1924"/>
                  <a:pt x="3869" y="1925"/>
                </a:cubicBezTo>
                <a:cubicBezTo>
                  <a:pt x="3869" y="1925"/>
                  <a:pt x="3870" y="1925"/>
                  <a:pt x="3871" y="1926"/>
                </a:cubicBezTo>
                <a:cubicBezTo>
                  <a:pt x="3872" y="1926"/>
                  <a:pt x="3873" y="1927"/>
                  <a:pt x="3874" y="1928"/>
                </a:cubicBezTo>
                <a:cubicBezTo>
                  <a:pt x="3875" y="1928"/>
                  <a:pt x="3875" y="1929"/>
                  <a:pt x="3876" y="1929"/>
                </a:cubicBezTo>
                <a:cubicBezTo>
                  <a:pt x="3879" y="1930"/>
                  <a:pt x="3880" y="1930"/>
                  <a:pt x="3883" y="1930"/>
                </a:cubicBezTo>
                <a:cubicBezTo>
                  <a:pt x="3887" y="1930"/>
                  <a:pt x="3890" y="1930"/>
                  <a:pt x="3893" y="1927"/>
                </a:cubicBezTo>
                <a:cubicBezTo>
                  <a:pt x="3896" y="1924"/>
                  <a:pt x="3896" y="1921"/>
                  <a:pt x="3896" y="1917"/>
                </a:cubicBezTo>
                <a:cubicBezTo>
                  <a:pt x="3901" y="1917"/>
                  <a:pt x="3901" y="1917"/>
                  <a:pt x="3901" y="1917"/>
                </a:cubicBezTo>
                <a:cubicBezTo>
                  <a:pt x="3904" y="1917"/>
                  <a:pt x="3907" y="1919"/>
                  <a:pt x="3908" y="1922"/>
                </a:cubicBezTo>
                <a:cubicBezTo>
                  <a:pt x="3908" y="1923"/>
                  <a:pt x="3908" y="1924"/>
                  <a:pt x="3908" y="1925"/>
                </a:cubicBezTo>
                <a:cubicBezTo>
                  <a:pt x="3908" y="1927"/>
                  <a:pt x="3909" y="1929"/>
                  <a:pt x="3910" y="1930"/>
                </a:cubicBezTo>
                <a:cubicBezTo>
                  <a:pt x="3912" y="1931"/>
                  <a:pt x="3914" y="1932"/>
                  <a:pt x="3916" y="1932"/>
                </a:cubicBezTo>
                <a:cubicBezTo>
                  <a:pt x="3920" y="1932"/>
                  <a:pt x="3921" y="1929"/>
                  <a:pt x="3924" y="1927"/>
                </a:cubicBezTo>
                <a:cubicBezTo>
                  <a:pt x="3925" y="1926"/>
                  <a:pt x="3926" y="1926"/>
                  <a:pt x="3927" y="1925"/>
                </a:cubicBezTo>
                <a:cubicBezTo>
                  <a:pt x="3929" y="1923"/>
                  <a:pt x="3930" y="1922"/>
                  <a:pt x="3933" y="1921"/>
                </a:cubicBezTo>
                <a:cubicBezTo>
                  <a:pt x="3934" y="1920"/>
                  <a:pt x="3934" y="1920"/>
                  <a:pt x="3935" y="1919"/>
                </a:cubicBezTo>
                <a:cubicBezTo>
                  <a:pt x="3937" y="1918"/>
                  <a:pt x="3939" y="1917"/>
                  <a:pt x="3942" y="1917"/>
                </a:cubicBezTo>
                <a:cubicBezTo>
                  <a:pt x="3943" y="1917"/>
                  <a:pt x="3944" y="1918"/>
                  <a:pt x="3946" y="1918"/>
                </a:cubicBezTo>
                <a:cubicBezTo>
                  <a:pt x="3951" y="1918"/>
                  <a:pt x="3954" y="1917"/>
                  <a:pt x="3960" y="1917"/>
                </a:cubicBezTo>
                <a:cubicBezTo>
                  <a:pt x="3961" y="1917"/>
                  <a:pt x="3962" y="1916"/>
                  <a:pt x="3963" y="1916"/>
                </a:cubicBezTo>
                <a:cubicBezTo>
                  <a:pt x="3963" y="1915"/>
                  <a:pt x="3965" y="1915"/>
                  <a:pt x="3965" y="1914"/>
                </a:cubicBezTo>
                <a:cubicBezTo>
                  <a:pt x="3966" y="1914"/>
                  <a:pt x="3965" y="1913"/>
                  <a:pt x="3965" y="1912"/>
                </a:cubicBezTo>
                <a:cubicBezTo>
                  <a:pt x="3966" y="1910"/>
                  <a:pt x="3967" y="1909"/>
                  <a:pt x="3968" y="1907"/>
                </a:cubicBezTo>
                <a:cubicBezTo>
                  <a:pt x="3968" y="1904"/>
                  <a:pt x="3967" y="1901"/>
                  <a:pt x="3968" y="1898"/>
                </a:cubicBezTo>
                <a:cubicBezTo>
                  <a:pt x="3970" y="1896"/>
                  <a:pt x="3972" y="1897"/>
                  <a:pt x="3974" y="1896"/>
                </a:cubicBezTo>
                <a:cubicBezTo>
                  <a:pt x="3975" y="1895"/>
                  <a:pt x="3976" y="1893"/>
                  <a:pt x="3976" y="1892"/>
                </a:cubicBezTo>
                <a:cubicBezTo>
                  <a:pt x="3976" y="1890"/>
                  <a:pt x="3976" y="1890"/>
                  <a:pt x="3976" y="1890"/>
                </a:cubicBezTo>
                <a:cubicBezTo>
                  <a:pt x="3976" y="1889"/>
                  <a:pt x="3975" y="1888"/>
                  <a:pt x="3974" y="1887"/>
                </a:cubicBezTo>
                <a:cubicBezTo>
                  <a:pt x="3974" y="1886"/>
                  <a:pt x="3974" y="1884"/>
                  <a:pt x="3974" y="1883"/>
                </a:cubicBezTo>
                <a:cubicBezTo>
                  <a:pt x="3974" y="1879"/>
                  <a:pt x="3975" y="1876"/>
                  <a:pt x="3976" y="1873"/>
                </a:cubicBezTo>
                <a:cubicBezTo>
                  <a:pt x="3976" y="1872"/>
                  <a:pt x="3977" y="1871"/>
                  <a:pt x="3977" y="1870"/>
                </a:cubicBezTo>
                <a:cubicBezTo>
                  <a:pt x="3977" y="1869"/>
                  <a:pt x="3977" y="1868"/>
                  <a:pt x="3978" y="1867"/>
                </a:cubicBezTo>
                <a:cubicBezTo>
                  <a:pt x="3978" y="1866"/>
                  <a:pt x="3978" y="1866"/>
                  <a:pt x="3979" y="1865"/>
                </a:cubicBezTo>
                <a:cubicBezTo>
                  <a:pt x="3980" y="1863"/>
                  <a:pt x="3982" y="1861"/>
                  <a:pt x="3984" y="1860"/>
                </a:cubicBezTo>
                <a:cubicBezTo>
                  <a:pt x="3984" y="1859"/>
                  <a:pt x="3985" y="1858"/>
                  <a:pt x="3986" y="1858"/>
                </a:cubicBezTo>
                <a:cubicBezTo>
                  <a:pt x="3987" y="1857"/>
                  <a:pt x="3988" y="1857"/>
                  <a:pt x="3989" y="1856"/>
                </a:cubicBezTo>
                <a:cubicBezTo>
                  <a:pt x="3989" y="1855"/>
                  <a:pt x="3990" y="1854"/>
                  <a:pt x="3990" y="1853"/>
                </a:cubicBezTo>
                <a:cubicBezTo>
                  <a:pt x="3991" y="1852"/>
                  <a:pt x="3991" y="1851"/>
                  <a:pt x="3991" y="1850"/>
                </a:cubicBezTo>
                <a:cubicBezTo>
                  <a:pt x="3992" y="1850"/>
                  <a:pt x="3991" y="1849"/>
                  <a:pt x="3991" y="1848"/>
                </a:cubicBezTo>
                <a:cubicBezTo>
                  <a:pt x="3992" y="1847"/>
                  <a:pt x="3992" y="1846"/>
                  <a:pt x="3992" y="1845"/>
                </a:cubicBezTo>
                <a:cubicBezTo>
                  <a:pt x="3992" y="1844"/>
                  <a:pt x="3993" y="1844"/>
                  <a:pt x="3994" y="1843"/>
                </a:cubicBezTo>
                <a:cubicBezTo>
                  <a:pt x="3995" y="1841"/>
                  <a:pt x="3995" y="1841"/>
                  <a:pt x="3997" y="1840"/>
                </a:cubicBezTo>
                <a:cubicBezTo>
                  <a:pt x="3998" y="1840"/>
                  <a:pt x="3998" y="1839"/>
                  <a:pt x="3999" y="1839"/>
                </a:cubicBezTo>
                <a:cubicBezTo>
                  <a:pt x="4000" y="1838"/>
                  <a:pt x="4002" y="1839"/>
                  <a:pt x="4002" y="1838"/>
                </a:cubicBezTo>
                <a:cubicBezTo>
                  <a:pt x="4003" y="1837"/>
                  <a:pt x="4002" y="1836"/>
                  <a:pt x="4002" y="1835"/>
                </a:cubicBezTo>
                <a:cubicBezTo>
                  <a:pt x="4003" y="1834"/>
                  <a:pt x="4003" y="1833"/>
                  <a:pt x="4003" y="1832"/>
                </a:cubicBezTo>
                <a:cubicBezTo>
                  <a:pt x="4003" y="1831"/>
                  <a:pt x="4004" y="1831"/>
                  <a:pt x="4004" y="1830"/>
                </a:cubicBezTo>
                <a:cubicBezTo>
                  <a:pt x="4004" y="1827"/>
                  <a:pt x="4004" y="1826"/>
                  <a:pt x="4004" y="1824"/>
                </a:cubicBezTo>
                <a:cubicBezTo>
                  <a:pt x="4005" y="1822"/>
                  <a:pt x="4006" y="1819"/>
                  <a:pt x="4008" y="1817"/>
                </a:cubicBezTo>
                <a:cubicBezTo>
                  <a:pt x="4009" y="1815"/>
                  <a:pt x="4010" y="1814"/>
                  <a:pt x="4011" y="1811"/>
                </a:cubicBezTo>
                <a:cubicBezTo>
                  <a:pt x="4012" y="1808"/>
                  <a:pt x="4012" y="1806"/>
                  <a:pt x="4013" y="1803"/>
                </a:cubicBezTo>
                <a:cubicBezTo>
                  <a:pt x="4013" y="1803"/>
                  <a:pt x="4013" y="1802"/>
                  <a:pt x="4014" y="1801"/>
                </a:cubicBezTo>
                <a:cubicBezTo>
                  <a:pt x="4014" y="1800"/>
                  <a:pt x="4014" y="1799"/>
                  <a:pt x="4014" y="1798"/>
                </a:cubicBezTo>
                <a:cubicBezTo>
                  <a:pt x="4014" y="1785"/>
                  <a:pt x="4014" y="1785"/>
                  <a:pt x="4014" y="1785"/>
                </a:cubicBezTo>
                <a:cubicBezTo>
                  <a:pt x="4014" y="1784"/>
                  <a:pt x="4013" y="1784"/>
                  <a:pt x="4012" y="1783"/>
                </a:cubicBezTo>
                <a:cubicBezTo>
                  <a:pt x="4012" y="1782"/>
                  <a:pt x="4011" y="1781"/>
                  <a:pt x="4011" y="1780"/>
                </a:cubicBezTo>
                <a:cubicBezTo>
                  <a:pt x="4010" y="1779"/>
                  <a:pt x="4009" y="1778"/>
                  <a:pt x="4008" y="1777"/>
                </a:cubicBezTo>
                <a:cubicBezTo>
                  <a:pt x="4008" y="1776"/>
                  <a:pt x="4007" y="1776"/>
                  <a:pt x="4006" y="1775"/>
                </a:cubicBezTo>
                <a:cubicBezTo>
                  <a:pt x="4006" y="1772"/>
                  <a:pt x="4006" y="1772"/>
                  <a:pt x="4006" y="1772"/>
                </a:cubicBezTo>
                <a:cubicBezTo>
                  <a:pt x="4006" y="1771"/>
                  <a:pt x="4006" y="1770"/>
                  <a:pt x="4006" y="1770"/>
                </a:cubicBezTo>
                <a:cubicBezTo>
                  <a:pt x="4007" y="1767"/>
                  <a:pt x="4008" y="1766"/>
                  <a:pt x="4009" y="1764"/>
                </a:cubicBezTo>
                <a:cubicBezTo>
                  <a:pt x="4009" y="1762"/>
                  <a:pt x="4009" y="1761"/>
                  <a:pt x="4009" y="1759"/>
                </a:cubicBezTo>
                <a:cubicBezTo>
                  <a:pt x="4008" y="1758"/>
                  <a:pt x="4008" y="1758"/>
                  <a:pt x="4008" y="1758"/>
                </a:cubicBezTo>
                <a:cubicBezTo>
                  <a:pt x="4008" y="1751"/>
                  <a:pt x="4008" y="1751"/>
                  <a:pt x="4008" y="1751"/>
                </a:cubicBezTo>
                <a:cubicBezTo>
                  <a:pt x="4008" y="1750"/>
                  <a:pt x="4008" y="1749"/>
                  <a:pt x="4008" y="1748"/>
                </a:cubicBezTo>
                <a:cubicBezTo>
                  <a:pt x="4007" y="1746"/>
                  <a:pt x="4006" y="1746"/>
                  <a:pt x="4005" y="1745"/>
                </a:cubicBezTo>
                <a:cubicBezTo>
                  <a:pt x="4004" y="1743"/>
                  <a:pt x="4002" y="1742"/>
                  <a:pt x="4001" y="1739"/>
                </a:cubicBezTo>
                <a:cubicBezTo>
                  <a:pt x="4001" y="1738"/>
                  <a:pt x="4000" y="1738"/>
                  <a:pt x="3999" y="1737"/>
                </a:cubicBezTo>
                <a:cubicBezTo>
                  <a:pt x="3999" y="1736"/>
                  <a:pt x="3999" y="1735"/>
                  <a:pt x="3999" y="1734"/>
                </a:cubicBezTo>
                <a:cubicBezTo>
                  <a:pt x="3999" y="1733"/>
                  <a:pt x="3998" y="1733"/>
                  <a:pt x="3998" y="1732"/>
                </a:cubicBezTo>
                <a:cubicBezTo>
                  <a:pt x="3997" y="1731"/>
                  <a:pt x="3997" y="1730"/>
                  <a:pt x="3997" y="1729"/>
                </a:cubicBezTo>
                <a:cubicBezTo>
                  <a:pt x="3996" y="1728"/>
                  <a:pt x="3995" y="1728"/>
                  <a:pt x="3994" y="1727"/>
                </a:cubicBezTo>
                <a:cubicBezTo>
                  <a:pt x="3992" y="1725"/>
                  <a:pt x="3991" y="1724"/>
                  <a:pt x="3989" y="1723"/>
                </a:cubicBezTo>
                <a:cubicBezTo>
                  <a:pt x="3988" y="1722"/>
                  <a:pt x="3988" y="1721"/>
                  <a:pt x="3987" y="1721"/>
                </a:cubicBezTo>
                <a:cubicBezTo>
                  <a:pt x="3986" y="1720"/>
                  <a:pt x="3984" y="1720"/>
                  <a:pt x="3984" y="1719"/>
                </a:cubicBezTo>
                <a:cubicBezTo>
                  <a:pt x="3982" y="1718"/>
                  <a:pt x="3982" y="1718"/>
                  <a:pt x="3982" y="1716"/>
                </a:cubicBezTo>
                <a:cubicBezTo>
                  <a:pt x="3982" y="1704"/>
                  <a:pt x="3982" y="1704"/>
                  <a:pt x="3982" y="1704"/>
                </a:cubicBezTo>
                <a:cubicBezTo>
                  <a:pt x="3980" y="1703"/>
                  <a:pt x="3978" y="1703"/>
                  <a:pt x="3976" y="1703"/>
                </a:cubicBezTo>
                <a:cubicBezTo>
                  <a:pt x="3973" y="1703"/>
                  <a:pt x="3972" y="1703"/>
                  <a:pt x="3968" y="1703"/>
                </a:cubicBezTo>
                <a:cubicBezTo>
                  <a:pt x="3967" y="1703"/>
                  <a:pt x="3966" y="1702"/>
                  <a:pt x="3965" y="1702"/>
                </a:cubicBezTo>
                <a:cubicBezTo>
                  <a:pt x="3964" y="1701"/>
                  <a:pt x="3963" y="1701"/>
                  <a:pt x="3963" y="1700"/>
                </a:cubicBezTo>
                <a:cubicBezTo>
                  <a:pt x="3961" y="1699"/>
                  <a:pt x="3959" y="1697"/>
                  <a:pt x="3959" y="1695"/>
                </a:cubicBezTo>
                <a:cubicBezTo>
                  <a:pt x="3959" y="1692"/>
                  <a:pt x="3959" y="1692"/>
                  <a:pt x="3959" y="1692"/>
                </a:cubicBezTo>
                <a:cubicBezTo>
                  <a:pt x="3959" y="1692"/>
                  <a:pt x="3958" y="1691"/>
                  <a:pt x="3958" y="1690"/>
                </a:cubicBezTo>
                <a:cubicBezTo>
                  <a:pt x="3958" y="1688"/>
                  <a:pt x="3958" y="1686"/>
                  <a:pt x="3958" y="1684"/>
                </a:cubicBezTo>
                <a:cubicBezTo>
                  <a:pt x="3957" y="1684"/>
                  <a:pt x="3956" y="1684"/>
                  <a:pt x="3955" y="1684"/>
                </a:cubicBezTo>
                <a:cubicBezTo>
                  <a:pt x="3955" y="1683"/>
                  <a:pt x="3953" y="1683"/>
                  <a:pt x="3953" y="1683"/>
                </a:cubicBezTo>
                <a:cubicBezTo>
                  <a:pt x="3952" y="1681"/>
                  <a:pt x="3954" y="1679"/>
                  <a:pt x="3953" y="1677"/>
                </a:cubicBezTo>
                <a:cubicBezTo>
                  <a:pt x="3952" y="1677"/>
                  <a:pt x="3951" y="1677"/>
                  <a:pt x="3950" y="1677"/>
                </a:cubicBezTo>
                <a:cubicBezTo>
                  <a:pt x="3949" y="1676"/>
                  <a:pt x="3949" y="1676"/>
                  <a:pt x="3948" y="1675"/>
                </a:cubicBezTo>
                <a:cubicBezTo>
                  <a:pt x="3946" y="1675"/>
                  <a:pt x="3944" y="1674"/>
                  <a:pt x="3942" y="1673"/>
                </a:cubicBezTo>
                <a:cubicBezTo>
                  <a:pt x="3941" y="1672"/>
                  <a:pt x="3941" y="1671"/>
                  <a:pt x="3940" y="1670"/>
                </a:cubicBezTo>
                <a:cubicBezTo>
                  <a:pt x="3940" y="1669"/>
                  <a:pt x="3938" y="1669"/>
                  <a:pt x="3938" y="1668"/>
                </a:cubicBezTo>
                <a:cubicBezTo>
                  <a:pt x="3937" y="1667"/>
                  <a:pt x="3937" y="1666"/>
                  <a:pt x="3936" y="1666"/>
                </a:cubicBezTo>
                <a:cubicBezTo>
                  <a:pt x="3936" y="1665"/>
                  <a:pt x="3935" y="1664"/>
                  <a:pt x="3933" y="1664"/>
                </a:cubicBezTo>
                <a:cubicBezTo>
                  <a:pt x="3930" y="1662"/>
                  <a:pt x="3928" y="1662"/>
                  <a:pt x="3925" y="1661"/>
                </a:cubicBezTo>
                <a:cubicBezTo>
                  <a:pt x="3924" y="1661"/>
                  <a:pt x="3923" y="1660"/>
                  <a:pt x="3922" y="1660"/>
                </a:cubicBezTo>
                <a:cubicBezTo>
                  <a:pt x="3921" y="1659"/>
                  <a:pt x="3920" y="1658"/>
                  <a:pt x="3920" y="1657"/>
                </a:cubicBezTo>
                <a:cubicBezTo>
                  <a:pt x="3919" y="1655"/>
                  <a:pt x="3920" y="1654"/>
                  <a:pt x="3920" y="1652"/>
                </a:cubicBezTo>
                <a:cubicBezTo>
                  <a:pt x="3919" y="1650"/>
                  <a:pt x="3917" y="1649"/>
                  <a:pt x="3916" y="1647"/>
                </a:cubicBezTo>
                <a:cubicBezTo>
                  <a:pt x="3916" y="1646"/>
                  <a:pt x="3916" y="1645"/>
                  <a:pt x="3916" y="1643"/>
                </a:cubicBezTo>
                <a:cubicBezTo>
                  <a:pt x="3916" y="1643"/>
                  <a:pt x="3916" y="1642"/>
                  <a:pt x="3916" y="1641"/>
                </a:cubicBezTo>
                <a:cubicBezTo>
                  <a:pt x="3915" y="1640"/>
                  <a:pt x="3914" y="1639"/>
                  <a:pt x="3914" y="1638"/>
                </a:cubicBezTo>
                <a:cubicBezTo>
                  <a:pt x="3914" y="1637"/>
                  <a:pt x="3914" y="1637"/>
                  <a:pt x="3914" y="1636"/>
                </a:cubicBezTo>
                <a:cubicBezTo>
                  <a:pt x="3914" y="1633"/>
                  <a:pt x="3914" y="1633"/>
                  <a:pt x="3914" y="1633"/>
                </a:cubicBezTo>
                <a:cubicBezTo>
                  <a:pt x="3914" y="1631"/>
                  <a:pt x="3914" y="1630"/>
                  <a:pt x="3914" y="1628"/>
                </a:cubicBezTo>
                <a:cubicBezTo>
                  <a:pt x="3914" y="1627"/>
                  <a:pt x="3914" y="1626"/>
                  <a:pt x="3914" y="1625"/>
                </a:cubicBezTo>
                <a:cubicBezTo>
                  <a:pt x="3913" y="1623"/>
                  <a:pt x="3911" y="1622"/>
                  <a:pt x="3910" y="1621"/>
                </a:cubicBezTo>
                <a:cubicBezTo>
                  <a:pt x="3909" y="1620"/>
                  <a:pt x="3907" y="1619"/>
                  <a:pt x="3906" y="1618"/>
                </a:cubicBezTo>
                <a:cubicBezTo>
                  <a:pt x="3906" y="1617"/>
                  <a:pt x="3906" y="1616"/>
                  <a:pt x="3906" y="1614"/>
                </a:cubicBezTo>
                <a:cubicBezTo>
                  <a:pt x="3906" y="1612"/>
                  <a:pt x="3907" y="1611"/>
                  <a:pt x="3907" y="1609"/>
                </a:cubicBezTo>
                <a:cubicBezTo>
                  <a:pt x="3907" y="1606"/>
                  <a:pt x="3905" y="1604"/>
                  <a:pt x="3903" y="1604"/>
                </a:cubicBezTo>
                <a:cubicBezTo>
                  <a:pt x="3902" y="1603"/>
                  <a:pt x="3901" y="1604"/>
                  <a:pt x="3900" y="1604"/>
                </a:cubicBezTo>
                <a:cubicBezTo>
                  <a:pt x="3899" y="1604"/>
                  <a:pt x="3898" y="1604"/>
                  <a:pt x="3897" y="1604"/>
                </a:cubicBezTo>
                <a:cubicBezTo>
                  <a:pt x="3896" y="1603"/>
                  <a:pt x="3896" y="1603"/>
                  <a:pt x="3895" y="1602"/>
                </a:cubicBezTo>
                <a:cubicBezTo>
                  <a:pt x="3893" y="1602"/>
                  <a:pt x="3891" y="1602"/>
                  <a:pt x="3889" y="1601"/>
                </a:cubicBezTo>
                <a:cubicBezTo>
                  <a:pt x="3888" y="1601"/>
                  <a:pt x="3887" y="1601"/>
                  <a:pt x="3886" y="1600"/>
                </a:cubicBezTo>
                <a:cubicBezTo>
                  <a:pt x="3886" y="1599"/>
                  <a:pt x="3886" y="1598"/>
                  <a:pt x="3886" y="1597"/>
                </a:cubicBezTo>
                <a:cubicBezTo>
                  <a:pt x="3886" y="1596"/>
                  <a:pt x="3886" y="1595"/>
                  <a:pt x="3886" y="1595"/>
                </a:cubicBezTo>
                <a:cubicBezTo>
                  <a:pt x="3886" y="1594"/>
                  <a:pt x="3885" y="1593"/>
                  <a:pt x="3885" y="1592"/>
                </a:cubicBezTo>
                <a:cubicBezTo>
                  <a:pt x="3885" y="1589"/>
                  <a:pt x="3885" y="1589"/>
                  <a:pt x="3885" y="1589"/>
                </a:cubicBezTo>
                <a:cubicBezTo>
                  <a:pt x="3885" y="1586"/>
                  <a:pt x="3886" y="1584"/>
                  <a:pt x="3885" y="1581"/>
                </a:cubicBezTo>
                <a:cubicBezTo>
                  <a:pt x="3885" y="1580"/>
                  <a:pt x="3883" y="1580"/>
                  <a:pt x="3882" y="1579"/>
                </a:cubicBezTo>
                <a:cubicBezTo>
                  <a:pt x="3882" y="1578"/>
                  <a:pt x="3882" y="1577"/>
                  <a:pt x="3882" y="1576"/>
                </a:cubicBezTo>
                <a:cubicBezTo>
                  <a:pt x="3881" y="1575"/>
                  <a:pt x="3879" y="1575"/>
                  <a:pt x="3879" y="1574"/>
                </a:cubicBezTo>
                <a:cubicBezTo>
                  <a:pt x="3879" y="1573"/>
                  <a:pt x="3879" y="1572"/>
                  <a:pt x="3879" y="1571"/>
                </a:cubicBezTo>
                <a:cubicBezTo>
                  <a:pt x="3879" y="1569"/>
                  <a:pt x="3879" y="1568"/>
                  <a:pt x="3878" y="1566"/>
                </a:cubicBezTo>
                <a:cubicBezTo>
                  <a:pt x="3878" y="1565"/>
                  <a:pt x="3878" y="1564"/>
                  <a:pt x="3878" y="1563"/>
                </a:cubicBezTo>
                <a:cubicBezTo>
                  <a:pt x="3877" y="1561"/>
                  <a:pt x="3875" y="1560"/>
                  <a:pt x="3873" y="1559"/>
                </a:cubicBezTo>
                <a:cubicBezTo>
                  <a:pt x="3872" y="1558"/>
                  <a:pt x="3871" y="1559"/>
                  <a:pt x="3871" y="1559"/>
                </a:cubicBezTo>
                <a:cubicBezTo>
                  <a:pt x="3870" y="1561"/>
                  <a:pt x="3870" y="1561"/>
                  <a:pt x="3870" y="1561"/>
                </a:cubicBezTo>
                <a:cubicBezTo>
                  <a:pt x="3870" y="1563"/>
                  <a:pt x="3869" y="1564"/>
                  <a:pt x="3869" y="1566"/>
                </a:cubicBezTo>
                <a:close/>
                <a:moveTo>
                  <a:pt x="4089" y="1541"/>
                </a:moveTo>
                <a:cubicBezTo>
                  <a:pt x="4089" y="1542"/>
                  <a:pt x="4090" y="1543"/>
                  <a:pt x="4091" y="1544"/>
                </a:cubicBezTo>
                <a:cubicBezTo>
                  <a:pt x="4092" y="1545"/>
                  <a:pt x="4094" y="1545"/>
                  <a:pt x="4096" y="1545"/>
                </a:cubicBezTo>
                <a:cubicBezTo>
                  <a:pt x="4098" y="1545"/>
                  <a:pt x="4098" y="1545"/>
                  <a:pt x="4098" y="1545"/>
                </a:cubicBezTo>
                <a:cubicBezTo>
                  <a:pt x="4100" y="1545"/>
                  <a:pt x="4100" y="1543"/>
                  <a:pt x="4101" y="1543"/>
                </a:cubicBezTo>
                <a:cubicBezTo>
                  <a:pt x="4101" y="1542"/>
                  <a:pt x="4100" y="1541"/>
                  <a:pt x="4100" y="1540"/>
                </a:cubicBezTo>
                <a:cubicBezTo>
                  <a:pt x="4099" y="1540"/>
                  <a:pt x="4100" y="1539"/>
                  <a:pt x="4099" y="1538"/>
                </a:cubicBezTo>
                <a:cubicBezTo>
                  <a:pt x="4099" y="1537"/>
                  <a:pt x="4097" y="1537"/>
                  <a:pt x="4096" y="1537"/>
                </a:cubicBezTo>
                <a:cubicBezTo>
                  <a:pt x="4095" y="1536"/>
                  <a:pt x="4094" y="1536"/>
                  <a:pt x="4092" y="1536"/>
                </a:cubicBezTo>
                <a:cubicBezTo>
                  <a:pt x="4090" y="1536"/>
                  <a:pt x="4089" y="1536"/>
                  <a:pt x="4088" y="1536"/>
                </a:cubicBezTo>
                <a:cubicBezTo>
                  <a:pt x="4088" y="1537"/>
                  <a:pt x="4088" y="1540"/>
                  <a:pt x="4089" y="1541"/>
                </a:cubicBezTo>
                <a:close/>
                <a:moveTo>
                  <a:pt x="4025" y="1497"/>
                </a:moveTo>
                <a:cubicBezTo>
                  <a:pt x="4025" y="1499"/>
                  <a:pt x="4026" y="1499"/>
                  <a:pt x="4027" y="1500"/>
                </a:cubicBezTo>
                <a:cubicBezTo>
                  <a:pt x="4028" y="1502"/>
                  <a:pt x="4030" y="1502"/>
                  <a:pt x="4032" y="1504"/>
                </a:cubicBezTo>
                <a:cubicBezTo>
                  <a:pt x="4032" y="1505"/>
                  <a:pt x="4032" y="1506"/>
                  <a:pt x="4033" y="1506"/>
                </a:cubicBezTo>
                <a:cubicBezTo>
                  <a:pt x="4034" y="1507"/>
                  <a:pt x="4034" y="1508"/>
                  <a:pt x="4036" y="1509"/>
                </a:cubicBezTo>
                <a:cubicBezTo>
                  <a:pt x="4037" y="1509"/>
                  <a:pt x="4037" y="1510"/>
                  <a:pt x="4038" y="1510"/>
                </a:cubicBezTo>
                <a:cubicBezTo>
                  <a:pt x="4040" y="1510"/>
                  <a:pt x="4040" y="1509"/>
                  <a:pt x="4041" y="1509"/>
                </a:cubicBezTo>
                <a:cubicBezTo>
                  <a:pt x="4041" y="1508"/>
                  <a:pt x="4041" y="1507"/>
                  <a:pt x="4040" y="1506"/>
                </a:cubicBezTo>
                <a:cubicBezTo>
                  <a:pt x="4040" y="1505"/>
                  <a:pt x="4039" y="1505"/>
                  <a:pt x="4038" y="1504"/>
                </a:cubicBezTo>
                <a:cubicBezTo>
                  <a:pt x="4038" y="1503"/>
                  <a:pt x="4039" y="1502"/>
                  <a:pt x="4038" y="1501"/>
                </a:cubicBezTo>
                <a:cubicBezTo>
                  <a:pt x="4038" y="1500"/>
                  <a:pt x="4037" y="1500"/>
                  <a:pt x="4036" y="1499"/>
                </a:cubicBezTo>
                <a:cubicBezTo>
                  <a:pt x="4035" y="1496"/>
                  <a:pt x="4033" y="1496"/>
                  <a:pt x="4031" y="1495"/>
                </a:cubicBezTo>
                <a:cubicBezTo>
                  <a:pt x="4030" y="1494"/>
                  <a:pt x="4029" y="1494"/>
                  <a:pt x="4029" y="1493"/>
                </a:cubicBezTo>
                <a:cubicBezTo>
                  <a:pt x="4028" y="1492"/>
                  <a:pt x="4029" y="1492"/>
                  <a:pt x="4029" y="1491"/>
                </a:cubicBezTo>
                <a:cubicBezTo>
                  <a:pt x="4028" y="1490"/>
                  <a:pt x="4029" y="1489"/>
                  <a:pt x="4029" y="1488"/>
                </a:cubicBezTo>
                <a:cubicBezTo>
                  <a:pt x="4026" y="1488"/>
                  <a:pt x="4026" y="1488"/>
                  <a:pt x="4026" y="1488"/>
                </a:cubicBezTo>
                <a:cubicBezTo>
                  <a:pt x="4025" y="1488"/>
                  <a:pt x="4024" y="1489"/>
                  <a:pt x="4023" y="1489"/>
                </a:cubicBezTo>
                <a:cubicBezTo>
                  <a:pt x="4024" y="1490"/>
                  <a:pt x="4024" y="1490"/>
                  <a:pt x="4025" y="1491"/>
                </a:cubicBezTo>
                <a:cubicBezTo>
                  <a:pt x="4025" y="1492"/>
                  <a:pt x="4025" y="1494"/>
                  <a:pt x="4025" y="1495"/>
                </a:cubicBezTo>
                <a:cubicBezTo>
                  <a:pt x="4025" y="1496"/>
                  <a:pt x="4025" y="1496"/>
                  <a:pt x="4025" y="1497"/>
                </a:cubicBezTo>
                <a:close/>
                <a:moveTo>
                  <a:pt x="3950" y="1489"/>
                </a:moveTo>
                <a:cubicBezTo>
                  <a:pt x="3950" y="1491"/>
                  <a:pt x="3950" y="1493"/>
                  <a:pt x="3950" y="1495"/>
                </a:cubicBezTo>
                <a:cubicBezTo>
                  <a:pt x="3950" y="1495"/>
                  <a:pt x="3950" y="1495"/>
                  <a:pt x="3950" y="1496"/>
                </a:cubicBezTo>
                <a:cubicBezTo>
                  <a:pt x="3954" y="1496"/>
                  <a:pt x="3957" y="1495"/>
                  <a:pt x="3961" y="1496"/>
                </a:cubicBezTo>
                <a:cubicBezTo>
                  <a:pt x="3963" y="1496"/>
                  <a:pt x="3965" y="1497"/>
                  <a:pt x="3967" y="1497"/>
                </a:cubicBezTo>
                <a:cubicBezTo>
                  <a:pt x="3968" y="1497"/>
                  <a:pt x="3970" y="1497"/>
                  <a:pt x="3972" y="1497"/>
                </a:cubicBezTo>
                <a:cubicBezTo>
                  <a:pt x="3974" y="1497"/>
                  <a:pt x="3975" y="1497"/>
                  <a:pt x="3977" y="1497"/>
                </a:cubicBezTo>
                <a:cubicBezTo>
                  <a:pt x="3978" y="1497"/>
                  <a:pt x="3979" y="1496"/>
                  <a:pt x="3980" y="1496"/>
                </a:cubicBezTo>
                <a:cubicBezTo>
                  <a:pt x="3981" y="1495"/>
                  <a:pt x="3981" y="1494"/>
                  <a:pt x="3982" y="1493"/>
                </a:cubicBezTo>
                <a:cubicBezTo>
                  <a:pt x="3983" y="1493"/>
                  <a:pt x="3984" y="1494"/>
                  <a:pt x="3985" y="1493"/>
                </a:cubicBezTo>
                <a:cubicBezTo>
                  <a:pt x="3986" y="1493"/>
                  <a:pt x="3987" y="1493"/>
                  <a:pt x="3987" y="1493"/>
                </a:cubicBezTo>
                <a:cubicBezTo>
                  <a:pt x="3989" y="1492"/>
                  <a:pt x="3989" y="1491"/>
                  <a:pt x="3990" y="1490"/>
                </a:cubicBezTo>
                <a:cubicBezTo>
                  <a:pt x="3991" y="1488"/>
                  <a:pt x="3992" y="1487"/>
                  <a:pt x="3993" y="1485"/>
                </a:cubicBezTo>
                <a:cubicBezTo>
                  <a:pt x="3993" y="1483"/>
                  <a:pt x="3993" y="1481"/>
                  <a:pt x="3993" y="1480"/>
                </a:cubicBezTo>
                <a:cubicBezTo>
                  <a:pt x="3994" y="1478"/>
                  <a:pt x="3995" y="1478"/>
                  <a:pt x="3995" y="1477"/>
                </a:cubicBezTo>
                <a:cubicBezTo>
                  <a:pt x="3995" y="1476"/>
                  <a:pt x="3996" y="1475"/>
                  <a:pt x="3996" y="1474"/>
                </a:cubicBezTo>
                <a:cubicBezTo>
                  <a:pt x="3996" y="1473"/>
                  <a:pt x="3995" y="1473"/>
                  <a:pt x="3995" y="1472"/>
                </a:cubicBezTo>
                <a:cubicBezTo>
                  <a:pt x="3994" y="1472"/>
                  <a:pt x="3993" y="1472"/>
                  <a:pt x="3992" y="1472"/>
                </a:cubicBezTo>
                <a:cubicBezTo>
                  <a:pt x="3991" y="1472"/>
                  <a:pt x="3990" y="1472"/>
                  <a:pt x="3989" y="1472"/>
                </a:cubicBezTo>
                <a:cubicBezTo>
                  <a:pt x="3988" y="1473"/>
                  <a:pt x="3988" y="1473"/>
                  <a:pt x="3987" y="1474"/>
                </a:cubicBezTo>
                <a:cubicBezTo>
                  <a:pt x="3986" y="1474"/>
                  <a:pt x="3985" y="1474"/>
                  <a:pt x="3984" y="1475"/>
                </a:cubicBezTo>
                <a:cubicBezTo>
                  <a:pt x="3983" y="1477"/>
                  <a:pt x="3985" y="1478"/>
                  <a:pt x="3984" y="1480"/>
                </a:cubicBezTo>
                <a:cubicBezTo>
                  <a:pt x="3984" y="1481"/>
                  <a:pt x="3983" y="1482"/>
                  <a:pt x="3982" y="1483"/>
                </a:cubicBezTo>
                <a:cubicBezTo>
                  <a:pt x="3982" y="1484"/>
                  <a:pt x="3982" y="1485"/>
                  <a:pt x="3982" y="1485"/>
                </a:cubicBezTo>
                <a:cubicBezTo>
                  <a:pt x="3981" y="1486"/>
                  <a:pt x="3980" y="1485"/>
                  <a:pt x="3979" y="1485"/>
                </a:cubicBezTo>
                <a:cubicBezTo>
                  <a:pt x="3975" y="1486"/>
                  <a:pt x="3972" y="1485"/>
                  <a:pt x="3967" y="1485"/>
                </a:cubicBezTo>
                <a:cubicBezTo>
                  <a:pt x="3965" y="1485"/>
                  <a:pt x="3965" y="1485"/>
                  <a:pt x="3965" y="1485"/>
                </a:cubicBezTo>
                <a:cubicBezTo>
                  <a:pt x="3962" y="1485"/>
                  <a:pt x="3962" y="1485"/>
                  <a:pt x="3962" y="1485"/>
                </a:cubicBezTo>
                <a:cubicBezTo>
                  <a:pt x="3959" y="1485"/>
                  <a:pt x="3957" y="1486"/>
                  <a:pt x="3953" y="1485"/>
                </a:cubicBezTo>
                <a:cubicBezTo>
                  <a:pt x="3952" y="1485"/>
                  <a:pt x="3952" y="1485"/>
                  <a:pt x="3951" y="1485"/>
                </a:cubicBezTo>
                <a:cubicBezTo>
                  <a:pt x="3951" y="1486"/>
                  <a:pt x="3950" y="1488"/>
                  <a:pt x="3950" y="1489"/>
                </a:cubicBezTo>
                <a:close/>
                <a:moveTo>
                  <a:pt x="3731" y="1522"/>
                </a:moveTo>
                <a:cubicBezTo>
                  <a:pt x="3731" y="1523"/>
                  <a:pt x="3731" y="1524"/>
                  <a:pt x="3731" y="1525"/>
                </a:cubicBezTo>
                <a:cubicBezTo>
                  <a:pt x="3739" y="1525"/>
                  <a:pt x="3739" y="1525"/>
                  <a:pt x="3739" y="1525"/>
                </a:cubicBezTo>
                <a:cubicBezTo>
                  <a:pt x="3740" y="1524"/>
                  <a:pt x="3741" y="1524"/>
                  <a:pt x="3742" y="1523"/>
                </a:cubicBezTo>
                <a:cubicBezTo>
                  <a:pt x="3743" y="1521"/>
                  <a:pt x="3744" y="1520"/>
                  <a:pt x="3744" y="1519"/>
                </a:cubicBezTo>
                <a:cubicBezTo>
                  <a:pt x="3744" y="1516"/>
                  <a:pt x="3743" y="1515"/>
                  <a:pt x="3743" y="1512"/>
                </a:cubicBezTo>
                <a:cubicBezTo>
                  <a:pt x="3742" y="1511"/>
                  <a:pt x="3741" y="1511"/>
                  <a:pt x="3741" y="1510"/>
                </a:cubicBezTo>
                <a:cubicBezTo>
                  <a:pt x="3737" y="1511"/>
                  <a:pt x="3735" y="1512"/>
                  <a:pt x="3731" y="1515"/>
                </a:cubicBezTo>
                <a:cubicBezTo>
                  <a:pt x="3731" y="1517"/>
                  <a:pt x="3731" y="1520"/>
                  <a:pt x="3731" y="1522"/>
                </a:cubicBezTo>
                <a:close/>
                <a:moveTo>
                  <a:pt x="3664" y="1514"/>
                </a:moveTo>
                <a:cubicBezTo>
                  <a:pt x="3664" y="1515"/>
                  <a:pt x="3663" y="1516"/>
                  <a:pt x="3664" y="1517"/>
                </a:cubicBezTo>
                <a:cubicBezTo>
                  <a:pt x="3664" y="1518"/>
                  <a:pt x="3665" y="1518"/>
                  <a:pt x="3665" y="1519"/>
                </a:cubicBezTo>
                <a:cubicBezTo>
                  <a:pt x="3666" y="1519"/>
                  <a:pt x="3667" y="1520"/>
                  <a:pt x="3668" y="1519"/>
                </a:cubicBezTo>
                <a:cubicBezTo>
                  <a:pt x="3669" y="1519"/>
                  <a:pt x="3669" y="1517"/>
                  <a:pt x="3670" y="1517"/>
                </a:cubicBezTo>
                <a:cubicBezTo>
                  <a:pt x="3672" y="1517"/>
                  <a:pt x="3672" y="1519"/>
                  <a:pt x="3674" y="1519"/>
                </a:cubicBezTo>
                <a:cubicBezTo>
                  <a:pt x="3675" y="1519"/>
                  <a:pt x="3675" y="1519"/>
                  <a:pt x="3675" y="1519"/>
                </a:cubicBezTo>
                <a:cubicBezTo>
                  <a:pt x="3677" y="1519"/>
                  <a:pt x="3677" y="1517"/>
                  <a:pt x="3678" y="1517"/>
                </a:cubicBezTo>
                <a:cubicBezTo>
                  <a:pt x="3676" y="1514"/>
                  <a:pt x="3676" y="1514"/>
                  <a:pt x="3676" y="1514"/>
                </a:cubicBezTo>
                <a:lnTo>
                  <a:pt x="3664" y="1514"/>
                </a:lnTo>
                <a:close/>
                <a:moveTo>
                  <a:pt x="3774" y="1488"/>
                </a:moveTo>
                <a:cubicBezTo>
                  <a:pt x="3773" y="1489"/>
                  <a:pt x="3772" y="1489"/>
                  <a:pt x="3771" y="1490"/>
                </a:cubicBezTo>
                <a:cubicBezTo>
                  <a:pt x="3771" y="1491"/>
                  <a:pt x="3769" y="1491"/>
                  <a:pt x="3769" y="1492"/>
                </a:cubicBezTo>
                <a:cubicBezTo>
                  <a:pt x="3769" y="1493"/>
                  <a:pt x="3769" y="1494"/>
                  <a:pt x="3769" y="1495"/>
                </a:cubicBezTo>
                <a:cubicBezTo>
                  <a:pt x="3769" y="1495"/>
                  <a:pt x="3768" y="1496"/>
                  <a:pt x="3768" y="1497"/>
                </a:cubicBezTo>
                <a:cubicBezTo>
                  <a:pt x="3768" y="1498"/>
                  <a:pt x="3767" y="1499"/>
                  <a:pt x="3767" y="1500"/>
                </a:cubicBezTo>
                <a:cubicBezTo>
                  <a:pt x="3767" y="1501"/>
                  <a:pt x="3766" y="1501"/>
                  <a:pt x="3766" y="1502"/>
                </a:cubicBezTo>
                <a:cubicBezTo>
                  <a:pt x="3766" y="1504"/>
                  <a:pt x="3769" y="1503"/>
                  <a:pt x="3770" y="1503"/>
                </a:cubicBezTo>
                <a:cubicBezTo>
                  <a:pt x="3771" y="1503"/>
                  <a:pt x="3772" y="1503"/>
                  <a:pt x="3773" y="1503"/>
                </a:cubicBezTo>
                <a:cubicBezTo>
                  <a:pt x="3774" y="1503"/>
                  <a:pt x="3774" y="1502"/>
                  <a:pt x="3775" y="1501"/>
                </a:cubicBezTo>
                <a:cubicBezTo>
                  <a:pt x="3776" y="1501"/>
                  <a:pt x="3776" y="1499"/>
                  <a:pt x="3776" y="1499"/>
                </a:cubicBezTo>
                <a:cubicBezTo>
                  <a:pt x="3778" y="1495"/>
                  <a:pt x="3779" y="1493"/>
                  <a:pt x="3779" y="1489"/>
                </a:cubicBezTo>
                <a:cubicBezTo>
                  <a:pt x="3779" y="1488"/>
                  <a:pt x="3779" y="1488"/>
                  <a:pt x="3779" y="1488"/>
                </a:cubicBezTo>
                <a:cubicBezTo>
                  <a:pt x="3779" y="1487"/>
                  <a:pt x="3777" y="1487"/>
                  <a:pt x="3777" y="1486"/>
                </a:cubicBezTo>
                <a:cubicBezTo>
                  <a:pt x="3776" y="1487"/>
                  <a:pt x="3775" y="1487"/>
                  <a:pt x="3774" y="1488"/>
                </a:cubicBezTo>
                <a:close/>
                <a:moveTo>
                  <a:pt x="3756" y="1467"/>
                </a:moveTo>
                <a:cubicBezTo>
                  <a:pt x="3756" y="1467"/>
                  <a:pt x="3757" y="1468"/>
                  <a:pt x="3758" y="1467"/>
                </a:cubicBezTo>
                <a:cubicBezTo>
                  <a:pt x="3759" y="1467"/>
                  <a:pt x="3759" y="1465"/>
                  <a:pt x="3760" y="1465"/>
                </a:cubicBezTo>
                <a:cubicBezTo>
                  <a:pt x="3761" y="1465"/>
                  <a:pt x="3762" y="1466"/>
                  <a:pt x="3763" y="1466"/>
                </a:cubicBezTo>
                <a:cubicBezTo>
                  <a:pt x="3765" y="1466"/>
                  <a:pt x="3766" y="1466"/>
                  <a:pt x="3768" y="1466"/>
                </a:cubicBezTo>
                <a:cubicBezTo>
                  <a:pt x="3769" y="1466"/>
                  <a:pt x="3770" y="1466"/>
                  <a:pt x="3771" y="1466"/>
                </a:cubicBezTo>
                <a:cubicBezTo>
                  <a:pt x="3773" y="1466"/>
                  <a:pt x="3774" y="1468"/>
                  <a:pt x="3776" y="1468"/>
                </a:cubicBezTo>
                <a:cubicBezTo>
                  <a:pt x="3778" y="1470"/>
                  <a:pt x="3779" y="1471"/>
                  <a:pt x="3781" y="1472"/>
                </a:cubicBezTo>
                <a:cubicBezTo>
                  <a:pt x="3782" y="1473"/>
                  <a:pt x="3783" y="1473"/>
                  <a:pt x="3784" y="1474"/>
                </a:cubicBezTo>
                <a:cubicBezTo>
                  <a:pt x="3785" y="1474"/>
                  <a:pt x="3785" y="1476"/>
                  <a:pt x="3786" y="1476"/>
                </a:cubicBezTo>
                <a:cubicBezTo>
                  <a:pt x="3786" y="1477"/>
                  <a:pt x="3787" y="1476"/>
                  <a:pt x="3788" y="1476"/>
                </a:cubicBezTo>
                <a:cubicBezTo>
                  <a:pt x="3789" y="1476"/>
                  <a:pt x="3790" y="1477"/>
                  <a:pt x="3792" y="1477"/>
                </a:cubicBezTo>
                <a:cubicBezTo>
                  <a:pt x="3792" y="1477"/>
                  <a:pt x="3793" y="1478"/>
                  <a:pt x="3794" y="1478"/>
                </a:cubicBezTo>
                <a:cubicBezTo>
                  <a:pt x="3797" y="1478"/>
                  <a:pt x="3800" y="1477"/>
                  <a:pt x="3803" y="1478"/>
                </a:cubicBezTo>
                <a:cubicBezTo>
                  <a:pt x="3804" y="1478"/>
                  <a:pt x="3804" y="1479"/>
                  <a:pt x="3805" y="1479"/>
                </a:cubicBezTo>
                <a:cubicBezTo>
                  <a:pt x="3807" y="1480"/>
                  <a:pt x="3809" y="1481"/>
                  <a:pt x="3810" y="1482"/>
                </a:cubicBezTo>
                <a:cubicBezTo>
                  <a:pt x="3811" y="1483"/>
                  <a:pt x="3812" y="1483"/>
                  <a:pt x="3813" y="1484"/>
                </a:cubicBezTo>
                <a:cubicBezTo>
                  <a:pt x="3814" y="1484"/>
                  <a:pt x="3815" y="1485"/>
                  <a:pt x="3816" y="1486"/>
                </a:cubicBezTo>
                <a:cubicBezTo>
                  <a:pt x="3818" y="1488"/>
                  <a:pt x="3819" y="1489"/>
                  <a:pt x="3820" y="1491"/>
                </a:cubicBezTo>
                <a:cubicBezTo>
                  <a:pt x="3821" y="1492"/>
                  <a:pt x="3821" y="1493"/>
                  <a:pt x="3822" y="1494"/>
                </a:cubicBezTo>
                <a:cubicBezTo>
                  <a:pt x="3824" y="1497"/>
                  <a:pt x="3827" y="1498"/>
                  <a:pt x="3827" y="1502"/>
                </a:cubicBezTo>
                <a:cubicBezTo>
                  <a:pt x="3827" y="1503"/>
                  <a:pt x="3826" y="1503"/>
                  <a:pt x="3826" y="1504"/>
                </a:cubicBezTo>
                <a:cubicBezTo>
                  <a:pt x="3826" y="1506"/>
                  <a:pt x="3826" y="1507"/>
                  <a:pt x="3826" y="1508"/>
                </a:cubicBezTo>
                <a:cubicBezTo>
                  <a:pt x="3826" y="1510"/>
                  <a:pt x="3824" y="1511"/>
                  <a:pt x="3822" y="1512"/>
                </a:cubicBezTo>
                <a:cubicBezTo>
                  <a:pt x="3821" y="1513"/>
                  <a:pt x="3820" y="1512"/>
                  <a:pt x="3820" y="1512"/>
                </a:cubicBezTo>
                <a:cubicBezTo>
                  <a:pt x="3819" y="1512"/>
                  <a:pt x="3818" y="1513"/>
                  <a:pt x="3817" y="1513"/>
                </a:cubicBezTo>
                <a:cubicBezTo>
                  <a:pt x="3816" y="1513"/>
                  <a:pt x="3815" y="1514"/>
                  <a:pt x="3814" y="1515"/>
                </a:cubicBezTo>
                <a:cubicBezTo>
                  <a:pt x="3813" y="1515"/>
                  <a:pt x="3812" y="1516"/>
                  <a:pt x="3812" y="1517"/>
                </a:cubicBezTo>
                <a:cubicBezTo>
                  <a:pt x="3811" y="1518"/>
                  <a:pt x="3810" y="1519"/>
                  <a:pt x="3810" y="1520"/>
                </a:cubicBezTo>
                <a:cubicBezTo>
                  <a:pt x="3810" y="1521"/>
                  <a:pt x="3811" y="1522"/>
                  <a:pt x="3811" y="1523"/>
                </a:cubicBezTo>
                <a:cubicBezTo>
                  <a:pt x="3811" y="1525"/>
                  <a:pt x="3814" y="1527"/>
                  <a:pt x="3816" y="1527"/>
                </a:cubicBezTo>
                <a:cubicBezTo>
                  <a:pt x="3819" y="1527"/>
                  <a:pt x="3821" y="1527"/>
                  <a:pt x="3823" y="1525"/>
                </a:cubicBezTo>
                <a:cubicBezTo>
                  <a:pt x="3824" y="1525"/>
                  <a:pt x="3825" y="1524"/>
                  <a:pt x="3826" y="1523"/>
                </a:cubicBezTo>
                <a:cubicBezTo>
                  <a:pt x="3826" y="1523"/>
                  <a:pt x="3826" y="1521"/>
                  <a:pt x="3826" y="1521"/>
                </a:cubicBezTo>
                <a:cubicBezTo>
                  <a:pt x="3827" y="1519"/>
                  <a:pt x="3828" y="1518"/>
                  <a:pt x="3829" y="1518"/>
                </a:cubicBezTo>
                <a:cubicBezTo>
                  <a:pt x="3832" y="1518"/>
                  <a:pt x="3834" y="1518"/>
                  <a:pt x="3837" y="1520"/>
                </a:cubicBezTo>
                <a:cubicBezTo>
                  <a:pt x="3838" y="1521"/>
                  <a:pt x="3838" y="1522"/>
                  <a:pt x="3839" y="1523"/>
                </a:cubicBezTo>
                <a:cubicBezTo>
                  <a:pt x="3840" y="1524"/>
                  <a:pt x="3841" y="1524"/>
                  <a:pt x="3842" y="1525"/>
                </a:cubicBezTo>
                <a:cubicBezTo>
                  <a:pt x="3843" y="1525"/>
                  <a:pt x="3843" y="1527"/>
                  <a:pt x="3844" y="1527"/>
                </a:cubicBezTo>
                <a:cubicBezTo>
                  <a:pt x="3845" y="1528"/>
                  <a:pt x="3846" y="1528"/>
                  <a:pt x="3847" y="1528"/>
                </a:cubicBezTo>
                <a:cubicBezTo>
                  <a:pt x="3848" y="1528"/>
                  <a:pt x="3849" y="1529"/>
                  <a:pt x="3850" y="1529"/>
                </a:cubicBezTo>
                <a:cubicBezTo>
                  <a:pt x="3852" y="1530"/>
                  <a:pt x="3854" y="1530"/>
                  <a:pt x="3856" y="1531"/>
                </a:cubicBezTo>
                <a:cubicBezTo>
                  <a:pt x="3857" y="1532"/>
                  <a:pt x="3857" y="1533"/>
                  <a:pt x="3858" y="1533"/>
                </a:cubicBezTo>
                <a:cubicBezTo>
                  <a:pt x="3859" y="1534"/>
                  <a:pt x="3860" y="1534"/>
                  <a:pt x="3861" y="1534"/>
                </a:cubicBezTo>
                <a:cubicBezTo>
                  <a:pt x="3863" y="1534"/>
                  <a:pt x="3864" y="1535"/>
                  <a:pt x="3866" y="1535"/>
                </a:cubicBezTo>
                <a:cubicBezTo>
                  <a:pt x="3868" y="1535"/>
                  <a:pt x="3869" y="1535"/>
                  <a:pt x="3872" y="1535"/>
                </a:cubicBezTo>
                <a:cubicBezTo>
                  <a:pt x="3874" y="1535"/>
                  <a:pt x="3875" y="1536"/>
                  <a:pt x="3877" y="1535"/>
                </a:cubicBezTo>
                <a:cubicBezTo>
                  <a:pt x="3878" y="1535"/>
                  <a:pt x="3879" y="1534"/>
                  <a:pt x="3880" y="1533"/>
                </a:cubicBezTo>
                <a:cubicBezTo>
                  <a:pt x="3881" y="1533"/>
                  <a:pt x="3882" y="1533"/>
                  <a:pt x="3882" y="1532"/>
                </a:cubicBezTo>
                <a:cubicBezTo>
                  <a:pt x="3883" y="1531"/>
                  <a:pt x="3883" y="1530"/>
                  <a:pt x="3883" y="1529"/>
                </a:cubicBezTo>
                <a:cubicBezTo>
                  <a:pt x="3883" y="1527"/>
                  <a:pt x="3883" y="1526"/>
                  <a:pt x="3883" y="1524"/>
                </a:cubicBezTo>
                <a:cubicBezTo>
                  <a:pt x="3884" y="1524"/>
                  <a:pt x="3886" y="1524"/>
                  <a:pt x="3887" y="1524"/>
                </a:cubicBezTo>
                <a:cubicBezTo>
                  <a:pt x="3889" y="1523"/>
                  <a:pt x="3890" y="1522"/>
                  <a:pt x="3892" y="1521"/>
                </a:cubicBezTo>
                <a:cubicBezTo>
                  <a:pt x="3893" y="1521"/>
                  <a:pt x="3894" y="1520"/>
                  <a:pt x="3895" y="1519"/>
                </a:cubicBezTo>
                <a:cubicBezTo>
                  <a:pt x="3897" y="1517"/>
                  <a:pt x="3898" y="1514"/>
                  <a:pt x="3901" y="1514"/>
                </a:cubicBezTo>
                <a:cubicBezTo>
                  <a:pt x="3902" y="1514"/>
                  <a:pt x="3902" y="1514"/>
                  <a:pt x="3902" y="1514"/>
                </a:cubicBezTo>
                <a:cubicBezTo>
                  <a:pt x="3903" y="1514"/>
                  <a:pt x="3904" y="1515"/>
                  <a:pt x="3905" y="1515"/>
                </a:cubicBezTo>
                <a:cubicBezTo>
                  <a:pt x="3905" y="1516"/>
                  <a:pt x="3906" y="1516"/>
                  <a:pt x="3907" y="1516"/>
                </a:cubicBezTo>
                <a:cubicBezTo>
                  <a:pt x="3908" y="1516"/>
                  <a:pt x="3909" y="1517"/>
                  <a:pt x="3910" y="1517"/>
                </a:cubicBezTo>
                <a:cubicBezTo>
                  <a:pt x="3912" y="1518"/>
                  <a:pt x="3913" y="1519"/>
                  <a:pt x="3915" y="1520"/>
                </a:cubicBezTo>
                <a:cubicBezTo>
                  <a:pt x="3916" y="1521"/>
                  <a:pt x="3917" y="1521"/>
                  <a:pt x="3918" y="1521"/>
                </a:cubicBezTo>
                <a:cubicBezTo>
                  <a:pt x="3919" y="1523"/>
                  <a:pt x="3920" y="1525"/>
                  <a:pt x="3921" y="1527"/>
                </a:cubicBezTo>
                <a:cubicBezTo>
                  <a:pt x="3921" y="1527"/>
                  <a:pt x="3922" y="1528"/>
                  <a:pt x="3922" y="1529"/>
                </a:cubicBezTo>
                <a:cubicBezTo>
                  <a:pt x="3923" y="1531"/>
                  <a:pt x="3926" y="1531"/>
                  <a:pt x="3927" y="1533"/>
                </a:cubicBezTo>
                <a:cubicBezTo>
                  <a:pt x="3928" y="1534"/>
                  <a:pt x="3929" y="1535"/>
                  <a:pt x="3929" y="1536"/>
                </a:cubicBezTo>
                <a:cubicBezTo>
                  <a:pt x="3931" y="1538"/>
                  <a:pt x="3931" y="1539"/>
                  <a:pt x="3933" y="1541"/>
                </a:cubicBezTo>
                <a:cubicBezTo>
                  <a:pt x="3933" y="1542"/>
                  <a:pt x="3934" y="1543"/>
                  <a:pt x="3935" y="1544"/>
                </a:cubicBezTo>
                <a:cubicBezTo>
                  <a:pt x="3935" y="1545"/>
                  <a:pt x="3935" y="1547"/>
                  <a:pt x="3936" y="1547"/>
                </a:cubicBezTo>
                <a:cubicBezTo>
                  <a:pt x="3938" y="1547"/>
                  <a:pt x="3939" y="1547"/>
                  <a:pt x="3941" y="1547"/>
                </a:cubicBezTo>
                <a:cubicBezTo>
                  <a:pt x="3945" y="1547"/>
                  <a:pt x="3946" y="1547"/>
                  <a:pt x="3950" y="1546"/>
                </a:cubicBezTo>
                <a:cubicBezTo>
                  <a:pt x="3952" y="1546"/>
                  <a:pt x="3953" y="1546"/>
                  <a:pt x="3955" y="1546"/>
                </a:cubicBezTo>
                <a:cubicBezTo>
                  <a:pt x="3958" y="1546"/>
                  <a:pt x="3960" y="1548"/>
                  <a:pt x="3962" y="1550"/>
                </a:cubicBezTo>
                <a:cubicBezTo>
                  <a:pt x="3964" y="1552"/>
                  <a:pt x="3965" y="1553"/>
                  <a:pt x="3967" y="1554"/>
                </a:cubicBezTo>
                <a:cubicBezTo>
                  <a:pt x="3969" y="1555"/>
                  <a:pt x="3970" y="1555"/>
                  <a:pt x="3971" y="1555"/>
                </a:cubicBezTo>
                <a:cubicBezTo>
                  <a:pt x="3973" y="1555"/>
                  <a:pt x="3974" y="1555"/>
                  <a:pt x="3975" y="1555"/>
                </a:cubicBezTo>
                <a:cubicBezTo>
                  <a:pt x="3975" y="1547"/>
                  <a:pt x="3975" y="1547"/>
                  <a:pt x="3975" y="1547"/>
                </a:cubicBezTo>
                <a:cubicBezTo>
                  <a:pt x="3975" y="1545"/>
                  <a:pt x="3973" y="1544"/>
                  <a:pt x="3972" y="1543"/>
                </a:cubicBezTo>
                <a:cubicBezTo>
                  <a:pt x="3971" y="1543"/>
                  <a:pt x="3970" y="1543"/>
                  <a:pt x="3969" y="1542"/>
                </a:cubicBezTo>
                <a:cubicBezTo>
                  <a:pt x="3968" y="1542"/>
                  <a:pt x="3967" y="1542"/>
                  <a:pt x="3967" y="1542"/>
                </a:cubicBezTo>
                <a:cubicBezTo>
                  <a:pt x="3966" y="1541"/>
                  <a:pt x="3966" y="1540"/>
                  <a:pt x="3965" y="1539"/>
                </a:cubicBezTo>
                <a:cubicBezTo>
                  <a:pt x="3964" y="1538"/>
                  <a:pt x="3964" y="1537"/>
                  <a:pt x="3963" y="1536"/>
                </a:cubicBezTo>
                <a:cubicBezTo>
                  <a:pt x="3962" y="1535"/>
                  <a:pt x="3961" y="1535"/>
                  <a:pt x="3960" y="1534"/>
                </a:cubicBezTo>
                <a:cubicBezTo>
                  <a:pt x="3959" y="1534"/>
                  <a:pt x="3958" y="1535"/>
                  <a:pt x="3957" y="1534"/>
                </a:cubicBezTo>
                <a:cubicBezTo>
                  <a:pt x="3957" y="1534"/>
                  <a:pt x="3956" y="1535"/>
                  <a:pt x="3955" y="1534"/>
                </a:cubicBezTo>
                <a:cubicBezTo>
                  <a:pt x="3954" y="1534"/>
                  <a:pt x="3953" y="1533"/>
                  <a:pt x="3952" y="1533"/>
                </a:cubicBezTo>
                <a:cubicBezTo>
                  <a:pt x="3951" y="1532"/>
                  <a:pt x="3950" y="1532"/>
                  <a:pt x="3950" y="1532"/>
                </a:cubicBezTo>
                <a:cubicBezTo>
                  <a:pt x="3949" y="1532"/>
                  <a:pt x="3948" y="1531"/>
                  <a:pt x="3947" y="1531"/>
                </a:cubicBezTo>
                <a:cubicBezTo>
                  <a:pt x="3945" y="1531"/>
                  <a:pt x="3944" y="1531"/>
                  <a:pt x="3942" y="1531"/>
                </a:cubicBezTo>
                <a:cubicBezTo>
                  <a:pt x="3942" y="1515"/>
                  <a:pt x="3942" y="1515"/>
                  <a:pt x="3942" y="1515"/>
                </a:cubicBezTo>
                <a:cubicBezTo>
                  <a:pt x="3937" y="1514"/>
                  <a:pt x="3935" y="1514"/>
                  <a:pt x="3930" y="1515"/>
                </a:cubicBezTo>
                <a:cubicBezTo>
                  <a:pt x="3930" y="1502"/>
                  <a:pt x="3930" y="1502"/>
                  <a:pt x="3930" y="1502"/>
                </a:cubicBezTo>
                <a:cubicBezTo>
                  <a:pt x="3934" y="1502"/>
                  <a:pt x="3936" y="1502"/>
                  <a:pt x="3940" y="1502"/>
                </a:cubicBezTo>
                <a:cubicBezTo>
                  <a:pt x="3940" y="1498"/>
                  <a:pt x="3940" y="1498"/>
                  <a:pt x="3940" y="1498"/>
                </a:cubicBezTo>
                <a:cubicBezTo>
                  <a:pt x="3940" y="1497"/>
                  <a:pt x="3939" y="1497"/>
                  <a:pt x="3938" y="1497"/>
                </a:cubicBezTo>
                <a:cubicBezTo>
                  <a:pt x="3937" y="1496"/>
                  <a:pt x="3937" y="1495"/>
                  <a:pt x="3936" y="1494"/>
                </a:cubicBezTo>
                <a:cubicBezTo>
                  <a:pt x="3935" y="1493"/>
                  <a:pt x="3934" y="1493"/>
                  <a:pt x="3933" y="1492"/>
                </a:cubicBezTo>
                <a:cubicBezTo>
                  <a:pt x="3920" y="1492"/>
                  <a:pt x="3920" y="1492"/>
                  <a:pt x="3920" y="1492"/>
                </a:cubicBezTo>
                <a:cubicBezTo>
                  <a:pt x="3920" y="1491"/>
                  <a:pt x="3919" y="1490"/>
                  <a:pt x="3918" y="1489"/>
                </a:cubicBezTo>
                <a:cubicBezTo>
                  <a:pt x="3917" y="1488"/>
                  <a:pt x="3916" y="1488"/>
                  <a:pt x="3916" y="1487"/>
                </a:cubicBezTo>
                <a:cubicBezTo>
                  <a:pt x="3915" y="1486"/>
                  <a:pt x="3915" y="1484"/>
                  <a:pt x="3914" y="1482"/>
                </a:cubicBezTo>
                <a:cubicBezTo>
                  <a:pt x="3914" y="1481"/>
                  <a:pt x="3914" y="1480"/>
                  <a:pt x="3914" y="1480"/>
                </a:cubicBezTo>
                <a:cubicBezTo>
                  <a:pt x="3913" y="1479"/>
                  <a:pt x="3912" y="1479"/>
                  <a:pt x="3911" y="1478"/>
                </a:cubicBezTo>
                <a:cubicBezTo>
                  <a:pt x="3910" y="1477"/>
                  <a:pt x="3909" y="1477"/>
                  <a:pt x="3908" y="1476"/>
                </a:cubicBezTo>
                <a:cubicBezTo>
                  <a:pt x="3907" y="1476"/>
                  <a:pt x="3907" y="1475"/>
                  <a:pt x="3906" y="1474"/>
                </a:cubicBezTo>
                <a:cubicBezTo>
                  <a:pt x="3905" y="1473"/>
                  <a:pt x="3904" y="1473"/>
                  <a:pt x="3903" y="1472"/>
                </a:cubicBezTo>
                <a:cubicBezTo>
                  <a:pt x="3901" y="1470"/>
                  <a:pt x="3901" y="1468"/>
                  <a:pt x="3898" y="1467"/>
                </a:cubicBezTo>
                <a:cubicBezTo>
                  <a:pt x="3897" y="1466"/>
                  <a:pt x="3896" y="1465"/>
                  <a:pt x="3895" y="1465"/>
                </a:cubicBezTo>
                <a:cubicBezTo>
                  <a:pt x="3893" y="1465"/>
                  <a:pt x="3892" y="1465"/>
                  <a:pt x="3889" y="1465"/>
                </a:cubicBezTo>
                <a:cubicBezTo>
                  <a:pt x="3887" y="1465"/>
                  <a:pt x="3885" y="1464"/>
                  <a:pt x="3884" y="1463"/>
                </a:cubicBezTo>
                <a:cubicBezTo>
                  <a:pt x="3883" y="1462"/>
                  <a:pt x="3883" y="1460"/>
                  <a:pt x="3882" y="1460"/>
                </a:cubicBezTo>
                <a:cubicBezTo>
                  <a:pt x="3882" y="1460"/>
                  <a:pt x="3881" y="1460"/>
                  <a:pt x="3880" y="1460"/>
                </a:cubicBezTo>
                <a:cubicBezTo>
                  <a:pt x="3879" y="1460"/>
                  <a:pt x="3878" y="1460"/>
                  <a:pt x="3876" y="1459"/>
                </a:cubicBezTo>
                <a:cubicBezTo>
                  <a:pt x="3874" y="1459"/>
                  <a:pt x="3873" y="1458"/>
                  <a:pt x="3871" y="1457"/>
                </a:cubicBezTo>
                <a:cubicBezTo>
                  <a:pt x="3869" y="1456"/>
                  <a:pt x="3868" y="1455"/>
                  <a:pt x="3866" y="1454"/>
                </a:cubicBezTo>
                <a:cubicBezTo>
                  <a:pt x="3865" y="1454"/>
                  <a:pt x="3864" y="1453"/>
                  <a:pt x="3863" y="1453"/>
                </a:cubicBezTo>
                <a:cubicBezTo>
                  <a:pt x="3863" y="1453"/>
                  <a:pt x="3862" y="1453"/>
                  <a:pt x="3861" y="1453"/>
                </a:cubicBezTo>
                <a:cubicBezTo>
                  <a:pt x="3857" y="1453"/>
                  <a:pt x="3856" y="1453"/>
                  <a:pt x="3852" y="1453"/>
                </a:cubicBezTo>
                <a:cubicBezTo>
                  <a:pt x="3851" y="1453"/>
                  <a:pt x="3850" y="1452"/>
                  <a:pt x="3849" y="1452"/>
                </a:cubicBezTo>
                <a:cubicBezTo>
                  <a:pt x="3846" y="1452"/>
                  <a:pt x="3844" y="1453"/>
                  <a:pt x="3841" y="1452"/>
                </a:cubicBezTo>
                <a:cubicBezTo>
                  <a:pt x="3839" y="1451"/>
                  <a:pt x="3838" y="1449"/>
                  <a:pt x="3836" y="1448"/>
                </a:cubicBezTo>
                <a:cubicBezTo>
                  <a:pt x="3834" y="1447"/>
                  <a:pt x="3833" y="1446"/>
                  <a:pt x="3831" y="1445"/>
                </a:cubicBezTo>
                <a:cubicBezTo>
                  <a:pt x="3830" y="1445"/>
                  <a:pt x="3829" y="1444"/>
                  <a:pt x="3828" y="1444"/>
                </a:cubicBezTo>
                <a:cubicBezTo>
                  <a:pt x="3827" y="1444"/>
                  <a:pt x="3826" y="1444"/>
                  <a:pt x="3825" y="1443"/>
                </a:cubicBezTo>
                <a:cubicBezTo>
                  <a:pt x="3823" y="1442"/>
                  <a:pt x="3822" y="1440"/>
                  <a:pt x="3820" y="1440"/>
                </a:cubicBezTo>
                <a:cubicBezTo>
                  <a:pt x="3819" y="1440"/>
                  <a:pt x="3818" y="1440"/>
                  <a:pt x="3816" y="1441"/>
                </a:cubicBezTo>
                <a:cubicBezTo>
                  <a:pt x="3815" y="1442"/>
                  <a:pt x="3815" y="1443"/>
                  <a:pt x="3814" y="1444"/>
                </a:cubicBezTo>
                <a:cubicBezTo>
                  <a:pt x="3813" y="1445"/>
                  <a:pt x="3811" y="1446"/>
                  <a:pt x="3809" y="1446"/>
                </a:cubicBezTo>
                <a:cubicBezTo>
                  <a:pt x="3807" y="1446"/>
                  <a:pt x="3805" y="1446"/>
                  <a:pt x="3803" y="1446"/>
                </a:cubicBezTo>
                <a:cubicBezTo>
                  <a:pt x="3802" y="1446"/>
                  <a:pt x="3802" y="1447"/>
                  <a:pt x="3801" y="1448"/>
                </a:cubicBezTo>
                <a:cubicBezTo>
                  <a:pt x="3799" y="1448"/>
                  <a:pt x="3798" y="1449"/>
                  <a:pt x="3798" y="1450"/>
                </a:cubicBezTo>
                <a:cubicBezTo>
                  <a:pt x="3798" y="1452"/>
                  <a:pt x="3799" y="1454"/>
                  <a:pt x="3798" y="1455"/>
                </a:cubicBezTo>
                <a:cubicBezTo>
                  <a:pt x="3798" y="1456"/>
                  <a:pt x="3797" y="1457"/>
                  <a:pt x="3797" y="1458"/>
                </a:cubicBezTo>
                <a:cubicBezTo>
                  <a:pt x="3796" y="1459"/>
                  <a:pt x="3795" y="1459"/>
                  <a:pt x="3794" y="1459"/>
                </a:cubicBezTo>
                <a:cubicBezTo>
                  <a:pt x="3792" y="1460"/>
                  <a:pt x="3791" y="1460"/>
                  <a:pt x="3789" y="1460"/>
                </a:cubicBezTo>
                <a:cubicBezTo>
                  <a:pt x="3787" y="1460"/>
                  <a:pt x="3785" y="1460"/>
                  <a:pt x="3783" y="1459"/>
                </a:cubicBezTo>
                <a:cubicBezTo>
                  <a:pt x="3781" y="1459"/>
                  <a:pt x="3779" y="1459"/>
                  <a:pt x="3778" y="1458"/>
                </a:cubicBezTo>
                <a:cubicBezTo>
                  <a:pt x="3777" y="1457"/>
                  <a:pt x="3777" y="1456"/>
                  <a:pt x="3776" y="1455"/>
                </a:cubicBezTo>
                <a:cubicBezTo>
                  <a:pt x="3775" y="1455"/>
                  <a:pt x="3776" y="1453"/>
                  <a:pt x="3776" y="1453"/>
                </a:cubicBezTo>
                <a:cubicBezTo>
                  <a:pt x="3775" y="1451"/>
                  <a:pt x="3773" y="1451"/>
                  <a:pt x="3771" y="1451"/>
                </a:cubicBezTo>
                <a:cubicBezTo>
                  <a:pt x="3770" y="1451"/>
                  <a:pt x="3769" y="1451"/>
                  <a:pt x="3768" y="1451"/>
                </a:cubicBezTo>
                <a:cubicBezTo>
                  <a:pt x="3767" y="1451"/>
                  <a:pt x="3767" y="1452"/>
                  <a:pt x="3765" y="1453"/>
                </a:cubicBezTo>
                <a:cubicBezTo>
                  <a:pt x="3764" y="1453"/>
                  <a:pt x="3764" y="1453"/>
                  <a:pt x="3763" y="1453"/>
                </a:cubicBezTo>
                <a:cubicBezTo>
                  <a:pt x="3746" y="1453"/>
                  <a:pt x="3746" y="1453"/>
                  <a:pt x="3746" y="1453"/>
                </a:cubicBezTo>
                <a:cubicBezTo>
                  <a:pt x="3746" y="1459"/>
                  <a:pt x="3746" y="1459"/>
                  <a:pt x="3746" y="1459"/>
                </a:cubicBezTo>
                <a:cubicBezTo>
                  <a:pt x="3748" y="1459"/>
                  <a:pt x="3748" y="1459"/>
                  <a:pt x="3749" y="1460"/>
                </a:cubicBezTo>
                <a:cubicBezTo>
                  <a:pt x="3750" y="1461"/>
                  <a:pt x="3751" y="1461"/>
                  <a:pt x="3752" y="1462"/>
                </a:cubicBezTo>
                <a:cubicBezTo>
                  <a:pt x="3752" y="1463"/>
                  <a:pt x="3752" y="1464"/>
                  <a:pt x="3752" y="1465"/>
                </a:cubicBezTo>
                <a:cubicBezTo>
                  <a:pt x="3752" y="1466"/>
                  <a:pt x="3752" y="1468"/>
                  <a:pt x="3752" y="1470"/>
                </a:cubicBezTo>
                <a:cubicBezTo>
                  <a:pt x="3756" y="1470"/>
                  <a:pt x="3756" y="1470"/>
                  <a:pt x="3756" y="1470"/>
                </a:cubicBezTo>
                <a:cubicBezTo>
                  <a:pt x="3756" y="1469"/>
                  <a:pt x="3755" y="1468"/>
                  <a:pt x="3756" y="1467"/>
                </a:cubicBezTo>
                <a:close/>
                <a:moveTo>
                  <a:pt x="3652" y="1439"/>
                </a:moveTo>
                <a:cubicBezTo>
                  <a:pt x="3651" y="1439"/>
                  <a:pt x="3650" y="1439"/>
                  <a:pt x="3649" y="1439"/>
                </a:cubicBezTo>
                <a:cubicBezTo>
                  <a:pt x="3648" y="1439"/>
                  <a:pt x="3649" y="1441"/>
                  <a:pt x="3648" y="1442"/>
                </a:cubicBezTo>
                <a:cubicBezTo>
                  <a:pt x="3649" y="1442"/>
                  <a:pt x="3649" y="1444"/>
                  <a:pt x="3651" y="1444"/>
                </a:cubicBezTo>
                <a:cubicBezTo>
                  <a:pt x="3653" y="1444"/>
                  <a:pt x="3653" y="1444"/>
                  <a:pt x="3653" y="1444"/>
                </a:cubicBezTo>
                <a:cubicBezTo>
                  <a:pt x="3656" y="1444"/>
                  <a:pt x="3656" y="1444"/>
                  <a:pt x="3656" y="1444"/>
                </a:cubicBezTo>
                <a:cubicBezTo>
                  <a:pt x="3658" y="1444"/>
                  <a:pt x="3659" y="1444"/>
                  <a:pt x="3661" y="1444"/>
                </a:cubicBezTo>
                <a:cubicBezTo>
                  <a:pt x="3663" y="1444"/>
                  <a:pt x="3664" y="1444"/>
                  <a:pt x="3666" y="1444"/>
                </a:cubicBezTo>
                <a:cubicBezTo>
                  <a:pt x="3666" y="1443"/>
                  <a:pt x="3665" y="1444"/>
                  <a:pt x="3665" y="1444"/>
                </a:cubicBezTo>
                <a:cubicBezTo>
                  <a:pt x="3664" y="1442"/>
                  <a:pt x="3665" y="1440"/>
                  <a:pt x="3665" y="1438"/>
                </a:cubicBezTo>
                <a:cubicBezTo>
                  <a:pt x="3663" y="1438"/>
                  <a:pt x="3662" y="1438"/>
                  <a:pt x="3661" y="1438"/>
                </a:cubicBezTo>
                <a:cubicBezTo>
                  <a:pt x="3653" y="1438"/>
                  <a:pt x="3653" y="1438"/>
                  <a:pt x="3653" y="1438"/>
                </a:cubicBezTo>
                <a:cubicBezTo>
                  <a:pt x="3652" y="1438"/>
                  <a:pt x="3653" y="1439"/>
                  <a:pt x="3652" y="1439"/>
                </a:cubicBezTo>
                <a:close/>
                <a:moveTo>
                  <a:pt x="3787" y="1429"/>
                </a:moveTo>
                <a:cubicBezTo>
                  <a:pt x="3787" y="1430"/>
                  <a:pt x="3787" y="1431"/>
                  <a:pt x="3788" y="1432"/>
                </a:cubicBezTo>
                <a:cubicBezTo>
                  <a:pt x="3788" y="1433"/>
                  <a:pt x="3789" y="1434"/>
                  <a:pt x="3789" y="1436"/>
                </a:cubicBezTo>
                <a:cubicBezTo>
                  <a:pt x="3789" y="1439"/>
                  <a:pt x="3788" y="1440"/>
                  <a:pt x="3788" y="1443"/>
                </a:cubicBezTo>
                <a:cubicBezTo>
                  <a:pt x="3801" y="1443"/>
                  <a:pt x="3801" y="1443"/>
                  <a:pt x="3801" y="1443"/>
                </a:cubicBezTo>
                <a:cubicBezTo>
                  <a:pt x="3801" y="1440"/>
                  <a:pt x="3801" y="1440"/>
                  <a:pt x="3801" y="1440"/>
                </a:cubicBezTo>
                <a:cubicBezTo>
                  <a:pt x="3796" y="1440"/>
                  <a:pt x="3796" y="1440"/>
                  <a:pt x="3796" y="1440"/>
                </a:cubicBezTo>
                <a:cubicBezTo>
                  <a:pt x="3796" y="1438"/>
                  <a:pt x="3796" y="1437"/>
                  <a:pt x="3796" y="1435"/>
                </a:cubicBezTo>
                <a:cubicBezTo>
                  <a:pt x="3796" y="1433"/>
                  <a:pt x="3795" y="1433"/>
                  <a:pt x="3795" y="1431"/>
                </a:cubicBezTo>
                <a:cubicBezTo>
                  <a:pt x="3795" y="1430"/>
                  <a:pt x="3796" y="1430"/>
                  <a:pt x="3796" y="1429"/>
                </a:cubicBezTo>
                <a:cubicBezTo>
                  <a:pt x="3792" y="1429"/>
                  <a:pt x="3790" y="1429"/>
                  <a:pt x="3787" y="1429"/>
                </a:cubicBezTo>
                <a:close/>
                <a:moveTo>
                  <a:pt x="3732" y="1430"/>
                </a:moveTo>
                <a:cubicBezTo>
                  <a:pt x="3731" y="1430"/>
                  <a:pt x="3730" y="1430"/>
                  <a:pt x="3729" y="1430"/>
                </a:cubicBezTo>
                <a:cubicBezTo>
                  <a:pt x="3727" y="1431"/>
                  <a:pt x="3726" y="1432"/>
                  <a:pt x="3724" y="1433"/>
                </a:cubicBezTo>
                <a:cubicBezTo>
                  <a:pt x="3724" y="1435"/>
                  <a:pt x="3724" y="1435"/>
                  <a:pt x="3724" y="1435"/>
                </a:cubicBezTo>
                <a:cubicBezTo>
                  <a:pt x="3725" y="1435"/>
                  <a:pt x="3726" y="1436"/>
                  <a:pt x="3727" y="1436"/>
                </a:cubicBezTo>
                <a:cubicBezTo>
                  <a:pt x="3728" y="1436"/>
                  <a:pt x="3729" y="1437"/>
                  <a:pt x="3730" y="1437"/>
                </a:cubicBezTo>
                <a:cubicBezTo>
                  <a:pt x="3731" y="1437"/>
                  <a:pt x="3731" y="1438"/>
                  <a:pt x="3732" y="1438"/>
                </a:cubicBezTo>
                <a:cubicBezTo>
                  <a:pt x="3733" y="1439"/>
                  <a:pt x="3734" y="1438"/>
                  <a:pt x="3735" y="1438"/>
                </a:cubicBezTo>
                <a:cubicBezTo>
                  <a:pt x="3736" y="1439"/>
                  <a:pt x="3737" y="1438"/>
                  <a:pt x="3738" y="1438"/>
                </a:cubicBezTo>
                <a:cubicBezTo>
                  <a:pt x="3739" y="1439"/>
                  <a:pt x="3740" y="1440"/>
                  <a:pt x="3741" y="1440"/>
                </a:cubicBezTo>
                <a:cubicBezTo>
                  <a:pt x="3741" y="1441"/>
                  <a:pt x="3741" y="1442"/>
                  <a:pt x="3741" y="1443"/>
                </a:cubicBezTo>
                <a:cubicBezTo>
                  <a:pt x="3742" y="1444"/>
                  <a:pt x="3742" y="1446"/>
                  <a:pt x="3743" y="1446"/>
                </a:cubicBezTo>
                <a:cubicBezTo>
                  <a:pt x="3744" y="1446"/>
                  <a:pt x="3745" y="1446"/>
                  <a:pt x="3746" y="1446"/>
                </a:cubicBezTo>
                <a:cubicBezTo>
                  <a:pt x="3748" y="1446"/>
                  <a:pt x="3748" y="1446"/>
                  <a:pt x="3748" y="1446"/>
                </a:cubicBezTo>
                <a:cubicBezTo>
                  <a:pt x="3750" y="1446"/>
                  <a:pt x="3751" y="1445"/>
                  <a:pt x="3752" y="1445"/>
                </a:cubicBezTo>
                <a:cubicBezTo>
                  <a:pt x="3753" y="1445"/>
                  <a:pt x="3753" y="1444"/>
                  <a:pt x="3754" y="1444"/>
                </a:cubicBezTo>
                <a:cubicBezTo>
                  <a:pt x="3755" y="1444"/>
                  <a:pt x="3755" y="1445"/>
                  <a:pt x="3756" y="1445"/>
                </a:cubicBezTo>
                <a:cubicBezTo>
                  <a:pt x="3757" y="1445"/>
                  <a:pt x="3758" y="1446"/>
                  <a:pt x="3759" y="1446"/>
                </a:cubicBezTo>
                <a:cubicBezTo>
                  <a:pt x="3761" y="1446"/>
                  <a:pt x="3762" y="1446"/>
                  <a:pt x="3763" y="1446"/>
                </a:cubicBezTo>
                <a:cubicBezTo>
                  <a:pt x="3765" y="1446"/>
                  <a:pt x="3766" y="1446"/>
                  <a:pt x="3767" y="1446"/>
                </a:cubicBezTo>
                <a:cubicBezTo>
                  <a:pt x="3769" y="1445"/>
                  <a:pt x="3769" y="1444"/>
                  <a:pt x="3770" y="1444"/>
                </a:cubicBezTo>
                <a:cubicBezTo>
                  <a:pt x="3770" y="1443"/>
                  <a:pt x="3770" y="1442"/>
                  <a:pt x="3769" y="1441"/>
                </a:cubicBezTo>
                <a:cubicBezTo>
                  <a:pt x="3769" y="1440"/>
                  <a:pt x="3767" y="1441"/>
                  <a:pt x="3767" y="1440"/>
                </a:cubicBezTo>
                <a:cubicBezTo>
                  <a:pt x="3765" y="1437"/>
                  <a:pt x="3767" y="1435"/>
                  <a:pt x="3767" y="1432"/>
                </a:cubicBezTo>
                <a:cubicBezTo>
                  <a:pt x="3767" y="1431"/>
                  <a:pt x="3767" y="1430"/>
                  <a:pt x="3767" y="1429"/>
                </a:cubicBezTo>
                <a:cubicBezTo>
                  <a:pt x="3766" y="1428"/>
                  <a:pt x="3766" y="1427"/>
                  <a:pt x="3765" y="1426"/>
                </a:cubicBezTo>
                <a:cubicBezTo>
                  <a:pt x="3764" y="1426"/>
                  <a:pt x="3763" y="1426"/>
                  <a:pt x="3762" y="1425"/>
                </a:cubicBezTo>
                <a:cubicBezTo>
                  <a:pt x="3760" y="1424"/>
                  <a:pt x="3759" y="1424"/>
                  <a:pt x="3756" y="1424"/>
                </a:cubicBezTo>
                <a:cubicBezTo>
                  <a:pt x="3754" y="1424"/>
                  <a:pt x="3752" y="1424"/>
                  <a:pt x="3750" y="1425"/>
                </a:cubicBezTo>
                <a:cubicBezTo>
                  <a:pt x="3749" y="1426"/>
                  <a:pt x="3749" y="1427"/>
                  <a:pt x="3748" y="1427"/>
                </a:cubicBezTo>
                <a:cubicBezTo>
                  <a:pt x="3746" y="1428"/>
                  <a:pt x="3745" y="1428"/>
                  <a:pt x="3743" y="1428"/>
                </a:cubicBezTo>
                <a:cubicBezTo>
                  <a:pt x="3741" y="1428"/>
                  <a:pt x="3739" y="1428"/>
                  <a:pt x="3737" y="1428"/>
                </a:cubicBezTo>
                <a:cubicBezTo>
                  <a:pt x="3736" y="1428"/>
                  <a:pt x="3735" y="1429"/>
                  <a:pt x="3734" y="1429"/>
                </a:cubicBezTo>
                <a:cubicBezTo>
                  <a:pt x="3733" y="1430"/>
                  <a:pt x="3732" y="1430"/>
                  <a:pt x="3731" y="1431"/>
                </a:cubicBezTo>
                <a:cubicBezTo>
                  <a:pt x="3731" y="1432"/>
                  <a:pt x="3731" y="1433"/>
                  <a:pt x="3730" y="1434"/>
                </a:cubicBezTo>
                <a:lnTo>
                  <a:pt x="3732" y="1430"/>
                </a:lnTo>
                <a:close/>
                <a:moveTo>
                  <a:pt x="3729" y="1425"/>
                </a:moveTo>
                <a:cubicBezTo>
                  <a:pt x="3731" y="1423"/>
                  <a:pt x="3733" y="1422"/>
                  <a:pt x="3733" y="1419"/>
                </a:cubicBezTo>
                <a:cubicBezTo>
                  <a:pt x="3733" y="1417"/>
                  <a:pt x="3731" y="1416"/>
                  <a:pt x="3730" y="1416"/>
                </a:cubicBezTo>
                <a:cubicBezTo>
                  <a:pt x="3729" y="1415"/>
                  <a:pt x="3729" y="1414"/>
                  <a:pt x="3728" y="1414"/>
                </a:cubicBezTo>
                <a:cubicBezTo>
                  <a:pt x="3725" y="1414"/>
                  <a:pt x="3725" y="1414"/>
                  <a:pt x="3725" y="1414"/>
                </a:cubicBezTo>
                <a:cubicBezTo>
                  <a:pt x="3724" y="1414"/>
                  <a:pt x="3723" y="1414"/>
                  <a:pt x="3722" y="1414"/>
                </a:cubicBezTo>
                <a:cubicBezTo>
                  <a:pt x="3722" y="1415"/>
                  <a:pt x="3722" y="1416"/>
                  <a:pt x="3722" y="1417"/>
                </a:cubicBezTo>
                <a:cubicBezTo>
                  <a:pt x="3721" y="1419"/>
                  <a:pt x="3720" y="1420"/>
                  <a:pt x="3719" y="1422"/>
                </a:cubicBezTo>
                <a:cubicBezTo>
                  <a:pt x="3721" y="1423"/>
                  <a:pt x="3722" y="1425"/>
                  <a:pt x="3724" y="1425"/>
                </a:cubicBezTo>
                <a:cubicBezTo>
                  <a:pt x="3725" y="1426"/>
                  <a:pt x="3728" y="1425"/>
                  <a:pt x="3729" y="1425"/>
                </a:cubicBezTo>
                <a:close/>
                <a:moveTo>
                  <a:pt x="3716" y="1442"/>
                </a:moveTo>
                <a:cubicBezTo>
                  <a:pt x="3716" y="1444"/>
                  <a:pt x="3716" y="1444"/>
                  <a:pt x="3716" y="1444"/>
                </a:cubicBezTo>
                <a:cubicBezTo>
                  <a:pt x="3716" y="1446"/>
                  <a:pt x="3716" y="1447"/>
                  <a:pt x="3716" y="1449"/>
                </a:cubicBezTo>
                <a:cubicBezTo>
                  <a:pt x="3720" y="1448"/>
                  <a:pt x="3721" y="1448"/>
                  <a:pt x="3725" y="1449"/>
                </a:cubicBezTo>
                <a:cubicBezTo>
                  <a:pt x="3725" y="1440"/>
                  <a:pt x="3725" y="1440"/>
                  <a:pt x="3725" y="1440"/>
                </a:cubicBezTo>
                <a:cubicBezTo>
                  <a:pt x="3717" y="1440"/>
                  <a:pt x="3717" y="1440"/>
                  <a:pt x="3717" y="1440"/>
                </a:cubicBezTo>
                <a:cubicBezTo>
                  <a:pt x="3717" y="1444"/>
                  <a:pt x="3717" y="1444"/>
                  <a:pt x="3717" y="1444"/>
                </a:cubicBezTo>
                <a:lnTo>
                  <a:pt x="3716" y="1442"/>
                </a:lnTo>
                <a:close/>
                <a:moveTo>
                  <a:pt x="3692" y="1457"/>
                </a:moveTo>
                <a:cubicBezTo>
                  <a:pt x="3692" y="1458"/>
                  <a:pt x="3692" y="1458"/>
                  <a:pt x="3692" y="1459"/>
                </a:cubicBezTo>
                <a:cubicBezTo>
                  <a:pt x="3692" y="1460"/>
                  <a:pt x="3693" y="1461"/>
                  <a:pt x="3693" y="1462"/>
                </a:cubicBezTo>
                <a:cubicBezTo>
                  <a:pt x="3701" y="1462"/>
                  <a:pt x="3701" y="1462"/>
                  <a:pt x="3701" y="1462"/>
                </a:cubicBezTo>
                <a:cubicBezTo>
                  <a:pt x="3703" y="1462"/>
                  <a:pt x="3704" y="1461"/>
                  <a:pt x="3706" y="1461"/>
                </a:cubicBezTo>
                <a:cubicBezTo>
                  <a:pt x="3707" y="1461"/>
                  <a:pt x="3708" y="1462"/>
                  <a:pt x="3709" y="1462"/>
                </a:cubicBezTo>
                <a:cubicBezTo>
                  <a:pt x="3711" y="1462"/>
                  <a:pt x="3711" y="1462"/>
                  <a:pt x="3711" y="1462"/>
                </a:cubicBezTo>
                <a:cubicBezTo>
                  <a:pt x="3712" y="1462"/>
                  <a:pt x="3713" y="1462"/>
                  <a:pt x="3714" y="1463"/>
                </a:cubicBezTo>
                <a:cubicBezTo>
                  <a:pt x="3715" y="1463"/>
                  <a:pt x="3716" y="1463"/>
                  <a:pt x="3716" y="1463"/>
                </a:cubicBezTo>
                <a:cubicBezTo>
                  <a:pt x="3717" y="1463"/>
                  <a:pt x="3718" y="1464"/>
                  <a:pt x="3719" y="1464"/>
                </a:cubicBezTo>
                <a:cubicBezTo>
                  <a:pt x="3720" y="1464"/>
                  <a:pt x="3721" y="1466"/>
                  <a:pt x="3722" y="1466"/>
                </a:cubicBezTo>
                <a:cubicBezTo>
                  <a:pt x="3724" y="1466"/>
                  <a:pt x="3725" y="1466"/>
                  <a:pt x="3728" y="1466"/>
                </a:cubicBezTo>
                <a:cubicBezTo>
                  <a:pt x="3727" y="1463"/>
                  <a:pt x="3727" y="1461"/>
                  <a:pt x="3727" y="1458"/>
                </a:cubicBezTo>
                <a:cubicBezTo>
                  <a:pt x="3725" y="1458"/>
                  <a:pt x="3723" y="1458"/>
                  <a:pt x="3720" y="1457"/>
                </a:cubicBezTo>
                <a:cubicBezTo>
                  <a:pt x="3718" y="1457"/>
                  <a:pt x="3717" y="1457"/>
                  <a:pt x="3715" y="1457"/>
                </a:cubicBezTo>
                <a:cubicBezTo>
                  <a:pt x="3714" y="1457"/>
                  <a:pt x="3714" y="1456"/>
                  <a:pt x="3713" y="1456"/>
                </a:cubicBezTo>
                <a:cubicBezTo>
                  <a:pt x="3710" y="1456"/>
                  <a:pt x="3710" y="1456"/>
                  <a:pt x="3710" y="1456"/>
                </a:cubicBezTo>
                <a:cubicBezTo>
                  <a:pt x="3708" y="1456"/>
                  <a:pt x="3707" y="1455"/>
                  <a:pt x="3705" y="1455"/>
                </a:cubicBezTo>
                <a:cubicBezTo>
                  <a:pt x="3702" y="1454"/>
                  <a:pt x="3701" y="1453"/>
                  <a:pt x="3698" y="1453"/>
                </a:cubicBezTo>
                <a:cubicBezTo>
                  <a:pt x="3697" y="1453"/>
                  <a:pt x="3695" y="1453"/>
                  <a:pt x="3694" y="1454"/>
                </a:cubicBezTo>
                <a:cubicBezTo>
                  <a:pt x="3694" y="1455"/>
                  <a:pt x="3694" y="1456"/>
                  <a:pt x="3694" y="1457"/>
                </a:cubicBezTo>
                <a:cubicBezTo>
                  <a:pt x="3693" y="1458"/>
                  <a:pt x="3693" y="1458"/>
                  <a:pt x="3692" y="1459"/>
                </a:cubicBezTo>
                <a:lnTo>
                  <a:pt x="3692" y="1457"/>
                </a:lnTo>
                <a:close/>
                <a:moveTo>
                  <a:pt x="3682" y="1459"/>
                </a:moveTo>
                <a:cubicBezTo>
                  <a:pt x="3680" y="1458"/>
                  <a:pt x="3678" y="1458"/>
                  <a:pt x="3677" y="1457"/>
                </a:cubicBezTo>
                <a:cubicBezTo>
                  <a:pt x="3675" y="1457"/>
                  <a:pt x="3673" y="1456"/>
                  <a:pt x="3671" y="1456"/>
                </a:cubicBezTo>
                <a:cubicBezTo>
                  <a:pt x="3671" y="1461"/>
                  <a:pt x="3671" y="1461"/>
                  <a:pt x="3671" y="1461"/>
                </a:cubicBezTo>
                <a:cubicBezTo>
                  <a:pt x="3672" y="1462"/>
                  <a:pt x="3672" y="1463"/>
                  <a:pt x="3673" y="1464"/>
                </a:cubicBezTo>
                <a:cubicBezTo>
                  <a:pt x="3675" y="1465"/>
                  <a:pt x="3675" y="1465"/>
                  <a:pt x="3675" y="1465"/>
                </a:cubicBezTo>
                <a:cubicBezTo>
                  <a:pt x="3676" y="1466"/>
                  <a:pt x="3677" y="1466"/>
                  <a:pt x="3678" y="1466"/>
                </a:cubicBezTo>
                <a:cubicBezTo>
                  <a:pt x="3683" y="1466"/>
                  <a:pt x="3683" y="1466"/>
                  <a:pt x="3683" y="1466"/>
                </a:cubicBezTo>
                <a:cubicBezTo>
                  <a:pt x="3683" y="1461"/>
                  <a:pt x="3683" y="1461"/>
                  <a:pt x="3683" y="1461"/>
                </a:cubicBezTo>
                <a:cubicBezTo>
                  <a:pt x="3683" y="1460"/>
                  <a:pt x="3683" y="1459"/>
                  <a:pt x="3682" y="1459"/>
                </a:cubicBezTo>
                <a:close/>
                <a:moveTo>
                  <a:pt x="3698" y="1388"/>
                </a:moveTo>
                <a:cubicBezTo>
                  <a:pt x="3697" y="1390"/>
                  <a:pt x="3695" y="1391"/>
                  <a:pt x="3694" y="1393"/>
                </a:cubicBezTo>
                <a:cubicBezTo>
                  <a:pt x="3693" y="1394"/>
                  <a:pt x="3692" y="1395"/>
                  <a:pt x="3691" y="1395"/>
                </a:cubicBezTo>
                <a:cubicBezTo>
                  <a:pt x="3690" y="1396"/>
                  <a:pt x="3690" y="1397"/>
                  <a:pt x="3688" y="1397"/>
                </a:cubicBezTo>
                <a:cubicBezTo>
                  <a:pt x="3688" y="1398"/>
                  <a:pt x="3686" y="1397"/>
                  <a:pt x="3686" y="1397"/>
                </a:cubicBezTo>
                <a:cubicBezTo>
                  <a:pt x="3685" y="1398"/>
                  <a:pt x="3685" y="1399"/>
                  <a:pt x="3685" y="1400"/>
                </a:cubicBezTo>
                <a:cubicBezTo>
                  <a:pt x="3685" y="1401"/>
                  <a:pt x="3685" y="1401"/>
                  <a:pt x="3685" y="1401"/>
                </a:cubicBezTo>
                <a:cubicBezTo>
                  <a:pt x="3685" y="1404"/>
                  <a:pt x="3686" y="1405"/>
                  <a:pt x="3686" y="1408"/>
                </a:cubicBezTo>
                <a:cubicBezTo>
                  <a:pt x="3686" y="1409"/>
                  <a:pt x="3686" y="1409"/>
                  <a:pt x="3686" y="1410"/>
                </a:cubicBezTo>
                <a:cubicBezTo>
                  <a:pt x="3686" y="1412"/>
                  <a:pt x="3686" y="1414"/>
                  <a:pt x="3686" y="1416"/>
                </a:cubicBezTo>
                <a:cubicBezTo>
                  <a:pt x="3685" y="1417"/>
                  <a:pt x="3684" y="1417"/>
                  <a:pt x="3684" y="1418"/>
                </a:cubicBezTo>
                <a:cubicBezTo>
                  <a:pt x="3683" y="1420"/>
                  <a:pt x="3682" y="1421"/>
                  <a:pt x="3682" y="1423"/>
                </a:cubicBezTo>
                <a:cubicBezTo>
                  <a:pt x="3682" y="1424"/>
                  <a:pt x="3683" y="1425"/>
                  <a:pt x="3683" y="1426"/>
                </a:cubicBezTo>
                <a:cubicBezTo>
                  <a:pt x="3683" y="1428"/>
                  <a:pt x="3682" y="1429"/>
                  <a:pt x="3682" y="1431"/>
                </a:cubicBezTo>
                <a:cubicBezTo>
                  <a:pt x="3683" y="1431"/>
                  <a:pt x="3684" y="1431"/>
                  <a:pt x="3685" y="1431"/>
                </a:cubicBezTo>
                <a:cubicBezTo>
                  <a:pt x="3686" y="1431"/>
                  <a:pt x="3687" y="1433"/>
                  <a:pt x="3688" y="1433"/>
                </a:cubicBezTo>
                <a:cubicBezTo>
                  <a:pt x="3690" y="1433"/>
                  <a:pt x="3691" y="1432"/>
                  <a:pt x="3693" y="1431"/>
                </a:cubicBezTo>
                <a:cubicBezTo>
                  <a:pt x="3693" y="1429"/>
                  <a:pt x="3694" y="1428"/>
                  <a:pt x="3694" y="1425"/>
                </a:cubicBezTo>
                <a:cubicBezTo>
                  <a:pt x="3694" y="1422"/>
                  <a:pt x="3693" y="1421"/>
                  <a:pt x="3693" y="1418"/>
                </a:cubicBezTo>
                <a:cubicBezTo>
                  <a:pt x="3693" y="1418"/>
                  <a:pt x="3694" y="1417"/>
                  <a:pt x="3694" y="1417"/>
                </a:cubicBezTo>
                <a:cubicBezTo>
                  <a:pt x="3698" y="1417"/>
                  <a:pt x="3700" y="1417"/>
                  <a:pt x="3703" y="1417"/>
                </a:cubicBezTo>
                <a:cubicBezTo>
                  <a:pt x="3704" y="1417"/>
                  <a:pt x="3705" y="1417"/>
                  <a:pt x="3706" y="1418"/>
                </a:cubicBezTo>
                <a:cubicBezTo>
                  <a:pt x="3706" y="1416"/>
                  <a:pt x="3707" y="1415"/>
                  <a:pt x="3707" y="1413"/>
                </a:cubicBezTo>
                <a:cubicBezTo>
                  <a:pt x="3707" y="1411"/>
                  <a:pt x="3706" y="1411"/>
                  <a:pt x="3705" y="1409"/>
                </a:cubicBezTo>
                <a:cubicBezTo>
                  <a:pt x="3704" y="1408"/>
                  <a:pt x="3702" y="1409"/>
                  <a:pt x="3702" y="1408"/>
                </a:cubicBezTo>
                <a:cubicBezTo>
                  <a:pt x="3702" y="1407"/>
                  <a:pt x="3703" y="1406"/>
                  <a:pt x="3703" y="1405"/>
                </a:cubicBezTo>
                <a:cubicBezTo>
                  <a:pt x="3703" y="1404"/>
                  <a:pt x="3703" y="1403"/>
                  <a:pt x="3703" y="1402"/>
                </a:cubicBezTo>
                <a:cubicBezTo>
                  <a:pt x="3702" y="1402"/>
                  <a:pt x="3701" y="1401"/>
                  <a:pt x="3700" y="1401"/>
                </a:cubicBezTo>
                <a:cubicBezTo>
                  <a:pt x="3698" y="1401"/>
                  <a:pt x="3697" y="1402"/>
                  <a:pt x="3695" y="1402"/>
                </a:cubicBezTo>
                <a:cubicBezTo>
                  <a:pt x="3695" y="1398"/>
                  <a:pt x="3695" y="1398"/>
                  <a:pt x="3695" y="1398"/>
                </a:cubicBezTo>
                <a:cubicBezTo>
                  <a:pt x="3695" y="1397"/>
                  <a:pt x="3695" y="1396"/>
                  <a:pt x="3696" y="1395"/>
                </a:cubicBezTo>
                <a:cubicBezTo>
                  <a:pt x="3696" y="1394"/>
                  <a:pt x="3698" y="1395"/>
                  <a:pt x="3698" y="1393"/>
                </a:cubicBezTo>
                <a:cubicBezTo>
                  <a:pt x="3699" y="1393"/>
                  <a:pt x="3699" y="1392"/>
                  <a:pt x="3699" y="1391"/>
                </a:cubicBezTo>
                <a:cubicBezTo>
                  <a:pt x="3699" y="1390"/>
                  <a:pt x="3698" y="1389"/>
                  <a:pt x="3698" y="1388"/>
                </a:cubicBezTo>
                <a:close/>
                <a:moveTo>
                  <a:pt x="3575" y="1457"/>
                </a:moveTo>
                <a:cubicBezTo>
                  <a:pt x="3575" y="1459"/>
                  <a:pt x="3577" y="1461"/>
                  <a:pt x="3578" y="1462"/>
                </a:cubicBezTo>
                <a:cubicBezTo>
                  <a:pt x="3579" y="1462"/>
                  <a:pt x="3580" y="1462"/>
                  <a:pt x="3581" y="1463"/>
                </a:cubicBezTo>
                <a:cubicBezTo>
                  <a:pt x="3582" y="1463"/>
                  <a:pt x="3582" y="1464"/>
                  <a:pt x="3583" y="1464"/>
                </a:cubicBezTo>
                <a:cubicBezTo>
                  <a:pt x="3585" y="1464"/>
                  <a:pt x="3587" y="1464"/>
                  <a:pt x="3588" y="1464"/>
                </a:cubicBezTo>
                <a:cubicBezTo>
                  <a:pt x="3588" y="1465"/>
                  <a:pt x="3589" y="1466"/>
                  <a:pt x="3589" y="1467"/>
                </a:cubicBezTo>
                <a:cubicBezTo>
                  <a:pt x="3589" y="1469"/>
                  <a:pt x="3588" y="1470"/>
                  <a:pt x="3587" y="1472"/>
                </a:cubicBezTo>
                <a:cubicBezTo>
                  <a:pt x="3587" y="1473"/>
                  <a:pt x="3586" y="1474"/>
                  <a:pt x="3586" y="1475"/>
                </a:cubicBezTo>
                <a:cubicBezTo>
                  <a:pt x="3586" y="1476"/>
                  <a:pt x="3586" y="1477"/>
                  <a:pt x="3586" y="1478"/>
                </a:cubicBezTo>
                <a:cubicBezTo>
                  <a:pt x="3586" y="1479"/>
                  <a:pt x="3586" y="1480"/>
                  <a:pt x="3586" y="1481"/>
                </a:cubicBezTo>
                <a:cubicBezTo>
                  <a:pt x="3586" y="1482"/>
                  <a:pt x="3588" y="1482"/>
                  <a:pt x="3588" y="1484"/>
                </a:cubicBezTo>
                <a:cubicBezTo>
                  <a:pt x="3588" y="1485"/>
                  <a:pt x="3588" y="1486"/>
                  <a:pt x="3588" y="1487"/>
                </a:cubicBezTo>
                <a:cubicBezTo>
                  <a:pt x="3589" y="1488"/>
                  <a:pt x="3589" y="1488"/>
                  <a:pt x="3590" y="1489"/>
                </a:cubicBezTo>
                <a:cubicBezTo>
                  <a:pt x="3591" y="1489"/>
                  <a:pt x="3592" y="1488"/>
                  <a:pt x="3592" y="1487"/>
                </a:cubicBezTo>
                <a:cubicBezTo>
                  <a:pt x="3593" y="1487"/>
                  <a:pt x="3595" y="1487"/>
                  <a:pt x="3595" y="1485"/>
                </a:cubicBezTo>
                <a:cubicBezTo>
                  <a:pt x="3596" y="1483"/>
                  <a:pt x="3596" y="1482"/>
                  <a:pt x="3596" y="1480"/>
                </a:cubicBezTo>
                <a:cubicBezTo>
                  <a:pt x="3596" y="1478"/>
                  <a:pt x="3596" y="1476"/>
                  <a:pt x="3596" y="1474"/>
                </a:cubicBezTo>
                <a:cubicBezTo>
                  <a:pt x="3596" y="1473"/>
                  <a:pt x="3597" y="1473"/>
                  <a:pt x="3597" y="1472"/>
                </a:cubicBezTo>
                <a:cubicBezTo>
                  <a:pt x="3597" y="1454"/>
                  <a:pt x="3597" y="1454"/>
                  <a:pt x="3597" y="1454"/>
                </a:cubicBezTo>
                <a:cubicBezTo>
                  <a:pt x="3605" y="1454"/>
                  <a:pt x="3605" y="1454"/>
                  <a:pt x="3605" y="1454"/>
                </a:cubicBezTo>
                <a:cubicBezTo>
                  <a:pt x="3605" y="1460"/>
                  <a:pt x="3605" y="1460"/>
                  <a:pt x="3605" y="1460"/>
                </a:cubicBezTo>
                <a:cubicBezTo>
                  <a:pt x="3604" y="1463"/>
                  <a:pt x="3604" y="1463"/>
                  <a:pt x="3604" y="1463"/>
                </a:cubicBezTo>
                <a:cubicBezTo>
                  <a:pt x="3604" y="1465"/>
                  <a:pt x="3604" y="1465"/>
                  <a:pt x="3604" y="1465"/>
                </a:cubicBezTo>
                <a:cubicBezTo>
                  <a:pt x="3605" y="1465"/>
                  <a:pt x="3606" y="1466"/>
                  <a:pt x="3607" y="1466"/>
                </a:cubicBezTo>
                <a:cubicBezTo>
                  <a:pt x="3608" y="1466"/>
                  <a:pt x="3609" y="1466"/>
                  <a:pt x="3609" y="1466"/>
                </a:cubicBezTo>
                <a:cubicBezTo>
                  <a:pt x="3610" y="1466"/>
                  <a:pt x="3611" y="1467"/>
                  <a:pt x="3612" y="1467"/>
                </a:cubicBezTo>
                <a:cubicBezTo>
                  <a:pt x="3613" y="1467"/>
                  <a:pt x="3614" y="1468"/>
                  <a:pt x="3615" y="1468"/>
                </a:cubicBezTo>
                <a:cubicBezTo>
                  <a:pt x="3615" y="1468"/>
                  <a:pt x="3616" y="1468"/>
                  <a:pt x="3617" y="1468"/>
                </a:cubicBezTo>
                <a:cubicBezTo>
                  <a:pt x="3617" y="1473"/>
                  <a:pt x="3617" y="1473"/>
                  <a:pt x="3617" y="1473"/>
                </a:cubicBezTo>
                <a:cubicBezTo>
                  <a:pt x="3617" y="1474"/>
                  <a:pt x="3616" y="1475"/>
                  <a:pt x="3616" y="1476"/>
                </a:cubicBezTo>
                <a:cubicBezTo>
                  <a:pt x="3616" y="1476"/>
                  <a:pt x="3615" y="1477"/>
                  <a:pt x="3615" y="1478"/>
                </a:cubicBezTo>
                <a:cubicBezTo>
                  <a:pt x="3615" y="1481"/>
                  <a:pt x="3615" y="1481"/>
                  <a:pt x="3615" y="1481"/>
                </a:cubicBezTo>
                <a:cubicBezTo>
                  <a:pt x="3615" y="1482"/>
                  <a:pt x="3615" y="1483"/>
                  <a:pt x="3615" y="1484"/>
                </a:cubicBezTo>
                <a:cubicBezTo>
                  <a:pt x="3615" y="1485"/>
                  <a:pt x="3617" y="1485"/>
                  <a:pt x="3618" y="1486"/>
                </a:cubicBezTo>
                <a:cubicBezTo>
                  <a:pt x="3619" y="1487"/>
                  <a:pt x="3620" y="1487"/>
                  <a:pt x="3621" y="1487"/>
                </a:cubicBezTo>
                <a:cubicBezTo>
                  <a:pt x="3630" y="1487"/>
                  <a:pt x="3630" y="1487"/>
                  <a:pt x="3630" y="1487"/>
                </a:cubicBezTo>
                <a:cubicBezTo>
                  <a:pt x="3630" y="1486"/>
                  <a:pt x="3630" y="1486"/>
                  <a:pt x="3630" y="1485"/>
                </a:cubicBezTo>
                <a:cubicBezTo>
                  <a:pt x="3630" y="1481"/>
                  <a:pt x="3630" y="1481"/>
                  <a:pt x="3630" y="1481"/>
                </a:cubicBezTo>
                <a:cubicBezTo>
                  <a:pt x="3630" y="1478"/>
                  <a:pt x="3630" y="1477"/>
                  <a:pt x="3630" y="1474"/>
                </a:cubicBezTo>
                <a:cubicBezTo>
                  <a:pt x="3629" y="1473"/>
                  <a:pt x="3628" y="1474"/>
                  <a:pt x="3627" y="1473"/>
                </a:cubicBezTo>
                <a:cubicBezTo>
                  <a:pt x="3626" y="1472"/>
                  <a:pt x="3625" y="1471"/>
                  <a:pt x="3624" y="1470"/>
                </a:cubicBezTo>
                <a:cubicBezTo>
                  <a:pt x="3624" y="1470"/>
                  <a:pt x="3622" y="1469"/>
                  <a:pt x="3622" y="1468"/>
                </a:cubicBezTo>
                <a:cubicBezTo>
                  <a:pt x="3621" y="1467"/>
                  <a:pt x="3621" y="1466"/>
                  <a:pt x="3621" y="1465"/>
                </a:cubicBezTo>
                <a:cubicBezTo>
                  <a:pt x="3621" y="1463"/>
                  <a:pt x="3622" y="1462"/>
                  <a:pt x="3622" y="1461"/>
                </a:cubicBezTo>
                <a:cubicBezTo>
                  <a:pt x="3622" y="1458"/>
                  <a:pt x="3622" y="1458"/>
                  <a:pt x="3622" y="1458"/>
                </a:cubicBezTo>
                <a:cubicBezTo>
                  <a:pt x="3622" y="1457"/>
                  <a:pt x="3622" y="1456"/>
                  <a:pt x="3622" y="1455"/>
                </a:cubicBezTo>
                <a:cubicBezTo>
                  <a:pt x="3621" y="1454"/>
                  <a:pt x="3620" y="1454"/>
                  <a:pt x="3619" y="1453"/>
                </a:cubicBezTo>
                <a:cubicBezTo>
                  <a:pt x="3618" y="1453"/>
                  <a:pt x="3618" y="1452"/>
                  <a:pt x="3617" y="1451"/>
                </a:cubicBezTo>
                <a:cubicBezTo>
                  <a:pt x="3616" y="1450"/>
                  <a:pt x="3616" y="1450"/>
                  <a:pt x="3615" y="1449"/>
                </a:cubicBezTo>
                <a:cubicBezTo>
                  <a:pt x="3614" y="1448"/>
                  <a:pt x="3612" y="1449"/>
                  <a:pt x="3611" y="1448"/>
                </a:cubicBezTo>
                <a:cubicBezTo>
                  <a:pt x="3611" y="1448"/>
                  <a:pt x="3611" y="1446"/>
                  <a:pt x="3611" y="1446"/>
                </a:cubicBezTo>
                <a:cubicBezTo>
                  <a:pt x="3611" y="1441"/>
                  <a:pt x="3611" y="1441"/>
                  <a:pt x="3611" y="1441"/>
                </a:cubicBezTo>
                <a:cubicBezTo>
                  <a:pt x="3615" y="1441"/>
                  <a:pt x="3617" y="1442"/>
                  <a:pt x="3620" y="1441"/>
                </a:cubicBezTo>
                <a:cubicBezTo>
                  <a:pt x="3621" y="1441"/>
                  <a:pt x="3621" y="1439"/>
                  <a:pt x="3622" y="1439"/>
                </a:cubicBezTo>
                <a:cubicBezTo>
                  <a:pt x="3623" y="1439"/>
                  <a:pt x="3624" y="1439"/>
                  <a:pt x="3625" y="1438"/>
                </a:cubicBezTo>
                <a:cubicBezTo>
                  <a:pt x="3628" y="1438"/>
                  <a:pt x="3630" y="1439"/>
                  <a:pt x="3633" y="1438"/>
                </a:cubicBezTo>
                <a:cubicBezTo>
                  <a:pt x="3634" y="1438"/>
                  <a:pt x="3635" y="1439"/>
                  <a:pt x="3635" y="1438"/>
                </a:cubicBezTo>
                <a:cubicBezTo>
                  <a:pt x="3637" y="1438"/>
                  <a:pt x="3637" y="1437"/>
                  <a:pt x="3637" y="1435"/>
                </a:cubicBezTo>
                <a:cubicBezTo>
                  <a:pt x="3637" y="1434"/>
                  <a:pt x="3636" y="1434"/>
                  <a:pt x="3636" y="1433"/>
                </a:cubicBezTo>
                <a:cubicBezTo>
                  <a:pt x="3636" y="1431"/>
                  <a:pt x="3635" y="1431"/>
                  <a:pt x="3634" y="1430"/>
                </a:cubicBezTo>
                <a:cubicBezTo>
                  <a:pt x="3633" y="1429"/>
                  <a:pt x="3632" y="1429"/>
                  <a:pt x="3632" y="1429"/>
                </a:cubicBezTo>
                <a:cubicBezTo>
                  <a:pt x="3631" y="1428"/>
                  <a:pt x="3630" y="1427"/>
                  <a:pt x="3629" y="1427"/>
                </a:cubicBezTo>
                <a:cubicBezTo>
                  <a:pt x="3628" y="1426"/>
                  <a:pt x="3628" y="1425"/>
                  <a:pt x="3626" y="1425"/>
                </a:cubicBezTo>
                <a:cubicBezTo>
                  <a:pt x="3624" y="1425"/>
                  <a:pt x="3624" y="1425"/>
                  <a:pt x="3624" y="1425"/>
                </a:cubicBezTo>
                <a:cubicBezTo>
                  <a:pt x="3623" y="1425"/>
                  <a:pt x="3622" y="1425"/>
                  <a:pt x="3621" y="1425"/>
                </a:cubicBezTo>
                <a:cubicBezTo>
                  <a:pt x="3620" y="1425"/>
                  <a:pt x="3619" y="1426"/>
                  <a:pt x="3619" y="1426"/>
                </a:cubicBezTo>
                <a:cubicBezTo>
                  <a:pt x="3617" y="1427"/>
                  <a:pt x="3617" y="1428"/>
                  <a:pt x="3617" y="1429"/>
                </a:cubicBezTo>
                <a:cubicBezTo>
                  <a:pt x="3614" y="1431"/>
                  <a:pt x="3612" y="1433"/>
                  <a:pt x="3609" y="1434"/>
                </a:cubicBezTo>
                <a:cubicBezTo>
                  <a:pt x="3607" y="1434"/>
                  <a:pt x="3605" y="1434"/>
                  <a:pt x="3604" y="1433"/>
                </a:cubicBezTo>
                <a:cubicBezTo>
                  <a:pt x="3603" y="1433"/>
                  <a:pt x="3602" y="1433"/>
                  <a:pt x="3601" y="1433"/>
                </a:cubicBezTo>
                <a:cubicBezTo>
                  <a:pt x="3599" y="1432"/>
                  <a:pt x="3598" y="1431"/>
                  <a:pt x="3596" y="1431"/>
                </a:cubicBezTo>
                <a:cubicBezTo>
                  <a:pt x="3595" y="1430"/>
                  <a:pt x="3595" y="1429"/>
                  <a:pt x="3594" y="1429"/>
                </a:cubicBezTo>
                <a:cubicBezTo>
                  <a:pt x="3591" y="1429"/>
                  <a:pt x="3591" y="1429"/>
                  <a:pt x="3591" y="1429"/>
                </a:cubicBezTo>
                <a:cubicBezTo>
                  <a:pt x="3590" y="1429"/>
                  <a:pt x="3589" y="1431"/>
                  <a:pt x="3588" y="1432"/>
                </a:cubicBezTo>
                <a:cubicBezTo>
                  <a:pt x="3587" y="1434"/>
                  <a:pt x="3586" y="1435"/>
                  <a:pt x="3585" y="1437"/>
                </a:cubicBezTo>
                <a:cubicBezTo>
                  <a:pt x="3585" y="1438"/>
                  <a:pt x="3585" y="1440"/>
                  <a:pt x="3585" y="1441"/>
                </a:cubicBezTo>
                <a:cubicBezTo>
                  <a:pt x="3585" y="1442"/>
                  <a:pt x="3584" y="1443"/>
                  <a:pt x="3584" y="1444"/>
                </a:cubicBezTo>
                <a:cubicBezTo>
                  <a:pt x="3584" y="1445"/>
                  <a:pt x="3584" y="1445"/>
                  <a:pt x="3584" y="1446"/>
                </a:cubicBezTo>
                <a:cubicBezTo>
                  <a:pt x="3584" y="1447"/>
                  <a:pt x="3584" y="1448"/>
                  <a:pt x="3584" y="1449"/>
                </a:cubicBezTo>
                <a:cubicBezTo>
                  <a:pt x="3583" y="1450"/>
                  <a:pt x="3582" y="1450"/>
                  <a:pt x="3581" y="1451"/>
                </a:cubicBezTo>
                <a:cubicBezTo>
                  <a:pt x="3581" y="1451"/>
                  <a:pt x="3579" y="1450"/>
                  <a:pt x="3579" y="1451"/>
                </a:cubicBezTo>
                <a:cubicBezTo>
                  <a:pt x="3578" y="1452"/>
                  <a:pt x="3577" y="1453"/>
                  <a:pt x="3577" y="1453"/>
                </a:cubicBezTo>
                <a:cubicBezTo>
                  <a:pt x="3576" y="1455"/>
                  <a:pt x="3575" y="1456"/>
                  <a:pt x="3575" y="1457"/>
                </a:cubicBezTo>
                <a:close/>
                <a:moveTo>
                  <a:pt x="3651" y="1402"/>
                </a:moveTo>
                <a:cubicBezTo>
                  <a:pt x="3650" y="1402"/>
                  <a:pt x="3651" y="1404"/>
                  <a:pt x="3651" y="1405"/>
                </a:cubicBezTo>
                <a:cubicBezTo>
                  <a:pt x="3607" y="1405"/>
                  <a:pt x="3607" y="1405"/>
                  <a:pt x="3607" y="1405"/>
                </a:cubicBezTo>
                <a:cubicBezTo>
                  <a:pt x="3604" y="1405"/>
                  <a:pt x="3604" y="1408"/>
                  <a:pt x="3602" y="1409"/>
                </a:cubicBezTo>
                <a:cubicBezTo>
                  <a:pt x="3600" y="1410"/>
                  <a:pt x="3598" y="1410"/>
                  <a:pt x="3596" y="1410"/>
                </a:cubicBezTo>
                <a:cubicBezTo>
                  <a:pt x="3593" y="1410"/>
                  <a:pt x="3591" y="1410"/>
                  <a:pt x="3588" y="1412"/>
                </a:cubicBezTo>
                <a:cubicBezTo>
                  <a:pt x="3588" y="1412"/>
                  <a:pt x="3587" y="1413"/>
                  <a:pt x="3587" y="1414"/>
                </a:cubicBezTo>
                <a:cubicBezTo>
                  <a:pt x="3586" y="1416"/>
                  <a:pt x="3585" y="1417"/>
                  <a:pt x="3585" y="1418"/>
                </a:cubicBezTo>
                <a:cubicBezTo>
                  <a:pt x="3585" y="1420"/>
                  <a:pt x="3586" y="1421"/>
                  <a:pt x="3586" y="1422"/>
                </a:cubicBezTo>
                <a:cubicBezTo>
                  <a:pt x="3589" y="1421"/>
                  <a:pt x="3591" y="1420"/>
                  <a:pt x="3594" y="1418"/>
                </a:cubicBezTo>
                <a:cubicBezTo>
                  <a:pt x="3595" y="1418"/>
                  <a:pt x="3596" y="1418"/>
                  <a:pt x="3596" y="1418"/>
                </a:cubicBezTo>
                <a:cubicBezTo>
                  <a:pt x="3597" y="1417"/>
                  <a:pt x="3597" y="1416"/>
                  <a:pt x="3598" y="1415"/>
                </a:cubicBezTo>
                <a:cubicBezTo>
                  <a:pt x="3599" y="1414"/>
                  <a:pt x="3600" y="1414"/>
                  <a:pt x="3601" y="1414"/>
                </a:cubicBezTo>
                <a:cubicBezTo>
                  <a:pt x="3602" y="1413"/>
                  <a:pt x="3603" y="1413"/>
                  <a:pt x="3604" y="1412"/>
                </a:cubicBezTo>
                <a:cubicBezTo>
                  <a:pt x="3604" y="1412"/>
                  <a:pt x="3605" y="1412"/>
                  <a:pt x="3606" y="1412"/>
                </a:cubicBezTo>
                <a:cubicBezTo>
                  <a:pt x="3607" y="1412"/>
                  <a:pt x="3608" y="1411"/>
                  <a:pt x="3609" y="1410"/>
                </a:cubicBezTo>
                <a:cubicBezTo>
                  <a:pt x="3614" y="1411"/>
                  <a:pt x="3614" y="1411"/>
                  <a:pt x="3614" y="1411"/>
                </a:cubicBezTo>
                <a:cubicBezTo>
                  <a:pt x="3630" y="1411"/>
                  <a:pt x="3630" y="1411"/>
                  <a:pt x="3630" y="1411"/>
                </a:cubicBezTo>
                <a:cubicBezTo>
                  <a:pt x="3631" y="1411"/>
                  <a:pt x="3632" y="1411"/>
                  <a:pt x="3633" y="1412"/>
                </a:cubicBezTo>
                <a:cubicBezTo>
                  <a:pt x="3634" y="1412"/>
                  <a:pt x="3635" y="1413"/>
                  <a:pt x="3635" y="1413"/>
                </a:cubicBezTo>
                <a:cubicBezTo>
                  <a:pt x="3637" y="1414"/>
                  <a:pt x="3638" y="1416"/>
                  <a:pt x="3639" y="1416"/>
                </a:cubicBezTo>
                <a:cubicBezTo>
                  <a:pt x="3641" y="1416"/>
                  <a:pt x="3642" y="1415"/>
                  <a:pt x="3643" y="1415"/>
                </a:cubicBezTo>
                <a:cubicBezTo>
                  <a:pt x="3644" y="1415"/>
                  <a:pt x="3645" y="1414"/>
                  <a:pt x="3646" y="1414"/>
                </a:cubicBezTo>
                <a:cubicBezTo>
                  <a:pt x="3647" y="1413"/>
                  <a:pt x="3647" y="1412"/>
                  <a:pt x="3648" y="1411"/>
                </a:cubicBezTo>
                <a:cubicBezTo>
                  <a:pt x="3649" y="1411"/>
                  <a:pt x="3650" y="1411"/>
                  <a:pt x="3651" y="1411"/>
                </a:cubicBezTo>
                <a:cubicBezTo>
                  <a:pt x="3653" y="1410"/>
                  <a:pt x="3653" y="1410"/>
                  <a:pt x="3653" y="1410"/>
                </a:cubicBezTo>
                <a:cubicBezTo>
                  <a:pt x="3654" y="1409"/>
                  <a:pt x="3654" y="1408"/>
                  <a:pt x="3655" y="1407"/>
                </a:cubicBezTo>
                <a:cubicBezTo>
                  <a:pt x="3657" y="1405"/>
                  <a:pt x="3657" y="1404"/>
                  <a:pt x="3658" y="1401"/>
                </a:cubicBezTo>
                <a:cubicBezTo>
                  <a:pt x="3655" y="1401"/>
                  <a:pt x="3654" y="1401"/>
                  <a:pt x="3651" y="1402"/>
                </a:cubicBezTo>
                <a:close/>
                <a:moveTo>
                  <a:pt x="3637" y="1542"/>
                </a:moveTo>
                <a:cubicBezTo>
                  <a:pt x="3637" y="1543"/>
                  <a:pt x="3637" y="1544"/>
                  <a:pt x="3637" y="1545"/>
                </a:cubicBezTo>
                <a:cubicBezTo>
                  <a:pt x="3637" y="1547"/>
                  <a:pt x="3639" y="1548"/>
                  <a:pt x="3641" y="1548"/>
                </a:cubicBezTo>
                <a:cubicBezTo>
                  <a:pt x="3642" y="1548"/>
                  <a:pt x="3643" y="1549"/>
                  <a:pt x="3644" y="1549"/>
                </a:cubicBezTo>
                <a:cubicBezTo>
                  <a:pt x="3645" y="1549"/>
                  <a:pt x="3646" y="1549"/>
                  <a:pt x="3647" y="1549"/>
                </a:cubicBezTo>
                <a:cubicBezTo>
                  <a:pt x="3649" y="1549"/>
                  <a:pt x="3649" y="1547"/>
                  <a:pt x="3651" y="1545"/>
                </a:cubicBezTo>
                <a:cubicBezTo>
                  <a:pt x="3652" y="1543"/>
                  <a:pt x="3654" y="1542"/>
                  <a:pt x="3656" y="1540"/>
                </a:cubicBezTo>
                <a:cubicBezTo>
                  <a:pt x="3657" y="1539"/>
                  <a:pt x="3658" y="1538"/>
                  <a:pt x="3659" y="1537"/>
                </a:cubicBezTo>
                <a:cubicBezTo>
                  <a:pt x="3660" y="1537"/>
                  <a:pt x="3661" y="1536"/>
                  <a:pt x="3662" y="1536"/>
                </a:cubicBezTo>
                <a:cubicBezTo>
                  <a:pt x="3663" y="1536"/>
                  <a:pt x="3665" y="1536"/>
                  <a:pt x="3667" y="1536"/>
                </a:cubicBezTo>
                <a:cubicBezTo>
                  <a:pt x="3669" y="1535"/>
                  <a:pt x="3670" y="1532"/>
                  <a:pt x="3672" y="1531"/>
                </a:cubicBezTo>
                <a:cubicBezTo>
                  <a:pt x="3674" y="1530"/>
                  <a:pt x="3675" y="1530"/>
                  <a:pt x="3677" y="1530"/>
                </a:cubicBezTo>
                <a:cubicBezTo>
                  <a:pt x="3679" y="1530"/>
                  <a:pt x="3681" y="1530"/>
                  <a:pt x="3683" y="1530"/>
                </a:cubicBezTo>
                <a:cubicBezTo>
                  <a:pt x="3683" y="1530"/>
                  <a:pt x="3684" y="1530"/>
                  <a:pt x="3685" y="1530"/>
                </a:cubicBezTo>
                <a:cubicBezTo>
                  <a:pt x="3686" y="1530"/>
                  <a:pt x="3686" y="1528"/>
                  <a:pt x="3686" y="1527"/>
                </a:cubicBezTo>
                <a:cubicBezTo>
                  <a:pt x="3685" y="1527"/>
                  <a:pt x="3685" y="1526"/>
                  <a:pt x="3684" y="1526"/>
                </a:cubicBezTo>
                <a:cubicBezTo>
                  <a:pt x="3683" y="1525"/>
                  <a:pt x="3683" y="1524"/>
                  <a:pt x="3681" y="1523"/>
                </a:cubicBezTo>
                <a:cubicBezTo>
                  <a:pt x="3679" y="1523"/>
                  <a:pt x="3678" y="1523"/>
                  <a:pt x="3676" y="1523"/>
                </a:cubicBezTo>
                <a:cubicBezTo>
                  <a:pt x="3675" y="1523"/>
                  <a:pt x="3674" y="1523"/>
                  <a:pt x="3673" y="1523"/>
                </a:cubicBezTo>
                <a:cubicBezTo>
                  <a:pt x="3673" y="1523"/>
                  <a:pt x="3672" y="1523"/>
                  <a:pt x="3671" y="1523"/>
                </a:cubicBezTo>
                <a:cubicBezTo>
                  <a:pt x="3669" y="1524"/>
                  <a:pt x="3669" y="1525"/>
                  <a:pt x="3668" y="1526"/>
                </a:cubicBezTo>
                <a:cubicBezTo>
                  <a:pt x="3667" y="1526"/>
                  <a:pt x="3666" y="1526"/>
                  <a:pt x="3666" y="1527"/>
                </a:cubicBezTo>
                <a:cubicBezTo>
                  <a:pt x="3665" y="1527"/>
                  <a:pt x="3664" y="1527"/>
                  <a:pt x="3663" y="1527"/>
                </a:cubicBezTo>
                <a:cubicBezTo>
                  <a:pt x="3662" y="1528"/>
                  <a:pt x="3661" y="1529"/>
                  <a:pt x="3660" y="1529"/>
                </a:cubicBezTo>
                <a:cubicBezTo>
                  <a:pt x="3659" y="1530"/>
                  <a:pt x="3658" y="1529"/>
                  <a:pt x="3657" y="1530"/>
                </a:cubicBezTo>
                <a:cubicBezTo>
                  <a:pt x="3656" y="1530"/>
                  <a:pt x="3655" y="1530"/>
                  <a:pt x="3654" y="1531"/>
                </a:cubicBezTo>
                <a:cubicBezTo>
                  <a:pt x="3654" y="1531"/>
                  <a:pt x="3655" y="1533"/>
                  <a:pt x="3654" y="1533"/>
                </a:cubicBezTo>
                <a:cubicBezTo>
                  <a:pt x="3652" y="1534"/>
                  <a:pt x="3650" y="1533"/>
                  <a:pt x="3649" y="1534"/>
                </a:cubicBezTo>
                <a:cubicBezTo>
                  <a:pt x="3647" y="1534"/>
                  <a:pt x="3646" y="1533"/>
                  <a:pt x="3645" y="1534"/>
                </a:cubicBezTo>
                <a:cubicBezTo>
                  <a:pt x="3644" y="1534"/>
                  <a:pt x="3644" y="1536"/>
                  <a:pt x="3643" y="1536"/>
                </a:cubicBezTo>
                <a:cubicBezTo>
                  <a:pt x="3642" y="1537"/>
                  <a:pt x="3642" y="1538"/>
                  <a:pt x="3641" y="1538"/>
                </a:cubicBezTo>
                <a:cubicBezTo>
                  <a:pt x="3640" y="1540"/>
                  <a:pt x="3638" y="1540"/>
                  <a:pt x="3638" y="1542"/>
                </a:cubicBezTo>
                <a:cubicBezTo>
                  <a:pt x="3638" y="1543"/>
                  <a:pt x="3638" y="1543"/>
                  <a:pt x="3638" y="1543"/>
                </a:cubicBezTo>
                <a:cubicBezTo>
                  <a:pt x="3638" y="1544"/>
                  <a:pt x="3639" y="1545"/>
                  <a:pt x="3639" y="1546"/>
                </a:cubicBezTo>
                <a:lnTo>
                  <a:pt x="3637" y="1542"/>
                </a:lnTo>
                <a:close/>
                <a:moveTo>
                  <a:pt x="3632" y="1553"/>
                </a:moveTo>
                <a:cubicBezTo>
                  <a:pt x="3630" y="1554"/>
                  <a:pt x="3629" y="1555"/>
                  <a:pt x="3627" y="1556"/>
                </a:cubicBezTo>
                <a:cubicBezTo>
                  <a:pt x="3628" y="1557"/>
                  <a:pt x="3628" y="1558"/>
                  <a:pt x="3628" y="1560"/>
                </a:cubicBezTo>
                <a:cubicBezTo>
                  <a:pt x="3636" y="1560"/>
                  <a:pt x="3636" y="1560"/>
                  <a:pt x="3636" y="1560"/>
                </a:cubicBezTo>
                <a:cubicBezTo>
                  <a:pt x="3636" y="1555"/>
                  <a:pt x="3636" y="1555"/>
                  <a:pt x="3636" y="1555"/>
                </a:cubicBezTo>
                <a:cubicBezTo>
                  <a:pt x="3635" y="1553"/>
                  <a:pt x="3635" y="1553"/>
                  <a:pt x="3635" y="1553"/>
                </a:cubicBezTo>
                <a:cubicBezTo>
                  <a:pt x="3634" y="1553"/>
                  <a:pt x="3633" y="1553"/>
                  <a:pt x="3632" y="1553"/>
                </a:cubicBezTo>
                <a:close/>
                <a:moveTo>
                  <a:pt x="3591" y="1527"/>
                </a:moveTo>
                <a:cubicBezTo>
                  <a:pt x="3593" y="1528"/>
                  <a:pt x="3594" y="1530"/>
                  <a:pt x="3596" y="1531"/>
                </a:cubicBezTo>
                <a:cubicBezTo>
                  <a:pt x="3602" y="1531"/>
                  <a:pt x="3605" y="1531"/>
                  <a:pt x="3610" y="1531"/>
                </a:cubicBezTo>
                <a:cubicBezTo>
                  <a:pt x="3613" y="1531"/>
                  <a:pt x="3613" y="1531"/>
                  <a:pt x="3613" y="1531"/>
                </a:cubicBezTo>
                <a:cubicBezTo>
                  <a:pt x="3617" y="1531"/>
                  <a:pt x="3620" y="1531"/>
                  <a:pt x="3624" y="1531"/>
                </a:cubicBezTo>
                <a:cubicBezTo>
                  <a:pt x="3625" y="1531"/>
                  <a:pt x="3626" y="1530"/>
                  <a:pt x="3627" y="1530"/>
                </a:cubicBezTo>
                <a:cubicBezTo>
                  <a:pt x="3628" y="1530"/>
                  <a:pt x="3629" y="1530"/>
                  <a:pt x="3630" y="1530"/>
                </a:cubicBezTo>
                <a:cubicBezTo>
                  <a:pt x="3630" y="1530"/>
                  <a:pt x="3631" y="1529"/>
                  <a:pt x="3632" y="1529"/>
                </a:cubicBezTo>
                <a:cubicBezTo>
                  <a:pt x="3633" y="1529"/>
                  <a:pt x="3634" y="1528"/>
                  <a:pt x="3635" y="1528"/>
                </a:cubicBezTo>
                <a:cubicBezTo>
                  <a:pt x="3636" y="1527"/>
                  <a:pt x="3636" y="1526"/>
                  <a:pt x="3637" y="1525"/>
                </a:cubicBezTo>
                <a:cubicBezTo>
                  <a:pt x="3638" y="1525"/>
                  <a:pt x="3639" y="1525"/>
                  <a:pt x="3640" y="1525"/>
                </a:cubicBezTo>
                <a:cubicBezTo>
                  <a:pt x="3642" y="1525"/>
                  <a:pt x="3643" y="1525"/>
                  <a:pt x="3645" y="1525"/>
                </a:cubicBezTo>
                <a:cubicBezTo>
                  <a:pt x="3647" y="1525"/>
                  <a:pt x="3647" y="1525"/>
                  <a:pt x="3649" y="1525"/>
                </a:cubicBezTo>
                <a:cubicBezTo>
                  <a:pt x="3650" y="1525"/>
                  <a:pt x="3650" y="1524"/>
                  <a:pt x="3651" y="1523"/>
                </a:cubicBezTo>
                <a:cubicBezTo>
                  <a:pt x="3650" y="1521"/>
                  <a:pt x="3650" y="1521"/>
                  <a:pt x="3650" y="1521"/>
                </a:cubicBezTo>
                <a:cubicBezTo>
                  <a:pt x="3649" y="1521"/>
                  <a:pt x="3648" y="1521"/>
                  <a:pt x="3647" y="1521"/>
                </a:cubicBezTo>
                <a:cubicBezTo>
                  <a:pt x="3646" y="1521"/>
                  <a:pt x="3646" y="1523"/>
                  <a:pt x="3645" y="1523"/>
                </a:cubicBezTo>
                <a:cubicBezTo>
                  <a:pt x="3642" y="1523"/>
                  <a:pt x="3639" y="1522"/>
                  <a:pt x="3636" y="1523"/>
                </a:cubicBezTo>
                <a:cubicBezTo>
                  <a:pt x="3634" y="1523"/>
                  <a:pt x="3633" y="1524"/>
                  <a:pt x="3631" y="1524"/>
                </a:cubicBezTo>
                <a:cubicBezTo>
                  <a:pt x="3628" y="1524"/>
                  <a:pt x="3628" y="1524"/>
                  <a:pt x="3628" y="1524"/>
                </a:cubicBezTo>
                <a:cubicBezTo>
                  <a:pt x="3627" y="1524"/>
                  <a:pt x="3627" y="1525"/>
                  <a:pt x="3626" y="1525"/>
                </a:cubicBezTo>
                <a:cubicBezTo>
                  <a:pt x="3625" y="1525"/>
                  <a:pt x="3624" y="1524"/>
                  <a:pt x="3623" y="1525"/>
                </a:cubicBezTo>
                <a:cubicBezTo>
                  <a:pt x="3621" y="1525"/>
                  <a:pt x="3621" y="1526"/>
                  <a:pt x="3619" y="1526"/>
                </a:cubicBezTo>
                <a:cubicBezTo>
                  <a:pt x="3618" y="1526"/>
                  <a:pt x="3617" y="1526"/>
                  <a:pt x="3615" y="1525"/>
                </a:cubicBezTo>
                <a:cubicBezTo>
                  <a:pt x="3614" y="1525"/>
                  <a:pt x="3613" y="1523"/>
                  <a:pt x="3612" y="1523"/>
                </a:cubicBezTo>
                <a:cubicBezTo>
                  <a:pt x="3610" y="1522"/>
                  <a:pt x="3609" y="1522"/>
                  <a:pt x="3607" y="1522"/>
                </a:cubicBezTo>
                <a:cubicBezTo>
                  <a:pt x="3605" y="1522"/>
                  <a:pt x="3604" y="1521"/>
                  <a:pt x="3603" y="1521"/>
                </a:cubicBezTo>
                <a:cubicBezTo>
                  <a:pt x="3601" y="1521"/>
                  <a:pt x="3600" y="1522"/>
                  <a:pt x="3599" y="1522"/>
                </a:cubicBezTo>
                <a:cubicBezTo>
                  <a:pt x="3598" y="1522"/>
                  <a:pt x="3597" y="1523"/>
                  <a:pt x="3596" y="1523"/>
                </a:cubicBezTo>
                <a:cubicBezTo>
                  <a:pt x="3594" y="1524"/>
                  <a:pt x="3594" y="1525"/>
                  <a:pt x="3592" y="1525"/>
                </a:cubicBezTo>
                <a:cubicBezTo>
                  <a:pt x="3589" y="1525"/>
                  <a:pt x="3589" y="1525"/>
                  <a:pt x="3589" y="1525"/>
                </a:cubicBezTo>
                <a:lnTo>
                  <a:pt x="3591" y="1527"/>
                </a:lnTo>
                <a:close/>
                <a:moveTo>
                  <a:pt x="3587" y="1535"/>
                </a:moveTo>
                <a:cubicBezTo>
                  <a:pt x="3584" y="1536"/>
                  <a:pt x="3583" y="1537"/>
                  <a:pt x="3581" y="1538"/>
                </a:cubicBezTo>
                <a:cubicBezTo>
                  <a:pt x="3582" y="1539"/>
                  <a:pt x="3582" y="1540"/>
                  <a:pt x="3583" y="1540"/>
                </a:cubicBezTo>
                <a:cubicBezTo>
                  <a:pt x="3583" y="1541"/>
                  <a:pt x="3585" y="1541"/>
                  <a:pt x="3585" y="1542"/>
                </a:cubicBezTo>
                <a:cubicBezTo>
                  <a:pt x="3586" y="1543"/>
                  <a:pt x="3586" y="1544"/>
                  <a:pt x="3587" y="1545"/>
                </a:cubicBezTo>
                <a:cubicBezTo>
                  <a:pt x="3587" y="1546"/>
                  <a:pt x="3588" y="1547"/>
                  <a:pt x="3588" y="1548"/>
                </a:cubicBezTo>
                <a:cubicBezTo>
                  <a:pt x="3589" y="1548"/>
                  <a:pt x="3591" y="1548"/>
                  <a:pt x="3592" y="1548"/>
                </a:cubicBezTo>
                <a:cubicBezTo>
                  <a:pt x="3594" y="1549"/>
                  <a:pt x="3595" y="1548"/>
                  <a:pt x="3597" y="1548"/>
                </a:cubicBezTo>
                <a:cubicBezTo>
                  <a:pt x="3601" y="1548"/>
                  <a:pt x="3602" y="1548"/>
                  <a:pt x="3605" y="1548"/>
                </a:cubicBezTo>
                <a:cubicBezTo>
                  <a:pt x="3605" y="1545"/>
                  <a:pt x="3605" y="1545"/>
                  <a:pt x="3605" y="1545"/>
                </a:cubicBezTo>
                <a:cubicBezTo>
                  <a:pt x="3604" y="1545"/>
                  <a:pt x="3603" y="1544"/>
                  <a:pt x="3602" y="1544"/>
                </a:cubicBezTo>
                <a:cubicBezTo>
                  <a:pt x="3601" y="1544"/>
                  <a:pt x="3600" y="1544"/>
                  <a:pt x="3599" y="1543"/>
                </a:cubicBezTo>
                <a:cubicBezTo>
                  <a:pt x="3598" y="1542"/>
                  <a:pt x="3599" y="1541"/>
                  <a:pt x="3598" y="1540"/>
                </a:cubicBezTo>
                <a:cubicBezTo>
                  <a:pt x="3598" y="1540"/>
                  <a:pt x="3597" y="1540"/>
                  <a:pt x="3596" y="1540"/>
                </a:cubicBezTo>
                <a:cubicBezTo>
                  <a:pt x="3595" y="1539"/>
                  <a:pt x="3594" y="1539"/>
                  <a:pt x="3593" y="1539"/>
                </a:cubicBezTo>
                <a:cubicBezTo>
                  <a:pt x="3592" y="1539"/>
                  <a:pt x="3592" y="1537"/>
                  <a:pt x="3591" y="1536"/>
                </a:cubicBezTo>
                <a:cubicBezTo>
                  <a:pt x="3590" y="1537"/>
                  <a:pt x="3587" y="1535"/>
                  <a:pt x="3587" y="1535"/>
                </a:cubicBezTo>
                <a:close/>
                <a:moveTo>
                  <a:pt x="3554" y="1524"/>
                </a:moveTo>
                <a:cubicBezTo>
                  <a:pt x="3552" y="1524"/>
                  <a:pt x="3550" y="1525"/>
                  <a:pt x="3550" y="1527"/>
                </a:cubicBezTo>
                <a:cubicBezTo>
                  <a:pt x="3550" y="1528"/>
                  <a:pt x="3551" y="1528"/>
                  <a:pt x="3552" y="1529"/>
                </a:cubicBezTo>
                <a:cubicBezTo>
                  <a:pt x="3554" y="1532"/>
                  <a:pt x="3557" y="1531"/>
                  <a:pt x="3560" y="1531"/>
                </a:cubicBezTo>
                <a:cubicBezTo>
                  <a:pt x="3562" y="1531"/>
                  <a:pt x="3563" y="1531"/>
                  <a:pt x="3565" y="1531"/>
                </a:cubicBezTo>
                <a:cubicBezTo>
                  <a:pt x="3566" y="1530"/>
                  <a:pt x="3567" y="1530"/>
                  <a:pt x="3568" y="1529"/>
                </a:cubicBezTo>
                <a:cubicBezTo>
                  <a:pt x="3569" y="1529"/>
                  <a:pt x="3568" y="1527"/>
                  <a:pt x="3570" y="1527"/>
                </a:cubicBezTo>
                <a:cubicBezTo>
                  <a:pt x="3572" y="1526"/>
                  <a:pt x="3573" y="1527"/>
                  <a:pt x="3575" y="1527"/>
                </a:cubicBezTo>
                <a:cubicBezTo>
                  <a:pt x="3578" y="1527"/>
                  <a:pt x="3579" y="1527"/>
                  <a:pt x="3581" y="1527"/>
                </a:cubicBezTo>
                <a:cubicBezTo>
                  <a:pt x="3582" y="1527"/>
                  <a:pt x="3583" y="1527"/>
                  <a:pt x="3584" y="1527"/>
                </a:cubicBezTo>
                <a:cubicBezTo>
                  <a:pt x="3584" y="1526"/>
                  <a:pt x="3583" y="1527"/>
                  <a:pt x="3583" y="1527"/>
                </a:cubicBezTo>
                <a:cubicBezTo>
                  <a:pt x="3582" y="1525"/>
                  <a:pt x="3583" y="1525"/>
                  <a:pt x="3583" y="1523"/>
                </a:cubicBezTo>
                <a:cubicBezTo>
                  <a:pt x="3581" y="1523"/>
                  <a:pt x="3579" y="1524"/>
                  <a:pt x="3577" y="1523"/>
                </a:cubicBezTo>
                <a:cubicBezTo>
                  <a:pt x="3576" y="1523"/>
                  <a:pt x="3576" y="1522"/>
                  <a:pt x="3575" y="1522"/>
                </a:cubicBezTo>
                <a:cubicBezTo>
                  <a:pt x="3574" y="1522"/>
                  <a:pt x="3573" y="1522"/>
                  <a:pt x="3572" y="1522"/>
                </a:cubicBezTo>
                <a:cubicBezTo>
                  <a:pt x="3571" y="1522"/>
                  <a:pt x="3570" y="1521"/>
                  <a:pt x="3568" y="1521"/>
                </a:cubicBezTo>
                <a:cubicBezTo>
                  <a:pt x="3566" y="1521"/>
                  <a:pt x="3565" y="1521"/>
                  <a:pt x="3564" y="1521"/>
                </a:cubicBezTo>
                <a:cubicBezTo>
                  <a:pt x="3563" y="1522"/>
                  <a:pt x="3562" y="1522"/>
                  <a:pt x="3561" y="1523"/>
                </a:cubicBezTo>
                <a:cubicBezTo>
                  <a:pt x="3560" y="1523"/>
                  <a:pt x="3560" y="1525"/>
                  <a:pt x="3559" y="1525"/>
                </a:cubicBezTo>
                <a:cubicBezTo>
                  <a:pt x="3557" y="1525"/>
                  <a:pt x="3556" y="1524"/>
                  <a:pt x="3554" y="1524"/>
                </a:cubicBezTo>
                <a:close/>
                <a:moveTo>
                  <a:pt x="3412" y="1502"/>
                </a:moveTo>
                <a:cubicBezTo>
                  <a:pt x="3412" y="1505"/>
                  <a:pt x="3412" y="1505"/>
                  <a:pt x="3412" y="1505"/>
                </a:cubicBezTo>
                <a:cubicBezTo>
                  <a:pt x="3420" y="1505"/>
                  <a:pt x="3420" y="1505"/>
                  <a:pt x="3420" y="1505"/>
                </a:cubicBezTo>
                <a:cubicBezTo>
                  <a:pt x="3420" y="1511"/>
                  <a:pt x="3420" y="1511"/>
                  <a:pt x="3420" y="1511"/>
                </a:cubicBezTo>
                <a:cubicBezTo>
                  <a:pt x="3422" y="1511"/>
                  <a:pt x="3423" y="1511"/>
                  <a:pt x="3425" y="1511"/>
                </a:cubicBezTo>
                <a:cubicBezTo>
                  <a:pt x="3426" y="1511"/>
                  <a:pt x="3427" y="1511"/>
                  <a:pt x="3428" y="1511"/>
                </a:cubicBezTo>
                <a:cubicBezTo>
                  <a:pt x="3430" y="1512"/>
                  <a:pt x="3430" y="1512"/>
                  <a:pt x="3430" y="1512"/>
                </a:cubicBezTo>
                <a:cubicBezTo>
                  <a:pt x="3432" y="1513"/>
                  <a:pt x="3432" y="1514"/>
                  <a:pt x="3432" y="1515"/>
                </a:cubicBezTo>
                <a:cubicBezTo>
                  <a:pt x="3433" y="1516"/>
                  <a:pt x="3434" y="1517"/>
                  <a:pt x="3435" y="1517"/>
                </a:cubicBezTo>
                <a:cubicBezTo>
                  <a:pt x="3436" y="1518"/>
                  <a:pt x="3438" y="1518"/>
                  <a:pt x="3439" y="1518"/>
                </a:cubicBezTo>
                <a:cubicBezTo>
                  <a:pt x="3442" y="1518"/>
                  <a:pt x="3443" y="1516"/>
                  <a:pt x="3446" y="1515"/>
                </a:cubicBezTo>
                <a:cubicBezTo>
                  <a:pt x="3446" y="1515"/>
                  <a:pt x="3447" y="1515"/>
                  <a:pt x="3448" y="1515"/>
                </a:cubicBezTo>
                <a:cubicBezTo>
                  <a:pt x="3450" y="1515"/>
                  <a:pt x="3451" y="1515"/>
                  <a:pt x="3453" y="1515"/>
                </a:cubicBezTo>
                <a:cubicBezTo>
                  <a:pt x="3455" y="1515"/>
                  <a:pt x="3457" y="1515"/>
                  <a:pt x="3459" y="1515"/>
                </a:cubicBezTo>
                <a:cubicBezTo>
                  <a:pt x="3461" y="1515"/>
                  <a:pt x="3463" y="1515"/>
                  <a:pt x="3464" y="1515"/>
                </a:cubicBezTo>
                <a:cubicBezTo>
                  <a:pt x="3465" y="1516"/>
                  <a:pt x="3465" y="1518"/>
                  <a:pt x="3466" y="1518"/>
                </a:cubicBezTo>
                <a:cubicBezTo>
                  <a:pt x="3467" y="1519"/>
                  <a:pt x="3467" y="1520"/>
                  <a:pt x="3468" y="1520"/>
                </a:cubicBezTo>
                <a:cubicBezTo>
                  <a:pt x="3469" y="1520"/>
                  <a:pt x="3470" y="1520"/>
                  <a:pt x="3471" y="1520"/>
                </a:cubicBezTo>
                <a:cubicBezTo>
                  <a:pt x="3473" y="1520"/>
                  <a:pt x="3474" y="1519"/>
                  <a:pt x="3476" y="1519"/>
                </a:cubicBezTo>
                <a:cubicBezTo>
                  <a:pt x="3479" y="1519"/>
                  <a:pt x="3480" y="1520"/>
                  <a:pt x="3483" y="1520"/>
                </a:cubicBezTo>
                <a:cubicBezTo>
                  <a:pt x="3485" y="1521"/>
                  <a:pt x="3486" y="1523"/>
                  <a:pt x="3488" y="1524"/>
                </a:cubicBezTo>
                <a:cubicBezTo>
                  <a:pt x="3489" y="1524"/>
                  <a:pt x="3489" y="1526"/>
                  <a:pt x="3491" y="1526"/>
                </a:cubicBezTo>
                <a:cubicBezTo>
                  <a:pt x="3492" y="1526"/>
                  <a:pt x="3493" y="1526"/>
                  <a:pt x="3494" y="1526"/>
                </a:cubicBezTo>
                <a:cubicBezTo>
                  <a:pt x="3496" y="1526"/>
                  <a:pt x="3497" y="1526"/>
                  <a:pt x="3500" y="1527"/>
                </a:cubicBezTo>
                <a:cubicBezTo>
                  <a:pt x="3500" y="1526"/>
                  <a:pt x="3500" y="1525"/>
                  <a:pt x="3500" y="1524"/>
                </a:cubicBezTo>
                <a:cubicBezTo>
                  <a:pt x="3500" y="1523"/>
                  <a:pt x="3501" y="1522"/>
                  <a:pt x="3501" y="1521"/>
                </a:cubicBezTo>
                <a:cubicBezTo>
                  <a:pt x="3502" y="1522"/>
                  <a:pt x="3503" y="1521"/>
                  <a:pt x="3504" y="1521"/>
                </a:cubicBezTo>
                <a:cubicBezTo>
                  <a:pt x="3505" y="1522"/>
                  <a:pt x="3505" y="1523"/>
                  <a:pt x="3506" y="1523"/>
                </a:cubicBezTo>
                <a:cubicBezTo>
                  <a:pt x="3507" y="1524"/>
                  <a:pt x="3508" y="1523"/>
                  <a:pt x="3509" y="1523"/>
                </a:cubicBezTo>
                <a:cubicBezTo>
                  <a:pt x="3511" y="1523"/>
                  <a:pt x="3511" y="1523"/>
                  <a:pt x="3511" y="1523"/>
                </a:cubicBezTo>
                <a:cubicBezTo>
                  <a:pt x="3513" y="1523"/>
                  <a:pt x="3514" y="1522"/>
                  <a:pt x="3515" y="1522"/>
                </a:cubicBezTo>
                <a:cubicBezTo>
                  <a:pt x="3517" y="1522"/>
                  <a:pt x="3518" y="1523"/>
                  <a:pt x="3520" y="1523"/>
                </a:cubicBezTo>
                <a:cubicBezTo>
                  <a:pt x="3521" y="1524"/>
                  <a:pt x="3522" y="1524"/>
                  <a:pt x="3523" y="1524"/>
                </a:cubicBezTo>
                <a:cubicBezTo>
                  <a:pt x="3524" y="1524"/>
                  <a:pt x="3524" y="1526"/>
                  <a:pt x="3524" y="1527"/>
                </a:cubicBezTo>
                <a:cubicBezTo>
                  <a:pt x="3526" y="1528"/>
                  <a:pt x="3528" y="1529"/>
                  <a:pt x="3530" y="1530"/>
                </a:cubicBezTo>
                <a:cubicBezTo>
                  <a:pt x="3532" y="1531"/>
                  <a:pt x="3533" y="1531"/>
                  <a:pt x="3535" y="1531"/>
                </a:cubicBezTo>
                <a:cubicBezTo>
                  <a:pt x="3538" y="1531"/>
                  <a:pt x="3538" y="1531"/>
                  <a:pt x="3538" y="1531"/>
                </a:cubicBezTo>
                <a:cubicBezTo>
                  <a:pt x="3539" y="1531"/>
                  <a:pt x="3540" y="1529"/>
                  <a:pt x="3541" y="1529"/>
                </a:cubicBezTo>
                <a:cubicBezTo>
                  <a:pt x="3540" y="1527"/>
                  <a:pt x="3539" y="1526"/>
                  <a:pt x="3538" y="1524"/>
                </a:cubicBezTo>
                <a:cubicBezTo>
                  <a:pt x="3538" y="1523"/>
                  <a:pt x="3537" y="1522"/>
                  <a:pt x="3536" y="1521"/>
                </a:cubicBezTo>
                <a:cubicBezTo>
                  <a:pt x="3535" y="1521"/>
                  <a:pt x="3534" y="1522"/>
                  <a:pt x="3533" y="1521"/>
                </a:cubicBezTo>
                <a:cubicBezTo>
                  <a:pt x="3531" y="1520"/>
                  <a:pt x="3530" y="1519"/>
                  <a:pt x="3528" y="1516"/>
                </a:cubicBezTo>
                <a:cubicBezTo>
                  <a:pt x="3508" y="1516"/>
                  <a:pt x="3508" y="1516"/>
                  <a:pt x="3508" y="1516"/>
                </a:cubicBezTo>
                <a:cubicBezTo>
                  <a:pt x="3508" y="1515"/>
                  <a:pt x="3508" y="1515"/>
                  <a:pt x="3508" y="1514"/>
                </a:cubicBezTo>
                <a:cubicBezTo>
                  <a:pt x="3509" y="1513"/>
                  <a:pt x="3509" y="1512"/>
                  <a:pt x="3509" y="1511"/>
                </a:cubicBezTo>
                <a:cubicBezTo>
                  <a:pt x="3510" y="1510"/>
                  <a:pt x="3511" y="1510"/>
                  <a:pt x="3512" y="1510"/>
                </a:cubicBezTo>
                <a:cubicBezTo>
                  <a:pt x="3514" y="1510"/>
                  <a:pt x="3516" y="1511"/>
                  <a:pt x="3517" y="1510"/>
                </a:cubicBezTo>
                <a:cubicBezTo>
                  <a:pt x="3519" y="1510"/>
                  <a:pt x="3521" y="1509"/>
                  <a:pt x="3523" y="1508"/>
                </a:cubicBezTo>
                <a:cubicBezTo>
                  <a:pt x="3521" y="1507"/>
                  <a:pt x="3519" y="1507"/>
                  <a:pt x="3517" y="1507"/>
                </a:cubicBezTo>
                <a:cubicBezTo>
                  <a:pt x="3516" y="1507"/>
                  <a:pt x="3516" y="1506"/>
                  <a:pt x="3515" y="1506"/>
                </a:cubicBezTo>
                <a:cubicBezTo>
                  <a:pt x="3514" y="1506"/>
                  <a:pt x="3513" y="1506"/>
                  <a:pt x="3512" y="1506"/>
                </a:cubicBezTo>
                <a:cubicBezTo>
                  <a:pt x="3510" y="1505"/>
                  <a:pt x="3509" y="1504"/>
                  <a:pt x="3506" y="1504"/>
                </a:cubicBezTo>
                <a:cubicBezTo>
                  <a:pt x="3504" y="1504"/>
                  <a:pt x="3503" y="1505"/>
                  <a:pt x="3501" y="1505"/>
                </a:cubicBezTo>
                <a:cubicBezTo>
                  <a:pt x="3500" y="1505"/>
                  <a:pt x="3499" y="1504"/>
                  <a:pt x="3498" y="1504"/>
                </a:cubicBezTo>
                <a:cubicBezTo>
                  <a:pt x="3495" y="1504"/>
                  <a:pt x="3493" y="1505"/>
                  <a:pt x="3490" y="1504"/>
                </a:cubicBezTo>
                <a:cubicBezTo>
                  <a:pt x="3488" y="1503"/>
                  <a:pt x="3487" y="1502"/>
                  <a:pt x="3485" y="1501"/>
                </a:cubicBezTo>
                <a:cubicBezTo>
                  <a:pt x="3483" y="1501"/>
                  <a:pt x="3481" y="1500"/>
                  <a:pt x="3479" y="1500"/>
                </a:cubicBezTo>
                <a:lnTo>
                  <a:pt x="3412" y="1502"/>
                </a:lnTo>
                <a:close/>
                <a:moveTo>
                  <a:pt x="3372" y="1483"/>
                </a:moveTo>
                <a:cubicBezTo>
                  <a:pt x="3372" y="1484"/>
                  <a:pt x="3371" y="1484"/>
                  <a:pt x="3370" y="1485"/>
                </a:cubicBezTo>
                <a:cubicBezTo>
                  <a:pt x="3370" y="1486"/>
                  <a:pt x="3371" y="1487"/>
                  <a:pt x="3370" y="1488"/>
                </a:cubicBezTo>
                <a:cubicBezTo>
                  <a:pt x="3373" y="1490"/>
                  <a:pt x="3373" y="1490"/>
                  <a:pt x="3373" y="1490"/>
                </a:cubicBezTo>
                <a:cubicBezTo>
                  <a:pt x="3373" y="1487"/>
                  <a:pt x="3373" y="1487"/>
                  <a:pt x="3373" y="1487"/>
                </a:cubicBezTo>
                <a:cubicBezTo>
                  <a:pt x="3373" y="1487"/>
                  <a:pt x="3372" y="1486"/>
                  <a:pt x="3372" y="1485"/>
                </a:cubicBezTo>
                <a:lnTo>
                  <a:pt x="3372" y="1483"/>
                </a:lnTo>
                <a:close/>
                <a:moveTo>
                  <a:pt x="3465" y="1394"/>
                </a:moveTo>
                <a:cubicBezTo>
                  <a:pt x="3462" y="1394"/>
                  <a:pt x="3462" y="1394"/>
                  <a:pt x="3462" y="1394"/>
                </a:cubicBezTo>
                <a:cubicBezTo>
                  <a:pt x="3461" y="1394"/>
                  <a:pt x="3461" y="1395"/>
                  <a:pt x="3460" y="1395"/>
                </a:cubicBezTo>
                <a:cubicBezTo>
                  <a:pt x="3460" y="1399"/>
                  <a:pt x="3461" y="1402"/>
                  <a:pt x="3459" y="1405"/>
                </a:cubicBezTo>
                <a:cubicBezTo>
                  <a:pt x="3458" y="1406"/>
                  <a:pt x="3456" y="1406"/>
                  <a:pt x="3456" y="1407"/>
                </a:cubicBezTo>
                <a:cubicBezTo>
                  <a:pt x="3456" y="1408"/>
                  <a:pt x="3455" y="1409"/>
                  <a:pt x="3455" y="1410"/>
                </a:cubicBezTo>
                <a:cubicBezTo>
                  <a:pt x="3455" y="1412"/>
                  <a:pt x="3455" y="1413"/>
                  <a:pt x="3455" y="1416"/>
                </a:cubicBezTo>
                <a:cubicBezTo>
                  <a:pt x="3455" y="1418"/>
                  <a:pt x="3455" y="1419"/>
                  <a:pt x="3455" y="1421"/>
                </a:cubicBezTo>
                <a:cubicBezTo>
                  <a:pt x="3455" y="1422"/>
                  <a:pt x="3456" y="1423"/>
                  <a:pt x="3456" y="1424"/>
                </a:cubicBezTo>
                <a:cubicBezTo>
                  <a:pt x="3457" y="1425"/>
                  <a:pt x="3458" y="1425"/>
                  <a:pt x="3459" y="1426"/>
                </a:cubicBezTo>
                <a:cubicBezTo>
                  <a:pt x="3460" y="1427"/>
                  <a:pt x="3462" y="1427"/>
                  <a:pt x="3464" y="1429"/>
                </a:cubicBezTo>
                <a:cubicBezTo>
                  <a:pt x="3465" y="1429"/>
                  <a:pt x="3465" y="1430"/>
                  <a:pt x="3466" y="1431"/>
                </a:cubicBezTo>
                <a:cubicBezTo>
                  <a:pt x="3466" y="1432"/>
                  <a:pt x="3468" y="1432"/>
                  <a:pt x="3468" y="1433"/>
                </a:cubicBezTo>
                <a:cubicBezTo>
                  <a:pt x="3469" y="1434"/>
                  <a:pt x="3468" y="1436"/>
                  <a:pt x="3468" y="1437"/>
                </a:cubicBezTo>
                <a:cubicBezTo>
                  <a:pt x="3468" y="1438"/>
                  <a:pt x="3468" y="1438"/>
                  <a:pt x="3468" y="1438"/>
                </a:cubicBezTo>
                <a:cubicBezTo>
                  <a:pt x="3468" y="1441"/>
                  <a:pt x="3468" y="1441"/>
                  <a:pt x="3468" y="1441"/>
                </a:cubicBezTo>
                <a:cubicBezTo>
                  <a:pt x="3468" y="1443"/>
                  <a:pt x="3467" y="1443"/>
                  <a:pt x="3467" y="1445"/>
                </a:cubicBezTo>
                <a:cubicBezTo>
                  <a:pt x="3467" y="1446"/>
                  <a:pt x="3467" y="1448"/>
                  <a:pt x="3468" y="1449"/>
                </a:cubicBezTo>
                <a:cubicBezTo>
                  <a:pt x="3468" y="1450"/>
                  <a:pt x="3468" y="1451"/>
                  <a:pt x="3468" y="1452"/>
                </a:cubicBezTo>
                <a:cubicBezTo>
                  <a:pt x="3469" y="1453"/>
                  <a:pt x="3469" y="1453"/>
                  <a:pt x="3470" y="1454"/>
                </a:cubicBezTo>
                <a:cubicBezTo>
                  <a:pt x="3471" y="1455"/>
                  <a:pt x="3472" y="1455"/>
                  <a:pt x="3473" y="1455"/>
                </a:cubicBezTo>
                <a:cubicBezTo>
                  <a:pt x="3475" y="1456"/>
                  <a:pt x="3476" y="1456"/>
                  <a:pt x="3478" y="1456"/>
                </a:cubicBezTo>
                <a:cubicBezTo>
                  <a:pt x="3480" y="1456"/>
                  <a:pt x="3482" y="1456"/>
                  <a:pt x="3484" y="1456"/>
                </a:cubicBezTo>
                <a:cubicBezTo>
                  <a:pt x="3485" y="1456"/>
                  <a:pt x="3486" y="1456"/>
                  <a:pt x="3487" y="1457"/>
                </a:cubicBezTo>
                <a:cubicBezTo>
                  <a:pt x="3487" y="1457"/>
                  <a:pt x="3487" y="1459"/>
                  <a:pt x="3487" y="1459"/>
                </a:cubicBezTo>
                <a:cubicBezTo>
                  <a:pt x="3489" y="1461"/>
                  <a:pt x="3490" y="1463"/>
                  <a:pt x="3492" y="1463"/>
                </a:cubicBezTo>
                <a:cubicBezTo>
                  <a:pt x="3494" y="1464"/>
                  <a:pt x="3495" y="1463"/>
                  <a:pt x="3497" y="1463"/>
                </a:cubicBezTo>
                <a:cubicBezTo>
                  <a:pt x="3499" y="1463"/>
                  <a:pt x="3500" y="1463"/>
                  <a:pt x="3502" y="1463"/>
                </a:cubicBezTo>
                <a:cubicBezTo>
                  <a:pt x="3505" y="1463"/>
                  <a:pt x="3506" y="1460"/>
                  <a:pt x="3509" y="1460"/>
                </a:cubicBezTo>
                <a:cubicBezTo>
                  <a:pt x="3510" y="1460"/>
                  <a:pt x="3512" y="1460"/>
                  <a:pt x="3513" y="1461"/>
                </a:cubicBezTo>
                <a:cubicBezTo>
                  <a:pt x="3514" y="1461"/>
                  <a:pt x="3514" y="1462"/>
                  <a:pt x="3515" y="1463"/>
                </a:cubicBezTo>
                <a:cubicBezTo>
                  <a:pt x="3516" y="1463"/>
                  <a:pt x="3516" y="1465"/>
                  <a:pt x="3517" y="1465"/>
                </a:cubicBezTo>
                <a:cubicBezTo>
                  <a:pt x="3519" y="1465"/>
                  <a:pt x="3520" y="1463"/>
                  <a:pt x="3521" y="1463"/>
                </a:cubicBezTo>
                <a:cubicBezTo>
                  <a:pt x="3524" y="1463"/>
                  <a:pt x="3526" y="1465"/>
                  <a:pt x="3528" y="1467"/>
                </a:cubicBezTo>
                <a:cubicBezTo>
                  <a:pt x="3529" y="1468"/>
                  <a:pt x="3529" y="1469"/>
                  <a:pt x="3530" y="1470"/>
                </a:cubicBezTo>
                <a:cubicBezTo>
                  <a:pt x="3531" y="1470"/>
                  <a:pt x="3532" y="1470"/>
                  <a:pt x="3533" y="1470"/>
                </a:cubicBezTo>
                <a:cubicBezTo>
                  <a:pt x="3534" y="1471"/>
                  <a:pt x="3535" y="1470"/>
                  <a:pt x="3537" y="1470"/>
                </a:cubicBezTo>
                <a:cubicBezTo>
                  <a:pt x="3541" y="1470"/>
                  <a:pt x="3541" y="1470"/>
                  <a:pt x="3541" y="1470"/>
                </a:cubicBezTo>
                <a:cubicBezTo>
                  <a:pt x="3541" y="1470"/>
                  <a:pt x="3542" y="1470"/>
                  <a:pt x="3542" y="1470"/>
                </a:cubicBezTo>
                <a:cubicBezTo>
                  <a:pt x="3542" y="1465"/>
                  <a:pt x="3542" y="1465"/>
                  <a:pt x="3542" y="1465"/>
                </a:cubicBezTo>
                <a:cubicBezTo>
                  <a:pt x="3543" y="1464"/>
                  <a:pt x="3542" y="1462"/>
                  <a:pt x="3543" y="1462"/>
                </a:cubicBezTo>
                <a:cubicBezTo>
                  <a:pt x="3544" y="1461"/>
                  <a:pt x="3545" y="1461"/>
                  <a:pt x="3545" y="1461"/>
                </a:cubicBezTo>
                <a:cubicBezTo>
                  <a:pt x="3546" y="1460"/>
                  <a:pt x="3547" y="1460"/>
                  <a:pt x="3548" y="1459"/>
                </a:cubicBezTo>
                <a:cubicBezTo>
                  <a:pt x="3549" y="1459"/>
                  <a:pt x="3550" y="1457"/>
                  <a:pt x="3550" y="1455"/>
                </a:cubicBezTo>
                <a:cubicBezTo>
                  <a:pt x="3550" y="1454"/>
                  <a:pt x="3550" y="1453"/>
                  <a:pt x="3549" y="1452"/>
                </a:cubicBezTo>
                <a:cubicBezTo>
                  <a:pt x="3549" y="1450"/>
                  <a:pt x="3548" y="1450"/>
                  <a:pt x="3547" y="1449"/>
                </a:cubicBezTo>
                <a:cubicBezTo>
                  <a:pt x="3547" y="1448"/>
                  <a:pt x="3546" y="1447"/>
                  <a:pt x="3546" y="1446"/>
                </a:cubicBezTo>
                <a:cubicBezTo>
                  <a:pt x="3546" y="1444"/>
                  <a:pt x="3548" y="1444"/>
                  <a:pt x="3548" y="1443"/>
                </a:cubicBezTo>
                <a:cubicBezTo>
                  <a:pt x="3548" y="1442"/>
                  <a:pt x="3550" y="1442"/>
                  <a:pt x="3551" y="1441"/>
                </a:cubicBezTo>
                <a:cubicBezTo>
                  <a:pt x="3551" y="1440"/>
                  <a:pt x="3551" y="1439"/>
                  <a:pt x="3552" y="1438"/>
                </a:cubicBezTo>
                <a:cubicBezTo>
                  <a:pt x="3553" y="1437"/>
                  <a:pt x="3554" y="1437"/>
                  <a:pt x="3554" y="1435"/>
                </a:cubicBezTo>
                <a:cubicBezTo>
                  <a:pt x="3555" y="1432"/>
                  <a:pt x="3555" y="1430"/>
                  <a:pt x="3556" y="1427"/>
                </a:cubicBezTo>
                <a:cubicBezTo>
                  <a:pt x="3564" y="1427"/>
                  <a:pt x="3564" y="1427"/>
                  <a:pt x="3564" y="1427"/>
                </a:cubicBezTo>
                <a:cubicBezTo>
                  <a:pt x="3564" y="1414"/>
                  <a:pt x="3564" y="1414"/>
                  <a:pt x="3564" y="1414"/>
                </a:cubicBezTo>
                <a:cubicBezTo>
                  <a:pt x="3567" y="1414"/>
                  <a:pt x="3569" y="1414"/>
                  <a:pt x="3572" y="1414"/>
                </a:cubicBezTo>
                <a:cubicBezTo>
                  <a:pt x="3573" y="1414"/>
                  <a:pt x="3574" y="1413"/>
                  <a:pt x="3575" y="1413"/>
                </a:cubicBezTo>
                <a:cubicBezTo>
                  <a:pt x="3577" y="1413"/>
                  <a:pt x="3577" y="1412"/>
                  <a:pt x="3578" y="1410"/>
                </a:cubicBezTo>
                <a:cubicBezTo>
                  <a:pt x="3579" y="1410"/>
                  <a:pt x="3579" y="1409"/>
                  <a:pt x="3579" y="1408"/>
                </a:cubicBezTo>
                <a:cubicBezTo>
                  <a:pt x="3578" y="1407"/>
                  <a:pt x="3579" y="1405"/>
                  <a:pt x="3577" y="1405"/>
                </a:cubicBezTo>
                <a:cubicBezTo>
                  <a:pt x="3576" y="1405"/>
                  <a:pt x="3575" y="1405"/>
                  <a:pt x="3574" y="1405"/>
                </a:cubicBezTo>
                <a:cubicBezTo>
                  <a:pt x="3573" y="1405"/>
                  <a:pt x="3572" y="1405"/>
                  <a:pt x="3572" y="1405"/>
                </a:cubicBezTo>
                <a:cubicBezTo>
                  <a:pt x="3570" y="1405"/>
                  <a:pt x="3568" y="1405"/>
                  <a:pt x="3566" y="1405"/>
                </a:cubicBezTo>
                <a:cubicBezTo>
                  <a:pt x="3566" y="1403"/>
                  <a:pt x="3565" y="1402"/>
                  <a:pt x="3565" y="1401"/>
                </a:cubicBezTo>
                <a:cubicBezTo>
                  <a:pt x="3565" y="1399"/>
                  <a:pt x="3566" y="1399"/>
                  <a:pt x="3566" y="1398"/>
                </a:cubicBezTo>
                <a:cubicBezTo>
                  <a:pt x="3566" y="1394"/>
                  <a:pt x="3566" y="1394"/>
                  <a:pt x="3566" y="1394"/>
                </a:cubicBezTo>
                <a:cubicBezTo>
                  <a:pt x="3566" y="1393"/>
                  <a:pt x="3567" y="1391"/>
                  <a:pt x="3566" y="1390"/>
                </a:cubicBezTo>
                <a:cubicBezTo>
                  <a:pt x="3566" y="1389"/>
                  <a:pt x="3565" y="1388"/>
                  <a:pt x="3565" y="1388"/>
                </a:cubicBezTo>
                <a:cubicBezTo>
                  <a:pt x="3564" y="1386"/>
                  <a:pt x="3563" y="1385"/>
                  <a:pt x="3563" y="1382"/>
                </a:cubicBezTo>
                <a:cubicBezTo>
                  <a:pt x="3563" y="1369"/>
                  <a:pt x="3563" y="1369"/>
                  <a:pt x="3563" y="1369"/>
                </a:cubicBezTo>
                <a:cubicBezTo>
                  <a:pt x="3566" y="1369"/>
                  <a:pt x="3567" y="1369"/>
                  <a:pt x="3570" y="1369"/>
                </a:cubicBezTo>
                <a:cubicBezTo>
                  <a:pt x="3571" y="1369"/>
                  <a:pt x="3572" y="1369"/>
                  <a:pt x="3573" y="1369"/>
                </a:cubicBezTo>
                <a:cubicBezTo>
                  <a:pt x="3573" y="1368"/>
                  <a:pt x="3573" y="1367"/>
                  <a:pt x="3573" y="1366"/>
                </a:cubicBezTo>
                <a:cubicBezTo>
                  <a:pt x="3573" y="1365"/>
                  <a:pt x="3572" y="1364"/>
                  <a:pt x="3573" y="1363"/>
                </a:cubicBezTo>
                <a:cubicBezTo>
                  <a:pt x="3573" y="1362"/>
                  <a:pt x="3574" y="1362"/>
                  <a:pt x="3575" y="1361"/>
                </a:cubicBezTo>
                <a:cubicBezTo>
                  <a:pt x="3575" y="1360"/>
                  <a:pt x="3577" y="1361"/>
                  <a:pt x="3577" y="1361"/>
                </a:cubicBezTo>
                <a:cubicBezTo>
                  <a:pt x="3579" y="1360"/>
                  <a:pt x="3579" y="1359"/>
                  <a:pt x="3580" y="1358"/>
                </a:cubicBezTo>
                <a:cubicBezTo>
                  <a:pt x="3582" y="1357"/>
                  <a:pt x="3583" y="1357"/>
                  <a:pt x="3585" y="1356"/>
                </a:cubicBezTo>
                <a:cubicBezTo>
                  <a:pt x="3585" y="1354"/>
                  <a:pt x="3585" y="1352"/>
                  <a:pt x="3583" y="1351"/>
                </a:cubicBezTo>
                <a:cubicBezTo>
                  <a:pt x="3582" y="1350"/>
                  <a:pt x="3580" y="1350"/>
                  <a:pt x="3578" y="1350"/>
                </a:cubicBezTo>
                <a:cubicBezTo>
                  <a:pt x="3576" y="1350"/>
                  <a:pt x="3575" y="1350"/>
                  <a:pt x="3573" y="1350"/>
                </a:cubicBezTo>
                <a:cubicBezTo>
                  <a:pt x="3572" y="1350"/>
                  <a:pt x="3571" y="1350"/>
                  <a:pt x="3570" y="1350"/>
                </a:cubicBezTo>
                <a:cubicBezTo>
                  <a:pt x="3568" y="1349"/>
                  <a:pt x="3568" y="1348"/>
                  <a:pt x="3567" y="1348"/>
                </a:cubicBezTo>
                <a:cubicBezTo>
                  <a:pt x="3566" y="1347"/>
                  <a:pt x="3565" y="1347"/>
                  <a:pt x="3564" y="1346"/>
                </a:cubicBezTo>
                <a:cubicBezTo>
                  <a:pt x="3564" y="1346"/>
                  <a:pt x="3565" y="1345"/>
                  <a:pt x="3564" y="1344"/>
                </a:cubicBezTo>
                <a:cubicBezTo>
                  <a:pt x="3564" y="1343"/>
                  <a:pt x="3565" y="1342"/>
                  <a:pt x="3564" y="1341"/>
                </a:cubicBezTo>
                <a:cubicBezTo>
                  <a:pt x="3564" y="1340"/>
                  <a:pt x="3562" y="1340"/>
                  <a:pt x="3562" y="1339"/>
                </a:cubicBezTo>
                <a:cubicBezTo>
                  <a:pt x="3561" y="1337"/>
                  <a:pt x="3561" y="1335"/>
                  <a:pt x="3559" y="1334"/>
                </a:cubicBezTo>
                <a:cubicBezTo>
                  <a:pt x="3558" y="1334"/>
                  <a:pt x="3557" y="1334"/>
                  <a:pt x="3557" y="1333"/>
                </a:cubicBezTo>
                <a:cubicBezTo>
                  <a:pt x="3556" y="1333"/>
                  <a:pt x="3555" y="1333"/>
                  <a:pt x="3554" y="1333"/>
                </a:cubicBezTo>
                <a:cubicBezTo>
                  <a:pt x="3554" y="1334"/>
                  <a:pt x="3554" y="1335"/>
                  <a:pt x="3553" y="1335"/>
                </a:cubicBezTo>
                <a:cubicBezTo>
                  <a:pt x="3553" y="1336"/>
                  <a:pt x="3552" y="1337"/>
                  <a:pt x="3551" y="1338"/>
                </a:cubicBezTo>
                <a:cubicBezTo>
                  <a:pt x="3550" y="1339"/>
                  <a:pt x="3550" y="1340"/>
                  <a:pt x="3549" y="1341"/>
                </a:cubicBezTo>
                <a:cubicBezTo>
                  <a:pt x="3547" y="1341"/>
                  <a:pt x="3545" y="1341"/>
                  <a:pt x="3543" y="1342"/>
                </a:cubicBezTo>
                <a:cubicBezTo>
                  <a:pt x="3542" y="1342"/>
                  <a:pt x="3542" y="1343"/>
                  <a:pt x="3541" y="1344"/>
                </a:cubicBezTo>
                <a:cubicBezTo>
                  <a:pt x="3540" y="1345"/>
                  <a:pt x="3539" y="1346"/>
                  <a:pt x="3538" y="1347"/>
                </a:cubicBezTo>
                <a:cubicBezTo>
                  <a:pt x="3538" y="1348"/>
                  <a:pt x="3537" y="1349"/>
                  <a:pt x="3536" y="1350"/>
                </a:cubicBezTo>
                <a:cubicBezTo>
                  <a:pt x="3536" y="1350"/>
                  <a:pt x="3536" y="1351"/>
                  <a:pt x="3536" y="1352"/>
                </a:cubicBezTo>
                <a:cubicBezTo>
                  <a:pt x="3535" y="1353"/>
                  <a:pt x="3535" y="1354"/>
                  <a:pt x="3534" y="1355"/>
                </a:cubicBezTo>
                <a:cubicBezTo>
                  <a:pt x="3534" y="1356"/>
                  <a:pt x="3533" y="1357"/>
                  <a:pt x="3532" y="1358"/>
                </a:cubicBezTo>
                <a:cubicBezTo>
                  <a:pt x="3531" y="1358"/>
                  <a:pt x="3530" y="1359"/>
                  <a:pt x="3530" y="1360"/>
                </a:cubicBezTo>
                <a:cubicBezTo>
                  <a:pt x="3529" y="1361"/>
                  <a:pt x="3529" y="1362"/>
                  <a:pt x="3528" y="1363"/>
                </a:cubicBezTo>
                <a:cubicBezTo>
                  <a:pt x="3527" y="1363"/>
                  <a:pt x="3526" y="1364"/>
                  <a:pt x="3525" y="1364"/>
                </a:cubicBezTo>
                <a:cubicBezTo>
                  <a:pt x="3522" y="1365"/>
                  <a:pt x="3520" y="1364"/>
                  <a:pt x="3517" y="1365"/>
                </a:cubicBezTo>
                <a:cubicBezTo>
                  <a:pt x="3515" y="1366"/>
                  <a:pt x="3515" y="1367"/>
                  <a:pt x="3514" y="1368"/>
                </a:cubicBezTo>
                <a:cubicBezTo>
                  <a:pt x="3513" y="1369"/>
                  <a:pt x="3512" y="1369"/>
                  <a:pt x="3511" y="1370"/>
                </a:cubicBezTo>
                <a:cubicBezTo>
                  <a:pt x="3511" y="1371"/>
                  <a:pt x="3510" y="1372"/>
                  <a:pt x="3509" y="1373"/>
                </a:cubicBezTo>
                <a:cubicBezTo>
                  <a:pt x="3509" y="1374"/>
                  <a:pt x="3509" y="1375"/>
                  <a:pt x="3509" y="1376"/>
                </a:cubicBezTo>
                <a:cubicBezTo>
                  <a:pt x="3508" y="1376"/>
                  <a:pt x="3507" y="1376"/>
                  <a:pt x="3506" y="1377"/>
                </a:cubicBezTo>
                <a:cubicBezTo>
                  <a:pt x="3505" y="1378"/>
                  <a:pt x="3505" y="1378"/>
                  <a:pt x="3504" y="1379"/>
                </a:cubicBezTo>
                <a:cubicBezTo>
                  <a:pt x="3503" y="1380"/>
                  <a:pt x="3502" y="1380"/>
                  <a:pt x="3501" y="1381"/>
                </a:cubicBezTo>
                <a:cubicBezTo>
                  <a:pt x="3500" y="1382"/>
                  <a:pt x="3500" y="1383"/>
                  <a:pt x="3499" y="1384"/>
                </a:cubicBezTo>
                <a:cubicBezTo>
                  <a:pt x="3498" y="1384"/>
                  <a:pt x="3497" y="1385"/>
                  <a:pt x="3496" y="1385"/>
                </a:cubicBezTo>
                <a:cubicBezTo>
                  <a:pt x="3495" y="1385"/>
                  <a:pt x="3494" y="1386"/>
                  <a:pt x="3493" y="1386"/>
                </a:cubicBezTo>
                <a:cubicBezTo>
                  <a:pt x="3491" y="1386"/>
                  <a:pt x="3490" y="1386"/>
                  <a:pt x="3488" y="1386"/>
                </a:cubicBezTo>
                <a:cubicBezTo>
                  <a:pt x="3488" y="1399"/>
                  <a:pt x="3488" y="1399"/>
                  <a:pt x="3488" y="1399"/>
                </a:cubicBezTo>
                <a:cubicBezTo>
                  <a:pt x="3486" y="1399"/>
                  <a:pt x="3485" y="1398"/>
                  <a:pt x="3483" y="1399"/>
                </a:cubicBezTo>
                <a:cubicBezTo>
                  <a:pt x="3482" y="1399"/>
                  <a:pt x="3482" y="1400"/>
                  <a:pt x="3481" y="1400"/>
                </a:cubicBezTo>
                <a:cubicBezTo>
                  <a:pt x="3479" y="1400"/>
                  <a:pt x="3478" y="1400"/>
                  <a:pt x="3477" y="1400"/>
                </a:cubicBezTo>
                <a:cubicBezTo>
                  <a:pt x="3475" y="1400"/>
                  <a:pt x="3475" y="1400"/>
                  <a:pt x="3473" y="1400"/>
                </a:cubicBezTo>
                <a:cubicBezTo>
                  <a:pt x="3470" y="1400"/>
                  <a:pt x="3469" y="1397"/>
                  <a:pt x="3468" y="1395"/>
                </a:cubicBezTo>
                <a:lnTo>
                  <a:pt x="3465" y="1394"/>
                </a:lnTo>
                <a:close/>
                <a:moveTo>
                  <a:pt x="3327" y="1433"/>
                </a:moveTo>
                <a:cubicBezTo>
                  <a:pt x="3327" y="1435"/>
                  <a:pt x="3327" y="1436"/>
                  <a:pt x="3327" y="1438"/>
                </a:cubicBezTo>
                <a:cubicBezTo>
                  <a:pt x="3328" y="1440"/>
                  <a:pt x="3329" y="1441"/>
                  <a:pt x="3331" y="1443"/>
                </a:cubicBezTo>
                <a:cubicBezTo>
                  <a:pt x="3332" y="1445"/>
                  <a:pt x="3333" y="1446"/>
                  <a:pt x="3334" y="1448"/>
                </a:cubicBezTo>
                <a:cubicBezTo>
                  <a:pt x="3336" y="1450"/>
                  <a:pt x="3337" y="1452"/>
                  <a:pt x="3339" y="1453"/>
                </a:cubicBezTo>
                <a:cubicBezTo>
                  <a:pt x="3340" y="1454"/>
                  <a:pt x="3340" y="1455"/>
                  <a:pt x="3341" y="1456"/>
                </a:cubicBezTo>
                <a:cubicBezTo>
                  <a:pt x="3342" y="1456"/>
                  <a:pt x="3343" y="1456"/>
                  <a:pt x="3344" y="1457"/>
                </a:cubicBezTo>
                <a:cubicBezTo>
                  <a:pt x="3344" y="1458"/>
                  <a:pt x="3345" y="1458"/>
                  <a:pt x="3346" y="1459"/>
                </a:cubicBezTo>
                <a:cubicBezTo>
                  <a:pt x="3346" y="1460"/>
                  <a:pt x="3346" y="1461"/>
                  <a:pt x="3346" y="1462"/>
                </a:cubicBezTo>
                <a:cubicBezTo>
                  <a:pt x="3347" y="1463"/>
                  <a:pt x="3348" y="1464"/>
                  <a:pt x="3348" y="1465"/>
                </a:cubicBezTo>
                <a:cubicBezTo>
                  <a:pt x="3349" y="1465"/>
                  <a:pt x="3350" y="1464"/>
                  <a:pt x="3351" y="1465"/>
                </a:cubicBezTo>
                <a:cubicBezTo>
                  <a:pt x="3351" y="1454"/>
                  <a:pt x="3351" y="1454"/>
                  <a:pt x="3351" y="1454"/>
                </a:cubicBezTo>
                <a:cubicBezTo>
                  <a:pt x="3350" y="1454"/>
                  <a:pt x="3349" y="1453"/>
                  <a:pt x="3348" y="1453"/>
                </a:cubicBezTo>
                <a:cubicBezTo>
                  <a:pt x="3347" y="1452"/>
                  <a:pt x="3347" y="1451"/>
                  <a:pt x="3346" y="1450"/>
                </a:cubicBezTo>
                <a:cubicBezTo>
                  <a:pt x="3345" y="1450"/>
                  <a:pt x="3344" y="1450"/>
                  <a:pt x="3343" y="1450"/>
                </a:cubicBezTo>
                <a:cubicBezTo>
                  <a:pt x="3342" y="1449"/>
                  <a:pt x="3341" y="1450"/>
                  <a:pt x="3340" y="1450"/>
                </a:cubicBezTo>
                <a:cubicBezTo>
                  <a:pt x="3338" y="1449"/>
                  <a:pt x="3338" y="1448"/>
                  <a:pt x="3337" y="1447"/>
                </a:cubicBezTo>
                <a:cubicBezTo>
                  <a:pt x="3336" y="1446"/>
                  <a:pt x="3335" y="1445"/>
                  <a:pt x="3335" y="1444"/>
                </a:cubicBezTo>
                <a:cubicBezTo>
                  <a:pt x="3335" y="1444"/>
                  <a:pt x="3335" y="1443"/>
                  <a:pt x="3334" y="1442"/>
                </a:cubicBezTo>
                <a:cubicBezTo>
                  <a:pt x="3334" y="1440"/>
                  <a:pt x="3334" y="1438"/>
                  <a:pt x="3334" y="1437"/>
                </a:cubicBezTo>
                <a:cubicBezTo>
                  <a:pt x="3334" y="1435"/>
                  <a:pt x="3335" y="1433"/>
                  <a:pt x="3334" y="1431"/>
                </a:cubicBezTo>
                <a:cubicBezTo>
                  <a:pt x="3333" y="1429"/>
                  <a:pt x="3331" y="1429"/>
                  <a:pt x="3329" y="1429"/>
                </a:cubicBezTo>
                <a:cubicBezTo>
                  <a:pt x="3327" y="1431"/>
                  <a:pt x="3327" y="1431"/>
                  <a:pt x="3327" y="1431"/>
                </a:cubicBezTo>
                <a:cubicBezTo>
                  <a:pt x="3328" y="1432"/>
                  <a:pt x="3327" y="1431"/>
                  <a:pt x="3327" y="1433"/>
                </a:cubicBezTo>
                <a:close/>
                <a:moveTo>
                  <a:pt x="3306" y="1404"/>
                </a:moveTo>
                <a:cubicBezTo>
                  <a:pt x="3308" y="1406"/>
                  <a:pt x="3309" y="1408"/>
                  <a:pt x="3311" y="1410"/>
                </a:cubicBezTo>
                <a:cubicBezTo>
                  <a:pt x="3312" y="1411"/>
                  <a:pt x="3313" y="1411"/>
                  <a:pt x="3314" y="1412"/>
                </a:cubicBezTo>
                <a:cubicBezTo>
                  <a:pt x="3315" y="1413"/>
                  <a:pt x="3316" y="1413"/>
                  <a:pt x="3317" y="1414"/>
                </a:cubicBezTo>
                <a:cubicBezTo>
                  <a:pt x="3318" y="1416"/>
                  <a:pt x="3318" y="1417"/>
                  <a:pt x="3319" y="1418"/>
                </a:cubicBezTo>
                <a:cubicBezTo>
                  <a:pt x="3319" y="1418"/>
                  <a:pt x="3319" y="1417"/>
                  <a:pt x="3319" y="1417"/>
                </a:cubicBezTo>
                <a:cubicBezTo>
                  <a:pt x="3319" y="1414"/>
                  <a:pt x="3319" y="1414"/>
                  <a:pt x="3319" y="1414"/>
                </a:cubicBezTo>
                <a:cubicBezTo>
                  <a:pt x="3319" y="1412"/>
                  <a:pt x="3319" y="1411"/>
                  <a:pt x="3318" y="1409"/>
                </a:cubicBezTo>
                <a:cubicBezTo>
                  <a:pt x="3318" y="1408"/>
                  <a:pt x="3316" y="1408"/>
                  <a:pt x="3316" y="1407"/>
                </a:cubicBezTo>
                <a:cubicBezTo>
                  <a:pt x="3314" y="1405"/>
                  <a:pt x="3313" y="1403"/>
                  <a:pt x="3311" y="1402"/>
                </a:cubicBezTo>
                <a:cubicBezTo>
                  <a:pt x="3310" y="1401"/>
                  <a:pt x="3309" y="1402"/>
                  <a:pt x="3308" y="1401"/>
                </a:cubicBezTo>
                <a:cubicBezTo>
                  <a:pt x="3308" y="1402"/>
                  <a:pt x="3307" y="1403"/>
                  <a:pt x="3307" y="1404"/>
                </a:cubicBezTo>
                <a:cubicBezTo>
                  <a:pt x="3307" y="1405"/>
                  <a:pt x="3307" y="1405"/>
                  <a:pt x="3307" y="1406"/>
                </a:cubicBezTo>
                <a:lnTo>
                  <a:pt x="3306" y="1404"/>
                </a:lnTo>
                <a:close/>
                <a:moveTo>
                  <a:pt x="3297" y="1387"/>
                </a:moveTo>
                <a:cubicBezTo>
                  <a:pt x="3297" y="1386"/>
                  <a:pt x="3296" y="1385"/>
                  <a:pt x="3296" y="1384"/>
                </a:cubicBezTo>
                <a:cubicBezTo>
                  <a:pt x="3293" y="1382"/>
                  <a:pt x="3293" y="1382"/>
                  <a:pt x="3293" y="1382"/>
                </a:cubicBezTo>
                <a:cubicBezTo>
                  <a:pt x="3293" y="1383"/>
                  <a:pt x="3293" y="1384"/>
                  <a:pt x="3293" y="1385"/>
                </a:cubicBezTo>
                <a:cubicBezTo>
                  <a:pt x="3293" y="1386"/>
                  <a:pt x="3294" y="1387"/>
                  <a:pt x="3294" y="1388"/>
                </a:cubicBezTo>
                <a:cubicBezTo>
                  <a:pt x="3294" y="1388"/>
                  <a:pt x="3294" y="1389"/>
                  <a:pt x="3295" y="1390"/>
                </a:cubicBezTo>
                <a:cubicBezTo>
                  <a:pt x="3295" y="1391"/>
                  <a:pt x="3295" y="1392"/>
                  <a:pt x="3295" y="1393"/>
                </a:cubicBezTo>
                <a:cubicBezTo>
                  <a:pt x="3297" y="1394"/>
                  <a:pt x="3299" y="1393"/>
                  <a:pt x="3301" y="1393"/>
                </a:cubicBezTo>
                <a:cubicBezTo>
                  <a:pt x="3301" y="1391"/>
                  <a:pt x="3301" y="1391"/>
                  <a:pt x="3301" y="1391"/>
                </a:cubicBezTo>
                <a:cubicBezTo>
                  <a:pt x="3299" y="1390"/>
                  <a:pt x="3297" y="1389"/>
                  <a:pt x="3297" y="1387"/>
                </a:cubicBezTo>
                <a:close/>
                <a:moveTo>
                  <a:pt x="3301" y="1357"/>
                </a:moveTo>
                <a:cubicBezTo>
                  <a:pt x="3300" y="1357"/>
                  <a:pt x="3299" y="1357"/>
                  <a:pt x="3299" y="1357"/>
                </a:cubicBezTo>
                <a:cubicBezTo>
                  <a:pt x="3297" y="1357"/>
                  <a:pt x="3297" y="1355"/>
                  <a:pt x="3296" y="1355"/>
                </a:cubicBezTo>
                <a:cubicBezTo>
                  <a:pt x="3295" y="1355"/>
                  <a:pt x="3294" y="1355"/>
                  <a:pt x="3293" y="1354"/>
                </a:cubicBezTo>
                <a:cubicBezTo>
                  <a:pt x="3291" y="1353"/>
                  <a:pt x="3291" y="1351"/>
                  <a:pt x="3288" y="1350"/>
                </a:cubicBezTo>
                <a:cubicBezTo>
                  <a:pt x="3287" y="1350"/>
                  <a:pt x="3287" y="1349"/>
                  <a:pt x="3286" y="1349"/>
                </a:cubicBezTo>
                <a:cubicBezTo>
                  <a:pt x="3284" y="1349"/>
                  <a:pt x="3284" y="1350"/>
                  <a:pt x="3283" y="1350"/>
                </a:cubicBezTo>
                <a:cubicBezTo>
                  <a:pt x="3283" y="1351"/>
                  <a:pt x="3283" y="1352"/>
                  <a:pt x="3283" y="1353"/>
                </a:cubicBezTo>
                <a:cubicBezTo>
                  <a:pt x="3284" y="1355"/>
                  <a:pt x="3285" y="1356"/>
                  <a:pt x="3286" y="1358"/>
                </a:cubicBezTo>
                <a:cubicBezTo>
                  <a:pt x="3286" y="1359"/>
                  <a:pt x="3287" y="1360"/>
                  <a:pt x="3288" y="1361"/>
                </a:cubicBezTo>
                <a:cubicBezTo>
                  <a:pt x="3289" y="1362"/>
                  <a:pt x="3290" y="1363"/>
                  <a:pt x="3291" y="1364"/>
                </a:cubicBezTo>
                <a:cubicBezTo>
                  <a:pt x="3292" y="1365"/>
                  <a:pt x="3292" y="1366"/>
                  <a:pt x="3293" y="1367"/>
                </a:cubicBezTo>
                <a:cubicBezTo>
                  <a:pt x="3294" y="1368"/>
                  <a:pt x="3295" y="1369"/>
                  <a:pt x="3296" y="1369"/>
                </a:cubicBezTo>
                <a:cubicBezTo>
                  <a:pt x="3298" y="1370"/>
                  <a:pt x="3299" y="1370"/>
                  <a:pt x="3301" y="1371"/>
                </a:cubicBezTo>
                <a:cubicBezTo>
                  <a:pt x="3303" y="1372"/>
                  <a:pt x="3303" y="1373"/>
                  <a:pt x="3304" y="1374"/>
                </a:cubicBezTo>
                <a:cubicBezTo>
                  <a:pt x="3305" y="1375"/>
                  <a:pt x="3305" y="1375"/>
                  <a:pt x="3306" y="1376"/>
                </a:cubicBezTo>
                <a:cubicBezTo>
                  <a:pt x="3307" y="1377"/>
                  <a:pt x="3308" y="1378"/>
                  <a:pt x="3308" y="1379"/>
                </a:cubicBezTo>
                <a:cubicBezTo>
                  <a:pt x="3309" y="1381"/>
                  <a:pt x="3310" y="1382"/>
                  <a:pt x="3310" y="1384"/>
                </a:cubicBezTo>
                <a:cubicBezTo>
                  <a:pt x="3311" y="1385"/>
                  <a:pt x="3311" y="1387"/>
                  <a:pt x="3312" y="1388"/>
                </a:cubicBezTo>
                <a:cubicBezTo>
                  <a:pt x="3312" y="1388"/>
                  <a:pt x="3312" y="1390"/>
                  <a:pt x="3313" y="1390"/>
                </a:cubicBezTo>
                <a:cubicBezTo>
                  <a:pt x="3314" y="1390"/>
                  <a:pt x="3315" y="1391"/>
                  <a:pt x="3316" y="1391"/>
                </a:cubicBezTo>
                <a:cubicBezTo>
                  <a:pt x="3316" y="1391"/>
                  <a:pt x="3317" y="1391"/>
                  <a:pt x="3318" y="1391"/>
                </a:cubicBezTo>
                <a:cubicBezTo>
                  <a:pt x="3319" y="1391"/>
                  <a:pt x="3320" y="1391"/>
                  <a:pt x="3321" y="1391"/>
                </a:cubicBezTo>
                <a:cubicBezTo>
                  <a:pt x="3323" y="1392"/>
                  <a:pt x="3324" y="1394"/>
                  <a:pt x="3325" y="1396"/>
                </a:cubicBezTo>
                <a:cubicBezTo>
                  <a:pt x="3326" y="1398"/>
                  <a:pt x="3326" y="1399"/>
                  <a:pt x="3327" y="1401"/>
                </a:cubicBezTo>
                <a:cubicBezTo>
                  <a:pt x="3327" y="1403"/>
                  <a:pt x="3327" y="1405"/>
                  <a:pt x="3327" y="1406"/>
                </a:cubicBezTo>
                <a:cubicBezTo>
                  <a:pt x="3327" y="1409"/>
                  <a:pt x="3327" y="1409"/>
                  <a:pt x="3327" y="1409"/>
                </a:cubicBezTo>
                <a:cubicBezTo>
                  <a:pt x="3327" y="1410"/>
                  <a:pt x="3328" y="1411"/>
                  <a:pt x="3329" y="1412"/>
                </a:cubicBezTo>
                <a:cubicBezTo>
                  <a:pt x="3330" y="1414"/>
                  <a:pt x="3332" y="1415"/>
                  <a:pt x="3334" y="1416"/>
                </a:cubicBezTo>
                <a:cubicBezTo>
                  <a:pt x="3336" y="1418"/>
                  <a:pt x="3337" y="1419"/>
                  <a:pt x="3339" y="1421"/>
                </a:cubicBezTo>
                <a:cubicBezTo>
                  <a:pt x="3340" y="1421"/>
                  <a:pt x="3341" y="1422"/>
                  <a:pt x="3342" y="1423"/>
                </a:cubicBezTo>
                <a:cubicBezTo>
                  <a:pt x="3343" y="1425"/>
                  <a:pt x="3344" y="1426"/>
                  <a:pt x="3346" y="1428"/>
                </a:cubicBezTo>
                <a:cubicBezTo>
                  <a:pt x="3347" y="1430"/>
                  <a:pt x="3349" y="1431"/>
                  <a:pt x="3350" y="1433"/>
                </a:cubicBezTo>
                <a:cubicBezTo>
                  <a:pt x="3351" y="1435"/>
                  <a:pt x="3352" y="1436"/>
                  <a:pt x="3353" y="1438"/>
                </a:cubicBezTo>
                <a:cubicBezTo>
                  <a:pt x="3353" y="1441"/>
                  <a:pt x="3353" y="1442"/>
                  <a:pt x="3353" y="1444"/>
                </a:cubicBezTo>
                <a:cubicBezTo>
                  <a:pt x="3354" y="1445"/>
                  <a:pt x="3354" y="1446"/>
                  <a:pt x="3355" y="1447"/>
                </a:cubicBezTo>
                <a:cubicBezTo>
                  <a:pt x="3356" y="1449"/>
                  <a:pt x="3356" y="1450"/>
                  <a:pt x="3357" y="1452"/>
                </a:cubicBezTo>
                <a:cubicBezTo>
                  <a:pt x="3358" y="1453"/>
                  <a:pt x="3359" y="1454"/>
                  <a:pt x="3360" y="1455"/>
                </a:cubicBezTo>
                <a:cubicBezTo>
                  <a:pt x="3361" y="1456"/>
                  <a:pt x="3362" y="1457"/>
                  <a:pt x="3363" y="1458"/>
                </a:cubicBezTo>
                <a:cubicBezTo>
                  <a:pt x="3363" y="1459"/>
                  <a:pt x="3364" y="1460"/>
                  <a:pt x="3365" y="1461"/>
                </a:cubicBezTo>
                <a:cubicBezTo>
                  <a:pt x="3366" y="1461"/>
                  <a:pt x="3366" y="1462"/>
                  <a:pt x="3367" y="1463"/>
                </a:cubicBezTo>
                <a:cubicBezTo>
                  <a:pt x="3369" y="1465"/>
                  <a:pt x="3371" y="1466"/>
                  <a:pt x="3373" y="1468"/>
                </a:cubicBezTo>
                <a:cubicBezTo>
                  <a:pt x="3375" y="1469"/>
                  <a:pt x="3376" y="1471"/>
                  <a:pt x="3378" y="1473"/>
                </a:cubicBezTo>
                <a:cubicBezTo>
                  <a:pt x="3378" y="1474"/>
                  <a:pt x="3379" y="1475"/>
                  <a:pt x="3380" y="1476"/>
                </a:cubicBezTo>
                <a:cubicBezTo>
                  <a:pt x="3381" y="1476"/>
                  <a:pt x="3381" y="1477"/>
                  <a:pt x="3382" y="1478"/>
                </a:cubicBezTo>
                <a:cubicBezTo>
                  <a:pt x="3383" y="1480"/>
                  <a:pt x="3385" y="1481"/>
                  <a:pt x="3387" y="1483"/>
                </a:cubicBezTo>
                <a:cubicBezTo>
                  <a:pt x="3389" y="1484"/>
                  <a:pt x="3390" y="1486"/>
                  <a:pt x="3392" y="1487"/>
                </a:cubicBezTo>
                <a:cubicBezTo>
                  <a:pt x="3393" y="1488"/>
                  <a:pt x="3394" y="1488"/>
                  <a:pt x="3395" y="1489"/>
                </a:cubicBezTo>
                <a:cubicBezTo>
                  <a:pt x="3395" y="1490"/>
                  <a:pt x="3395" y="1491"/>
                  <a:pt x="3395" y="1492"/>
                </a:cubicBezTo>
                <a:cubicBezTo>
                  <a:pt x="3396" y="1492"/>
                  <a:pt x="3397" y="1491"/>
                  <a:pt x="3398" y="1491"/>
                </a:cubicBezTo>
                <a:cubicBezTo>
                  <a:pt x="3399" y="1491"/>
                  <a:pt x="3400" y="1490"/>
                  <a:pt x="3400" y="1490"/>
                </a:cubicBezTo>
                <a:cubicBezTo>
                  <a:pt x="3403" y="1490"/>
                  <a:pt x="3404" y="1490"/>
                  <a:pt x="3406" y="1490"/>
                </a:cubicBezTo>
                <a:cubicBezTo>
                  <a:pt x="3408" y="1490"/>
                  <a:pt x="3410" y="1490"/>
                  <a:pt x="3412" y="1490"/>
                </a:cubicBezTo>
                <a:cubicBezTo>
                  <a:pt x="3413" y="1490"/>
                  <a:pt x="3414" y="1489"/>
                  <a:pt x="3414" y="1487"/>
                </a:cubicBezTo>
                <a:cubicBezTo>
                  <a:pt x="3415" y="1486"/>
                  <a:pt x="3416" y="1486"/>
                  <a:pt x="3416" y="1485"/>
                </a:cubicBezTo>
                <a:cubicBezTo>
                  <a:pt x="3416" y="1482"/>
                  <a:pt x="3416" y="1482"/>
                  <a:pt x="3416" y="1482"/>
                </a:cubicBezTo>
                <a:cubicBezTo>
                  <a:pt x="3416" y="1479"/>
                  <a:pt x="3416" y="1477"/>
                  <a:pt x="3416" y="1474"/>
                </a:cubicBezTo>
                <a:cubicBezTo>
                  <a:pt x="3416" y="1473"/>
                  <a:pt x="3417" y="1473"/>
                  <a:pt x="3417" y="1472"/>
                </a:cubicBezTo>
                <a:cubicBezTo>
                  <a:pt x="3417" y="1470"/>
                  <a:pt x="3417" y="1468"/>
                  <a:pt x="3417" y="1467"/>
                </a:cubicBezTo>
                <a:cubicBezTo>
                  <a:pt x="3417" y="1464"/>
                  <a:pt x="3417" y="1464"/>
                  <a:pt x="3417" y="1464"/>
                </a:cubicBezTo>
                <a:cubicBezTo>
                  <a:pt x="3417" y="1463"/>
                  <a:pt x="3418" y="1462"/>
                  <a:pt x="3419" y="1461"/>
                </a:cubicBezTo>
                <a:cubicBezTo>
                  <a:pt x="3419" y="1460"/>
                  <a:pt x="3420" y="1459"/>
                  <a:pt x="3422" y="1459"/>
                </a:cubicBezTo>
                <a:cubicBezTo>
                  <a:pt x="3423" y="1459"/>
                  <a:pt x="3424" y="1459"/>
                  <a:pt x="3426" y="1459"/>
                </a:cubicBezTo>
                <a:cubicBezTo>
                  <a:pt x="3427" y="1459"/>
                  <a:pt x="3427" y="1461"/>
                  <a:pt x="3429" y="1461"/>
                </a:cubicBezTo>
                <a:cubicBezTo>
                  <a:pt x="3430" y="1461"/>
                  <a:pt x="3430" y="1459"/>
                  <a:pt x="3431" y="1459"/>
                </a:cubicBezTo>
                <a:cubicBezTo>
                  <a:pt x="3431" y="1458"/>
                  <a:pt x="3431" y="1457"/>
                  <a:pt x="3431" y="1456"/>
                </a:cubicBezTo>
                <a:cubicBezTo>
                  <a:pt x="3431" y="1455"/>
                  <a:pt x="3430" y="1454"/>
                  <a:pt x="3429" y="1453"/>
                </a:cubicBezTo>
                <a:cubicBezTo>
                  <a:pt x="3428" y="1452"/>
                  <a:pt x="3428" y="1451"/>
                  <a:pt x="3427" y="1450"/>
                </a:cubicBezTo>
                <a:cubicBezTo>
                  <a:pt x="3426" y="1450"/>
                  <a:pt x="3425" y="1450"/>
                  <a:pt x="3424" y="1450"/>
                </a:cubicBezTo>
                <a:cubicBezTo>
                  <a:pt x="3423" y="1450"/>
                  <a:pt x="3422" y="1449"/>
                  <a:pt x="3421" y="1449"/>
                </a:cubicBezTo>
                <a:cubicBezTo>
                  <a:pt x="3422" y="1448"/>
                  <a:pt x="3421" y="1447"/>
                  <a:pt x="3421" y="1446"/>
                </a:cubicBezTo>
                <a:cubicBezTo>
                  <a:pt x="3422" y="1445"/>
                  <a:pt x="3423" y="1445"/>
                  <a:pt x="3424" y="1444"/>
                </a:cubicBezTo>
                <a:cubicBezTo>
                  <a:pt x="3423" y="1443"/>
                  <a:pt x="3423" y="1442"/>
                  <a:pt x="3423" y="1441"/>
                </a:cubicBezTo>
                <a:cubicBezTo>
                  <a:pt x="3422" y="1441"/>
                  <a:pt x="3421" y="1440"/>
                  <a:pt x="3420" y="1440"/>
                </a:cubicBezTo>
                <a:cubicBezTo>
                  <a:pt x="3419" y="1439"/>
                  <a:pt x="3418" y="1439"/>
                  <a:pt x="3417" y="1439"/>
                </a:cubicBezTo>
                <a:cubicBezTo>
                  <a:pt x="3416" y="1439"/>
                  <a:pt x="3415" y="1438"/>
                  <a:pt x="3414" y="1438"/>
                </a:cubicBezTo>
                <a:cubicBezTo>
                  <a:pt x="3413" y="1438"/>
                  <a:pt x="3412" y="1439"/>
                  <a:pt x="3411" y="1439"/>
                </a:cubicBezTo>
                <a:cubicBezTo>
                  <a:pt x="3410" y="1439"/>
                  <a:pt x="3409" y="1439"/>
                  <a:pt x="3408" y="1440"/>
                </a:cubicBezTo>
                <a:cubicBezTo>
                  <a:pt x="3408" y="1440"/>
                  <a:pt x="3408" y="1442"/>
                  <a:pt x="3408" y="1442"/>
                </a:cubicBezTo>
                <a:cubicBezTo>
                  <a:pt x="3407" y="1443"/>
                  <a:pt x="3407" y="1444"/>
                  <a:pt x="3407" y="1445"/>
                </a:cubicBezTo>
                <a:cubicBezTo>
                  <a:pt x="3400" y="1445"/>
                  <a:pt x="3400" y="1445"/>
                  <a:pt x="3400" y="1445"/>
                </a:cubicBezTo>
                <a:cubicBezTo>
                  <a:pt x="3400" y="1443"/>
                  <a:pt x="3399" y="1442"/>
                  <a:pt x="3399" y="1440"/>
                </a:cubicBezTo>
                <a:cubicBezTo>
                  <a:pt x="3399" y="1438"/>
                  <a:pt x="3400" y="1437"/>
                  <a:pt x="3400" y="1435"/>
                </a:cubicBezTo>
                <a:cubicBezTo>
                  <a:pt x="3399" y="1434"/>
                  <a:pt x="3399" y="1433"/>
                  <a:pt x="3398" y="1433"/>
                </a:cubicBezTo>
                <a:cubicBezTo>
                  <a:pt x="3395" y="1433"/>
                  <a:pt x="3395" y="1433"/>
                  <a:pt x="3395" y="1433"/>
                </a:cubicBezTo>
                <a:cubicBezTo>
                  <a:pt x="3393" y="1432"/>
                  <a:pt x="3391" y="1433"/>
                  <a:pt x="3389" y="1433"/>
                </a:cubicBezTo>
                <a:cubicBezTo>
                  <a:pt x="3388" y="1432"/>
                  <a:pt x="3388" y="1431"/>
                  <a:pt x="3387" y="1431"/>
                </a:cubicBezTo>
                <a:cubicBezTo>
                  <a:pt x="3386" y="1430"/>
                  <a:pt x="3385" y="1429"/>
                  <a:pt x="3384" y="1429"/>
                </a:cubicBezTo>
                <a:cubicBezTo>
                  <a:pt x="3383" y="1428"/>
                  <a:pt x="3382" y="1428"/>
                  <a:pt x="3381" y="1427"/>
                </a:cubicBezTo>
                <a:cubicBezTo>
                  <a:pt x="3380" y="1427"/>
                  <a:pt x="3380" y="1425"/>
                  <a:pt x="3380" y="1424"/>
                </a:cubicBezTo>
                <a:cubicBezTo>
                  <a:pt x="3380" y="1411"/>
                  <a:pt x="3380" y="1411"/>
                  <a:pt x="3380" y="1411"/>
                </a:cubicBezTo>
                <a:cubicBezTo>
                  <a:pt x="3377" y="1411"/>
                  <a:pt x="3376" y="1412"/>
                  <a:pt x="3373" y="1411"/>
                </a:cubicBezTo>
                <a:cubicBezTo>
                  <a:pt x="3372" y="1411"/>
                  <a:pt x="3371" y="1411"/>
                  <a:pt x="3370" y="1411"/>
                </a:cubicBezTo>
                <a:cubicBezTo>
                  <a:pt x="3369" y="1411"/>
                  <a:pt x="3369" y="1409"/>
                  <a:pt x="3368" y="1408"/>
                </a:cubicBezTo>
                <a:cubicBezTo>
                  <a:pt x="3367" y="1408"/>
                  <a:pt x="3366" y="1408"/>
                  <a:pt x="3365" y="1406"/>
                </a:cubicBezTo>
                <a:cubicBezTo>
                  <a:pt x="3365" y="1406"/>
                  <a:pt x="3365" y="1405"/>
                  <a:pt x="3365" y="1404"/>
                </a:cubicBezTo>
                <a:cubicBezTo>
                  <a:pt x="3364" y="1403"/>
                  <a:pt x="3363" y="1402"/>
                  <a:pt x="3363" y="1401"/>
                </a:cubicBezTo>
                <a:cubicBezTo>
                  <a:pt x="3363" y="1400"/>
                  <a:pt x="3363" y="1399"/>
                  <a:pt x="3363" y="1399"/>
                </a:cubicBezTo>
                <a:cubicBezTo>
                  <a:pt x="3363" y="1398"/>
                  <a:pt x="3363" y="1397"/>
                  <a:pt x="3363" y="1396"/>
                </a:cubicBezTo>
                <a:cubicBezTo>
                  <a:pt x="3363" y="1395"/>
                  <a:pt x="3362" y="1395"/>
                  <a:pt x="3361" y="1393"/>
                </a:cubicBezTo>
                <a:cubicBezTo>
                  <a:pt x="3360" y="1394"/>
                  <a:pt x="3360" y="1395"/>
                  <a:pt x="3359" y="1395"/>
                </a:cubicBezTo>
                <a:cubicBezTo>
                  <a:pt x="3356" y="1395"/>
                  <a:pt x="3356" y="1395"/>
                  <a:pt x="3356" y="1395"/>
                </a:cubicBezTo>
                <a:cubicBezTo>
                  <a:pt x="3354" y="1395"/>
                  <a:pt x="3353" y="1395"/>
                  <a:pt x="3351" y="1394"/>
                </a:cubicBezTo>
                <a:cubicBezTo>
                  <a:pt x="3350" y="1394"/>
                  <a:pt x="3349" y="1393"/>
                  <a:pt x="3348" y="1392"/>
                </a:cubicBezTo>
                <a:cubicBezTo>
                  <a:pt x="3346" y="1391"/>
                  <a:pt x="3346" y="1391"/>
                  <a:pt x="3345" y="1390"/>
                </a:cubicBezTo>
                <a:cubicBezTo>
                  <a:pt x="3344" y="1389"/>
                  <a:pt x="3345" y="1388"/>
                  <a:pt x="3344" y="1387"/>
                </a:cubicBezTo>
                <a:cubicBezTo>
                  <a:pt x="3344" y="1386"/>
                  <a:pt x="3342" y="1387"/>
                  <a:pt x="3342" y="1386"/>
                </a:cubicBezTo>
                <a:cubicBezTo>
                  <a:pt x="3341" y="1385"/>
                  <a:pt x="3341" y="1384"/>
                  <a:pt x="3340" y="1384"/>
                </a:cubicBezTo>
                <a:cubicBezTo>
                  <a:pt x="3339" y="1383"/>
                  <a:pt x="3339" y="1382"/>
                  <a:pt x="3338" y="1381"/>
                </a:cubicBezTo>
                <a:cubicBezTo>
                  <a:pt x="3337" y="1380"/>
                  <a:pt x="3336" y="1380"/>
                  <a:pt x="3335" y="1379"/>
                </a:cubicBezTo>
                <a:cubicBezTo>
                  <a:pt x="3334" y="1378"/>
                  <a:pt x="3334" y="1377"/>
                  <a:pt x="3333" y="1376"/>
                </a:cubicBezTo>
                <a:cubicBezTo>
                  <a:pt x="3331" y="1376"/>
                  <a:pt x="3330" y="1375"/>
                  <a:pt x="3329" y="1374"/>
                </a:cubicBezTo>
                <a:cubicBezTo>
                  <a:pt x="3329" y="1374"/>
                  <a:pt x="3329" y="1372"/>
                  <a:pt x="3328" y="1372"/>
                </a:cubicBezTo>
                <a:cubicBezTo>
                  <a:pt x="3326" y="1371"/>
                  <a:pt x="3325" y="1371"/>
                  <a:pt x="3323" y="1370"/>
                </a:cubicBezTo>
                <a:cubicBezTo>
                  <a:pt x="3322" y="1370"/>
                  <a:pt x="3321" y="1370"/>
                  <a:pt x="3320" y="1369"/>
                </a:cubicBezTo>
                <a:cubicBezTo>
                  <a:pt x="3320" y="1369"/>
                  <a:pt x="3320" y="1367"/>
                  <a:pt x="3319" y="1367"/>
                </a:cubicBezTo>
                <a:cubicBezTo>
                  <a:pt x="3319" y="1366"/>
                  <a:pt x="3320" y="1365"/>
                  <a:pt x="3319" y="1364"/>
                </a:cubicBezTo>
                <a:cubicBezTo>
                  <a:pt x="3319" y="1363"/>
                  <a:pt x="3318" y="1364"/>
                  <a:pt x="3317" y="1363"/>
                </a:cubicBezTo>
                <a:cubicBezTo>
                  <a:pt x="3316" y="1362"/>
                  <a:pt x="3315" y="1361"/>
                  <a:pt x="3314" y="1360"/>
                </a:cubicBezTo>
                <a:cubicBezTo>
                  <a:pt x="3313" y="1358"/>
                  <a:pt x="3312" y="1357"/>
                  <a:pt x="3311" y="1354"/>
                </a:cubicBezTo>
                <a:cubicBezTo>
                  <a:pt x="3308" y="1354"/>
                  <a:pt x="3304" y="1357"/>
                  <a:pt x="3301" y="1357"/>
                </a:cubicBezTo>
                <a:close/>
                <a:moveTo>
                  <a:pt x="3639" y="1312"/>
                </a:moveTo>
                <a:cubicBezTo>
                  <a:pt x="3637" y="1312"/>
                  <a:pt x="3635" y="1312"/>
                  <a:pt x="3634" y="1312"/>
                </a:cubicBezTo>
                <a:cubicBezTo>
                  <a:pt x="3633" y="1313"/>
                  <a:pt x="3632" y="1313"/>
                  <a:pt x="3631" y="1313"/>
                </a:cubicBezTo>
                <a:cubicBezTo>
                  <a:pt x="3630" y="1314"/>
                  <a:pt x="3632" y="1315"/>
                  <a:pt x="3631" y="1316"/>
                </a:cubicBezTo>
                <a:cubicBezTo>
                  <a:pt x="3630" y="1316"/>
                  <a:pt x="3629" y="1317"/>
                  <a:pt x="3628" y="1317"/>
                </a:cubicBezTo>
                <a:cubicBezTo>
                  <a:pt x="3628" y="1317"/>
                  <a:pt x="3627" y="1317"/>
                  <a:pt x="3626" y="1317"/>
                </a:cubicBezTo>
                <a:cubicBezTo>
                  <a:pt x="3625" y="1317"/>
                  <a:pt x="3624" y="1317"/>
                  <a:pt x="3623" y="1317"/>
                </a:cubicBezTo>
                <a:cubicBezTo>
                  <a:pt x="3622" y="1317"/>
                  <a:pt x="3621" y="1318"/>
                  <a:pt x="3621" y="1318"/>
                </a:cubicBezTo>
                <a:cubicBezTo>
                  <a:pt x="3619" y="1319"/>
                  <a:pt x="3619" y="1320"/>
                  <a:pt x="3619" y="1321"/>
                </a:cubicBezTo>
                <a:cubicBezTo>
                  <a:pt x="3618" y="1322"/>
                  <a:pt x="3617" y="1322"/>
                  <a:pt x="3617" y="1323"/>
                </a:cubicBezTo>
                <a:cubicBezTo>
                  <a:pt x="3617" y="1337"/>
                  <a:pt x="3617" y="1337"/>
                  <a:pt x="3617" y="1337"/>
                </a:cubicBezTo>
                <a:cubicBezTo>
                  <a:pt x="3620" y="1339"/>
                  <a:pt x="3620" y="1339"/>
                  <a:pt x="3620" y="1339"/>
                </a:cubicBezTo>
                <a:cubicBezTo>
                  <a:pt x="3620" y="1337"/>
                  <a:pt x="3622" y="1337"/>
                  <a:pt x="3622" y="1336"/>
                </a:cubicBezTo>
                <a:cubicBezTo>
                  <a:pt x="3622" y="1333"/>
                  <a:pt x="3622" y="1333"/>
                  <a:pt x="3622" y="1333"/>
                </a:cubicBezTo>
                <a:cubicBezTo>
                  <a:pt x="3622" y="1331"/>
                  <a:pt x="3622" y="1331"/>
                  <a:pt x="3622" y="1331"/>
                </a:cubicBezTo>
                <a:cubicBezTo>
                  <a:pt x="3622" y="1330"/>
                  <a:pt x="3621" y="1329"/>
                  <a:pt x="3622" y="1328"/>
                </a:cubicBezTo>
                <a:cubicBezTo>
                  <a:pt x="3622" y="1327"/>
                  <a:pt x="3624" y="1328"/>
                  <a:pt x="3624" y="1327"/>
                </a:cubicBezTo>
                <a:cubicBezTo>
                  <a:pt x="3625" y="1327"/>
                  <a:pt x="3626" y="1326"/>
                  <a:pt x="3627" y="1326"/>
                </a:cubicBezTo>
                <a:cubicBezTo>
                  <a:pt x="3629" y="1325"/>
                  <a:pt x="3630" y="1325"/>
                  <a:pt x="3633" y="1325"/>
                </a:cubicBezTo>
                <a:cubicBezTo>
                  <a:pt x="3636" y="1325"/>
                  <a:pt x="3638" y="1325"/>
                  <a:pt x="3641" y="1326"/>
                </a:cubicBezTo>
                <a:cubicBezTo>
                  <a:pt x="3641" y="1331"/>
                  <a:pt x="3641" y="1331"/>
                  <a:pt x="3641" y="1331"/>
                </a:cubicBezTo>
                <a:cubicBezTo>
                  <a:pt x="3641" y="1333"/>
                  <a:pt x="3640" y="1334"/>
                  <a:pt x="3641" y="1336"/>
                </a:cubicBezTo>
                <a:cubicBezTo>
                  <a:pt x="3641" y="1337"/>
                  <a:pt x="3641" y="1338"/>
                  <a:pt x="3642" y="1339"/>
                </a:cubicBezTo>
                <a:cubicBezTo>
                  <a:pt x="3643" y="1339"/>
                  <a:pt x="3644" y="1339"/>
                  <a:pt x="3645" y="1340"/>
                </a:cubicBezTo>
                <a:cubicBezTo>
                  <a:pt x="3645" y="1340"/>
                  <a:pt x="3646" y="1340"/>
                  <a:pt x="3647" y="1340"/>
                </a:cubicBezTo>
                <a:cubicBezTo>
                  <a:pt x="3648" y="1340"/>
                  <a:pt x="3649" y="1341"/>
                  <a:pt x="3650" y="1342"/>
                </a:cubicBezTo>
                <a:cubicBezTo>
                  <a:pt x="3651" y="1343"/>
                  <a:pt x="3652" y="1343"/>
                  <a:pt x="3653" y="1344"/>
                </a:cubicBezTo>
                <a:cubicBezTo>
                  <a:pt x="3654" y="1344"/>
                  <a:pt x="3656" y="1343"/>
                  <a:pt x="3656" y="1344"/>
                </a:cubicBezTo>
                <a:cubicBezTo>
                  <a:pt x="3657" y="1345"/>
                  <a:pt x="3658" y="1346"/>
                  <a:pt x="3658" y="1346"/>
                </a:cubicBezTo>
                <a:cubicBezTo>
                  <a:pt x="3659" y="1347"/>
                  <a:pt x="3658" y="1348"/>
                  <a:pt x="3658" y="1349"/>
                </a:cubicBezTo>
                <a:cubicBezTo>
                  <a:pt x="3659" y="1350"/>
                  <a:pt x="3660" y="1349"/>
                  <a:pt x="3661" y="1349"/>
                </a:cubicBezTo>
                <a:cubicBezTo>
                  <a:pt x="3662" y="1350"/>
                  <a:pt x="3662" y="1350"/>
                  <a:pt x="3664" y="1351"/>
                </a:cubicBezTo>
                <a:cubicBezTo>
                  <a:pt x="3666" y="1350"/>
                  <a:pt x="3666" y="1350"/>
                  <a:pt x="3666" y="1350"/>
                </a:cubicBezTo>
                <a:cubicBezTo>
                  <a:pt x="3666" y="1345"/>
                  <a:pt x="3666" y="1345"/>
                  <a:pt x="3666" y="1345"/>
                </a:cubicBezTo>
                <a:cubicBezTo>
                  <a:pt x="3666" y="1344"/>
                  <a:pt x="3666" y="1343"/>
                  <a:pt x="3666" y="1343"/>
                </a:cubicBezTo>
                <a:cubicBezTo>
                  <a:pt x="3665" y="1342"/>
                  <a:pt x="3663" y="1342"/>
                  <a:pt x="3663" y="1341"/>
                </a:cubicBezTo>
                <a:cubicBezTo>
                  <a:pt x="3663" y="1340"/>
                  <a:pt x="3663" y="1339"/>
                  <a:pt x="3663" y="1339"/>
                </a:cubicBezTo>
                <a:cubicBezTo>
                  <a:pt x="3662" y="1337"/>
                  <a:pt x="3662" y="1335"/>
                  <a:pt x="3662" y="1333"/>
                </a:cubicBezTo>
                <a:cubicBezTo>
                  <a:pt x="3663" y="1333"/>
                  <a:pt x="3663" y="1331"/>
                  <a:pt x="3664" y="1331"/>
                </a:cubicBezTo>
                <a:cubicBezTo>
                  <a:pt x="3666" y="1331"/>
                  <a:pt x="3666" y="1333"/>
                  <a:pt x="3668" y="1333"/>
                </a:cubicBezTo>
                <a:cubicBezTo>
                  <a:pt x="3668" y="1333"/>
                  <a:pt x="3669" y="1333"/>
                  <a:pt x="3670" y="1333"/>
                </a:cubicBezTo>
                <a:cubicBezTo>
                  <a:pt x="3671" y="1334"/>
                  <a:pt x="3672" y="1333"/>
                  <a:pt x="3673" y="1333"/>
                </a:cubicBezTo>
                <a:cubicBezTo>
                  <a:pt x="3675" y="1331"/>
                  <a:pt x="3675" y="1331"/>
                  <a:pt x="3675" y="1331"/>
                </a:cubicBezTo>
                <a:cubicBezTo>
                  <a:pt x="3672" y="1326"/>
                  <a:pt x="3672" y="1326"/>
                  <a:pt x="3672" y="1326"/>
                </a:cubicBezTo>
                <a:cubicBezTo>
                  <a:pt x="3672" y="1306"/>
                  <a:pt x="3672" y="1306"/>
                  <a:pt x="3672" y="1306"/>
                </a:cubicBezTo>
                <a:cubicBezTo>
                  <a:pt x="3672" y="1305"/>
                  <a:pt x="3672" y="1304"/>
                  <a:pt x="3671" y="1303"/>
                </a:cubicBezTo>
                <a:cubicBezTo>
                  <a:pt x="3671" y="1302"/>
                  <a:pt x="3671" y="1302"/>
                  <a:pt x="3670" y="1301"/>
                </a:cubicBezTo>
                <a:cubicBezTo>
                  <a:pt x="3669" y="1299"/>
                  <a:pt x="3668" y="1297"/>
                  <a:pt x="3666" y="1297"/>
                </a:cubicBezTo>
                <a:cubicBezTo>
                  <a:pt x="3664" y="1297"/>
                  <a:pt x="3663" y="1299"/>
                  <a:pt x="3663" y="1300"/>
                </a:cubicBezTo>
                <a:cubicBezTo>
                  <a:pt x="3662" y="1303"/>
                  <a:pt x="3662" y="1303"/>
                  <a:pt x="3662" y="1303"/>
                </a:cubicBezTo>
                <a:cubicBezTo>
                  <a:pt x="3661" y="1303"/>
                  <a:pt x="3661" y="1305"/>
                  <a:pt x="3661" y="1305"/>
                </a:cubicBezTo>
                <a:cubicBezTo>
                  <a:pt x="3660" y="1307"/>
                  <a:pt x="3658" y="1307"/>
                  <a:pt x="3656" y="1308"/>
                </a:cubicBezTo>
                <a:cubicBezTo>
                  <a:pt x="3655" y="1308"/>
                  <a:pt x="3654" y="1307"/>
                  <a:pt x="3653" y="1307"/>
                </a:cubicBezTo>
                <a:cubicBezTo>
                  <a:pt x="3652" y="1307"/>
                  <a:pt x="3652" y="1309"/>
                  <a:pt x="3651" y="1309"/>
                </a:cubicBezTo>
                <a:cubicBezTo>
                  <a:pt x="3649" y="1310"/>
                  <a:pt x="3649" y="1311"/>
                  <a:pt x="3648" y="1312"/>
                </a:cubicBezTo>
                <a:cubicBezTo>
                  <a:pt x="3648" y="1312"/>
                  <a:pt x="3648" y="1314"/>
                  <a:pt x="3647" y="1314"/>
                </a:cubicBezTo>
                <a:cubicBezTo>
                  <a:pt x="3646" y="1316"/>
                  <a:pt x="3644" y="1316"/>
                  <a:pt x="3642" y="1316"/>
                </a:cubicBezTo>
                <a:cubicBezTo>
                  <a:pt x="3641" y="1316"/>
                  <a:pt x="3640" y="1316"/>
                  <a:pt x="3639" y="1316"/>
                </a:cubicBezTo>
                <a:cubicBezTo>
                  <a:pt x="3638" y="1316"/>
                  <a:pt x="3640" y="1312"/>
                  <a:pt x="3639" y="1312"/>
                </a:cubicBezTo>
                <a:close/>
                <a:moveTo>
                  <a:pt x="3600" y="1251"/>
                </a:moveTo>
                <a:cubicBezTo>
                  <a:pt x="3600" y="1253"/>
                  <a:pt x="3600" y="1254"/>
                  <a:pt x="3600" y="1255"/>
                </a:cubicBezTo>
                <a:cubicBezTo>
                  <a:pt x="3600" y="1257"/>
                  <a:pt x="3600" y="1259"/>
                  <a:pt x="3602" y="1260"/>
                </a:cubicBezTo>
                <a:cubicBezTo>
                  <a:pt x="3603" y="1260"/>
                  <a:pt x="3603" y="1261"/>
                  <a:pt x="3604" y="1262"/>
                </a:cubicBezTo>
                <a:cubicBezTo>
                  <a:pt x="3605" y="1262"/>
                  <a:pt x="3606" y="1262"/>
                  <a:pt x="3607" y="1262"/>
                </a:cubicBezTo>
                <a:cubicBezTo>
                  <a:pt x="3609" y="1262"/>
                  <a:pt x="3610" y="1262"/>
                  <a:pt x="3611" y="1262"/>
                </a:cubicBezTo>
                <a:cubicBezTo>
                  <a:pt x="3611" y="1265"/>
                  <a:pt x="3611" y="1266"/>
                  <a:pt x="3611" y="1269"/>
                </a:cubicBezTo>
                <a:cubicBezTo>
                  <a:pt x="3612" y="1270"/>
                  <a:pt x="3612" y="1271"/>
                  <a:pt x="3613" y="1272"/>
                </a:cubicBezTo>
                <a:cubicBezTo>
                  <a:pt x="3613" y="1274"/>
                  <a:pt x="3614" y="1276"/>
                  <a:pt x="3614" y="1278"/>
                </a:cubicBezTo>
                <a:cubicBezTo>
                  <a:pt x="3614" y="1280"/>
                  <a:pt x="3613" y="1281"/>
                  <a:pt x="3613" y="1282"/>
                </a:cubicBezTo>
                <a:cubicBezTo>
                  <a:pt x="3613" y="1283"/>
                  <a:pt x="3612" y="1284"/>
                  <a:pt x="3613" y="1285"/>
                </a:cubicBezTo>
                <a:cubicBezTo>
                  <a:pt x="3613" y="1285"/>
                  <a:pt x="3613" y="1286"/>
                  <a:pt x="3613" y="1286"/>
                </a:cubicBezTo>
                <a:cubicBezTo>
                  <a:pt x="3613" y="1287"/>
                  <a:pt x="3615" y="1288"/>
                  <a:pt x="3615" y="1288"/>
                </a:cubicBezTo>
                <a:cubicBezTo>
                  <a:pt x="3616" y="1289"/>
                  <a:pt x="3617" y="1290"/>
                  <a:pt x="3618" y="1290"/>
                </a:cubicBezTo>
                <a:cubicBezTo>
                  <a:pt x="3619" y="1291"/>
                  <a:pt x="3619" y="1291"/>
                  <a:pt x="3621" y="1292"/>
                </a:cubicBezTo>
                <a:cubicBezTo>
                  <a:pt x="3622" y="1292"/>
                  <a:pt x="3624" y="1291"/>
                  <a:pt x="3626" y="1291"/>
                </a:cubicBezTo>
                <a:cubicBezTo>
                  <a:pt x="3625" y="1292"/>
                  <a:pt x="3624" y="1292"/>
                  <a:pt x="3624" y="1294"/>
                </a:cubicBezTo>
                <a:cubicBezTo>
                  <a:pt x="3624" y="1294"/>
                  <a:pt x="3624" y="1295"/>
                  <a:pt x="3624" y="1296"/>
                </a:cubicBezTo>
                <a:cubicBezTo>
                  <a:pt x="3624" y="1297"/>
                  <a:pt x="3622" y="1298"/>
                  <a:pt x="3622" y="1299"/>
                </a:cubicBezTo>
                <a:cubicBezTo>
                  <a:pt x="3622" y="1300"/>
                  <a:pt x="3623" y="1301"/>
                  <a:pt x="3623" y="1301"/>
                </a:cubicBezTo>
                <a:cubicBezTo>
                  <a:pt x="3624" y="1302"/>
                  <a:pt x="3625" y="1302"/>
                  <a:pt x="3626" y="1303"/>
                </a:cubicBezTo>
                <a:cubicBezTo>
                  <a:pt x="3627" y="1303"/>
                  <a:pt x="3627" y="1304"/>
                  <a:pt x="3628" y="1304"/>
                </a:cubicBezTo>
                <a:cubicBezTo>
                  <a:pt x="3629" y="1304"/>
                  <a:pt x="3630" y="1304"/>
                  <a:pt x="3631" y="1304"/>
                </a:cubicBezTo>
                <a:cubicBezTo>
                  <a:pt x="3632" y="1304"/>
                  <a:pt x="3633" y="1304"/>
                  <a:pt x="3634" y="1304"/>
                </a:cubicBezTo>
                <a:cubicBezTo>
                  <a:pt x="3634" y="1304"/>
                  <a:pt x="3633" y="1302"/>
                  <a:pt x="3634" y="1301"/>
                </a:cubicBezTo>
                <a:cubicBezTo>
                  <a:pt x="3634" y="1301"/>
                  <a:pt x="3635" y="1301"/>
                  <a:pt x="3636" y="1301"/>
                </a:cubicBezTo>
                <a:cubicBezTo>
                  <a:pt x="3638" y="1300"/>
                  <a:pt x="3639" y="1301"/>
                  <a:pt x="3641" y="1301"/>
                </a:cubicBezTo>
                <a:cubicBezTo>
                  <a:pt x="3641" y="1293"/>
                  <a:pt x="3641" y="1293"/>
                  <a:pt x="3641" y="1293"/>
                </a:cubicBezTo>
                <a:cubicBezTo>
                  <a:pt x="3641" y="1291"/>
                  <a:pt x="3639" y="1289"/>
                  <a:pt x="3637" y="1288"/>
                </a:cubicBezTo>
                <a:cubicBezTo>
                  <a:pt x="3637" y="1288"/>
                  <a:pt x="3635" y="1288"/>
                  <a:pt x="3635" y="1288"/>
                </a:cubicBezTo>
                <a:cubicBezTo>
                  <a:pt x="3634" y="1287"/>
                  <a:pt x="3633" y="1287"/>
                  <a:pt x="3632" y="1286"/>
                </a:cubicBezTo>
                <a:cubicBezTo>
                  <a:pt x="3632" y="1285"/>
                  <a:pt x="3632" y="1284"/>
                  <a:pt x="3632" y="1283"/>
                </a:cubicBezTo>
                <a:cubicBezTo>
                  <a:pt x="3631" y="1282"/>
                  <a:pt x="3632" y="1281"/>
                  <a:pt x="3632" y="1280"/>
                </a:cubicBezTo>
                <a:cubicBezTo>
                  <a:pt x="3631" y="1279"/>
                  <a:pt x="3630" y="1279"/>
                  <a:pt x="3629" y="1279"/>
                </a:cubicBezTo>
                <a:cubicBezTo>
                  <a:pt x="3628" y="1278"/>
                  <a:pt x="3627" y="1278"/>
                  <a:pt x="3626" y="1277"/>
                </a:cubicBezTo>
                <a:cubicBezTo>
                  <a:pt x="3626" y="1277"/>
                  <a:pt x="3624" y="1277"/>
                  <a:pt x="3624" y="1277"/>
                </a:cubicBezTo>
                <a:cubicBezTo>
                  <a:pt x="3623" y="1276"/>
                  <a:pt x="3623" y="1275"/>
                  <a:pt x="3622" y="1274"/>
                </a:cubicBezTo>
                <a:cubicBezTo>
                  <a:pt x="3622" y="1273"/>
                  <a:pt x="3621" y="1272"/>
                  <a:pt x="3621" y="1271"/>
                </a:cubicBezTo>
                <a:cubicBezTo>
                  <a:pt x="3621" y="1270"/>
                  <a:pt x="3621" y="1268"/>
                  <a:pt x="3621" y="1266"/>
                </a:cubicBezTo>
                <a:cubicBezTo>
                  <a:pt x="3621" y="1265"/>
                  <a:pt x="3620" y="1264"/>
                  <a:pt x="3619" y="1263"/>
                </a:cubicBezTo>
                <a:cubicBezTo>
                  <a:pt x="3618" y="1262"/>
                  <a:pt x="3617" y="1260"/>
                  <a:pt x="3615" y="1259"/>
                </a:cubicBezTo>
                <a:cubicBezTo>
                  <a:pt x="3613" y="1258"/>
                  <a:pt x="3611" y="1258"/>
                  <a:pt x="3609" y="1256"/>
                </a:cubicBezTo>
                <a:cubicBezTo>
                  <a:pt x="3608" y="1256"/>
                  <a:pt x="3608" y="1254"/>
                  <a:pt x="3607" y="1254"/>
                </a:cubicBezTo>
                <a:cubicBezTo>
                  <a:pt x="3606" y="1253"/>
                  <a:pt x="3606" y="1252"/>
                  <a:pt x="3605" y="1252"/>
                </a:cubicBezTo>
                <a:cubicBezTo>
                  <a:pt x="3604" y="1251"/>
                  <a:pt x="3601" y="1251"/>
                  <a:pt x="3600" y="1251"/>
                </a:cubicBezTo>
                <a:close/>
                <a:moveTo>
                  <a:pt x="3619" y="1249"/>
                </a:moveTo>
                <a:cubicBezTo>
                  <a:pt x="3621" y="1251"/>
                  <a:pt x="3623" y="1252"/>
                  <a:pt x="3625" y="1253"/>
                </a:cubicBezTo>
                <a:cubicBezTo>
                  <a:pt x="3626" y="1254"/>
                  <a:pt x="3627" y="1255"/>
                  <a:pt x="3628" y="1255"/>
                </a:cubicBezTo>
                <a:cubicBezTo>
                  <a:pt x="3629" y="1255"/>
                  <a:pt x="3629" y="1256"/>
                  <a:pt x="3630" y="1256"/>
                </a:cubicBezTo>
                <a:cubicBezTo>
                  <a:pt x="3631" y="1257"/>
                  <a:pt x="3632" y="1256"/>
                  <a:pt x="3633" y="1256"/>
                </a:cubicBezTo>
                <a:cubicBezTo>
                  <a:pt x="3634" y="1257"/>
                  <a:pt x="3632" y="1258"/>
                  <a:pt x="3633" y="1259"/>
                </a:cubicBezTo>
                <a:cubicBezTo>
                  <a:pt x="3634" y="1260"/>
                  <a:pt x="3635" y="1259"/>
                  <a:pt x="3635" y="1260"/>
                </a:cubicBezTo>
                <a:cubicBezTo>
                  <a:pt x="3636" y="1261"/>
                  <a:pt x="3638" y="1262"/>
                  <a:pt x="3638" y="1263"/>
                </a:cubicBezTo>
                <a:cubicBezTo>
                  <a:pt x="3638" y="1264"/>
                  <a:pt x="3639" y="1265"/>
                  <a:pt x="3639" y="1265"/>
                </a:cubicBezTo>
                <a:cubicBezTo>
                  <a:pt x="3639" y="1266"/>
                  <a:pt x="3638" y="1267"/>
                  <a:pt x="3639" y="1268"/>
                </a:cubicBezTo>
                <a:cubicBezTo>
                  <a:pt x="3639" y="1269"/>
                  <a:pt x="3639" y="1270"/>
                  <a:pt x="3640" y="1271"/>
                </a:cubicBezTo>
                <a:cubicBezTo>
                  <a:pt x="3641" y="1271"/>
                  <a:pt x="3642" y="1271"/>
                  <a:pt x="3643" y="1272"/>
                </a:cubicBezTo>
                <a:cubicBezTo>
                  <a:pt x="3645" y="1273"/>
                  <a:pt x="3646" y="1275"/>
                  <a:pt x="3648" y="1277"/>
                </a:cubicBezTo>
                <a:cubicBezTo>
                  <a:pt x="3649" y="1277"/>
                  <a:pt x="3650" y="1277"/>
                  <a:pt x="3651" y="1278"/>
                </a:cubicBezTo>
                <a:cubicBezTo>
                  <a:pt x="3651" y="1279"/>
                  <a:pt x="3652" y="1279"/>
                  <a:pt x="3652" y="1280"/>
                </a:cubicBezTo>
                <a:cubicBezTo>
                  <a:pt x="3653" y="1282"/>
                  <a:pt x="3653" y="1284"/>
                  <a:pt x="3653" y="1286"/>
                </a:cubicBezTo>
                <a:cubicBezTo>
                  <a:pt x="3664" y="1286"/>
                  <a:pt x="3664" y="1286"/>
                  <a:pt x="3664" y="1286"/>
                </a:cubicBezTo>
                <a:cubicBezTo>
                  <a:pt x="3664" y="1285"/>
                  <a:pt x="3664" y="1284"/>
                  <a:pt x="3664" y="1283"/>
                </a:cubicBezTo>
                <a:cubicBezTo>
                  <a:pt x="3664" y="1281"/>
                  <a:pt x="3664" y="1280"/>
                  <a:pt x="3664" y="1278"/>
                </a:cubicBezTo>
                <a:cubicBezTo>
                  <a:pt x="3664" y="1277"/>
                  <a:pt x="3664" y="1277"/>
                  <a:pt x="3664" y="1277"/>
                </a:cubicBezTo>
                <a:cubicBezTo>
                  <a:pt x="3664" y="1273"/>
                  <a:pt x="3662" y="1271"/>
                  <a:pt x="3660" y="1269"/>
                </a:cubicBezTo>
                <a:cubicBezTo>
                  <a:pt x="3659" y="1268"/>
                  <a:pt x="3658" y="1268"/>
                  <a:pt x="3657" y="1267"/>
                </a:cubicBezTo>
                <a:cubicBezTo>
                  <a:pt x="3657" y="1267"/>
                  <a:pt x="3657" y="1266"/>
                  <a:pt x="3656" y="1265"/>
                </a:cubicBezTo>
                <a:cubicBezTo>
                  <a:pt x="3656" y="1264"/>
                  <a:pt x="3655" y="1263"/>
                  <a:pt x="3654" y="1262"/>
                </a:cubicBezTo>
                <a:cubicBezTo>
                  <a:pt x="3654" y="1260"/>
                  <a:pt x="3653" y="1260"/>
                  <a:pt x="3652" y="1259"/>
                </a:cubicBezTo>
                <a:cubicBezTo>
                  <a:pt x="3651" y="1258"/>
                  <a:pt x="3650" y="1258"/>
                  <a:pt x="3649" y="1257"/>
                </a:cubicBezTo>
                <a:cubicBezTo>
                  <a:pt x="3648" y="1256"/>
                  <a:pt x="3646" y="1257"/>
                  <a:pt x="3646" y="1256"/>
                </a:cubicBezTo>
                <a:cubicBezTo>
                  <a:pt x="3645" y="1254"/>
                  <a:pt x="3645" y="1254"/>
                  <a:pt x="3645" y="1254"/>
                </a:cubicBezTo>
                <a:cubicBezTo>
                  <a:pt x="3644" y="1253"/>
                  <a:pt x="3645" y="1252"/>
                  <a:pt x="3645" y="1251"/>
                </a:cubicBezTo>
                <a:cubicBezTo>
                  <a:pt x="3645" y="1243"/>
                  <a:pt x="3645" y="1243"/>
                  <a:pt x="3645" y="1243"/>
                </a:cubicBezTo>
                <a:cubicBezTo>
                  <a:pt x="3644" y="1243"/>
                  <a:pt x="3644" y="1244"/>
                  <a:pt x="3643" y="1244"/>
                </a:cubicBezTo>
                <a:cubicBezTo>
                  <a:pt x="3642" y="1244"/>
                  <a:pt x="3641" y="1243"/>
                  <a:pt x="3640" y="1243"/>
                </a:cubicBezTo>
                <a:cubicBezTo>
                  <a:pt x="3638" y="1243"/>
                  <a:pt x="3638" y="1243"/>
                  <a:pt x="3638" y="1243"/>
                </a:cubicBezTo>
                <a:cubicBezTo>
                  <a:pt x="3635" y="1243"/>
                  <a:pt x="3634" y="1243"/>
                  <a:pt x="3632" y="1244"/>
                </a:cubicBezTo>
                <a:cubicBezTo>
                  <a:pt x="3631" y="1244"/>
                  <a:pt x="3632" y="1246"/>
                  <a:pt x="3631" y="1247"/>
                </a:cubicBezTo>
                <a:cubicBezTo>
                  <a:pt x="3630" y="1247"/>
                  <a:pt x="3629" y="1248"/>
                  <a:pt x="3628" y="1248"/>
                </a:cubicBezTo>
                <a:cubicBezTo>
                  <a:pt x="3628" y="1248"/>
                  <a:pt x="3627" y="1248"/>
                  <a:pt x="3626" y="1248"/>
                </a:cubicBezTo>
                <a:cubicBezTo>
                  <a:pt x="3624" y="1248"/>
                  <a:pt x="3621" y="1249"/>
                  <a:pt x="3619" y="1249"/>
                </a:cubicBezTo>
                <a:close/>
                <a:moveTo>
                  <a:pt x="3594" y="1261"/>
                </a:moveTo>
                <a:cubicBezTo>
                  <a:pt x="3594" y="1262"/>
                  <a:pt x="3594" y="1263"/>
                  <a:pt x="3593" y="1263"/>
                </a:cubicBezTo>
                <a:cubicBezTo>
                  <a:pt x="3591" y="1266"/>
                  <a:pt x="3589" y="1267"/>
                  <a:pt x="3588" y="1269"/>
                </a:cubicBezTo>
                <a:cubicBezTo>
                  <a:pt x="3588" y="1270"/>
                  <a:pt x="3589" y="1271"/>
                  <a:pt x="3588" y="1272"/>
                </a:cubicBezTo>
                <a:cubicBezTo>
                  <a:pt x="3588" y="1273"/>
                  <a:pt x="3587" y="1274"/>
                  <a:pt x="3587" y="1275"/>
                </a:cubicBezTo>
                <a:cubicBezTo>
                  <a:pt x="3586" y="1276"/>
                  <a:pt x="3586" y="1276"/>
                  <a:pt x="3585" y="1277"/>
                </a:cubicBezTo>
                <a:cubicBezTo>
                  <a:pt x="3585" y="1278"/>
                  <a:pt x="3583" y="1278"/>
                  <a:pt x="3583" y="1279"/>
                </a:cubicBezTo>
                <a:cubicBezTo>
                  <a:pt x="3582" y="1280"/>
                  <a:pt x="3582" y="1281"/>
                  <a:pt x="3581" y="1282"/>
                </a:cubicBezTo>
                <a:cubicBezTo>
                  <a:pt x="3581" y="1283"/>
                  <a:pt x="3581" y="1284"/>
                  <a:pt x="3580" y="1284"/>
                </a:cubicBezTo>
                <a:cubicBezTo>
                  <a:pt x="3580" y="1285"/>
                  <a:pt x="3578" y="1285"/>
                  <a:pt x="3577" y="1286"/>
                </a:cubicBezTo>
                <a:cubicBezTo>
                  <a:pt x="3577" y="1287"/>
                  <a:pt x="3578" y="1288"/>
                  <a:pt x="3577" y="1289"/>
                </a:cubicBezTo>
                <a:cubicBezTo>
                  <a:pt x="3577" y="1290"/>
                  <a:pt x="3577" y="1291"/>
                  <a:pt x="3577" y="1292"/>
                </a:cubicBezTo>
                <a:cubicBezTo>
                  <a:pt x="3577" y="1293"/>
                  <a:pt x="3576" y="1293"/>
                  <a:pt x="3575" y="1294"/>
                </a:cubicBezTo>
                <a:cubicBezTo>
                  <a:pt x="3575" y="1295"/>
                  <a:pt x="3574" y="1296"/>
                  <a:pt x="3573" y="1297"/>
                </a:cubicBezTo>
                <a:cubicBezTo>
                  <a:pt x="3573" y="1298"/>
                  <a:pt x="3573" y="1299"/>
                  <a:pt x="3572" y="1299"/>
                </a:cubicBezTo>
                <a:cubicBezTo>
                  <a:pt x="3571" y="1301"/>
                  <a:pt x="3568" y="1300"/>
                  <a:pt x="3567" y="1301"/>
                </a:cubicBezTo>
                <a:cubicBezTo>
                  <a:pt x="3566" y="1301"/>
                  <a:pt x="3567" y="1303"/>
                  <a:pt x="3566" y="1303"/>
                </a:cubicBezTo>
                <a:cubicBezTo>
                  <a:pt x="3565" y="1304"/>
                  <a:pt x="3565" y="1305"/>
                  <a:pt x="3564" y="1305"/>
                </a:cubicBezTo>
                <a:cubicBezTo>
                  <a:pt x="3563" y="1306"/>
                  <a:pt x="3562" y="1306"/>
                  <a:pt x="3561" y="1306"/>
                </a:cubicBezTo>
                <a:cubicBezTo>
                  <a:pt x="3560" y="1306"/>
                  <a:pt x="3559" y="1305"/>
                  <a:pt x="3558" y="1306"/>
                </a:cubicBezTo>
                <a:cubicBezTo>
                  <a:pt x="3557" y="1306"/>
                  <a:pt x="3557" y="1308"/>
                  <a:pt x="3557" y="1309"/>
                </a:cubicBezTo>
                <a:cubicBezTo>
                  <a:pt x="3555" y="1310"/>
                  <a:pt x="3555" y="1312"/>
                  <a:pt x="3555" y="1314"/>
                </a:cubicBezTo>
                <a:cubicBezTo>
                  <a:pt x="3556" y="1314"/>
                  <a:pt x="3556" y="1314"/>
                  <a:pt x="3557" y="1314"/>
                </a:cubicBezTo>
                <a:cubicBezTo>
                  <a:pt x="3558" y="1314"/>
                  <a:pt x="3559" y="1314"/>
                  <a:pt x="3560" y="1314"/>
                </a:cubicBezTo>
                <a:cubicBezTo>
                  <a:pt x="3561" y="1314"/>
                  <a:pt x="3562" y="1314"/>
                  <a:pt x="3562" y="1314"/>
                </a:cubicBezTo>
                <a:cubicBezTo>
                  <a:pt x="3564" y="1313"/>
                  <a:pt x="3564" y="1313"/>
                  <a:pt x="3565" y="1312"/>
                </a:cubicBezTo>
                <a:cubicBezTo>
                  <a:pt x="3566" y="1311"/>
                  <a:pt x="3566" y="1310"/>
                  <a:pt x="3567" y="1309"/>
                </a:cubicBezTo>
                <a:cubicBezTo>
                  <a:pt x="3567" y="1308"/>
                  <a:pt x="3567" y="1307"/>
                  <a:pt x="3567" y="1307"/>
                </a:cubicBezTo>
                <a:cubicBezTo>
                  <a:pt x="3568" y="1305"/>
                  <a:pt x="3569" y="1303"/>
                  <a:pt x="3571" y="1302"/>
                </a:cubicBezTo>
                <a:cubicBezTo>
                  <a:pt x="3572" y="1302"/>
                  <a:pt x="3573" y="1302"/>
                  <a:pt x="3573" y="1301"/>
                </a:cubicBezTo>
                <a:cubicBezTo>
                  <a:pt x="3574" y="1301"/>
                  <a:pt x="3575" y="1300"/>
                  <a:pt x="3576" y="1300"/>
                </a:cubicBezTo>
                <a:cubicBezTo>
                  <a:pt x="3578" y="1300"/>
                  <a:pt x="3580" y="1300"/>
                  <a:pt x="3582" y="1300"/>
                </a:cubicBezTo>
                <a:cubicBezTo>
                  <a:pt x="3582" y="1298"/>
                  <a:pt x="3582" y="1297"/>
                  <a:pt x="3582" y="1295"/>
                </a:cubicBezTo>
                <a:cubicBezTo>
                  <a:pt x="3582" y="1293"/>
                  <a:pt x="3583" y="1291"/>
                  <a:pt x="3584" y="1290"/>
                </a:cubicBezTo>
                <a:cubicBezTo>
                  <a:pt x="3585" y="1288"/>
                  <a:pt x="3586" y="1286"/>
                  <a:pt x="3587" y="1284"/>
                </a:cubicBezTo>
                <a:cubicBezTo>
                  <a:pt x="3588" y="1284"/>
                  <a:pt x="3589" y="1284"/>
                  <a:pt x="3590" y="1283"/>
                </a:cubicBezTo>
                <a:cubicBezTo>
                  <a:pt x="3591" y="1282"/>
                  <a:pt x="3592" y="1283"/>
                  <a:pt x="3592" y="1282"/>
                </a:cubicBezTo>
                <a:cubicBezTo>
                  <a:pt x="3593" y="1281"/>
                  <a:pt x="3593" y="1280"/>
                  <a:pt x="3593" y="1279"/>
                </a:cubicBezTo>
                <a:cubicBezTo>
                  <a:pt x="3594" y="1276"/>
                  <a:pt x="3593" y="1275"/>
                  <a:pt x="3593" y="1273"/>
                </a:cubicBezTo>
                <a:cubicBezTo>
                  <a:pt x="3593" y="1272"/>
                  <a:pt x="3594" y="1271"/>
                  <a:pt x="3594" y="1270"/>
                </a:cubicBezTo>
                <a:cubicBezTo>
                  <a:pt x="3594" y="1268"/>
                  <a:pt x="3594" y="1263"/>
                  <a:pt x="3594" y="1261"/>
                </a:cubicBezTo>
                <a:close/>
                <a:moveTo>
                  <a:pt x="3604" y="1184"/>
                </a:moveTo>
                <a:cubicBezTo>
                  <a:pt x="3598" y="1184"/>
                  <a:pt x="3598" y="1184"/>
                  <a:pt x="3598" y="1184"/>
                </a:cubicBezTo>
                <a:cubicBezTo>
                  <a:pt x="3598" y="1185"/>
                  <a:pt x="3598" y="1185"/>
                  <a:pt x="3598" y="1186"/>
                </a:cubicBezTo>
                <a:cubicBezTo>
                  <a:pt x="3598" y="1186"/>
                  <a:pt x="3598" y="1187"/>
                  <a:pt x="3598" y="1187"/>
                </a:cubicBezTo>
                <a:cubicBezTo>
                  <a:pt x="3598" y="1188"/>
                  <a:pt x="3598" y="1188"/>
                  <a:pt x="3598" y="1189"/>
                </a:cubicBezTo>
                <a:cubicBezTo>
                  <a:pt x="3598" y="1189"/>
                  <a:pt x="3598" y="1189"/>
                  <a:pt x="3598" y="1190"/>
                </a:cubicBezTo>
                <a:cubicBezTo>
                  <a:pt x="3598" y="1190"/>
                  <a:pt x="3598" y="1191"/>
                  <a:pt x="3598" y="1191"/>
                </a:cubicBezTo>
                <a:cubicBezTo>
                  <a:pt x="3598" y="1192"/>
                  <a:pt x="3598" y="1192"/>
                  <a:pt x="3598" y="1193"/>
                </a:cubicBezTo>
                <a:cubicBezTo>
                  <a:pt x="3598" y="1193"/>
                  <a:pt x="3599" y="1193"/>
                  <a:pt x="3599" y="1194"/>
                </a:cubicBezTo>
                <a:cubicBezTo>
                  <a:pt x="3599" y="1195"/>
                  <a:pt x="3599" y="1196"/>
                  <a:pt x="3599" y="1197"/>
                </a:cubicBezTo>
                <a:cubicBezTo>
                  <a:pt x="3599" y="1197"/>
                  <a:pt x="3599" y="1197"/>
                  <a:pt x="3599" y="1198"/>
                </a:cubicBezTo>
                <a:cubicBezTo>
                  <a:pt x="3599" y="1199"/>
                  <a:pt x="3598" y="1199"/>
                  <a:pt x="3598" y="1200"/>
                </a:cubicBezTo>
                <a:cubicBezTo>
                  <a:pt x="3598" y="1200"/>
                  <a:pt x="3597" y="1200"/>
                  <a:pt x="3597" y="1201"/>
                </a:cubicBezTo>
                <a:cubicBezTo>
                  <a:pt x="3597" y="1202"/>
                  <a:pt x="3597" y="1203"/>
                  <a:pt x="3597" y="1204"/>
                </a:cubicBezTo>
                <a:cubicBezTo>
                  <a:pt x="3597" y="1206"/>
                  <a:pt x="3598" y="1207"/>
                  <a:pt x="3598" y="1210"/>
                </a:cubicBezTo>
                <a:cubicBezTo>
                  <a:pt x="3598" y="1210"/>
                  <a:pt x="3597" y="1211"/>
                  <a:pt x="3597" y="1211"/>
                </a:cubicBezTo>
                <a:cubicBezTo>
                  <a:pt x="3596" y="1211"/>
                  <a:pt x="3596" y="1212"/>
                  <a:pt x="3595" y="1212"/>
                </a:cubicBezTo>
                <a:cubicBezTo>
                  <a:pt x="3594" y="1212"/>
                  <a:pt x="3593" y="1213"/>
                  <a:pt x="3592" y="1213"/>
                </a:cubicBezTo>
                <a:cubicBezTo>
                  <a:pt x="3591" y="1214"/>
                  <a:pt x="3591" y="1214"/>
                  <a:pt x="3590" y="1215"/>
                </a:cubicBezTo>
                <a:cubicBezTo>
                  <a:pt x="3589" y="1215"/>
                  <a:pt x="3589" y="1216"/>
                  <a:pt x="3589" y="1216"/>
                </a:cubicBezTo>
                <a:cubicBezTo>
                  <a:pt x="3589" y="1217"/>
                  <a:pt x="3589" y="1217"/>
                  <a:pt x="3589" y="1218"/>
                </a:cubicBezTo>
                <a:cubicBezTo>
                  <a:pt x="3589" y="1219"/>
                  <a:pt x="3589" y="1219"/>
                  <a:pt x="3589" y="1220"/>
                </a:cubicBezTo>
                <a:cubicBezTo>
                  <a:pt x="3589" y="1221"/>
                  <a:pt x="3590" y="1221"/>
                  <a:pt x="3590" y="1222"/>
                </a:cubicBezTo>
                <a:cubicBezTo>
                  <a:pt x="3591" y="1223"/>
                  <a:pt x="3591" y="1223"/>
                  <a:pt x="3592" y="1224"/>
                </a:cubicBezTo>
                <a:cubicBezTo>
                  <a:pt x="3593" y="1225"/>
                  <a:pt x="3593" y="1225"/>
                  <a:pt x="3594" y="1226"/>
                </a:cubicBezTo>
                <a:cubicBezTo>
                  <a:pt x="3595" y="1226"/>
                  <a:pt x="3595" y="1227"/>
                  <a:pt x="3596" y="1227"/>
                </a:cubicBezTo>
                <a:cubicBezTo>
                  <a:pt x="3597" y="1228"/>
                  <a:pt x="3598" y="1228"/>
                  <a:pt x="3599" y="1229"/>
                </a:cubicBezTo>
                <a:cubicBezTo>
                  <a:pt x="3599" y="1229"/>
                  <a:pt x="3600" y="1230"/>
                  <a:pt x="3600" y="1230"/>
                </a:cubicBezTo>
                <a:cubicBezTo>
                  <a:pt x="3601" y="1230"/>
                  <a:pt x="3601" y="1230"/>
                  <a:pt x="3602" y="1230"/>
                </a:cubicBezTo>
                <a:cubicBezTo>
                  <a:pt x="3601" y="1232"/>
                  <a:pt x="3600" y="1233"/>
                  <a:pt x="3600" y="1235"/>
                </a:cubicBezTo>
                <a:cubicBezTo>
                  <a:pt x="3600" y="1236"/>
                  <a:pt x="3600" y="1237"/>
                  <a:pt x="3601" y="1238"/>
                </a:cubicBezTo>
                <a:cubicBezTo>
                  <a:pt x="3601" y="1239"/>
                  <a:pt x="3601" y="1240"/>
                  <a:pt x="3603" y="1240"/>
                </a:cubicBezTo>
                <a:cubicBezTo>
                  <a:pt x="3603" y="1241"/>
                  <a:pt x="3604" y="1241"/>
                  <a:pt x="3604" y="1241"/>
                </a:cubicBezTo>
                <a:cubicBezTo>
                  <a:pt x="3605" y="1241"/>
                  <a:pt x="3605" y="1241"/>
                  <a:pt x="3606" y="1241"/>
                </a:cubicBezTo>
                <a:cubicBezTo>
                  <a:pt x="3612" y="1241"/>
                  <a:pt x="3612" y="1241"/>
                  <a:pt x="3612" y="1241"/>
                </a:cubicBezTo>
                <a:cubicBezTo>
                  <a:pt x="3612" y="1237"/>
                  <a:pt x="3612" y="1237"/>
                  <a:pt x="3612" y="1237"/>
                </a:cubicBezTo>
                <a:cubicBezTo>
                  <a:pt x="3612" y="1236"/>
                  <a:pt x="3611" y="1235"/>
                  <a:pt x="3611" y="1234"/>
                </a:cubicBezTo>
                <a:cubicBezTo>
                  <a:pt x="3611" y="1228"/>
                  <a:pt x="3611" y="1228"/>
                  <a:pt x="3611" y="1228"/>
                </a:cubicBezTo>
                <a:cubicBezTo>
                  <a:pt x="3611" y="1227"/>
                  <a:pt x="3612" y="1226"/>
                  <a:pt x="3613" y="1225"/>
                </a:cubicBezTo>
                <a:cubicBezTo>
                  <a:pt x="3614" y="1224"/>
                  <a:pt x="3615" y="1223"/>
                  <a:pt x="3616" y="1222"/>
                </a:cubicBezTo>
                <a:cubicBezTo>
                  <a:pt x="3616" y="1222"/>
                  <a:pt x="3617" y="1222"/>
                  <a:pt x="3617" y="1222"/>
                </a:cubicBezTo>
                <a:cubicBezTo>
                  <a:pt x="3618" y="1221"/>
                  <a:pt x="3618" y="1221"/>
                  <a:pt x="3618" y="1220"/>
                </a:cubicBezTo>
                <a:cubicBezTo>
                  <a:pt x="3618" y="1220"/>
                  <a:pt x="3619" y="1219"/>
                  <a:pt x="3619" y="1219"/>
                </a:cubicBezTo>
                <a:cubicBezTo>
                  <a:pt x="3620" y="1218"/>
                  <a:pt x="3620" y="1218"/>
                  <a:pt x="3621" y="1217"/>
                </a:cubicBezTo>
                <a:cubicBezTo>
                  <a:pt x="3621" y="1216"/>
                  <a:pt x="3621" y="1216"/>
                  <a:pt x="3621" y="1215"/>
                </a:cubicBezTo>
                <a:cubicBezTo>
                  <a:pt x="3622" y="1214"/>
                  <a:pt x="3622" y="1213"/>
                  <a:pt x="3622" y="1212"/>
                </a:cubicBezTo>
                <a:cubicBezTo>
                  <a:pt x="3623" y="1211"/>
                  <a:pt x="3623" y="1210"/>
                  <a:pt x="3623" y="1209"/>
                </a:cubicBezTo>
                <a:cubicBezTo>
                  <a:pt x="3623" y="1208"/>
                  <a:pt x="3623" y="1208"/>
                  <a:pt x="3623" y="1208"/>
                </a:cubicBezTo>
                <a:cubicBezTo>
                  <a:pt x="3623" y="1207"/>
                  <a:pt x="3623" y="1207"/>
                  <a:pt x="3623" y="1206"/>
                </a:cubicBezTo>
                <a:cubicBezTo>
                  <a:pt x="3623" y="1205"/>
                  <a:pt x="3623" y="1205"/>
                  <a:pt x="3623" y="1205"/>
                </a:cubicBezTo>
                <a:cubicBezTo>
                  <a:pt x="3623" y="1204"/>
                  <a:pt x="3623" y="1203"/>
                  <a:pt x="3623" y="1202"/>
                </a:cubicBezTo>
                <a:cubicBezTo>
                  <a:pt x="3623" y="1201"/>
                  <a:pt x="3623" y="1201"/>
                  <a:pt x="3622" y="1201"/>
                </a:cubicBezTo>
                <a:cubicBezTo>
                  <a:pt x="3622" y="1200"/>
                  <a:pt x="3622" y="1200"/>
                  <a:pt x="3622" y="1199"/>
                </a:cubicBezTo>
                <a:cubicBezTo>
                  <a:pt x="3622" y="1199"/>
                  <a:pt x="3622" y="1198"/>
                  <a:pt x="3621" y="1198"/>
                </a:cubicBezTo>
                <a:cubicBezTo>
                  <a:pt x="3621" y="1197"/>
                  <a:pt x="3621" y="1197"/>
                  <a:pt x="3621" y="1196"/>
                </a:cubicBezTo>
                <a:cubicBezTo>
                  <a:pt x="3621" y="1196"/>
                  <a:pt x="3620" y="1195"/>
                  <a:pt x="3620" y="1195"/>
                </a:cubicBezTo>
                <a:cubicBezTo>
                  <a:pt x="3620" y="1194"/>
                  <a:pt x="3620" y="1194"/>
                  <a:pt x="3620" y="1193"/>
                </a:cubicBezTo>
                <a:cubicBezTo>
                  <a:pt x="3620" y="1193"/>
                  <a:pt x="3619" y="1192"/>
                  <a:pt x="3619" y="1192"/>
                </a:cubicBezTo>
                <a:cubicBezTo>
                  <a:pt x="3619" y="1191"/>
                  <a:pt x="3618" y="1191"/>
                  <a:pt x="3618" y="1191"/>
                </a:cubicBezTo>
                <a:cubicBezTo>
                  <a:pt x="3617" y="1190"/>
                  <a:pt x="3617" y="1190"/>
                  <a:pt x="3616" y="1189"/>
                </a:cubicBezTo>
                <a:cubicBezTo>
                  <a:pt x="3615" y="1189"/>
                  <a:pt x="3615" y="1189"/>
                  <a:pt x="3614" y="1189"/>
                </a:cubicBezTo>
                <a:cubicBezTo>
                  <a:pt x="3613" y="1189"/>
                  <a:pt x="3613" y="1189"/>
                  <a:pt x="3613" y="1189"/>
                </a:cubicBezTo>
                <a:cubicBezTo>
                  <a:pt x="3612" y="1189"/>
                  <a:pt x="3611" y="1189"/>
                  <a:pt x="3610" y="1188"/>
                </a:cubicBezTo>
                <a:cubicBezTo>
                  <a:pt x="3610" y="1188"/>
                  <a:pt x="3609" y="1188"/>
                  <a:pt x="3609" y="1188"/>
                </a:cubicBezTo>
                <a:cubicBezTo>
                  <a:pt x="3609" y="1187"/>
                  <a:pt x="3609" y="1186"/>
                  <a:pt x="3608" y="1186"/>
                </a:cubicBezTo>
                <a:cubicBezTo>
                  <a:pt x="3608" y="1186"/>
                  <a:pt x="3608" y="1186"/>
                  <a:pt x="3607" y="1185"/>
                </a:cubicBezTo>
                <a:cubicBezTo>
                  <a:pt x="3606" y="1185"/>
                  <a:pt x="3606" y="1184"/>
                  <a:pt x="3604" y="1184"/>
                </a:cubicBezTo>
                <a:close/>
                <a:moveTo>
                  <a:pt x="3617" y="1102"/>
                </a:moveTo>
                <a:cubicBezTo>
                  <a:pt x="3617" y="1101"/>
                  <a:pt x="3618" y="1100"/>
                  <a:pt x="3618" y="1098"/>
                </a:cubicBezTo>
                <a:cubicBezTo>
                  <a:pt x="3616" y="1098"/>
                  <a:pt x="3614" y="1098"/>
                  <a:pt x="3613" y="1098"/>
                </a:cubicBezTo>
                <a:cubicBezTo>
                  <a:pt x="3612" y="1098"/>
                  <a:pt x="3611" y="1098"/>
                  <a:pt x="3610" y="1098"/>
                </a:cubicBezTo>
                <a:cubicBezTo>
                  <a:pt x="3609" y="1099"/>
                  <a:pt x="3609" y="1100"/>
                  <a:pt x="3608" y="1101"/>
                </a:cubicBezTo>
                <a:cubicBezTo>
                  <a:pt x="3607" y="1102"/>
                  <a:pt x="3606" y="1102"/>
                  <a:pt x="3605" y="1103"/>
                </a:cubicBezTo>
                <a:cubicBezTo>
                  <a:pt x="3605" y="1104"/>
                  <a:pt x="3604" y="1104"/>
                  <a:pt x="3603" y="1105"/>
                </a:cubicBezTo>
                <a:cubicBezTo>
                  <a:pt x="3602" y="1106"/>
                  <a:pt x="3602" y="1107"/>
                  <a:pt x="3601" y="1107"/>
                </a:cubicBezTo>
                <a:cubicBezTo>
                  <a:pt x="3600" y="1108"/>
                  <a:pt x="3600" y="1109"/>
                  <a:pt x="3600" y="1110"/>
                </a:cubicBezTo>
                <a:cubicBezTo>
                  <a:pt x="3599" y="1111"/>
                  <a:pt x="3597" y="1110"/>
                  <a:pt x="3597" y="1111"/>
                </a:cubicBezTo>
                <a:cubicBezTo>
                  <a:pt x="3597" y="1111"/>
                  <a:pt x="3597" y="1113"/>
                  <a:pt x="3596" y="1113"/>
                </a:cubicBezTo>
                <a:cubicBezTo>
                  <a:pt x="3596" y="1115"/>
                  <a:pt x="3595" y="1116"/>
                  <a:pt x="3595" y="1118"/>
                </a:cubicBezTo>
                <a:cubicBezTo>
                  <a:pt x="3595" y="1141"/>
                  <a:pt x="3595" y="1141"/>
                  <a:pt x="3595" y="1141"/>
                </a:cubicBezTo>
                <a:cubicBezTo>
                  <a:pt x="3603" y="1141"/>
                  <a:pt x="3603" y="1141"/>
                  <a:pt x="3603" y="1141"/>
                </a:cubicBezTo>
                <a:cubicBezTo>
                  <a:pt x="3603" y="1138"/>
                  <a:pt x="3603" y="1137"/>
                  <a:pt x="3603" y="1135"/>
                </a:cubicBezTo>
                <a:cubicBezTo>
                  <a:pt x="3603" y="1134"/>
                  <a:pt x="3603" y="1133"/>
                  <a:pt x="3604" y="1132"/>
                </a:cubicBezTo>
                <a:cubicBezTo>
                  <a:pt x="3604" y="1131"/>
                  <a:pt x="3604" y="1130"/>
                  <a:pt x="3604" y="1130"/>
                </a:cubicBezTo>
                <a:cubicBezTo>
                  <a:pt x="3605" y="1129"/>
                  <a:pt x="3606" y="1129"/>
                  <a:pt x="3607" y="1128"/>
                </a:cubicBezTo>
                <a:cubicBezTo>
                  <a:pt x="3608" y="1125"/>
                  <a:pt x="3608" y="1125"/>
                  <a:pt x="3608" y="1125"/>
                </a:cubicBezTo>
                <a:cubicBezTo>
                  <a:pt x="3608" y="1124"/>
                  <a:pt x="3608" y="1123"/>
                  <a:pt x="3608" y="1122"/>
                </a:cubicBezTo>
                <a:cubicBezTo>
                  <a:pt x="3609" y="1121"/>
                  <a:pt x="3610" y="1121"/>
                  <a:pt x="3611" y="1120"/>
                </a:cubicBezTo>
                <a:cubicBezTo>
                  <a:pt x="3611" y="1119"/>
                  <a:pt x="3612" y="1118"/>
                  <a:pt x="3612" y="1117"/>
                </a:cubicBezTo>
                <a:cubicBezTo>
                  <a:pt x="3613" y="1115"/>
                  <a:pt x="3615" y="1114"/>
                  <a:pt x="3617" y="1112"/>
                </a:cubicBezTo>
                <a:cubicBezTo>
                  <a:pt x="3617" y="1111"/>
                  <a:pt x="3618" y="1111"/>
                  <a:pt x="3619" y="1109"/>
                </a:cubicBezTo>
                <a:cubicBezTo>
                  <a:pt x="3619" y="1107"/>
                  <a:pt x="3619" y="1107"/>
                  <a:pt x="3619" y="1107"/>
                </a:cubicBezTo>
                <a:cubicBezTo>
                  <a:pt x="3619" y="1104"/>
                  <a:pt x="3619" y="1104"/>
                  <a:pt x="3619" y="1104"/>
                </a:cubicBezTo>
                <a:cubicBezTo>
                  <a:pt x="3619" y="1103"/>
                  <a:pt x="3617" y="1103"/>
                  <a:pt x="3617" y="1102"/>
                </a:cubicBezTo>
                <a:close/>
                <a:moveTo>
                  <a:pt x="3950" y="810"/>
                </a:moveTo>
                <a:cubicBezTo>
                  <a:pt x="3949" y="810"/>
                  <a:pt x="3948" y="809"/>
                  <a:pt x="3948" y="810"/>
                </a:cubicBezTo>
                <a:cubicBezTo>
                  <a:pt x="3946" y="811"/>
                  <a:pt x="3944" y="811"/>
                  <a:pt x="3942" y="813"/>
                </a:cubicBezTo>
                <a:cubicBezTo>
                  <a:pt x="3942" y="814"/>
                  <a:pt x="3942" y="815"/>
                  <a:pt x="3942" y="816"/>
                </a:cubicBezTo>
                <a:cubicBezTo>
                  <a:pt x="3941" y="816"/>
                  <a:pt x="3941" y="817"/>
                  <a:pt x="3940" y="818"/>
                </a:cubicBezTo>
                <a:cubicBezTo>
                  <a:pt x="3940" y="819"/>
                  <a:pt x="3939" y="819"/>
                  <a:pt x="3938" y="820"/>
                </a:cubicBezTo>
                <a:cubicBezTo>
                  <a:pt x="3936" y="821"/>
                  <a:pt x="3935" y="822"/>
                  <a:pt x="3933" y="823"/>
                </a:cubicBezTo>
                <a:cubicBezTo>
                  <a:pt x="3932" y="823"/>
                  <a:pt x="3931" y="823"/>
                  <a:pt x="3930" y="823"/>
                </a:cubicBezTo>
                <a:cubicBezTo>
                  <a:pt x="3928" y="823"/>
                  <a:pt x="3927" y="823"/>
                  <a:pt x="3925" y="823"/>
                </a:cubicBezTo>
                <a:cubicBezTo>
                  <a:pt x="3922" y="823"/>
                  <a:pt x="3922" y="823"/>
                  <a:pt x="3922" y="823"/>
                </a:cubicBezTo>
                <a:cubicBezTo>
                  <a:pt x="3921" y="823"/>
                  <a:pt x="3920" y="824"/>
                  <a:pt x="3920" y="824"/>
                </a:cubicBezTo>
                <a:cubicBezTo>
                  <a:pt x="3917" y="824"/>
                  <a:pt x="3917" y="824"/>
                  <a:pt x="3917" y="824"/>
                </a:cubicBezTo>
                <a:cubicBezTo>
                  <a:pt x="3915" y="824"/>
                  <a:pt x="3913" y="823"/>
                  <a:pt x="3912" y="824"/>
                </a:cubicBezTo>
                <a:cubicBezTo>
                  <a:pt x="3911" y="825"/>
                  <a:pt x="3911" y="826"/>
                  <a:pt x="3910" y="827"/>
                </a:cubicBezTo>
                <a:cubicBezTo>
                  <a:pt x="3909" y="827"/>
                  <a:pt x="3908" y="828"/>
                  <a:pt x="3907" y="828"/>
                </a:cubicBezTo>
                <a:cubicBezTo>
                  <a:pt x="3906" y="828"/>
                  <a:pt x="3905" y="829"/>
                  <a:pt x="3905" y="829"/>
                </a:cubicBezTo>
                <a:cubicBezTo>
                  <a:pt x="3903" y="830"/>
                  <a:pt x="3902" y="831"/>
                  <a:pt x="3901" y="831"/>
                </a:cubicBezTo>
                <a:cubicBezTo>
                  <a:pt x="3899" y="831"/>
                  <a:pt x="3898" y="830"/>
                  <a:pt x="3897" y="829"/>
                </a:cubicBezTo>
                <a:cubicBezTo>
                  <a:pt x="3893" y="828"/>
                  <a:pt x="3892" y="827"/>
                  <a:pt x="3889" y="825"/>
                </a:cubicBezTo>
                <a:cubicBezTo>
                  <a:pt x="3888" y="825"/>
                  <a:pt x="3887" y="824"/>
                  <a:pt x="3886" y="823"/>
                </a:cubicBezTo>
                <a:cubicBezTo>
                  <a:pt x="3884" y="822"/>
                  <a:pt x="3883" y="820"/>
                  <a:pt x="3882" y="818"/>
                </a:cubicBezTo>
                <a:cubicBezTo>
                  <a:pt x="3881" y="817"/>
                  <a:pt x="3880" y="817"/>
                  <a:pt x="3879" y="816"/>
                </a:cubicBezTo>
                <a:cubicBezTo>
                  <a:pt x="3878" y="816"/>
                  <a:pt x="3878" y="815"/>
                  <a:pt x="3876" y="814"/>
                </a:cubicBezTo>
                <a:cubicBezTo>
                  <a:pt x="3873" y="813"/>
                  <a:pt x="3871" y="814"/>
                  <a:pt x="3868" y="813"/>
                </a:cubicBezTo>
                <a:cubicBezTo>
                  <a:pt x="3867" y="813"/>
                  <a:pt x="3866" y="812"/>
                  <a:pt x="3865" y="811"/>
                </a:cubicBezTo>
                <a:cubicBezTo>
                  <a:pt x="3865" y="812"/>
                  <a:pt x="3863" y="812"/>
                  <a:pt x="3863" y="814"/>
                </a:cubicBezTo>
                <a:cubicBezTo>
                  <a:pt x="3863" y="816"/>
                  <a:pt x="3863" y="817"/>
                  <a:pt x="3863" y="820"/>
                </a:cubicBezTo>
                <a:cubicBezTo>
                  <a:pt x="3863" y="820"/>
                  <a:pt x="3864" y="821"/>
                  <a:pt x="3864" y="822"/>
                </a:cubicBezTo>
                <a:cubicBezTo>
                  <a:pt x="3864" y="824"/>
                  <a:pt x="3865" y="825"/>
                  <a:pt x="3865" y="827"/>
                </a:cubicBezTo>
                <a:cubicBezTo>
                  <a:pt x="3865" y="828"/>
                  <a:pt x="3864" y="829"/>
                  <a:pt x="3864" y="830"/>
                </a:cubicBezTo>
                <a:cubicBezTo>
                  <a:pt x="3864" y="831"/>
                  <a:pt x="3864" y="832"/>
                  <a:pt x="3864" y="833"/>
                </a:cubicBezTo>
                <a:cubicBezTo>
                  <a:pt x="3864" y="834"/>
                  <a:pt x="3862" y="834"/>
                  <a:pt x="3861" y="835"/>
                </a:cubicBezTo>
                <a:cubicBezTo>
                  <a:pt x="3861" y="835"/>
                  <a:pt x="3861" y="836"/>
                  <a:pt x="3860" y="837"/>
                </a:cubicBezTo>
                <a:cubicBezTo>
                  <a:pt x="3859" y="838"/>
                  <a:pt x="3858" y="838"/>
                  <a:pt x="3857" y="838"/>
                </a:cubicBezTo>
                <a:cubicBezTo>
                  <a:pt x="3857" y="839"/>
                  <a:pt x="3856" y="840"/>
                  <a:pt x="3856" y="841"/>
                </a:cubicBezTo>
                <a:cubicBezTo>
                  <a:pt x="3854" y="844"/>
                  <a:pt x="3855" y="846"/>
                  <a:pt x="3855" y="849"/>
                </a:cubicBezTo>
                <a:cubicBezTo>
                  <a:pt x="3854" y="849"/>
                  <a:pt x="3853" y="850"/>
                  <a:pt x="3852" y="850"/>
                </a:cubicBezTo>
                <a:cubicBezTo>
                  <a:pt x="3851" y="850"/>
                  <a:pt x="3850" y="849"/>
                  <a:pt x="3850" y="848"/>
                </a:cubicBezTo>
                <a:cubicBezTo>
                  <a:pt x="3849" y="847"/>
                  <a:pt x="3849" y="846"/>
                  <a:pt x="3848" y="845"/>
                </a:cubicBezTo>
                <a:cubicBezTo>
                  <a:pt x="3848" y="846"/>
                  <a:pt x="3847" y="847"/>
                  <a:pt x="3846" y="848"/>
                </a:cubicBezTo>
                <a:cubicBezTo>
                  <a:pt x="3846" y="849"/>
                  <a:pt x="3847" y="850"/>
                  <a:pt x="3846" y="851"/>
                </a:cubicBezTo>
                <a:cubicBezTo>
                  <a:pt x="3845" y="851"/>
                  <a:pt x="3844" y="850"/>
                  <a:pt x="3843" y="851"/>
                </a:cubicBezTo>
                <a:cubicBezTo>
                  <a:pt x="3842" y="852"/>
                  <a:pt x="3842" y="853"/>
                  <a:pt x="3841" y="853"/>
                </a:cubicBezTo>
                <a:cubicBezTo>
                  <a:pt x="3840" y="855"/>
                  <a:pt x="3838" y="857"/>
                  <a:pt x="3838" y="860"/>
                </a:cubicBezTo>
                <a:cubicBezTo>
                  <a:pt x="3838" y="862"/>
                  <a:pt x="3838" y="863"/>
                  <a:pt x="3839" y="864"/>
                </a:cubicBezTo>
                <a:cubicBezTo>
                  <a:pt x="3840" y="865"/>
                  <a:pt x="3841" y="865"/>
                  <a:pt x="3842" y="865"/>
                </a:cubicBezTo>
                <a:cubicBezTo>
                  <a:pt x="3843" y="866"/>
                  <a:pt x="3844" y="867"/>
                  <a:pt x="3844" y="868"/>
                </a:cubicBezTo>
                <a:cubicBezTo>
                  <a:pt x="3845" y="869"/>
                  <a:pt x="3844" y="870"/>
                  <a:pt x="3844" y="870"/>
                </a:cubicBezTo>
                <a:cubicBezTo>
                  <a:pt x="3845" y="871"/>
                  <a:pt x="3846" y="872"/>
                  <a:pt x="3847" y="872"/>
                </a:cubicBezTo>
                <a:cubicBezTo>
                  <a:pt x="3848" y="872"/>
                  <a:pt x="3848" y="872"/>
                  <a:pt x="3848" y="872"/>
                </a:cubicBezTo>
                <a:cubicBezTo>
                  <a:pt x="3850" y="872"/>
                  <a:pt x="3851" y="871"/>
                  <a:pt x="3852" y="870"/>
                </a:cubicBezTo>
                <a:cubicBezTo>
                  <a:pt x="3852" y="877"/>
                  <a:pt x="3852" y="877"/>
                  <a:pt x="3852" y="877"/>
                </a:cubicBezTo>
                <a:cubicBezTo>
                  <a:pt x="3842" y="877"/>
                  <a:pt x="3842" y="877"/>
                  <a:pt x="3842" y="877"/>
                </a:cubicBezTo>
                <a:cubicBezTo>
                  <a:pt x="3842" y="879"/>
                  <a:pt x="3842" y="880"/>
                  <a:pt x="3842" y="882"/>
                </a:cubicBezTo>
                <a:cubicBezTo>
                  <a:pt x="3842" y="885"/>
                  <a:pt x="3842" y="885"/>
                  <a:pt x="3842" y="885"/>
                </a:cubicBezTo>
                <a:cubicBezTo>
                  <a:pt x="3842" y="887"/>
                  <a:pt x="3843" y="888"/>
                  <a:pt x="3842" y="889"/>
                </a:cubicBezTo>
                <a:cubicBezTo>
                  <a:pt x="3842" y="890"/>
                  <a:pt x="3841" y="890"/>
                  <a:pt x="3841" y="891"/>
                </a:cubicBezTo>
                <a:cubicBezTo>
                  <a:pt x="3840" y="892"/>
                  <a:pt x="3840" y="893"/>
                  <a:pt x="3840" y="894"/>
                </a:cubicBezTo>
                <a:cubicBezTo>
                  <a:pt x="3840" y="895"/>
                  <a:pt x="3841" y="895"/>
                  <a:pt x="3841" y="897"/>
                </a:cubicBezTo>
                <a:cubicBezTo>
                  <a:pt x="3841" y="905"/>
                  <a:pt x="3841" y="905"/>
                  <a:pt x="3841" y="905"/>
                </a:cubicBezTo>
                <a:cubicBezTo>
                  <a:pt x="3841" y="907"/>
                  <a:pt x="3841" y="909"/>
                  <a:pt x="3841" y="911"/>
                </a:cubicBezTo>
                <a:cubicBezTo>
                  <a:pt x="3840" y="912"/>
                  <a:pt x="3840" y="913"/>
                  <a:pt x="3840" y="914"/>
                </a:cubicBezTo>
                <a:cubicBezTo>
                  <a:pt x="3839" y="914"/>
                  <a:pt x="3838" y="914"/>
                  <a:pt x="3837" y="915"/>
                </a:cubicBezTo>
                <a:cubicBezTo>
                  <a:pt x="3836" y="915"/>
                  <a:pt x="3835" y="915"/>
                  <a:pt x="3835" y="915"/>
                </a:cubicBezTo>
                <a:cubicBezTo>
                  <a:pt x="3833" y="915"/>
                  <a:pt x="3833" y="916"/>
                  <a:pt x="3832" y="917"/>
                </a:cubicBezTo>
                <a:cubicBezTo>
                  <a:pt x="3831" y="919"/>
                  <a:pt x="3831" y="921"/>
                  <a:pt x="3829" y="923"/>
                </a:cubicBezTo>
                <a:cubicBezTo>
                  <a:pt x="3829" y="924"/>
                  <a:pt x="3827" y="925"/>
                  <a:pt x="3826" y="926"/>
                </a:cubicBezTo>
                <a:cubicBezTo>
                  <a:pt x="3825" y="928"/>
                  <a:pt x="3824" y="929"/>
                  <a:pt x="3822" y="931"/>
                </a:cubicBezTo>
                <a:cubicBezTo>
                  <a:pt x="3822" y="930"/>
                  <a:pt x="3822" y="929"/>
                  <a:pt x="3822" y="928"/>
                </a:cubicBezTo>
                <a:cubicBezTo>
                  <a:pt x="3822" y="927"/>
                  <a:pt x="3823" y="926"/>
                  <a:pt x="3823" y="925"/>
                </a:cubicBezTo>
                <a:cubicBezTo>
                  <a:pt x="3823" y="923"/>
                  <a:pt x="3822" y="922"/>
                  <a:pt x="3822" y="920"/>
                </a:cubicBezTo>
                <a:cubicBezTo>
                  <a:pt x="3822" y="921"/>
                  <a:pt x="3820" y="920"/>
                  <a:pt x="3820" y="921"/>
                </a:cubicBezTo>
                <a:cubicBezTo>
                  <a:pt x="3820" y="922"/>
                  <a:pt x="3820" y="923"/>
                  <a:pt x="3820" y="924"/>
                </a:cubicBezTo>
                <a:cubicBezTo>
                  <a:pt x="3819" y="926"/>
                  <a:pt x="3819" y="927"/>
                  <a:pt x="3819" y="929"/>
                </a:cubicBezTo>
                <a:cubicBezTo>
                  <a:pt x="3809" y="929"/>
                  <a:pt x="3809" y="929"/>
                  <a:pt x="3809" y="929"/>
                </a:cubicBezTo>
                <a:cubicBezTo>
                  <a:pt x="3809" y="940"/>
                  <a:pt x="3809" y="940"/>
                  <a:pt x="3809" y="940"/>
                </a:cubicBezTo>
                <a:cubicBezTo>
                  <a:pt x="3807" y="940"/>
                  <a:pt x="3807" y="940"/>
                  <a:pt x="3807" y="940"/>
                </a:cubicBezTo>
                <a:cubicBezTo>
                  <a:pt x="3806" y="940"/>
                  <a:pt x="3804" y="940"/>
                  <a:pt x="3804" y="939"/>
                </a:cubicBezTo>
                <a:cubicBezTo>
                  <a:pt x="3803" y="938"/>
                  <a:pt x="3803" y="937"/>
                  <a:pt x="3803" y="936"/>
                </a:cubicBezTo>
                <a:cubicBezTo>
                  <a:pt x="3802" y="935"/>
                  <a:pt x="3803" y="933"/>
                  <a:pt x="3803" y="931"/>
                </a:cubicBezTo>
                <a:cubicBezTo>
                  <a:pt x="3801" y="931"/>
                  <a:pt x="3801" y="931"/>
                  <a:pt x="3801" y="931"/>
                </a:cubicBezTo>
                <a:cubicBezTo>
                  <a:pt x="3800" y="932"/>
                  <a:pt x="3799" y="932"/>
                  <a:pt x="3799" y="933"/>
                </a:cubicBezTo>
                <a:cubicBezTo>
                  <a:pt x="3798" y="934"/>
                  <a:pt x="3799" y="935"/>
                  <a:pt x="3799" y="936"/>
                </a:cubicBezTo>
                <a:cubicBezTo>
                  <a:pt x="3798" y="938"/>
                  <a:pt x="3798" y="940"/>
                  <a:pt x="3798" y="942"/>
                </a:cubicBezTo>
                <a:cubicBezTo>
                  <a:pt x="3797" y="942"/>
                  <a:pt x="3796" y="942"/>
                  <a:pt x="3795" y="942"/>
                </a:cubicBezTo>
                <a:cubicBezTo>
                  <a:pt x="3794" y="942"/>
                  <a:pt x="3793" y="942"/>
                  <a:pt x="3791" y="942"/>
                </a:cubicBezTo>
                <a:cubicBezTo>
                  <a:pt x="3791" y="958"/>
                  <a:pt x="3791" y="958"/>
                  <a:pt x="3791" y="958"/>
                </a:cubicBezTo>
                <a:cubicBezTo>
                  <a:pt x="3785" y="958"/>
                  <a:pt x="3785" y="958"/>
                  <a:pt x="3785" y="958"/>
                </a:cubicBezTo>
                <a:cubicBezTo>
                  <a:pt x="3784" y="957"/>
                  <a:pt x="3783" y="957"/>
                  <a:pt x="3782" y="957"/>
                </a:cubicBezTo>
                <a:cubicBezTo>
                  <a:pt x="3782" y="956"/>
                  <a:pt x="3782" y="954"/>
                  <a:pt x="3782" y="954"/>
                </a:cubicBezTo>
                <a:cubicBezTo>
                  <a:pt x="3781" y="953"/>
                  <a:pt x="3780" y="953"/>
                  <a:pt x="3779" y="952"/>
                </a:cubicBezTo>
                <a:cubicBezTo>
                  <a:pt x="3779" y="952"/>
                  <a:pt x="3777" y="952"/>
                  <a:pt x="3777" y="951"/>
                </a:cubicBezTo>
                <a:cubicBezTo>
                  <a:pt x="3775" y="953"/>
                  <a:pt x="3775" y="955"/>
                  <a:pt x="3773" y="957"/>
                </a:cubicBezTo>
                <a:cubicBezTo>
                  <a:pt x="3773" y="957"/>
                  <a:pt x="3771" y="957"/>
                  <a:pt x="3771" y="957"/>
                </a:cubicBezTo>
                <a:cubicBezTo>
                  <a:pt x="3769" y="958"/>
                  <a:pt x="3767" y="957"/>
                  <a:pt x="3765" y="957"/>
                </a:cubicBezTo>
                <a:cubicBezTo>
                  <a:pt x="3762" y="956"/>
                  <a:pt x="3760" y="956"/>
                  <a:pt x="3757" y="957"/>
                </a:cubicBezTo>
                <a:cubicBezTo>
                  <a:pt x="3756" y="957"/>
                  <a:pt x="3755" y="956"/>
                  <a:pt x="3754" y="957"/>
                </a:cubicBezTo>
                <a:cubicBezTo>
                  <a:pt x="3753" y="957"/>
                  <a:pt x="3753" y="958"/>
                  <a:pt x="3752" y="958"/>
                </a:cubicBezTo>
                <a:cubicBezTo>
                  <a:pt x="3751" y="958"/>
                  <a:pt x="3750" y="959"/>
                  <a:pt x="3749" y="959"/>
                </a:cubicBezTo>
                <a:cubicBezTo>
                  <a:pt x="3747" y="959"/>
                  <a:pt x="3746" y="958"/>
                  <a:pt x="3744" y="959"/>
                </a:cubicBezTo>
                <a:cubicBezTo>
                  <a:pt x="3742" y="959"/>
                  <a:pt x="3740" y="961"/>
                  <a:pt x="3739" y="963"/>
                </a:cubicBezTo>
                <a:cubicBezTo>
                  <a:pt x="3739" y="964"/>
                  <a:pt x="3738" y="965"/>
                  <a:pt x="3738" y="966"/>
                </a:cubicBezTo>
                <a:cubicBezTo>
                  <a:pt x="3738" y="967"/>
                  <a:pt x="3738" y="967"/>
                  <a:pt x="3738" y="968"/>
                </a:cubicBezTo>
                <a:cubicBezTo>
                  <a:pt x="3738" y="971"/>
                  <a:pt x="3738" y="972"/>
                  <a:pt x="3738" y="974"/>
                </a:cubicBezTo>
                <a:cubicBezTo>
                  <a:pt x="3726" y="974"/>
                  <a:pt x="3726" y="974"/>
                  <a:pt x="3726" y="974"/>
                </a:cubicBezTo>
                <a:cubicBezTo>
                  <a:pt x="3726" y="975"/>
                  <a:pt x="3726" y="976"/>
                  <a:pt x="3726" y="977"/>
                </a:cubicBezTo>
                <a:cubicBezTo>
                  <a:pt x="3726" y="979"/>
                  <a:pt x="3726" y="980"/>
                  <a:pt x="3726" y="982"/>
                </a:cubicBezTo>
                <a:cubicBezTo>
                  <a:pt x="3724" y="982"/>
                  <a:pt x="3723" y="982"/>
                  <a:pt x="3720" y="983"/>
                </a:cubicBezTo>
                <a:cubicBezTo>
                  <a:pt x="3720" y="983"/>
                  <a:pt x="3719" y="983"/>
                  <a:pt x="3718" y="983"/>
                </a:cubicBezTo>
                <a:cubicBezTo>
                  <a:pt x="3717" y="984"/>
                  <a:pt x="3716" y="985"/>
                  <a:pt x="3716" y="986"/>
                </a:cubicBezTo>
                <a:cubicBezTo>
                  <a:pt x="3715" y="987"/>
                  <a:pt x="3714" y="987"/>
                  <a:pt x="3714" y="989"/>
                </a:cubicBezTo>
                <a:cubicBezTo>
                  <a:pt x="3714" y="989"/>
                  <a:pt x="3714" y="990"/>
                  <a:pt x="3713" y="991"/>
                </a:cubicBezTo>
                <a:cubicBezTo>
                  <a:pt x="3713" y="992"/>
                  <a:pt x="3712" y="993"/>
                  <a:pt x="3712" y="994"/>
                </a:cubicBezTo>
                <a:cubicBezTo>
                  <a:pt x="3712" y="995"/>
                  <a:pt x="3711" y="996"/>
                  <a:pt x="3711" y="997"/>
                </a:cubicBezTo>
                <a:cubicBezTo>
                  <a:pt x="3712" y="997"/>
                  <a:pt x="3713" y="998"/>
                  <a:pt x="3715" y="998"/>
                </a:cubicBezTo>
                <a:cubicBezTo>
                  <a:pt x="3717" y="998"/>
                  <a:pt x="3718" y="998"/>
                  <a:pt x="3720" y="998"/>
                </a:cubicBezTo>
                <a:cubicBezTo>
                  <a:pt x="3723" y="998"/>
                  <a:pt x="3724" y="998"/>
                  <a:pt x="3726" y="998"/>
                </a:cubicBezTo>
                <a:cubicBezTo>
                  <a:pt x="3727" y="998"/>
                  <a:pt x="3726" y="997"/>
                  <a:pt x="3726" y="997"/>
                </a:cubicBezTo>
                <a:cubicBezTo>
                  <a:pt x="3726" y="998"/>
                  <a:pt x="3726" y="999"/>
                  <a:pt x="3726" y="1000"/>
                </a:cubicBezTo>
                <a:cubicBezTo>
                  <a:pt x="3726" y="1001"/>
                  <a:pt x="3726" y="1002"/>
                  <a:pt x="3726" y="1002"/>
                </a:cubicBezTo>
                <a:cubicBezTo>
                  <a:pt x="3725" y="1003"/>
                  <a:pt x="3724" y="1004"/>
                  <a:pt x="3724" y="1005"/>
                </a:cubicBezTo>
                <a:cubicBezTo>
                  <a:pt x="3722" y="1008"/>
                  <a:pt x="3722" y="1008"/>
                  <a:pt x="3722" y="1008"/>
                </a:cubicBezTo>
                <a:cubicBezTo>
                  <a:pt x="3722" y="1009"/>
                  <a:pt x="3721" y="1009"/>
                  <a:pt x="3720" y="1010"/>
                </a:cubicBezTo>
                <a:cubicBezTo>
                  <a:pt x="3720" y="1011"/>
                  <a:pt x="3720" y="1013"/>
                  <a:pt x="3720" y="1014"/>
                </a:cubicBezTo>
                <a:cubicBezTo>
                  <a:pt x="3720" y="1018"/>
                  <a:pt x="3723" y="1021"/>
                  <a:pt x="3726" y="1021"/>
                </a:cubicBezTo>
                <a:cubicBezTo>
                  <a:pt x="3731" y="1021"/>
                  <a:pt x="3731" y="1021"/>
                  <a:pt x="3731" y="1021"/>
                </a:cubicBezTo>
                <a:cubicBezTo>
                  <a:pt x="3731" y="1017"/>
                  <a:pt x="3731" y="1016"/>
                  <a:pt x="3731" y="1013"/>
                </a:cubicBezTo>
                <a:cubicBezTo>
                  <a:pt x="3732" y="1011"/>
                  <a:pt x="3732" y="1009"/>
                  <a:pt x="3733" y="1008"/>
                </a:cubicBezTo>
                <a:cubicBezTo>
                  <a:pt x="3734" y="1006"/>
                  <a:pt x="3736" y="1006"/>
                  <a:pt x="3738" y="1006"/>
                </a:cubicBezTo>
                <a:cubicBezTo>
                  <a:pt x="3741" y="1005"/>
                  <a:pt x="3743" y="1003"/>
                  <a:pt x="3743" y="1000"/>
                </a:cubicBezTo>
                <a:cubicBezTo>
                  <a:pt x="3743" y="998"/>
                  <a:pt x="3741" y="997"/>
                  <a:pt x="3740" y="994"/>
                </a:cubicBezTo>
                <a:cubicBezTo>
                  <a:pt x="3740" y="993"/>
                  <a:pt x="3740" y="992"/>
                  <a:pt x="3740" y="991"/>
                </a:cubicBezTo>
                <a:cubicBezTo>
                  <a:pt x="3740" y="989"/>
                  <a:pt x="3740" y="988"/>
                  <a:pt x="3740" y="986"/>
                </a:cubicBezTo>
                <a:cubicBezTo>
                  <a:pt x="3739" y="986"/>
                  <a:pt x="3738" y="987"/>
                  <a:pt x="3737" y="987"/>
                </a:cubicBezTo>
                <a:cubicBezTo>
                  <a:pt x="3735" y="987"/>
                  <a:pt x="3734" y="986"/>
                  <a:pt x="3731" y="986"/>
                </a:cubicBezTo>
                <a:cubicBezTo>
                  <a:pt x="3732" y="985"/>
                  <a:pt x="3731" y="984"/>
                  <a:pt x="3731" y="983"/>
                </a:cubicBezTo>
                <a:cubicBezTo>
                  <a:pt x="3732" y="983"/>
                  <a:pt x="3733" y="983"/>
                  <a:pt x="3734" y="982"/>
                </a:cubicBezTo>
                <a:cubicBezTo>
                  <a:pt x="3735" y="982"/>
                  <a:pt x="3736" y="981"/>
                  <a:pt x="3737" y="981"/>
                </a:cubicBezTo>
                <a:cubicBezTo>
                  <a:pt x="3739" y="980"/>
                  <a:pt x="3740" y="981"/>
                  <a:pt x="3743" y="981"/>
                </a:cubicBezTo>
                <a:cubicBezTo>
                  <a:pt x="3745" y="981"/>
                  <a:pt x="3746" y="979"/>
                  <a:pt x="3748" y="978"/>
                </a:cubicBezTo>
                <a:cubicBezTo>
                  <a:pt x="3751" y="976"/>
                  <a:pt x="3753" y="974"/>
                  <a:pt x="3756" y="973"/>
                </a:cubicBezTo>
                <a:cubicBezTo>
                  <a:pt x="3757" y="973"/>
                  <a:pt x="3758" y="973"/>
                  <a:pt x="3759" y="973"/>
                </a:cubicBezTo>
                <a:cubicBezTo>
                  <a:pt x="3760" y="973"/>
                  <a:pt x="3761" y="972"/>
                  <a:pt x="3762" y="972"/>
                </a:cubicBezTo>
                <a:cubicBezTo>
                  <a:pt x="3763" y="972"/>
                  <a:pt x="3765" y="972"/>
                  <a:pt x="3767" y="972"/>
                </a:cubicBezTo>
                <a:cubicBezTo>
                  <a:pt x="3768" y="972"/>
                  <a:pt x="3769" y="972"/>
                  <a:pt x="3769" y="972"/>
                </a:cubicBezTo>
                <a:cubicBezTo>
                  <a:pt x="3770" y="972"/>
                  <a:pt x="3771" y="971"/>
                  <a:pt x="3772" y="971"/>
                </a:cubicBezTo>
                <a:cubicBezTo>
                  <a:pt x="3775" y="971"/>
                  <a:pt x="3777" y="971"/>
                  <a:pt x="3780" y="971"/>
                </a:cubicBezTo>
                <a:cubicBezTo>
                  <a:pt x="3781" y="971"/>
                  <a:pt x="3781" y="971"/>
                  <a:pt x="3782" y="970"/>
                </a:cubicBezTo>
                <a:cubicBezTo>
                  <a:pt x="3781" y="971"/>
                  <a:pt x="3782" y="973"/>
                  <a:pt x="3780" y="973"/>
                </a:cubicBezTo>
                <a:cubicBezTo>
                  <a:pt x="3780" y="973"/>
                  <a:pt x="3779" y="973"/>
                  <a:pt x="3778" y="973"/>
                </a:cubicBezTo>
                <a:cubicBezTo>
                  <a:pt x="3776" y="973"/>
                  <a:pt x="3774" y="973"/>
                  <a:pt x="3773" y="973"/>
                </a:cubicBezTo>
                <a:cubicBezTo>
                  <a:pt x="3768" y="974"/>
                  <a:pt x="3767" y="978"/>
                  <a:pt x="3762" y="978"/>
                </a:cubicBezTo>
                <a:cubicBezTo>
                  <a:pt x="3749" y="978"/>
                  <a:pt x="3749" y="978"/>
                  <a:pt x="3749" y="978"/>
                </a:cubicBezTo>
                <a:cubicBezTo>
                  <a:pt x="3749" y="996"/>
                  <a:pt x="3749" y="996"/>
                  <a:pt x="3749" y="996"/>
                </a:cubicBezTo>
                <a:cubicBezTo>
                  <a:pt x="3754" y="996"/>
                  <a:pt x="3754" y="996"/>
                  <a:pt x="3754" y="996"/>
                </a:cubicBezTo>
                <a:cubicBezTo>
                  <a:pt x="3756" y="996"/>
                  <a:pt x="3756" y="995"/>
                  <a:pt x="3758" y="994"/>
                </a:cubicBezTo>
                <a:cubicBezTo>
                  <a:pt x="3760" y="994"/>
                  <a:pt x="3761" y="993"/>
                  <a:pt x="3763" y="992"/>
                </a:cubicBezTo>
                <a:cubicBezTo>
                  <a:pt x="3764" y="991"/>
                  <a:pt x="3763" y="990"/>
                  <a:pt x="3764" y="989"/>
                </a:cubicBezTo>
                <a:cubicBezTo>
                  <a:pt x="3765" y="988"/>
                  <a:pt x="3766" y="987"/>
                  <a:pt x="3767" y="987"/>
                </a:cubicBezTo>
                <a:cubicBezTo>
                  <a:pt x="3768" y="986"/>
                  <a:pt x="3768" y="985"/>
                  <a:pt x="3769" y="985"/>
                </a:cubicBezTo>
                <a:cubicBezTo>
                  <a:pt x="3770" y="985"/>
                  <a:pt x="3771" y="984"/>
                  <a:pt x="3772" y="984"/>
                </a:cubicBezTo>
                <a:cubicBezTo>
                  <a:pt x="3774" y="984"/>
                  <a:pt x="3776" y="985"/>
                  <a:pt x="3777" y="984"/>
                </a:cubicBezTo>
                <a:cubicBezTo>
                  <a:pt x="3778" y="984"/>
                  <a:pt x="3778" y="982"/>
                  <a:pt x="3779" y="981"/>
                </a:cubicBezTo>
                <a:cubicBezTo>
                  <a:pt x="3779" y="981"/>
                  <a:pt x="3778" y="980"/>
                  <a:pt x="3779" y="979"/>
                </a:cubicBezTo>
                <a:cubicBezTo>
                  <a:pt x="3779" y="978"/>
                  <a:pt x="3780" y="978"/>
                  <a:pt x="3781" y="978"/>
                </a:cubicBezTo>
                <a:cubicBezTo>
                  <a:pt x="3782" y="979"/>
                  <a:pt x="3783" y="979"/>
                  <a:pt x="3783" y="980"/>
                </a:cubicBezTo>
                <a:cubicBezTo>
                  <a:pt x="3783" y="981"/>
                  <a:pt x="3783" y="982"/>
                  <a:pt x="3783" y="983"/>
                </a:cubicBezTo>
                <a:cubicBezTo>
                  <a:pt x="3784" y="984"/>
                  <a:pt x="3785" y="984"/>
                  <a:pt x="3786" y="985"/>
                </a:cubicBezTo>
                <a:cubicBezTo>
                  <a:pt x="3787" y="985"/>
                  <a:pt x="3788" y="985"/>
                  <a:pt x="3790" y="985"/>
                </a:cubicBezTo>
                <a:cubicBezTo>
                  <a:pt x="3792" y="985"/>
                  <a:pt x="3792" y="984"/>
                  <a:pt x="3794" y="983"/>
                </a:cubicBezTo>
                <a:cubicBezTo>
                  <a:pt x="3794" y="982"/>
                  <a:pt x="3794" y="981"/>
                  <a:pt x="3795" y="980"/>
                </a:cubicBezTo>
                <a:cubicBezTo>
                  <a:pt x="3797" y="978"/>
                  <a:pt x="3799" y="979"/>
                  <a:pt x="3802" y="979"/>
                </a:cubicBezTo>
                <a:cubicBezTo>
                  <a:pt x="3802" y="978"/>
                  <a:pt x="3802" y="977"/>
                  <a:pt x="3802" y="976"/>
                </a:cubicBezTo>
                <a:cubicBezTo>
                  <a:pt x="3802" y="975"/>
                  <a:pt x="3803" y="975"/>
                  <a:pt x="3803" y="974"/>
                </a:cubicBezTo>
                <a:cubicBezTo>
                  <a:pt x="3803" y="972"/>
                  <a:pt x="3802" y="972"/>
                  <a:pt x="3802" y="971"/>
                </a:cubicBezTo>
                <a:cubicBezTo>
                  <a:pt x="3802" y="970"/>
                  <a:pt x="3802" y="969"/>
                  <a:pt x="3801" y="968"/>
                </a:cubicBezTo>
                <a:cubicBezTo>
                  <a:pt x="3804" y="967"/>
                  <a:pt x="3804" y="967"/>
                  <a:pt x="3804" y="967"/>
                </a:cubicBezTo>
                <a:cubicBezTo>
                  <a:pt x="3833" y="968"/>
                  <a:pt x="3833" y="968"/>
                  <a:pt x="3833" y="968"/>
                </a:cubicBezTo>
                <a:cubicBezTo>
                  <a:pt x="3835" y="966"/>
                  <a:pt x="3836" y="964"/>
                  <a:pt x="3838" y="964"/>
                </a:cubicBezTo>
                <a:cubicBezTo>
                  <a:pt x="3840" y="963"/>
                  <a:pt x="3841" y="965"/>
                  <a:pt x="3844" y="964"/>
                </a:cubicBezTo>
                <a:cubicBezTo>
                  <a:pt x="3846" y="964"/>
                  <a:pt x="3847" y="963"/>
                  <a:pt x="3848" y="962"/>
                </a:cubicBezTo>
                <a:cubicBezTo>
                  <a:pt x="3850" y="960"/>
                  <a:pt x="3851" y="959"/>
                  <a:pt x="3851" y="956"/>
                </a:cubicBezTo>
                <a:cubicBezTo>
                  <a:pt x="3851" y="944"/>
                  <a:pt x="3851" y="944"/>
                  <a:pt x="3851" y="944"/>
                </a:cubicBezTo>
                <a:cubicBezTo>
                  <a:pt x="3851" y="943"/>
                  <a:pt x="3851" y="942"/>
                  <a:pt x="3852" y="941"/>
                </a:cubicBezTo>
                <a:cubicBezTo>
                  <a:pt x="3852" y="940"/>
                  <a:pt x="3852" y="939"/>
                  <a:pt x="3852" y="938"/>
                </a:cubicBezTo>
                <a:cubicBezTo>
                  <a:pt x="3853" y="936"/>
                  <a:pt x="3856" y="936"/>
                  <a:pt x="3856" y="933"/>
                </a:cubicBezTo>
                <a:cubicBezTo>
                  <a:pt x="3856" y="931"/>
                  <a:pt x="3856" y="931"/>
                  <a:pt x="3856" y="931"/>
                </a:cubicBezTo>
                <a:cubicBezTo>
                  <a:pt x="3856" y="929"/>
                  <a:pt x="3856" y="927"/>
                  <a:pt x="3856" y="925"/>
                </a:cubicBezTo>
                <a:cubicBezTo>
                  <a:pt x="3856" y="921"/>
                  <a:pt x="3856" y="921"/>
                  <a:pt x="3856" y="921"/>
                </a:cubicBezTo>
                <a:cubicBezTo>
                  <a:pt x="3856" y="919"/>
                  <a:pt x="3855" y="918"/>
                  <a:pt x="3856" y="917"/>
                </a:cubicBezTo>
                <a:cubicBezTo>
                  <a:pt x="3856" y="915"/>
                  <a:pt x="3858" y="916"/>
                  <a:pt x="3859" y="915"/>
                </a:cubicBezTo>
                <a:cubicBezTo>
                  <a:pt x="3860" y="914"/>
                  <a:pt x="3861" y="915"/>
                  <a:pt x="3861" y="914"/>
                </a:cubicBezTo>
                <a:cubicBezTo>
                  <a:pt x="3863" y="911"/>
                  <a:pt x="3862" y="909"/>
                  <a:pt x="3862" y="906"/>
                </a:cubicBezTo>
                <a:cubicBezTo>
                  <a:pt x="3862" y="905"/>
                  <a:pt x="3863" y="904"/>
                  <a:pt x="3863" y="903"/>
                </a:cubicBezTo>
                <a:cubicBezTo>
                  <a:pt x="3863" y="901"/>
                  <a:pt x="3864" y="900"/>
                  <a:pt x="3865" y="898"/>
                </a:cubicBezTo>
                <a:cubicBezTo>
                  <a:pt x="3865" y="897"/>
                  <a:pt x="3866" y="896"/>
                  <a:pt x="3867" y="895"/>
                </a:cubicBezTo>
                <a:cubicBezTo>
                  <a:pt x="3867" y="893"/>
                  <a:pt x="3867" y="892"/>
                  <a:pt x="3867" y="889"/>
                </a:cubicBezTo>
                <a:cubicBezTo>
                  <a:pt x="3867" y="887"/>
                  <a:pt x="3867" y="886"/>
                  <a:pt x="3867" y="884"/>
                </a:cubicBezTo>
                <a:cubicBezTo>
                  <a:pt x="3866" y="883"/>
                  <a:pt x="3865" y="883"/>
                  <a:pt x="3864" y="882"/>
                </a:cubicBezTo>
                <a:cubicBezTo>
                  <a:pt x="3864" y="881"/>
                  <a:pt x="3863" y="880"/>
                  <a:pt x="3863" y="880"/>
                </a:cubicBezTo>
                <a:cubicBezTo>
                  <a:pt x="3862" y="878"/>
                  <a:pt x="3860" y="876"/>
                  <a:pt x="3859" y="874"/>
                </a:cubicBezTo>
                <a:cubicBezTo>
                  <a:pt x="3859" y="874"/>
                  <a:pt x="3860" y="873"/>
                  <a:pt x="3859" y="872"/>
                </a:cubicBezTo>
                <a:cubicBezTo>
                  <a:pt x="3859" y="870"/>
                  <a:pt x="3857" y="869"/>
                  <a:pt x="3857" y="867"/>
                </a:cubicBezTo>
                <a:cubicBezTo>
                  <a:pt x="3857" y="866"/>
                  <a:pt x="3857" y="865"/>
                  <a:pt x="3857" y="864"/>
                </a:cubicBezTo>
                <a:cubicBezTo>
                  <a:pt x="3857" y="863"/>
                  <a:pt x="3856" y="862"/>
                  <a:pt x="3856" y="861"/>
                </a:cubicBezTo>
                <a:cubicBezTo>
                  <a:pt x="3855" y="861"/>
                  <a:pt x="3854" y="861"/>
                  <a:pt x="3853" y="861"/>
                </a:cubicBezTo>
                <a:cubicBezTo>
                  <a:pt x="3851" y="860"/>
                  <a:pt x="3849" y="860"/>
                  <a:pt x="3848" y="859"/>
                </a:cubicBezTo>
                <a:cubicBezTo>
                  <a:pt x="3848" y="855"/>
                  <a:pt x="3848" y="855"/>
                  <a:pt x="3848" y="855"/>
                </a:cubicBezTo>
                <a:cubicBezTo>
                  <a:pt x="3861" y="855"/>
                  <a:pt x="3861" y="855"/>
                  <a:pt x="3861" y="855"/>
                </a:cubicBezTo>
                <a:cubicBezTo>
                  <a:pt x="3862" y="855"/>
                  <a:pt x="3863" y="853"/>
                  <a:pt x="3864" y="853"/>
                </a:cubicBezTo>
                <a:cubicBezTo>
                  <a:pt x="3865" y="853"/>
                  <a:pt x="3865" y="853"/>
                  <a:pt x="3865" y="853"/>
                </a:cubicBezTo>
                <a:cubicBezTo>
                  <a:pt x="3867" y="853"/>
                  <a:pt x="3868" y="855"/>
                  <a:pt x="3869" y="855"/>
                </a:cubicBezTo>
                <a:cubicBezTo>
                  <a:pt x="3870" y="856"/>
                  <a:pt x="3871" y="856"/>
                  <a:pt x="3872" y="857"/>
                </a:cubicBezTo>
                <a:cubicBezTo>
                  <a:pt x="3873" y="857"/>
                  <a:pt x="3874" y="856"/>
                  <a:pt x="3874" y="857"/>
                </a:cubicBezTo>
                <a:cubicBezTo>
                  <a:pt x="3875" y="857"/>
                  <a:pt x="3875" y="859"/>
                  <a:pt x="3876" y="859"/>
                </a:cubicBezTo>
                <a:cubicBezTo>
                  <a:pt x="3878" y="860"/>
                  <a:pt x="3879" y="860"/>
                  <a:pt x="3882" y="860"/>
                </a:cubicBezTo>
                <a:cubicBezTo>
                  <a:pt x="3884" y="860"/>
                  <a:pt x="3885" y="861"/>
                  <a:pt x="3888" y="861"/>
                </a:cubicBezTo>
                <a:cubicBezTo>
                  <a:pt x="3888" y="860"/>
                  <a:pt x="3888" y="859"/>
                  <a:pt x="3888" y="858"/>
                </a:cubicBezTo>
                <a:cubicBezTo>
                  <a:pt x="3888" y="855"/>
                  <a:pt x="3888" y="853"/>
                  <a:pt x="3888" y="850"/>
                </a:cubicBezTo>
                <a:cubicBezTo>
                  <a:pt x="3902" y="850"/>
                  <a:pt x="3902" y="850"/>
                  <a:pt x="3902" y="850"/>
                </a:cubicBezTo>
                <a:cubicBezTo>
                  <a:pt x="3903" y="850"/>
                  <a:pt x="3903" y="849"/>
                  <a:pt x="3905" y="848"/>
                </a:cubicBezTo>
                <a:cubicBezTo>
                  <a:pt x="3905" y="848"/>
                  <a:pt x="3906" y="848"/>
                  <a:pt x="3907" y="848"/>
                </a:cubicBezTo>
                <a:cubicBezTo>
                  <a:pt x="3908" y="847"/>
                  <a:pt x="3909" y="848"/>
                  <a:pt x="3910" y="847"/>
                </a:cubicBezTo>
                <a:cubicBezTo>
                  <a:pt x="3910" y="846"/>
                  <a:pt x="3910" y="845"/>
                  <a:pt x="3910" y="844"/>
                </a:cubicBezTo>
                <a:cubicBezTo>
                  <a:pt x="3911" y="843"/>
                  <a:pt x="3910" y="841"/>
                  <a:pt x="3910" y="839"/>
                </a:cubicBezTo>
                <a:cubicBezTo>
                  <a:pt x="3910" y="838"/>
                  <a:pt x="3911" y="837"/>
                  <a:pt x="3911" y="836"/>
                </a:cubicBezTo>
                <a:cubicBezTo>
                  <a:pt x="3911" y="836"/>
                  <a:pt x="3912" y="835"/>
                  <a:pt x="3912" y="834"/>
                </a:cubicBezTo>
                <a:cubicBezTo>
                  <a:pt x="3913" y="833"/>
                  <a:pt x="3914" y="834"/>
                  <a:pt x="3915" y="833"/>
                </a:cubicBezTo>
                <a:cubicBezTo>
                  <a:pt x="3916" y="833"/>
                  <a:pt x="3917" y="832"/>
                  <a:pt x="3918" y="832"/>
                </a:cubicBezTo>
                <a:cubicBezTo>
                  <a:pt x="3919" y="832"/>
                  <a:pt x="3921" y="832"/>
                  <a:pt x="3923" y="832"/>
                </a:cubicBezTo>
                <a:cubicBezTo>
                  <a:pt x="3924" y="832"/>
                  <a:pt x="3924" y="830"/>
                  <a:pt x="3925" y="830"/>
                </a:cubicBezTo>
                <a:cubicBezTo>
                  <a:pt x="3928" y="829"/>
                  <a:pt x="3930" y="828"/>
                  <a:pt x="3933" y="828"/>
                </a:cubicBezTo>
                <a:cubicBezTo>
                  <a:pt x="3936" y="828"/>
                  <a:pt x="3936" y="828"/>
                  <a:pt x="3936" y="828"/>
                </a:cubicBezTo>
                <a:cubicBezTo>
                  <a:pt x="3937" y="828"/>
                  <a:pt x="3938" y="828"/>
                  <a:pt x="3938" y="827"/>
                </a:cubicBezTo>
                <a:cubicBezTo>
                  <a:pt x="3939" y="827"/>
                  <a:pt x="3940" y="827"/>
                  <a:pt x="3941" y="827"/>
                </a:cubicBezTo>
                <a:cubicBezTo>
                  <a:pt x="3942" y="826"/>
                  <a:pt x="3941" y="825"/>
                  <a:pt x="3942" y="824"/>
                </a:cubicBezTo>
                <a:cubicBezTo>
                  <a:pt x="3942" y="823"/>
                  <a:pt x="3942" y="822"/>
                  <a:pt x="3942" y="821"/>
                </a:cubicBezTo>
                <a:cubicBezTo>
                  <a:pt x="3943" y="821"/>
                  <a:pt x="3944" y="821"/>
                  <a:pt x="3945" y="820"/>
                </a:cubicBezTo>
                <a:cubicBezTo>
                  <a:pt x="3946" y="819"/>
                  <a:pt x="3946" y="818"/>
                  <a:pt x="3947" y="818"/>
                </a:cubicBezTo>
                <a:cubicBezTo>
                  <a:pt x="3948" y="817"/>
                  <a:pt x="3949" y="817"/>
                  <a:pt x="3950" y="816"/>
                </a:cubicBezTo>
                <a:cubicBezTo>
                  <a:pt x="3950" y="815"/>
                  <a:pt x="3950" y="814"/>
                  <a:pt x="3950" y="813"/>
                </a:cubicBezTo>
                <a:cubicBezTo>
                  <a:pt x="3951" y="812"/>
                  <a:pt x="3950" y="811"/>
                  <a:pt x="3950" y="810"/>
                </a:cubicBezTo>
                <a:close/>
                <a:moveTo>
                  <a:pt x="3974" y="797"/>
                </a:moveTo>
                <a:cubicBezTo>
                  <a:pt x="3974" y="797"/>
                  <a:pt x="3973" y="797"/>
                  <a:pt x="3972" y="797"/>
                </a:cubicBezTo>
                <a:cubicBezTo>
                  <a:pt x="3971" y="798"/>
                  <a:pt x="3970" y="799"/>
                  <a:pt x="3969" y="799"/>
                </a:cubicBezTo>
                <a:cubicBezTo>
                  <a:pt x="3968" y="800"/>
                  <a:pt x="3967" y="800"/>
                  <a:pt x="3967" y="801"/>
                </a:cubicBezTo>
                <a:cubicBezTo>
                  <a:pt x="3965" y="801"/>
                  <a:pt x="3965" y="802"/>
                  <a:pt x="3964" y="803"/>
                </a:cubicBezTo>
                <a:cubicBezTo>
                  <a:pt x="3963" y="804"/>
                  <a:pt x="3962" y="804"/>
                  <a:pt x="3961" y="805"/>
                </a:cubicBezTo>
                <a:cubicBezTo>
                  <a:pt x="3963" y="805"/>
                  <a:pt x="3964" y="806"/>
                  <a:pt x="3966" y="806"/>
                </a:cubicBezTo>
                <a:cubicBezTo>
                  <a:pt x="3968" y="806"/>
                  <a:pt x="3969" y="807"/>
                  <a:pt x="3970" y="806"/>
                </a:cubicBezTo>
                <a:cubicBezTo>
                  <a:pt x="3971" y="805"/>
                  <a:pt x="3971" y="804"/>
                  <a:pt x="3971" y="803"/>
                </a:cubicBezTo>
                <a:cubicBezTo>
                  <a:pt x="3973" y="801"/>
                  <a:pt x="3973" y="800"/>
                  <a:pt x="3974" y="797"/>
                </a:cubicBezTo>
                <a:close/>
                <a:moveTo>
                  <a:pt x="4038" y="727"/>
                </a:moveTo>
                <a:cubicBezTo>
                  <a:pt x="4038" y="729"/>
                  <a:pt x="4038" y="730"/>
                  <a:pt x="4037" y="731"/>
                </a:cubicBezTo>
                <a:cubicBezTo>
                  <a:pt x="4037" y="732"/>
                  <a:pt x="4035" y="732"/>
                  <a:pt x="4035" y="733"/>
                </a:cubicBezTo>
                <a:cubicBezTo>
                  <a:pt x="4035" y="734"/>
                  <a:pt x="4035" y="735"/>
                  <a:pt x="4035" y="736"/>
                </a:cubicBezTo>
                <a:cubicBezTo>
                  <a:pt x="4034" y="738"/>
                  <a:pt x="4033" y="738"/>
                  <a:pt x="4032" y="740"/>
                </a:cubicBezTo>
                <a:cubicBezTo>
                  <a:pt x="4031" y="742"/>
                  <a:pt x="4031" y="742"/>
                  <a:pt x="4031" y="742"/>
                </a:cubicBezTo>
                <a:cubicBezTo>
                  <a:pt x="4031" y="742"/>
                  <a:pt x="4032" y="743"/>
                  <a:pt x="4033" y="742"/>
                </a:cubicBezTo>
                <a:cubicBezTo>
                  <a:pt x="4034" y="742"/>
                  <a:pt x="4034" y="740"/>
                  <a:pt x="4035" y="739"/>
                </a:cubicBezTo>
                <a:cubicBezTo>
                  <a:pt x="4036" y="738"/>
                  <a:pt x="4036" y="737"/>
                  <a:pt x="4037" y="737"/>
                </a:cubicBezTo>
                <a:cubicBezTo>
                  <a:pt x="4038" y="736"/>
                  <a:pt x="4039" y="736"/>
                  <a:pt x="4040" y="735"/>
                </a:cubicBezTo>
                <a:cubicBezTo>
                  <a:pt x="4040" y="735"/>
                  <a:pt x="4040" y="733"/>
                  <a:pt x="4040" y="733"/>
                </a:cubicBezTo>
                <a:cubicBezTo>
                  <a:pt x="4041" y="732"/>
                  <a:pt x="4041" y="731"/>
                  <a:pt x="4042" y="730"/>
                </a:cubicBezTo>
                <a:cubicBezTo>
                  <a:pt x="4042" y="729"/>
                  <a:pt x="4041" y="728"/>
                  <a:pt x="4042" y="727"/>
                </a:cubicBezTo>
                <a:cubicBezTo>
                  <a:pt x="4039" y="727"/>
                  <a:pt x="4039" y="727"/>
                  <a:pt x="4039" y="727"/>
                </a:cubicBezTo>
                <a:lnTo>
                  <a:pt x="4038" y="727"/>
                </a:lnTo>
                <a:close/>
                <a:moveTo>
                  <a:pt x="4194" y="659"/>
                </a:moveTo>
                <a:cubicBezTo>
                  <a:pt x="4193" y="656"/>
                  <a:pt x="4193" y="656"/>
                  <a:pt x="4193" y="656"/>
                </a:cubicBezTo>
                <a:cubicBezTo>
                  <a:pt x="4193" y="655"/>
                  <a:pt x="4191" y="655"/>
                  <a:pt x="4190" y="655"/>
                </a:cubicBezTo>
                <a:cubicBezTo>
                  <a:pt x="4189" y="655"/>
                  <a:pt x="4188" y="655"/>
                  <a:pt x="4187" y="655"/>
                </a:cubicBezTo>
                <a:cubicBezTo>
                  <a:pt x="4186" y="656"/>
                  <a:pt x="4187" y="657"/>
                  <a:pt x="4187" y="658"/>
                </a:cubicBezTo>
                <a:cubicBezTo>
                  <a:pt x="4186" y="660"/>
                  <a:pt x="4187" y="661"/>
                  <a:pt x="4187" y="662"/>
                </a:cubicBezTo>
                <a:cubicBezTo>
                  <a:pt x="4194" y="662"/>
                  <a:pt x="4194" y="662"/>
                  <a:pt x="4194" y="662"/>
                </a:cubicBezTo>
                <a:cubicBezTo>
                  <a:pt x="4194" y="661"/>
                  <a:pt x="4195" y="660"/>
                  <a:pt x="4194" y="659"/>
                </a:cubicBezTo>
                <a:close/>
                <a:moveTo>
                  <a:pt x="4177" y="661"/>
                </a:moveTo>
                <a:cubicBezTo>
                  <a:pt x="4176" y="660"/>
                  <a:pt x="4176" y="659"/>
                  <a:pt x="4175" y="658"/>
                </a:cubicBezTo>
                <a:cubicBezTo>
                  <a:pt x="4175" y="656"/>
                  <a:pt x="4176" y="655"/>
                  <a:pt x="4175" y="652"/>
                </a:cubicBezTo>
                <a:cubicBezTo>
                  <a:pt x="4175" y="651"/>
                  <a:pt x="4174" y="651"/>
                  <a:pt x="4174" y="650"/>
                </a:cubicBezTo>
                <a:cubicBezTo>
                  <a:pt x="4173" y="648"/>
                  <a:pt x="4172" y="648"/>
                  <a:pt x="4172" y="646"/>
                </a:cubicBezTo>
                <a:cubicBezTo>
                  <a:pt x="4171" y="645"/>
                  <a:pt x="4170" y="645"/>
                  <a:pt x="4168" y="644"/>
                </a:cubicBezTo>
                <a:cubicBezTo>
                  <a:pt x="4168" y="646"/>
                  <a:pt x="4168" y="648"/>
                  <a:pt x="4168" y="650"/>
                </a:cubicBezTo>
                <a:cubicBezTo>
                  <a:pt x="4168" y="651"/>
                  <a:pt x="4170" y="652"/>
                  <a:pt x="4170" y="653"/>
                </a:cubicBezTo>
                <a:cubicBezTo>
                  <a:pt x="4170" y="655"/>
                  <a:pt x="4169" y="657"/>
                  <a:pt x="4170" y="659"/>
                </a:cubicBezTo>
                <a:cubicBezTo>
                  <a:pt x="4170" y="661"/>
                  <a:pt x="4170" y="662"/>
                  <a:pt x="4170" y="664"/>
                </a:cubicBezTo>
                <a:cubicBezTo>
                  <a:pt x="4178" y="664"/>
                  <a:pt x="4178" y="664"/>
                  <a:pt x="4178" y="664"/>
                </a:cubicBezTo>
                <a:cubicBezTo>
                  <a:pt x="4178" y="663"/>
                  <a:pt x="4177" y="662"/>
                  <a:pt x="4177" y="661"/>
                </a:cubicBezTo>
                <a:close/>
                <a:moveTo>
                  <a:pt x="4143" y="590"/>
                </a:moveTo>
                <a:cubicBezTo>
                  <a:pt x="4144" y="590"/>
                  <a:pt x="4144" y="589"/>
                  <a:pt x="4145" y="588"/>
                </a:cubicBezTo>
                <a:cubicBezTo>
                  <a:pt x="4147" y="588"/>
                  <a:pt x="4147" y="587"/>
                  <a:pt x="4148" y="586"/>
                </a:cubicBezTo>
                <a:cubicBezTo>
                  <a:pt x="4149" y="586"/>
                  <a:pt x="4150" y="586"/>
                  <a:pt x="4151" y="586"/>
                </a:cubicBezTo>
                <a:cubicBezTo>
                  <a:pt x="4152" y="584"/>
                  <a:pt x="4151" y="582"/>
                  <a:pt x="4151" y="581"/>
                </a:cubicBezTo>
                <a:cubicBezTo>
                  <a:pt x="4150" y="580"/>
                  <a:pt x="4150" y="579"/>
                  <a:pt x="4149" y="579"/>
                </a:cubicBezTo>
                <a:cubicBezTo>
                  <a:pt x="4147" y="579"/>
                  <a:pt x="4147" y="579"/>
                  <a:pt x="4147" y="579"/>
                </a:cubicBezTo>
                <a:cubicBezTo>
                  <a:pt x="4146" y="579"/>
                  <a:pt x="4145" y="580"/>
                  <a:pt x="4143" y="580"/>
                </a:cubicBezTo>
                <a:cubicBezTo>
                  <a:pt x="4142" y="580"/>
                  <a:pt x="4140" y="580"/>
                  <a:pt x="4138" y="581"/>
                </a:cubicBezTo>
                <a:cubicBezTo>
                  <a:pt x="4136" y="582"/>
                  <a:pt x="4134" y="583"/>
                  <a:pt x="4134" y="585"/>
                </a:cubicBezTo>
                <a:cubicBezTo>
                  <a:pt x="4134" y="590"/>
                  <a:pt x="4134" y="590"/>
                  <a:pt x="4134" y="590"/>
                </a:cubicBezTo>
                <a:cubicBezTo>
                  <a:pt x="4135" y="590"/>
                  <a:pt x="4136" y="590"/>
                  <a:pt x="4137" y="590"/>
                </a:cubicBezTo>
                <a:cubicBezTo>
                  <a:pt x="4139" y="590"/>
                  <a:pt x="4140" y="590"/>
                  <a:pt x="4143" y="590"/>
                </a:cubicBezTo>
                <a:close/>
                <a:moveTo>
                  <a:pt x="4444" y="499"/>
                </a:moveTo>
                <a:cubicBezTo>
                  <a:pt x="4446" y="499"/>
                  <a:pt x="4448" y="499"/>
                  <a:pt x="4450" y="499"/>
                </a:cubicBezTo>
                <a:cubicBezTo>
                  <a:pt x="4451" y="499"/>
                  <a:pt x="4452" y="499"/>
                  <a:pt x="4452" y="499"/>
                </a:cubicBezTo>
                <a:cubicBezTo>
                  <a:pt x="4453" y="499"/>
                  <a:pt x="4453" y="501"/>
                  <a:pt x="4454" y="502"/>
                </a:cubicBezTo>
                <a:cubicBezTo>
                  <a:pt x="4456" y="502"/>
                  <a:pt x="4458" y="502"/>
                  <a:pt x="4460" y="502"/>
                </a:cubicBezTo>
                <a:cubicBezTo>
                  <a:pt x="4463" y="502"/>
                  <a:pt x="4463" y="502"/>
                  <a:pt x="4463" y="502"/>
                </a:cubicBezTo>
                <a:cubicBezTo>
                  <a:pt x="4465" y="502"/>
                  <a:pt x="4466" y="501"/>
                  <a:pt x="4467" y="501"/>
                </a:cubicBezTo>
                <a:cubicBezTo>
                  <a:pt x="4470" y="501"/>
                  <a:pt x="4472" y="502"/>
                  <a:pt x="4474" y="503"/>
                </a:cubicBezTo>
                <a:cubicBezTo>
                  <a:pt x="4475" y="504"/>
                  <a:pt x="4476" y="505"/>
                  <a:pt x="4478" y="505"/>
                </a:cubicBezTo>
                <a:cubicBezTo>
                  <a:pt x="4479" y="505"/>
                  <a:pt x="4480" y="504"/>
                  <a:pt x="4482" y="504"/>
                </a:cubicBezTo>
                <a:cubicBezTo>
                  <a:pt x="4482" y="499"/>
                  <a:pt x="4482" y="499"/>
                  <a:pt x="4482" y="499"/>
                </a:cubicBezTo>
                <a:cubicBezTo>
                  <a:pt x="4481" y="499"/>
                  <a:pt x="4480" y="498"/>
                  <a:pt x="4479" y="498"/>
                </a:cubicBezTo>
                <a:cubicBezTo>
                  <a:pt x="4478" y="498"/>
                  <a:pt x="4477" y="497"/>
                  <a:pt x="4476" y="497"/>
                </a:cubicBezTo>
                <a:cubicBezTo>
                  <a:pt x="4476" y="497"/>
                  <a:pt x="4475" y="496"/>
                  <a:pt x="4474" y="496"/>
                </a:cubicBezTo>
                <a:cubicBezTo>
                  <a:pt x="4472" y="496"/>
                  <a:pt x="4470" y="495"/>
                  <a:pt x="4468" y="495"/>
                </a:cubicBezTo>
                <a:cubicBezTo>
                  <a:pt x="4466" y="495"/>
                  <a:pt x="4465" y="495"/>
                  <a:pt x="4463" y="494"/>
                </a:cubicBezTo>
                <a:cubicBezTo>
                  <a:pt x="4462" y="494"/>
                  <a:pt x="4461" y="493"/>
                  <a:pt x="4460" y="493"/>
                </a:cubicBezTo>
                <a:cubicBezTo>
                  <a:pt x="4459" y="493"/>
                  <a:pt x="4459" y="493"/>
                  <a:pt x="4458" y="493"/>
                </a:cubicBezTo>
                <a:cubicBezTo>
                  <a:pt x="4456" y="493"/>
                  <a:pt x="4455" y="492"/>
                  <a:pt x="4454" y="492"/>
                </a:cubicBezTo>
                <a:cubicBezTo>
                  <a:pt x="4450" y="492"/>
                  <a:pt x="4448" y="494"/>
                  <a:pt x="4444" y="494"/>
                </a:cubicBezTo>
                <a:cubicBezTo>
                  <a:pt x="4445" y="495"/>
                  <a:pt x="4443" y="499"/>
                  <a:pt x="4444" y="499"/>
                </a:cubicBezTo>
                <a:close/>
                <a:moveTo>
                  <a:pt x="4329" y="339"/>
                </a:moveTo>
                <a:cubicBezTo>
                  <a:pt x="4330" y="339"/>
                  <a:pt x="4331" y="339"/>
                  <a:pt x="4332" y="339"/>
                </a:cubicBezTo>
                <a:cubicBezTo>
                  <a:pt x="4334" y="339"/>
                  <a:pt x="4336" y="339"/>
                  <a:pt x="4338" y="339"/>
                </a:cubicBezTo>
                <a:cubicBezTo>
                  <a:pt x="4342" y="339"/>
                  <a:pt x="4344" y="339"/>
                  <a:pt x="4348" y="339"/>
                </a:cubicBezTo>
                <a:cubicBezTo>
                  <a:pt x="4350" y="339"/>
                  <a:pt x="4351" y="338"/>
                  <a:pt x="4353" y="337"/>
                </a:cubicBezTo>
                <a:cubicBezTo>
                  <a:pt x="4354" y="337"/>
                  <a:pt x="4355" y="336"/>
                  <a:pt x="4356" y="336"/>
                </a:cubicBezTo>
                <a:cubicBezTo>
                  <a:pt x="4358" y="335"/>
                  <a:pt x="4359" y="336"/>
                  <a:pt x="4361" y="336"/>
                </a:cubicBezTo>
                <a:cubicBezTo>
                  <a:pt x="4367" y="336"/>
                  <a:pt x="4367" y="336"/>
                  <a:pt x="4367" y="336"/>
                </a:cubicBezTo>
                <a:cubicBezTo>
                  <a:pt x="4368" y="336"/>
                  <a:pt x="4368" y="336"/>
                  <a:pt x="4369" y="336"/>
                </a:cubicBezTo>
                <a:cubicBezTo>
                  <a:pt x="4373" y="336"/>
                  <a:pt x="4373" y="336"/>
                  <a:pt x="4373" y="336"/>
                </a:cubicBezTo>
                <a:cubicBezTo>
                  <a:pt x="4374" y="336"/>
                  <a:pt x="4374" y="336"/>
                  <a:pt x="4375" y="336"/>
                </a:cubicBezTo>
                <a:cubicBezTo>
                  <a:pt x="4375" y="332"/>
                  <a:pt x="4375" y="332"/>
                  <a:pt x="4375" y="332"/>
                </a:cubicBezTo>
                <a:cubicBezTo>
                  <a:pt x="4375" y="331"/>
                  <a:pt x="4375" y="330"/>
                  <a:pt x="4374" y="329"/>
                </a:cubicBezTo>
                <a:cubicBezTo>
                  <a:pt x="4373" y="329"/>
                  <a:pt x="4372" y="328"/>
                  <a:pt x="4371" y="327"/>
                </a:cubicBezTo>
                <a:cubicBezTo>
                  <a:pt x="4369" y="326"/>
                  <a:pt x="4367" y="327"/>
                  <a:pt x="4364" y="327"/>
                </a:cubicBezTo>
                <a:cubicBezTo>
                  <a:pt x="4363" y="327"/>
                  <a:pt x="4362" y="326"/>
                  <a:pt x="4361" y="326"/>
                </a:cubicBezTo>
                <a:cubicBezTo>
                  <a:pt x="4360" y="326"/>
                  <a:pt x="4359" y="326"/>
                  <a:pt x="4358" y="326"/>
                </a:cubicBezTo>
                <a:cubicBezTo>
                  <a:pt x="4356" y="326"/>
                  <a:pt x="4356" y="325"/>
                  <a:pt x="4355" y="325"/>
                </a:cubicBezTo>
                <a:cubicBezTo>
                  <a:pt x="4354" y="324"/>
                  <a:pt x="4354" y="322"/>
                  <a:pt x="4352" y="322"/>
                </a:cubicBezTo>
                <a:cubicBezTo>
                  <a:pt x="4351" y="322"/>
                  <a:pt x="4351" y="322"/>
                  <a:pt x="4349" y="322"/>
                </a:cubicBezTo>
                <a:cubicBezTo>
                  <a:pt x="4348" y="322"/>
                  <a:pt x="4347" y="322"/>
                  <a:pt x="4347" y="322"/>
                </a:cubicBezTo>
                <a:cubicBezTo>
                  <a:pt x="4345" y="322"/>
                  <a:pt x="4345" y="323"/>
                  <a:pt x="4344" y="324"/>
                </a:cubicBezTo>
                <a:cubicBezTo>
                  <a:pt x="4343" y="324"/>
                  <a:pt x="4344" y="326"/>
                  <a:pt x="4343" y="327"/>
                </a:cubicBezTo>
                <a:cubicBezTo>
                  <a:pt x="4342" y="327"/>
                  <a:pt x="4341" y="327"/>
                  <a:pt x="4341" y="327"/>
                </a:cubicBezTo>
                <a:cubicBezTo>
                  <a:pt x="4340" y="327"/>
                  <a:pt x="4339" y="327"/>
                  <a:pt x="4337" y="327"/>
                </a:cubicBezTo>
                <a:cubicBezTo>
                  <a:pt x="4335" y="327"/>
                  <a:pt x="4334" y="326"/>
                  <a:pt x="4332" y="327"/>
                </a:cubicBezTo>
                <a:cubicBezTo>
                  <a:pt x="4331" y="327"/>
                  <a:pt x="4331" y="327"/>
                  <a:pt x="4330" y="328"/>
                </a:cubicBezTo>
                <a:cubicBezTo>
                  <a:pt x="4327" y="329"/>
                  <a:pt x="4327" y="332"/>
                  <a:pt x="4327" y="336"/>
                </a:cubicBezTo>
                <a:cubicBezTo>
                  <a:pt x="4328" y="337"/>
                  <a:pt x="4328" y="339"/>
                  <a:pt x="4329" y="339"/>
                </a:cubicBezTo>
                <a:close/>
                <a:moveTo>
                  <a:pt x="3921" y="239"/>
                </a:moveTo>
                <a:cubicBezTo>
                  <a:pt x="3922" y="239"/>
                  <a:pt x="3923" y="239"/>
                  <a:pt x="3923" y="240"/>
                </a:cubicBezTo>
                <a:cubicBezTo>
                  <a:pt x="3924" y="240"/>
                  <a:pt x="3925" y="241"/>
                  <a:pt x="3926" y="241"/>
                </a:cubicBezTo>
                <a:cubicBezTo>
                  <a:pt x="3927" y="242"/>
                  <a:pt x="3927" y="243"/>
                  <a:pt x="3927" y="244"/>
                </a:cubicBezTo>
                <a:cubicBezTo>
                  <a:pt x="3929" y="245"/>
                  <a:pt x="3930" y="245"/>
                  <a:pt x="3932" y="245"/>
                </a:cubicBezTo>
                <a:cubicBezTo>
                  <a:pt x="3933" y="245"/>
                  <a:pt x="3934" y="245"/>
                  <a:pt x="3936" y="244"/>
                </a:cubicBezTo>
                <a:cubicBezTo>
                  <a:pt x="3938" y="244"/>
                  <a:pt x="3939" y="242"/>
                  <a:pt x="3942" y="242"/>
                </a:cubicBezTo>
                <a:cubicBezTo>
                  <a:pt x="3944" y="242"/>
                  <a:pt x="3945" y="244"/>
                  <a:pt x="3947" y="245"/>
                </a:cubicBezTo>
                <a:cubicBezTo>
                  <a:pt x="3948" y="246"/>
                  <a:pt x="3948" y="247"/>
                  <a:pt x="3950" y="248"/>
                </a:cubicBezTo>
                <a:cubicBezTo>
                  <a:pt x="3950" y="248"/>
                  <a:pt x="3951" y="248"/>
                  <a:pt x="3952" y="248"/>
                </a:cubicBezTo>
                <a:cubicBezTo>
                  <a:pt x="3953" y="249"/>
                  <a:pt x="3954" y="249"/>
                  <a:pt x="3955" y="250"/>
                </a:cubicBezTo>
                <a:cubicBezTo>
                  <a:pt x="3957" y="250"/>
                  <a:pt x="3958" y="250"/>
                  <a:pt x="3960" y="250"/>
                </a:cubicBezTo>
                <a:cubicBezTo>
                  <a:pt x="3963" y="250"/>
                  <a:pt x="3963" y="250"/>
                  <a:pt x="3963" y="250"/>
                </a:cubicBezTo>
                <a:cubicBezTo>
                  <a:pt x="3963" y="250"/>
                  <a:pt x="3964" y="250"/>
                  <a:pt x="3965" y="250"/>
                </a:cubicBezTo>
                <a:cubicBezTo>
                  <a:pt x="3967" y="249"/>
                  <a:pt x="3967" y="248"/>
                  <a:pt x="3968" y="247"/>
                </a:cubicBezTo>
                <a:cubicBezTo>
                  <a:pt x="3969" y="246"/>
                  <a:pt x="3969" y="244"/>
                  <a:pt x="3970" y="244"/>
                </a:cubicBezTo>
                <a:cubicBezTo>
                  <a:pt x="3971" y="244"/>
                  <a:pt x="3972" y="244"/>
                  <a:pt x="3972" y="244"/>
                </a:cubicBezTo>
                <a:cubicBezTo>
                  <a:pt x="3974" y="244"/>
                  <a:pt x="3975" y="244"/>
                  <a:pt x="3976" y="244"/>
                </a:cubicBezTo>
                <a:cubicBezTo>
                  <a:pt x="3976" y="239"/>
                  <a:pt x="3976" y="239"/>
                  <a:pt x="3976" y="239"/>
                </a:cubicBezTo>
                <a:cubicBezTo>
                  <a:pt x="3976" y="238"/>
                  <a:pt x="3976" y="237"/>
                  <a:pt x="3976" y="236"/>
                </a:cubicBezTo>
                <a:cubicBezTo>
                  <a:pt x="3976" y="236"/>
                  <a:pt x="3976" y="236"/>
                  <a:pt x="3976" y="236"/>
                </a:cubicBezTo>
                <a:cubicBezTo>
                  <a:pt x="3973" y="236"/>
                  <a:pt x="3971" y="235"/>
                  <a:pt x="3967" y="235"/>
                </a:cubicBezTo>
                <a:cubicBezTo>
                  <a:pt x="3966" y="235"/>
                  <a:pt x="3966" y="236"/>
                  <a:pt x="3965" y="236"/>
                </a:cubicBezTo>
                <a:cubicBezTo>
                  <a:pt x="3963" y="236"/>
                  <a:pt x="3961" y="236"/>
                  <a:pt x="3959" y="236"/>
                </a:cubicBezTo>
                <a:cubicBezTo>
                  <a:pt x="3957" y="236"/>
                  <a:pt x="3957" y="236"/>
                  <a:pt x="3957" y="236"/>
                </a:cubicBezTo>
                <a:cubicBezTo>
                  <a:pt x="3956" y="236"/>
                  <a:pt x="3955" y="236"/>
                  <a:pt x="3954" y="236"/>
                </a:cubicBezTo>
                <a:cubicBezTo>
                  <a:pt x="3951" y="236"/>
                  <a:pt x="3951" y="236"/>
                  <a:pt x="3951" y="236"/>
                </a:cubicBezTo>
                <a:cubicBezTo>
                  <a:pt x="3950" y="236"/>
                  <a:pt x="3949" y="236"/>
                  <a:pt x="3948" y="236"/>
                </a:cubicBezTo>
                <a:cubicBezTo>
                  <a:pt x="3948" y="229"/>
                  <a:pt x="3948" y="229"/>
                  <a:pt x="3948" y="229"/>
                </a:cubicBezTo>
                <a:cubicBezTo>
                  <a:pt x="3945" y="229"/>
                  <a:pt x="3943" y="229"/>
                  <a:pt x="3940" y="229"/>
                </a:cubicBezTo>
                <a:cubicBezTo>
                  <a:pt x="3939" y="229"/>
                  <a:pt x="3938" y="229"/>
                  <a:pt x="3937" y="229"/>
                </a:cubicBezTo>
                <a:cubicBezTo>
                  <a:pt x="3936" y="230"/>
                  <a:pt x="3937" y="232"/>
                  <a:pt x="3936" y="232"/>
                </a:cubicBezTo>
                <a:cubicBezTo>
                  <a:pt x="3935" y="233"/>
                  <a:pt x="3934" y="232"/>
                  <a:pt x="3933" y="232"/>
                </a:cubicBezTo>
                <a:cubicBezTo>
                  <a:pt x="3931" y="232"/>
                  <a:pt x="3930" y="232"/>
                  <a:pt x="3929" y="232"/>
                </a:cubicBezTo>
                <a:cubicBezTo>
                  <a:pt x="3926" y="230"/>
                  <a:pt x="3925" y="228"/>
                  <a:pt x="3923" y="225"/>
                </a:cubicBezTo>
                <a:cubicBezTo>
                  <a:pt x="3920" y="226"/>
                  <a:pt x="3920" y="226"/>
                  <a:pt x="3920" y="226"/>
                </a:cubicBezTo>
                <a:cubicBezTo>
                  <a:pt x="3920" y="237"/>
                  <a:pt x="3920" y="237"/>
                  <a:pt x="3920" y="237"/>
                </a:cubicBezTo>
                <a:cubicBezTo>
                  <a:pt x="3921" y="238"/>
                  <a:pt x="3920" y="239"/>
                  <a:pt x="3921" y="239"/>
                </a:cubicBezTo>
                <a:close/>
                <a:moveTo>
                  <a:pt x="3842" y="281"/>
                </a:moveTo>
                <a:cubicBezTo>
                  <a:pt x="3844" y="281"/>
                  <a:pt x="3846" y="281"/>
                  <a:pt x="3848" y="282"/>
                </a:cubicBezTo>
                <a:cubicBezTo>
                  <a:pt x="3850" y="282"/>
                  <a:pt x="3851" y="282"/>
                  <a:pt x="3853" y="282"/>
                </a:cubicBezTo>
                <a:cubicBezTo>
                  <a:pt x="3856" y="282"/>
                  <a:pt x="3856" y="282"/>
                  <a:pt x="3856" y="282"/>
                </a:cubicBezTo>
                <a:cubicBezTo>
                  <a:pt x="3857" y="282"/>
                  <a:pt x="3857" y="282"/>
                  <a:pt x="3859" y="282"/>
                </a:cubicBezTo>
                <a:cubicBezTo>
                  <a:pt x="3862" y="281"/>
                  <a:pt x="3864" y="282"/>
                  <a:pt x="3867" y="282"/>
                </a:cubicBezTo>
                <a:cubicBezTo>
                  <a:pt x="3868" y="282"/>
                  <a:pt x="3869" y="281"/>
                  <a:pt x="3871" y="281"/>
                </a:cubicBezTo>
                <a:cubicBezTo>
                  <a:pt x="3872" y="281"/>
                  <a:pt x="3872" y="281"/>
                  <a:pt x="3872" y="281"/>
                </a:cubicBezTo>
                <a:cubicBezTo>
                  <a:pt x="3873" y="281"/>
                  <a:pt x="3873" y="282"/>
                  <a:pt x="3874" y="283"/>
                </a:cubicBezTo>
                <a:cubicBezTo>
                  <a:pt x="3876" y="284"/>
                  <a:pt x="3878" y="284"/>
                  <a:pt x="3880" y="285"/>
                </a:cubicBezTo>
                <a:cubicBezTo>
                  <a:pt x="3881" y="285"/>
                  <a:pt x="3882" y="285"/>
                  <a:pt x="3883" y="285"/>
                </a:cubicBezTo>
                <a:cubicBezTo>
                  <a:pt x="3888" y="285"/>
                  <a:pt x="3888" y="285"/>
                  <a:pt x="3888" y="285"/>
                </a:cubicBezTo>
                <a:cubicBezTo>
                  <a:pt x="3888" y="280"/>
                  <a:pt x="3888" y="280"/>
                  <a:pt x="3888" y="280"/>
                </a:cubicBezTo>
                <a:cubicBezTo>
                  <a:pt x="3888" y="279"/>
                  <a:pt x="3888" y="278"/>
                  <a:pt x="3887" y="278"/>
                </a:cubicBezTo>
                <a:cubicBezTo>
                  <a:pt x="3886" y="277"/>
                  <a:pt x="3885" y="277"/>
                  <a:pt x="3884" y="276"/>
                </a:cubicBezTo>
                <a:cubicBezTo>
                  <a:pt x="3883" y="276"/>
                  <a:pt x="3883" y="275"/>
                  <a:pt x="3882" y="274"/>
                </a:cubicBezTo>
                <a:cubicBezTo>
                  <a:pt x="3881" y="274"/>
                  <a:pt x="3880" y="275"/>
                  <a:pt x="3879" y="274"/>
                </a:cubicBezTo>
                <a:cubicBezTo>
                  <a:pt x="3878" y="274"/>
                  <a:pt x="3877" y="274"/>
                  <a:pt x="3876" y="274"/>
                </a:cubicBezTo>
                <a:cubicBezTo>
                  <a:pt x="3875" y="273"/>
                  <a:pt x="3875" y="273"/>
                  <a:pt x="3874" y="272"/>
                </a:cubicBezTo>
                <a:cubicBezTo>
                  <a:pt x="3873" y="271"/>
                  <a:pt x="3874" y="270"/>
                  <a:pt x="3873" y="269"/>
                </a:cubicBezTo>
                <a:cubicBezTo>
                  <a:pt x="3872" y="269"/>
                  <a:pt x="3871" y="269"/>
                  <a:pt x="3871" y="269"/>
                </a:cubicBezTo>
                <a:cubicBezTo>
                  <a:pt x="3868" y="269"/>
                  <a:pt x="3868" y="269"/>
                  <a:pt x="3868" y="269"/>
                </a:cubicBezTo>
                <a:cubicBezTo>
                  <a:pt x="3865" y="269"/>
                  <a:pt x="3863" y="268"/>
                  <a:pt x="3860" y="270"/>
                </a:cubicBezTo>
                <a:cubicBezTo>
                  <a:pt x="3859" y="270"/>
                  <a:pt x="3858" y="271"/>
                  <a:pt x="3857" y="272"/>
                </a:cubicBezTo>
                <a:cubicBezTo>
                  <a:pt x="3857" y="272"/>
                  <a:pt x="3857" y="274"/>
                  <a:pt x="3856" y="274"/>
                </a:cubicBezTo>
                <a:cubicBezTo>
                  <a:pt x="3855" y="275"/>
                  <a:pt x="3854" y="274"/>
                  <a:pt x="3853" y="274"/>
                </a:cubicBezTo>
                <a:cubicBezTo>
                  <a:pt x="3849" y="275"/>
                  <a:pt x="3848" y="278"/>
                  <a:pt x="3845" y="280"/>
                </a:cubicBezTo>
                <a:lnTo>
                  <a:pt x="3842" y="281"/>
                </a:lnTo>
                <a:close/>
                <a:moveTo>
                  <a:pt x="3856" y="265"/>
                </a:moveTo>
                <a:cubicBezTo>
                  <a:pt x="3857" y="265"/>
                  <a:pt x="3857" y="264"/>
                  <a:pt x="3858" y="263"/>
                </a:cubicBezTo>
                <a:cubicBezTo>
                  <a:pt x="3859" y="263"/>
                  <a:pt x="3858" y="261"/>
                  <a:pt x="3859" y="261"/>
                </a:cubicBezTo>
                <a:cubicBezTo>
                  <a:pt x="3858" y="260"/>
                  <a:pt x="3857" y="259"/>
                  <a:pt x="3856" y="259"/>
                </a:cubicBezTo>
                <a:cubicBezTo>
                  <a:pt x="3855" y="259"/>
                  <a:pt x="3854" y="259"/>
                  <a:pt x="3854" y="259"/>
                </a:cubicBezTo>
                <a:cubicBezTo>
                  <a:pt x="3851" y="259"/>
                  <a:pt x="3850" y="257"/>
                  <a:pt x="3848" y="257"/>
                </a:cubicBezTo>
                <a:cubicBezTo>
                  <a:pt x="3843" y="257"/>
                  <a:pt x="3843" y="257"/>
                  <a:pt x="3843" y="257"/>
                </a:cubicBezTo>
                <a:cubicBezTo>
                  <a:pt x="3843" y="259"/>
                  <a:pt x="3842" y="259"/>
                  <a:pt x="3842" y="261"/>
                </a:cubicBezTo>
                <a:cubicBezTo>
                  <a:pt x="3842" y="262"/>
                  <a:pt x="3843" y="262"/>
                  <a:pt x="3844" y="263"/>
                </a:cubicBezTo>
                <a:cubicBezTo>
                  <a:pt x="3845" y="264"/>
                  <a:pt x="3846" y="264"/>
                  <a:pt x="3847" y="264"/>
                </a:cubicBezTo>
                <a:cubicBezTo>
                  <a:pt x="3849" y="265"/>
                  <a:pt x="3850" y="265"/>
                  <a:pt x="3852" y="265"/>
                </a:cubicBezTo>
                <a:cubicBezTo>
                  <a:pt x="3854" y="265"/>
                  <a:pt x="3854" y="265"/>
                  <a:pt x="3856" y="265"/>
                </a:cubicBezTo>
                <a:close/>
                <a:moveTo>
                  <a:pt x="3807" y="235"/>
                </a:moveTo>
                <a:cubicBezTo>
                  <a:pt x="3807" y="236"/>
                  <a:pt x="3808" y="237"/>
                  <a:pt x="3809" y="238"/>
                </a:cubicBezTo>
                <a:cubicBezTo>
                  <a:pt x="3809" y="239"/>
                  <a:pt x="3809" y="240"/>
                  <a:pt x="3810" y="240"/>
                </a:cubicBezTo>
                <a:cubicBezTo>
                  <a:pt x="3810" y="241"/>
                  <a:pt x="3812" y="241"/>
                  <a:pt x="3812" y="241"/>
                </a:cubicBezTo>
                <a:cubicBezTo>
                  <a:pt x="3813" y="242"/>
                  <a:pt x="3814" y="243"/>
                  <a:pt x="3815" y="243"/>
                </a:cubicBezTo>
                <a:cubicBezTo>
                  <a:pt x="3816" y="243"/>
                  <a:pt x="3817" y="243"/>
                  <a:pt x="3818" y="244"/>
                </a:cubicBezTo>
                <a:cubicBezTo>
                  <a:pt x="3819" y="244"/>
                  <a:pt x="3820" y="245"/>
                  <a:pt x="3821" y="246"/>
                </a:cubicBezTo>
                <a:cubicBezTo>
                  <a:pt x="3821" y="247"/>
                  <a:pt x="3822" y="248"/>
                  <a:pt x="3822" y="249"/>
                </a:cubicBezTo>
                <a:cubicBezTo>
                  <a:pt x="3823" y="250"/>
                  <a:pt x="3823" y="251"/>
                  <a:pt x="3824" y="251"/>
                </a:cubicBezTo>
                <a:cubicBezTo>
                  <a:pt x="3825" y="253"/>
                  <a:pt x="3826" y="252"/>
                  <a:pt x="3828" y="252"/>
                </a:cubicBezTo>
                <a:cubicBezTo>
                  <a:pt x="3831" y="252"/>
                  <a:pt x="3832" y="252"/>
                  <a:pt x="3835" y="251"/>
                </a:cubicBezTo>
                <a:cubicBezTo>
                  <a:pt x="3835" y="250"/>
                  <a:pt x="3835" y="249"/>
                  <a:pt x="3835" y="248"/>
                </a:cubicBezTo>
                <a:cubicBezTo>
                  <a:pt x="3835" y="247"/>
                  <a:pt x="3835" y="246"/>
                  <a:pt x="3835" y="245"/>
                </a:cubicBezTo>
                <a:cubicBezTo>
                  <a:pt x="3835" y="244"/>
                  <a:pt x="3837" y="243"/>
                  <a:pt x="3837" y="242"/>
                </a:cubicBezTo>
                <a:cubicBezTo>
                  <a:pt x="3840" y="244"/>
                  <a:pt x="3842" y="246"/>
                  <a:pt x="3845" y="246"/>
                </a:cubicBezTo>
                <a:cubicBezTo>
                  <a:pt x="3848" y="246"/>
                  <a:pt x="3850" y="245"/>
                  <a:pt x="3853" y="245"/>
                </a:cubicBezTo>
                <a:cubicBezTo>
                  <a:pt x="3855" y="245"/>
                  <a:pt x="3857" y="245"/>
                  <a:pt x="3859" y="244"/>
                </a:cubicBezTo>
                <a:cubicBezTo>
                  <a:pt x="3860" y="244"/>
                  <a:pt x="3859" y="242"/>
                  <a:pt x="3859" y="242"/>
                </a:cubicBezTo>
                <a:cubicBezTo>
                  <a:pt x="3860" y="241"/>
                  <a:pt x="3861" y="242"/>
                  <a:pt x="3862" y="242"/>
                </a:cubicBezTo>
                <a:cubicBezTo>
                  <a:pt x="3863" y="242"/>
                  <a:pt x="3864" y="241"/>
                  <a:pt x="3865" y="242"/>
                </a:cubicBezTo>
                <a:cubicBezTo>
                  <a:pt x="3866" y="242"/>
                  <a:pt x="3865" y="244"/>
                  <a:pt x="3867" y="244"/>
                </a:cubicBezTo>
                <a:cubicBezTo>
                  <a:pt x="3867" y="244"/>
                  <a:pt x="3868" y="245"/>
                  <a:pt x="3869" y="245"/>
                </a:cubicBezTo>
                <a:cubicBezTo>
                  <a:pt x="3872" y="245"/>
                  <a:pt x="3873" y="243"/>
                  <a:pt x="3874" y="242"/>
                </a:cubicBezTo>
                <a:cubicBezTo>
                  <a:pt x="3875" y="241"/>
                  <a:pt x="3875" y="240"/>
                  <a:pt x="3876" y="239"/>
                </a:cubicBezTo>
                <a:cubicBezTo>
                  <a:pt x="3878" y="238"/>
                  <a:pt x="3879" y="238"/>
                  <a:pt x="3880" y="238"/>
                </a:cubicBezTo>
                <a:cubicBezTo>
                  <a:pt x="3882" y="238"/>
                  <a:pt x="3882" y="238"/>
                  <a:pt x="3882" y="238"/>
                </a:cubicBezTo>
                <a:cubicBezTo>
                  <a:pt x="3883" y="239"/>
                  <a:pt x="3883" y="240"/>
                  <a:pt x="3884" y="240"/>
                </a:cubicBezTo>
                <a:cubicBezTo>
                  <a:pt x="3885" y="241"/>
                  <a:pt x="3886" y="241"/>
                  <a:pt x="3887" y="241"/>
                </a:cubicBezTo>
                <a:cubicBezTo>
                  <a:pt x="3888" y="241"/>
                  <a:pt x="3888" y="242"/>
                  <a:pt x="3890" y="242"/>
                </a:cubicBezTo>
                <a:cubicBezTo>
                  <a:pt x="3900" y="242"/>
                  <a:pt x="3900" y="242"/>
                  <a:pt x="3900" y="242"/>
                </a:cubicBezTo>
                <a:cubicBezTo>
                  <a:pt x="3900" y="239"/>
                  <a:pt x="3899" y="237"/>
                  <a:pt x="3900" y="235"/>
                </a:cubicBezTo>
                <a:cubicBezTo>
                  <a:pt x="3900" y="233"/>
                  <a:pt x="3901" y="233"/>
                  <a:pt x="3901" y="232"/>
                </a:cubicBezTo>
                <a:cubicBezTo>
                  <a:pt x="3902" y="231"/>
                  <a:pt x="3903" y="230"/>
                  <a:pt x="3904" y="229"/>
                </a:cubicBezTo>
                <a:cubicBezTo>
                  <a:pt x="3904" y="228"/>
                  <a:pt x="3905" y="228"/>
                  <a:pt x="3906" y="227"/>
                </a:cubicBezTo>
                <a:cubicBezTo>
                  <a:pt x="3906" y="226"/>
                  <a:pt x="3906" y="225"/>
                  <a:pt x="3906" y="224"/>
                </a:cubicBezTo>
                <a:cubicBezTo>
                  <a:pt x="3905" y="224"/>
                  <a:pt x="3904" y="224"/>
                  <a:pt x="3903" y="223"/>
                </a:cubicBezTo>
                <a:cubicBezTo>
                  <a:pt x="3902" y="223"/>
                  <a:pt x="3901" y="224"/>
                  <a:pt x="3901" y="223"/>
                </a:cubicBezTo>
                <a:cubicBezTo>
                  <a:pt x="3900" y="223"/>
                  <a:pt x="3900" y="221"/>
                  <a:pt x="3899" y="221"/>
                </a:cubicBezTo>
                <a:cubicBezTo>
                  <a:pt x="3898" y="220"/>
                  <a:pt x="3897" y="221"/>
                  <a:pt x="3897" y="221"/>
                </a:cubicBezTo>
                <a:cubicBezTo>
                  <a:pt x="3894" y="220"/>
                  <a:pt x="3892" y="221"/>
                  <a:pt x="3889" y="221"/>
                </a:cubicBezTo>
                <a:cubicBezTo>
                  <a:pt x="3887" y="221"/>
                  <a:pt x="3886" y="220"/>
                  <a:pt x="3885" y="220"/>
                </a:cubicBezTo>
                <a:cubicBezTo>
                  <a:pt x="3884" y="220"/>
                  <a:pt x="3884" y="220"/>
                  <a:pt x="3884" y="220"/>
                </a:cubicBezTo>
                <a:cubicBezTo>
                  <a:pt x="3883" y="220"/>
                  <a:pt x="3882" y="221"/>
                  <a:pt x="3881" y="221"/>
                </a:cubicBezTo>
                <a:cubicBezTo>
                  <a:pt x="3880" y="222"/>
                  <a:pt x="3881" y="223"/>
                  <a:pt x="3880" y="224"/>
                </a:cubicBezTo>
                <a:cubicBezTo>
                  <a:pt x="3880" y="225"/>
                  <a:pt x="3878" y="225"/>
                  <a:pt x="3878" y="227"/>
                </a:cubicBezTo>
                <a:cubicBezTo>
                  <a:pt x="3878" y="227"/>
                  <a:pt x="3877" y="228"/>
                  <a:pt x="3877" y="229"/>
                </a:cubicBezTo>
                <a:cubicBezTo>
                  <a:pt x="3877" y="231"/>
                  <a:pt x="3877" y="233"/>
                  <a:pt x="3877" y="235"/>
                </a:cubicBezTo>
                <a:cubicBezTo>
                  <a:pt x="3875" y="235"/>
                  <a:pt x="3874" y="235"/>
                  <a:pt x="3872" y="235"/>
                </a:cubicBezTo>
                <a:cubicBezTo>
                  <a:pt x="3871" y="235"/>
                  <a:pt x="3870" y="235"/>
                  <a:pt x="3869" y="235"/>
                </a:cubicBezTo>
                <a:cubicBezTo>
                  <a:pt x="3869" y="227"/>
                  <a:pt x="3869" y="227"/>
                  <a:pt x="3869" y="227"/>
                </a:cubicBezTo>
                <a:cubicBezTo>
                  <a:pt x="3869" y="226"/>
                  <a:pt x="3871" y="226"/>
                  <a:pt x="3871" y="225"/>
                </a:cubicBezTo>
                <a:cubicBezTo>
                  <a:pt x="3872" y="223"/>
                  <a:pt x="3874" y="222"/>
                  <a:pt x="3874" y="219"/>
                </a:cubicBezTo>
                <a:cubicBezTo>
                  <a:pt x="3874" y="218"/>
                  <a:pt x="3873" y="218"/>
                  <a:pt x="3873" y="217"/>
                </a:cubicBezTo>
                <a:cubicBezTo>
                  <a:pt x="3871" y="217"/>
                  <a:pt x="3869" y="217"/>
                  <a:pt x="3867" y="217"/>
                </a:cubicBezTo>
                <a:cubicBezTo>
                  <a:pt x="3866" y="217"/>
                  <a:pt x="3866" y="216"/>
                  <a:pt x="3865" y="216"/>
                </a:cubicBezTo>
                <a:cubicBezTo>
                  <a:pt x="3863" y="216"/>
                  <a:pt x="3861" y="216"/>
                  <a:pt x="3859" y="216"/>
                </a:cubicBezTo>
                <a:cubicBezTo>
                  <a:pt x="3858" y="216"/>
                  <a:pt x="3858" y="217"/>
                  <a:pt x="3857" y="217"/>
                </a:cubicBezTo>
                <a:cubicBezTo>
                  <a:pt x="3857" y="224"/>
                  <a:pt x="3857" y="224"/>
                  <a:pt x="3857" y="224"/>
                </a:cubicBezTo>
                <a:cubicBezTo>
                  <a:pt x="3855" y="224"/>
                  <a:pt x="3854" y="223"/>
                  <a:pt x="3852" y="223"/>
                </a:cubicBezTo>
                <a:cubicBezTo>
                  <a:pt x="3850" y="223"/>
                  <a:pt x="3848" y="224"/>
                  <a:pt x="3846" y="223"/>
                </a:cubicBezTo>
                <a:cubicBezTo>
                  <a:pt x="3846" y="223"/>
                  <a:pt x="3845" y="224"/>
                  <a:pt x="3844" y="223"/>
                </a:cubicBezTo>
                <a:cubicBezTo>
                  <a:pt x="3843" y="223"/>
                  <a:pt x="3843" y="221"/>
                  <a:pt x="3842" y="221"/>
                </a:cubicBezTo>
                <a:cubicBezTo>
                  <a:pt x="3841" y="220"/>
                  <a:pt x="3841" y="219"/>
                  <a:pt x="3840" y="218"/>
                </a:cubicBezTo>
                <a:cubicBezTo>
                  <a:pt x="3839" y="217"/>
                  <a:pt x="3838" y="218"/>
                  <a:pt x="3837" y="217"/>
                </a:cubicBezTo>
                <a:cubicBezTo>
                  <a:pt x="3837" y="216"/>
                  <a:pt x="3838" y="215"/>
                  <a:pt x="3837" y="214"/>
                </a:cubicBezTo>
                <a:cubicBezTo>
                  <a:pt x="3836" y="213"/>
                  <a:pt x="3835" y="214"/>
                  <a:pt x="3833" y="214"/>
                </a:cubicBezTo>
                <a:cubicBezTo>
                  <a:pt x="3829" y="214"/>
                  <a:pt x="3829" y="214"/>
                  <a:pt x="3829" y="214"/>
                </a:cubicBezTo>
                <a:cubicBezTo>
                  <a:pt x="3828" y="214"/>
                  <a:pt x="3828" y="215"/>
                  <a:pt x="3827" y="215"/>
                </a:cubicBezTo>
                <a:cubicBezTo>
                  <a:pt x="3822" y="215"/>
                  <a:pt x="3819" y="215"/>
                  <a:pt x="3814" y="215"/>
                </a:cubicBezTo>
                <a:cubicBezTo>
                  <a:pt x="3814" y="217"/>
                  <a:pt x="3815" y="219"/>
                  <a:pt x="3814" y="221"/>
                </a:cubicBezTo>
                <a:cubicBezTo>
                  <a:pt x="3814" y="223"/>
                  <a:pt x="3813" y="224"/>
                  <a:pt x="3812" y="226"/>
                </a:cubicBezTo>
                <a:cubicBezTo>
                  <a:pt x="3811" y="227"/>
                  <a:pt x="3811" y="228"/>
                  <a:pt x="3811" y="229"/>
                </a:cubicBezTo>
                <a:cubicBezTo>
                  <a:pt x="3811" y="230"/>
                  <a:pt x="3809" y="231"/>
                  <a:pt x="3809" y="232"/>
                </a:cubicBezTo>
                <a:cubicBezTo>
                  <a:pt x="3809" y="233"/>
                  <a:pt x="3809" y="234"/>
                  <a:pt x="3809" y="235"/>
                </a:cubicBezTo>
                <a:cubicBezTo>
                  <a:pt x="3809" y="235"/>
                  <a:pt x="3809" y="236"/>
                  <a:pt x="3809" y="237"/>
                </a:cubicBezTo>
                <a:lnTo>
                  <a:pt x="3807" y="235"/>
                </a:lnTo>
                <a:close/>
                <a:moveTo>
                  <a:pt x="3793" y="230"/>
                </a:moveTo>
                <a:cubicBezTo>
                  <a:pt x="3793" y="229"/>
                  <a:pt x="3792" y="228"/>
                  <a:pt x="3792" y="227"/>
                </a:cubicBezTo>
                <a:cubicBezTo>
                  <a:pt x="3792" y="225"/>
                  <a:pt x="3793" y="224"/>
                  <a:pt x="3793" y="222"/>
                </a:cubicBezTo>
                <a:cubicBezTo>
                  <a:pt x="3792" y="222"/>
                  <a:pt x="3791" y="222"/>
                  <a:pt x="3790" y="222"/>
                </a:cubicBezTo>
                <a:cubicBezTo>
                  <a:pt x="3788" y="222"/>
                  <a:pt x="3788" y="221"/>
                  <a:pt x="3787" y="221"/>
                </a:cubicBezTo>
                <a:cubicBezTo>
                  <a:pt x="3786" y="221"/>
                  <a:pt x="3785" y="222"/>
                  <a:pt x="3784" y="223"/>
                </a:cubicBezTo>
                <a:cubicBezTo>
                  <a:pt x="3784" y="224"/>
                  <a:pt x="3784" y="225"/>
                  <a:pt x="3784" y="226"/>
                </a:cubicBezTo>
                <a:cubicBezTo>
                  <a:pt x="3784" y="227"/>
                  <a:pt x="3784" y="228"/>
                  <a:pt x="3784" y="229"/>
                </a:cubicBezTo>
                <a:cubicBezTo>
                  <a:pt x="3785" y="230"/>
                  <a:pt x="3786" y="230"/>
                  <a:pt x="3787" y="231"/>
                </a:cubicBezTo>
                <a:cubicBezTo>
                  <a:pt x="3788" y="231"/>
                  <a:pt x="3788" y="233"/>
                  <a:pt x="3790" y="233"/>
                </a:cubicBezTo>
                <a:cubicBezTo>
                  <a:pt x="3791" y="233"/>
                  <a:pt x="3792" y="231"/>
                  <a:pt x="3793" y="230"/>
                </a:cubicBezTo>
                <a:close/>
                <a:moveTo>
                  <a:pt x="3786" y="258"/>
                </a:moveTo>
                <a:cubicBezTo>
                  <a:pt x="3786" y="259"/>
                  <a:pt x="3786" y="260"/>
                  <a:pt x="3786" y="261"/>
                </a:cubicBezTo>
                <a:cubicBezTo>
                  <a:pt x="3787" y="263"/>
                  <a:pt x="3789" y="264"/>
                  <a:pt x="3790" y="266"/>
                </a:cubicBezTo>
                <a:cubicBezTo>
                  <a:pt x="3790" y="267"/>
                  <a:pt x="3791" y="267"/>
                  <a:pt x="3791" y="268"/>
                </a:cubicBezTo>
                <a:cubicBezTo>
                  <a:pt x="3791" y="270"/>
                  <a:pt x="3791" y="271"/>
                  <a:pt x="3791" y="273"/>
                </a:cubicBezTo>
                <a:cubicBezTo>
                  <a:pt x="3803" y="273"/>
                  <a:pt x="3803" y="273"/>
                  <a:pt x="3803" y="273"/>
                </a:cubicBezTo>
                <a:cubicBezTo>
                  <a:pt x="3802" y="273"/>
                  <a:pt x="3802" y="271"/>
                  <a:pt x="3801" y="270"/>
                </a:cubicBezTo>
                <a:cubicBezTo>
                  <a:pt x="3800" y="270"/>
                  <a:pt x="3799" y="270"/>
                  <a:pt x="3798" y="270"/>
                </a:cubicBezTo>
                <a:cubicBezTo>
                  <a:pt x="3797" y="269"/>
                  <a:pt x="3796" y="269"/>
                  <a:pt x="3795" y="268"/>
                </a:cubicBezTo>
                <a:cubicBezTo>
                  <a:pt x="3794" y="267"/>
                  <a:pt x="3793" y="265"/>
                  <a:pt x="3792" y="263"/>
                </a:cubicBezTo>
                <a:cubicBezTo>
                  <a:pt x="3791" y="261"/>
                  <a:pt x="3791" y="261"/>
                  <a:pt x="3791" y="261"/>
                </a:cubicBezTo>
                <a:cubicBezTo>
                  <a:pt x="3790" y="259"/>
                  <a:pt x="3790" y="259"/>
                  <a:pt x="3789" y="258"/>
                </a:cubicBezTo>
                <a:lnTo>
                  <a:pt x="3786" y="258"/>
                </a:lnTo>
                <a:close/>
                <a:moveTo>
                  <a:pt x="3438" y="162"/>
                </a:moveTo>
                <a:cubicBezTo>
                  <a:pt x="3438" y="161"/>
                  <a:pt x="3436" y="161"/>
                  <a:pt x="3436" y="160"/>
                </a:cubicBezTo>
                <a:cubicBezTo>
                  <a:pt x="3435" y="159"/>
                  <a:pt x="3436" y="158"/>
                  <a:pt x="3436" y="157"/>
                </a:cubicBezTo>
                <a:cubicBezTo>
                  <a:pt x="3435" y="157"/>
                  <a:pt x="3434" y="157"/>
                  <a:pt x="3433" y="157"/>
                </a:cubicBezTo>
                <a:cubicBezTo>
                  <a:pt x="3432" y="157"/>
                  <a:pt x="3431" y="156"/>
                  <a:pt x="3430" y="156"/>
                </a:cubicBezTo>
                <a:cubicBezTo>
                  <a:pt x="3427" y="156"/>
                  <a:pt x="3427" y="156"/>
                  <a:pt x="3427" y="156"/>
                </a:cubicBezTo>
                <a:cubicBezTo>
                  <a:pt x="3426" y="156"/>
                  <a:pt x="3426" y="155"/>
                  <a:pt x="3425" y="155"/>
                </a:cubicBezTo>
                <a:cubicBezTo>
                  <a:pt x="3423" y="155"/>
                  <a:pt x="3423" y="155"/>
                  <a:pt x="3421" y="155"/>
                </a:cubicBezTo>
                <a:cubicBezTo>
                  <a:pt x="3419" y="155"/>
                  <a:pt x="3419" y="155"/>
                  <a:pt x="3419" y="155"/>
                </a:cubicBezTo>
                <a:cubicBezTo>
                  <a:pt x="3418" y="155"/>
                  <a:pt x="3417" y="156"/>
                  <a:pt x="3416" y="157"/>
                </a:cubicBezTo>
                <a:cubicBezTo>
                  <a:pt x="3417" y="159"/>
                  <a:pt x="3417" y="159"/>
                  <a:pt x="3417" y="159"/>
                </a:cubicBezTo>
                <a:cubicBezTo>
                  <a:pt x="3418" y="160"/>
                  <a:pt x="3419" y="160"/>
                  <a:pt x="3419" y="160"/>
                </a:cubicBezTo>
                <a:cubicBezTo>
                  <a:pt x="3420" y="160"/>
                  <a:pt x="3421" y="160"/>
                  <a:pt x="3422" y="160"/>
                </a:cubicBezTo>
                <a:cubicBezTo>
                  <a:pt x="3423" y="161"/>
                  <a:pt x="3424" y="161"/>
                  <a:pt x="3425" y="162"/>
                </a:cubicBezTo>
                <a:cubicBezTo>
                  <a:pt x="3426" y="163"/>
                  <a:pt x="3425" y="164"/>
                  <a:pt x="3427" y="165"/>
                </a:cubicBezTo>
                <a:cubicBezTo>
                  <a:pt x="3429" y="166"/>
                  <a:pt x="3430" y="165"/>
                  <a:pt x="3433" y="165"/>
                </a:cubicBezTo>
                <a:cubicBezTo>
                  <a:pt x="3436" y="165"/>
                  <a:pt x="3436" y="165"/>
                  <a:pt x="3436" y="165"/>
                </a:cubicBezTo>
                <a:cubicBezTo>
                  <a:pt x="3437" y="165"/>
                  <a:pt x="3437" y="165"/>
                  <a:pt x="3438" y="165"/>
                </a:cubicBezTo>
                <a:cubicBezTo>
                  <a:pt x="3438" y="164"/>
                  <a:pt x="3439" y="163"/>
                  <a:pt x="3438" y="162"/>
                </a:cubicBezTo>
                <a:close/>
                <a:moveTo>
                  <a:pt x="3286" y="193"/>
                </a:moveTo>
                <a:cubicBezTo>
                  <a:pt x="3287" y="192"/>
                  <a:pt x="3288" y="191"/>
                  <a:pt x="3289" y="191"/>
                </a:cubicBezTo>
                <a:cubicBezTo>
                  <a:pt x="3291" y="191"/>
                  <a:pt x="3292" y="192"/>
                  <a:pt x="3294" y="192"/>
                </a:cubicBezTo>
                <a:cubicBezTo>
                  <a:pt x="3295" y="192"/>
                  <a:pt x="3296" y="193"/>
                  <a:pt x="3297" y="193"/>
                </a:cubicBezTo>
                <a:cubicBezTo>
                  <a:pt x="3299" y="193"/>
                  <a:pt x="3299" y="193"/>
                  <a:pt x="3299" y="193"/>
                </a:cubicBezTo>
                <a:cubicBezTo>
                  <a:pt x="3300" y="193"/>
                  <a:pt x="3300" y="193"/>
                  <a:pt x="3300" y="193"/>
                </a:cubicBezTo>
                <a:cubicBezTo>
                  <a:pt x="3300" y="191"/>
                  <a:pt x="3300" y="190"/>
                  <a:pt x="3299" y="188"/>
                </a:cubicBezTo>
                <a:cubicBezTo>
                  <a:pt x="3299" y="187"/>
                  <a:pt x="3300" y="186"/>
                  <a:pt x="3299" y="186"/>
                </a:cubicBezTo>
                <a:cubicBezTo>
                  <a:pt x="3298" y="184"/>
                  <a:pt x="3297" y="184"/>
                  <a:pt x="3295" y="184"/>
                </a:cubicBezTo>
                <a:cubicBezTo>
                  <a:pt x="3294" y="184"/>
                  <a:pt x="3294" y="184"/>
                  <a:pt x="3294" y="184"/>
                </a:cubicBezTo>
                <a:cubicBezTo>
                  <a:pt x="3293" y="184"/>
                  <a:pt x="3293" y="186"/>
                  <a:pt x="3292" y="187"/>
                </a:cubicBezTo>
                <a:cubicBezTo>
                  <a:pt x="3290" y="188"/>
                  <a:pt x="3289" y="189"/>
                  <a:pt x="3286" y="189"/>
                </a:cubicBezTo>
                <a:lnTo>
                  <a:pt x="3286" y="193"/>
                </a:lnTo>
                <a:close/>
                <a:moveTo>
                  <a:pt x="3343" y="169"/>
                </a:moveTo>
                <a:cubicBezTo>
                  <a:pt x="3346" y="169"/>
                  <a:pt x="3347" y="167"/>
                  <a:pt x="3350" y="165"/>
                </a:cubicBezTo>
                <a:cubicBezTo>
                  <a:pt x="3351" y="164"/>
                  <a:pt x="3351" y="164"/>
                  <a:pt x="3352" y="163"/>
                </a:cubicBezTo>
                <a:cubicBezTo>
                  <a:pt x="3353" y="162"/>
                  <a:pt x="3353" y="161"/>
                  <a:pt x="3355" y="160"/>
                </a:cubicBezTo>
                <a:cubicBezTo>
                  <a:pt x="3356" y="160"/>
                  <a:pt x="3357" y="160"/>
                  <a:pt x="3357" y="159"/>
                </a:cubicBezTo>
                <a:cubicBezTo>
                  <a:pt x="3359" y="159"/>
                  <a:pt x="3359" y="159"/>
                  <a:pt x="3361" y="159"/>
                </a:cubicBezTo>
                <a:cubicBezTo>
                  <a:pt x="3362" y="159"/>
                  <a:pt x="3362" y="160"/>
                  <a:pt x="3363" y="160"/>
                </a:cubicBezTo>
                <a:cubicBezTo>
                  <a:pt x="3377" y="160"/>
                  <a:pt x="3377" y="160"/>
                  <a:pt x="3377" y="160"/>
                </a:cubicBezTo>
                <a:cubicBezTo>
                  <a:pt x="3379" y="160"/>
                  <a:pt x="3379" y="159"/>
                  <a:pt x="3380" y="158"/>
                </a:cubicBezTo>
                <a:cubicBezTo>
                  <a:pt x="3381" y="158"/>
                  <a:pt x="3382" y="157"/>
                  <a:pt x="3383" y="157"/>
                </a:cubicBezTo>
                <a:cubicBezTo>
                  <a:pt x="3384" y="157"/>
                  <a:pt x="3384" y="157"/>
                  <a:pt x="3385" y="157"/>
                </a:cubicBezTo>
                <a:cubicBezTo>
                  <a:pt x="3387" y="157"/>
                  <a:pt x="3389" y="157"/>
                  <a:pt x="3391" y="157"/>
                </a:cubicBezTo>
                <a:cubicBezTo>
                  <a:pt x="3392" y="157"/>
                  <a:pt x="3392" y="157"/>
                  <a:pt x="3393" y="157"/>
                </a:cubicBezTo>
                <a:cubicBezTo>
                  <a:pt x="3395" y="157"/>
                  <a:pt x="3396" y="155"/>
                  <a:pt x="3397" y="155"/>
                </a:cubicBezTo>
                <a:cubicBezTo>
                  <a:pt x="3400" y="155"/>
                  <a:pt x="3401" y="156"/>
                  <a:pt x="3404" y="156"/>
                </a:cubicBezTo>
                <a:cubicBezTo>
                  <a:pt x="3406" y="156"/>
                  <a:pt x="3408" y="155"/>
                  <a:pt x="3409" y="154"/>
                </a:cubicBezTo>
                <a:cubicBezTo>
                  <a:pt x="3410" y="154"/>
                  <a:pt x="3410" y="153"/>
                  <a:pt x="3410" y="152"/>
                </a:cubicBezTo>
                <a:cubicBezTo>
                  <a:pt x="3411" y="151"/>
                  <a:pt x="3411" y="150"/>
                  <a:pt x="3411" y="149"/>
                </a:cubicBezTo>
                <a:cubicBezTo>
                  <a:pt x="3411" y="148"/>
                  <a:pt x="3410" y="148"/>
                  <a:pt x="3410" y="146"/>
                </a:cubicBezTo>
                <a:cubicBezTo>
                  <a:pt x="3410" y="143"/>
                  <a:pt x="3410" y="143"/>
                  <a:pt x="3410" y="143"/>
                </a:cubicBezTo>
                <a:cubicBezTo>
                  <a:pt x="3399" y="143"/>
                  <a:pt x="3399" y="143"/>
                  <a:pt x="3399" y="143"/>
                </a:cubicBezTo>
                <a:cubicBezTo>
                  <a:pt x="3399" y="141"/>
                  <a:pt x="3399" y="139"/>
                  <a:pt x="3399" y="137"/>
                </a:cubicBezTo>
                <a:cubicBezTo>
                  <a:pt x="3399" y="136"/>
                  <a:pt x="3399" y="135"/>
                  <a:pt x="3399" y="135"/>
                </a:cubicBezTo>
                <a:cubicBezTo>
                  <a:pt x="3399" y="134"/>
                  <a:pt x="3398" y="134"/>
                  <a:pt x="3397" y="133"/>
                </a:cubicBezTo>
                <a:cubicBezTo>
                  <a:pt x="3396" y="133"/>
                  <a:pt x="3395" y="133"/>
                  <a:pt x="3394" y="133"/>
                </a:cubicBezTo>
                <a:cubicBezTo>
                  <a:pt x="3391" y="132"/>
                  <a:pt x="3389" y="131"/>
                  <a:pt x="3386" y="131"/>
                </a:cubicBezTo>
                <a:cubicBezTo>
                  <a:pt x="3385" y="131"/>
                  <a:pt x="3384" y="131"/>
                  <a:pt x="3383" y="131"/>
                </a:cubicBezTo>
                <a:cubicBezTo>
                  <a:pt x="3382" y="132"/>
                  <a:pt x="3382" y="133"/>
                  <a:pt x="3382" y="134"/>
                </a:cubicBezTo>
                <a:cubicBezTo>
                  <a:pt x="3381" y="135"/>
                  <a:pt x="3380" y="137"/>
                  <a:pt x="3379" y="137"/>
                </a:cubicBezTo>
                <a:cubicBezTo>
                  <a:pt x="3378" y="137"/>
                  <a:pt x="3378" y="137"/>
                  <a:pt x="3378" y="137"/>
                </a:cubicBezTo>
                <a:cubicBezTo>
                  <a:pt x="3376" y="137"/>
                  <a:pt x="3376" y="135"/>
                  <a:pt x="3375" y="135"/>
                </a:cubicBezTo>
                <a:cubicBezTo>
                  <a:pt x="3376" y="134"/>
                  <a:pt x="3377" y="133"/>
                  <a:pt x="3378" y="132"/>
                </a:cubicBezTo>
                <a:cubicBezTo>
                  <a:pt x="3378" y="131"/>
                  <a:pt x="3380" y="131"/>
                  <a:pt x="3380" y="130"/>
                </a:cubicBezTo>
                <a:cubicBezTo>
                  <a:pt x="3381" y="129"/>
                  <a:pt x="3380" y="128"/>
                  <a:pt x="3380" y="127"/>
                </a:cubicBezTo>
                <a:cubicBezTo>
                  <a:pt x="3379" y="127"/>
                  <a:pt x="3378" y="127"/>
                  <a:pt x="3378" y="127"/>
                </a:cubicBezTo>
                <a:cubicBezTo>
                  <a:pt x="3377" y="126"/>
                  <a:pt x="3376" y="126"/>
                  <a:pt x="3375" y="126"/>
                </a:cubicBezTo>
                <a:cubicBezTo>
                  <a:pt x="3374" y="126"/>
                  <a:pt x="3374" y="124"/>
                  <a:pt x="3372" y="124"/>
                </a:cubicBezTo>
                <a:cubicBezTo>
                  <a:pt x="3371" y="124"/>
                  <a:pt x="3371" y="124"/>
                  <a:pt x="3371" y="124"/>
                </a:cubicBezTo>
                <a:cubicBezTo>
                  <a:pt x="3370" y="124"/>
                  <a:pt x="3370" y="125"/>
                  <a:pt x="3368" y="126"/>
                </a:cubicBezTo>
                <a:cubicBezTo>
                  <a:pt x="3367" y="126"/>
                  <a:pt x="3366" y="126"/>
                  <a:pt x="3365" y="126"/>
                </a:cubicBezTo>
                <a:cubicBezTo>
                  <a:pt x="3364" y="126"/>
                  <a:pt x="3363" y="126"/>
                  <a:pt x="3363" y="127"/>
                </a:cubicBezTo>
                <a:cubicBezTo>
                  <a:pt x="3362" y="127"/>
                  <a:pt x="3361" y="129"/>
                  <a:pt x="3361" y="129"/>
                </a:cubicBezTo>
                <a:cubicBezTo>
                  <a:pt x="3360" y="130"/>
                  <a:pt x="3359" y="130"/>
                  <a:pt x="3358" y="131"/>
                </a:cubicBezTo>
                <a:cubicBezTo>
                  <a:pt x="3358" y="132"/>
                  <a:pt x="3357" y="133"/>
                  <a:pt x="3357" y="134"/>
                </a:cubicBezTo>
                <a:cubicBezTo>
                  <a:pt x="3356" y="135"/>
                  <a:pt x="3357" y="136"/>
                  <a:pt x="3356" y="137"/>
                </a:cubicBezTo>
                <a:cubicBezTo>
                  <a:pt x="3356" y="138"/>
                  <a:pt x="3356" y="139"/>
                  <a:pt x="3355" y="139"/>
                </a:cubicBezTo>
                <a:cubicBezTo>
                  <a:pt x="3354" y="140"/>
                  <a:pt x="3353" y="139"/>
                  <a:pt x="3352" y="139"/>
                </a:cubicBezTo>
                <a:cubicBezTo>
                  <a:pt x="3351" y="140"/>
                  <a:pt x="3350" y="140"/>
                  <a:pt x="3350" y="141"/>
                </a:cubicBezTo>
                <a:cubicBezTo>
                  <a:pt x="3349" y="142"/>
                  <a:pt x="3350" y="143"/>
                  <a:pt x="3350" y="144"/>
                </a:cubicBezTo>
                <a:cubicBezTo>
                  <a:pt x="3349" y="146"/>
                  <a:pt x="3350" y="147"/>
                  <a:pt x="3350" y="149"/>
                </a:cubicBezTo>
                <a:cubicBezTo>
                  <a:pt x="3349" y="150"/>
                  <a:pt x="3349" y="151"/>
                  <a:pt x="3348" y="152"/>
                </a:cubicBezTo>
                <a:cubicBezTo>
                  <a:pt x="3348" y="153"/>
                  <a:pt x="3346" y="152"/>
                  <a:pt x="3346" y="153"/>
                </a:cubicBezTo>
                <a:cubicBezTo>
                  <a:pt x="3345" y="154"/>
                  <a:pt x="3343" y="154"/>
                  <a:pt x="3342" y="154"/>
                </a:cubicBezTo>
                <a:cubicBezTo>
                  <a:pt x="3342" y="155"/>
                  <a:pt x="3340" y="155"/>
                  <a:pt x="3340" y="156"/>
                </a:cubicBezTo>
                <a:cubicBezTo>
                  <a:pt x="3339" y="157"/>
                  <a:pt x="3338" y="157"/>
                  <a:pt x="3338" y="158"/>
                </a:cubicBezTo>
                <a:cubicBezTo>
                  <a:pt x="3337" y="159"/>
                  <a:pt x="3338" y="160"/>
                  <a:pt x="3338" y="161"/>
                </a:cubicBezTo>
                <a:cubicBezTo>
                  <a:pt x="3338" y="163"/>
                  <a:pt x="3338" y="163"/>
                  <a:pt x="3338" y="165"/>
                </a:cubicBezTo>
                <a:cubicBezTo>
                  <a:pt x="3339" y="165"/>
                  <a:pt x="3341" y="169"/>
                  <a:pt x="3343" y="169"/>
                </a:cubicBezTo>
                <a:close/>
                <a:moveTo>
                  <a:pt x="3301" y="105"/>
                </a:moveTo>
                <a:cubicBezTo>
                  <a:pt x="3300" y="105"/>
                  <a:pt x="3300" y="105"/>
                  <a:pt x="3299" y="106"/>
                </a:cubicBezTo>
                <a:cubicBezTo>
                  <a:pt x="3298" y="106"/>
                  <a:pt x="3297" y="107"/>
                  <a:pt x="3296" y="107"/>
                </a:cubicBezTo>
                <a:cubicBezTo>
                  <a:pt x="3295" y="108"/>
                  <a:pt x="3295" y="109"/>
                  <a:pt x="3294" y="110"/>
                </a:cubicBezTo>
                <a:cubicBezTo>
                  <a:pt x="3293" y="110"/>
                  <a:pt x="3292" y="110"/>
                  <a:pt x="3291" y="110"/>
                </a:cubicBezTo>
                <a:cubicBezTo>
                  <a:pt x="3288" y="111"/>
                  <a:pt x="3287" y="110"/>
                  <a:pt x="3284" y="110"/>
                </a:cubicBezTo>
                <a:cubicBezTo>
                  <a:pt x="3283" y="110"/>
                  <a:pt x="3282" y="111"/>
                  <a:pt x="3281" y="111"/>
                </a:cubicBezTo>
                <a:cubicBezTo>
                  <a:pt x="3280" y="111"/>
                  <a:pt x="3279" y="111"/>
                  <a:pt x="3278" y="111"/>
                </a:cubicBezTo>
                <a:cubicBezTo>
                  <a:pt x="3277" y="112"/>
                  <a:pt x="3277" y="113"/>
                  <a:pt x="3276" y="113"/>
                </a:cubicBezTo>
                <a:cubicBezTo>
                  <a:pt x="3275" y="114"/>
                  <a:pt x="3275" y="115"/>
                  <a:pt x="3274" y="116"/>
                </a:cubicBezTo>
                <a:cubicBezTo>
                  <a:pt x="3273" y="116"/>
                  <a:pt x="3272" y="115"/>
                  <a:pt x="3271" y="116"/>
                </a:cubicBezTo>
                <a:cubicBezTo>
                  <a:pt x="3270" y="116"/>
                  <a:pt x="3269" y="116"/>
                  <a:pt x="3269" y="116"/>
                </a:cubicBezTo>
                <a:cubicBezTo>
                  <a:pt x="3267" y="117"/>
                  <a:pt x="3267" y="118"/>
                  <a:pt x="3266" y="119"/>
                </a:cubicBezTo>
                <a:cubicBezTo>
                  <a:pt x="3265" y="120"/>
                  <a:pt x="3264" y="120"/>
                  <a:pt x="3264" y="122"/>
                </a:cubicBezTo>
                <a:cubicBezTo>
                  <a:pt x="3264" y="122"/>
                  <a:pt x="3264" y="123"/>
                  <a:pt x="3264" y="124"/>
                </a:cubicBezTo>
                <a:cubicBezTo>
                  <a:pt x="3266" y="124"/>
                  <a:pt x="3268" y="124"/>
                  <a:pt x="3269" y="126"/>
                </a:cubicBezTo>
                <a:cubicBezTo>
                  <a:pt x="3270" y="126"/>
                  <a:pt x="3271" y="126"/>
                  <a:pt x="3272" y="127"/>
                </a:cubicBezTo>
                <a:cubicBezTo>
                  <a:pt x="3272" y="128"/>
                  <a:pt x="3272" y="129"/>
                  <a:pt x="3272" y="129"/>
                </a:cubicBezTo>
                <a:cubicBezTo>
                  <a:pt x="3272" y="130"/>
                  <a:pt x="3272" y="131"/>
                  <a:pt x="3272" y="132"/>
                </a:cubicBezTo>
                <a:cubicBezTo>
                  <a:pt x="3272" y="133"/>
                  <a:pt x="3272" y="134"/>
                  <a:pt x="3272" y="136"/>
                </a:cubicBezTo>
                <a:cubicBezTo>
                  <a:pt x="3296" y="136"/>
                  <a:pt x="3296" y="136"/>
                  <a:pt x="3296" y="136"/>
                </a:cubicBezTo>
                <a:cubicBezTo>
                  <a:pt x="3297" y="136"/>
                  <a:pt x="3298" y="136"/>
                  <a:pt x="3299" y="137"/>
                </a:cubicBezTo>
                <a:cubicBezTo>
                  <a:pt x="3299" y="137"/>
                  <a:pt x="3300" y="136"/>
                  <a:pt x="3301" y="137"/>
                </a:cubicBezTo>
                <a:cubicBezTo>
                  <a:pt x="3302" y="137"/>
                  <a:pt x="3302" y="138"/>
                  <a:pt x="3303" y="139"/>
                </a:cubicBezTo>
                <a:cubicBezTo>
                  <a:pt x="3304" y="140"/>
                  <a:pt x="3304" y="141"/>
                  <a:pt x="3305" y="142"/>
                </a:cubicBezTo>
                <a:cubicBezTo>
                  <a:pt x="3312" y="142"/>
                  <a:pt x="3315" y="142"/>
                  <a:pt x="3322" y="142"/>
                </a:cubicBezTo>
                <a:cubicBezTo>
                  <a:pt x="3323" y="142"/>
                  <a:pt x="3324" y="142"/>
                  <a:pt x="3325" y="142"/>
                </a:cubicBezTo>
                <a:cubicBezTo>
                  <a:pt x="3329" y="142"/>
                  <a:pt x="3329" y="142"/>
                  <a:pt x="3329" y="142"/>
                </a:cubicBezTo>
                <a:cubicBezTo>
                  <a:pt x="3331" y="142"/>
                  <a:pt x="3331" y="143"/>
                  <a:pt x="3333" y="142"/>
                </a:cubicBezTo>
                <a:cubicBezTo>
                  <a:pt x="3334" y="142"/>
                  <a:pt x="3335" y="142"/>
                  <a:pt x="3336" y="142"/>
                </a:cubicBezTo>
                <a:cubicBezTo>
                  <a:pt x="3338" y="141"/>
                  <a:pt x="3339" y="141"/>
                  <a:pt x="3341" y="140"/>
                </a:cubicBezTo>
                <a:cubicBezTo>
                  <a:pt x="3342" y="139"/>
                  <a:pt x="3342" y="139"/>
                  <a:pt x="3342" y="137"/>
                </a:cubicBezTo>
                <a:cubicBezTo>
                  <a:pt x="3342" y="132"/>
                  <a:pt x="3342" y="132"/>
                  <a:pt x="3342" y="132"/>
                </a:cubicBezTo>
                <a:cubicBezTo>
                  <a:pt x="3341" y="132"/>
                  <a:pt x="3340" y="132"/>
                  <a:pt x="3338" y="132"/>
                </a:cubicBezTo>
                <a:cubicBezTo>
                  <a:pt x="3337" y="132"/>
                  <a:pt x="3337" y="131"/>
                  <a:pt x="3336" y="131"/>
                </a:cubicBezTo>
                <a:cubicBezTo>
                  <a:pt x="3336" y="129"/>
                  <a:pt x="3336" y="127"/>
                  <a:pt x="3336" y="126"/>
                </a:cubicBezTo>
                <a:cubicBezTo>
                  <a:pt x="3337" y="124"/>
                  <a:pt x="3337" y="124"/>
                  <a:pt x="3338" y="123"/>
                </a:cubicBezTo>
                <a:cubicBezTo>
                  <a:pt x="3338" y="122"/>
                  <a:pt x="3339" y="121"/>
                  <a:pt x="3340" y="120"/>
                </a:cubicBezTo>
                <a:cubicBezTo>
                  <a:pt x="3341" y="119"/>
                  <a:pt x="3342" y="119"/>
                  <a:pt x="3342" y="117"/>
                </a:cubicBezTo>
                <a:cubicBezTo>
                  <a:pt x="3342" y="115"/>
                  <a:pt x="3341" y="114"/>
                  <a:pt x="3340" y="112"/>
                </a:cubicBezTo>
                <a:cubicBezTo>
                  <a:pt x="3340" y="111"/>
                  <a:pt x="3340" y="111"/>
                  <a:pt x="3339" y="110"/>
                </a:cubicBezTo>
                <a:cubicBezTo>
                  <a:pt x="3338" y="109"/>
                  <a:pt x="3338" y="108"/>
                  <a:pt x="3337" y="107"/>
                </a:cubicBezTo>
                <a:cubicBezTo>
                  <a:pt x="3335" y="106"/>
                  <a:pt x="3333" y="107"/>
                  <a:pt x="3331" y="107"/>
                </a:cubicBezTo>
                <a:cubicBezTo>
                  <a:pt x="3329" y="107"/>
                  <a:pt x="3328" y="106"/>
                  <a:pt x="3327" y="107"/>
                </a:cubicBezTo>
                <a:cubicBezTo>
                  <a:pt x="3326" y="107"/>
                  <a:pt x="3325" y="107"/>
                  <a:pt x="3324" y="108"/>
                </a:cubicBezTo>
                <a:cubicBezTo>
                  <a:pt x="3323" y="108"/>
                  <a:pt x="3324" y="110"/>
                  <a:pt x="3323" y="110"/>
                </a:cubicBezTo>
                <a:cubicBezTo>
                  <a:pt x="3322" y="111"/>
                  <a:pt x="3321" y="112"/>
                  <a:pt x="3320" y="112"/>
                </a:cubicBezTo>
                <a:cubicBezTo>
                  <a:pt x="3319" y="113"/>
                  <a:pt x="3319" y="112"/>
                  <a:pt x="3318" y="112"/>
                </a:cubicBezTo>
                <a:cubicBezTo>
                  <a:pt x="3316" y="113"/>
                  <a:pt x="3314" y="112"/>
                  <a:pt x="3312" y="112"/>
                </a:cubicBezTo>
                <a:cubicBezTo>
                  <a:pt x="3313" y="112"/>
                  <a:pt x="3313" y="111"/>
                  <a:pt x="3314" y="110"/>
                </a:cubicBezTo>
                <a:cubicBezTo>
                  <a:pt x="3314" y="109"/>
                  <a:pt x="3315" y="109"/>
                  <a:pt x="3316" y="108"/>
                </a:cubicBezTo>
                <a:cubicBezTo>
                  <a:pt x="3316" y="105"/>
                  <a:pt x="3316" y="105"/>
                  <a:pt x="3316" y="105"/>
                </a:cubicBezTo>
                <a:cubicBezTo>
                  <a:pt x="3312" y="105"/>
                  <a:pt x="3311" y="105"/>
                  <a:pt x="3307" y="105"/>
                </a:cubicBezTo>
                <a:cubicBezTo>
                  <a:pt x="3305" y="105"/>
                  <a:pt x="3303" y="104"/>
                  <a:pt x="3301" y="105"/>
                </a:cubicBezTo>
                <a:close/>
                <a:moveTo>
                  <a:pt x="3262" y="107"/>
                </a:moveTo>
                <a:cubicBezTo>
                  <a:pt x="3263" y="108"/>
                  <a:pt x="3264" y="108"/>
                  <a:pt x="3265" y="108"/>
                </a:cubicBezTo>
                <a:cubicBezTo>
                  <a:pt x="3266" y="109"/>
                  <a:pt x="3267" y="108"/>
                  <a:pt x="3269" y="108"/>
                </a:cubicBezTo>
                <a:cubicBezTo>
                  <a:pt x="3270" y="108"/>
                  <a:pt x="3271" y="109"/>
                  <a:pt x="3272" y="108"/>
                </a:cubicBezTo>
                <a:cubicBezTo>
                  <a:pt x="3274" y="108"/>
                  <a:pt x="3274" y="107"/>
                  <a:pt x="3275" y="107"/>
                </a:cubicBezTo>
                <a:cubicBezTo>
                  <a:pt x="3276" y="106"/>
                  <a:pt x="3276" y="104"/>
                  <a:pt x="3278" y="104"/>
                </a:cubicBezTo>
                <a:cubicBezTo>
                  <a:pt x="3279" y="104"/>
                  <a:pt x="3279" y="104"/>
                  <a:pt x="3280" y="104"/>
                </a:cubicBezTo>
                <a:cubicBezTo>
                  <a:pt x="3282" y="104"/>
                  <a:pt x="3284" y="104"/>
                  <a:pt x="3286" y="104"/>
                </a:cubicBezTo>
                <a:cubicBezTo>
                  <a:pt x="3286" y="104"/>
                  <a:pt x="3287" y="104"/>
                  <a:pt x="3288" y="103"/>
                </a:cubicBezTo>
                <a:cubicBezTo>
                  <a:pt x="3289" y="103"/>
                  <a:pt x="3289" y="101"/>
                  <a:pt x="3290" y="101"/>
                </a:cubicBezTo>
                <a:cubicBezTo>
                  <a:pt x="3292" y="100"/>
                  <a:pt x="3293" y="101"/>
                  <a:pt x="3295" y="101"/>
                </a:cubicBezTo>
                <a:cubicBezTo>
                  <a:pt x="3299" y="101"/>
                  <a:pt x="3302" y="100"/>
                  <a:pt x="3306" y="100"/>
                </a:cubicBezTo>
                <a:cubicBezTo>
                  <a:pt x="3306" y="99"/>
                  <a:pt x="3306" y="98"/>
                  <a:pt x="3306" y="97"/>
                </a:cubicBezTo>
                <a:cubicBezTo>
                  <a:pt x="3307" y="95"/>
                  <a:pt x="3306" y="93"/>
                  <a:pt x="3307" y="92"/>
                </a:cubicBezTo>
                <a:cubicBezTo>
                  <a:pt x="3308" y="91"/>
                  <a:pt x="3308" y="90"/>
                  <a:pt x="3309" y="89"/>
                </a:cubicBezTo>
                <a:cubicBezTo>
                  <a:pt x="3310" y="88"/>
                  <a:pt x="3311" y="89"/>
                  <a:pt x="3312" y="89"/>
                </a:cubicBezTo>
                <a:cubicBezTo>
                  <a:pt x="3313" y="88"/>
                  <a:pt x="3313" y="87"/>
                  <a:pt x="3314" y="86"/>
                </a:cubicBezTo>
                <a:cubicBezTo>
                  <a:pt x="3314" y="86"/>
                  <a:pt x="3315" y="85"/>
                  <a:pt x="3316" y="85"/>
                </a:cubicBezTo>
                <a:cubicBezTo>
                  <a:pt x="3315" y="85"/>
                  <a:pt x="3314" y="84"/>
                  <a:pt x="3314" y="84"/>
                </a:cubicBezTo>
                <a:cubicBezTo>
                  <a:pt x="3313" y="84"/>
                  <a:pt x="3314" y="83"/>
                  <a:pt x="3314" y="83"/>
                </a:cubicBezTo>
                <a:cubicBezTo>
                  <a:pt x="3297" y="83"/>
                  <a:pt x="3297" y="83"/>
                  <a:pt x="3297" y="83"/>
                </a:cubicBezTo>
                <a:cubicBezTo>
                  <a:pt x="3297" y="80"/>
                  <a:pt x="3297" y="78"/>
                  <a:pt x="3295" y="77"/>
                </a:cubicBezTo>
                <a:cubicBezTo>
                  <a:pt x="3295" y="76"/>
                  <a:pt x="3295" y="74"/>
                  <a:pt x="3294" y="74"/>
                </a:cubicBezTo>
                <a:cubicBezTo>
                  <a:pt x="3293" y="73"/>
                  <a:pt x="3292" y="74"/>
                  <a:pt x="3291" y="74"/>
                </a:cubicBezTo>
                <a:cubicBezTo>
                  <a:pt x="3290" y="74"/>
                  <a:pt x="3290" y="73"/>
                  <a:pt x="3289" y="73"/>
                </a:cubicBezTo>
                <a:cubicBezTo>
                  <a:pt x="3287" y="73"/>
                  <a:pt x="3285" y="74"/>
                  <a:pt x="3284" y="75"/>
                </a:cubicBezTo>
                <a:cubicBezTo>
                  <a:pt x="3283" y="75"/>
                  <a:pt x="3282" y="75"/>
                  <a:pt x="3281" y="75"/>
                </a:cubicBezTo>
                <a:cubicBezTo>
                  <a:pt x="3280" y="76"/>
                  <a:pt x="3280" y="77"/>
                  <a:pt x="3279" y="78"/>
                </a:cubicBezTo>
                <a:cubicBezTo>
                  <a:pt x="3277" y="79"/>
                  <a:pt x="3275" y="78"/>
                  <a:pt x="3273" y="78"/>
                </a:cubicBezTo>
                <a:cubicBezTo>
                  <a:pt x="3272" y="79"/>
                  <a:pt x="3272" y="79"/>
                  <a:pt x="3271" y="80"/>
                </a:cubicBezTo>
                <a:cubicBezTo>
                  <a:pt x="3269" y="80"/>
                  <a:pt x="3267" y="82"/>
                  <a:pt x="3265" y="82"/>
                </a:cubicBezTo>
                <a:cubicBezTo>
                  <a:pt x="3263" y="82"/>
                  <a:pt x="3262" y="82"/>
                  <a:pt x="3259" y="82"/>
                </a:cubicBezTo>
                <a:cubicBezTo>
                  <a:pt x="3258" y="82"/>
                  <a:pt x="3258" y="82"/>
                  <a:pt x="3257" y="82"/>
                </a:cubicBezTo>
                <a:cubicBezTo>
                  <a:pt x="3257" y="84"/>
                  <a:pt x="3257" y="86"/>
                  <a:pt x="3257" y="88"/>
                </a:cubicBezTo>
                <a:cubicBezTo>
                  <a:pt x="3257" y="89"/>
                  <a:pt x="3256" y="89"/>
                  <a:pt x="3255" y="90"/>
                </a:cubicBezTo>
                <a:cubicBezTo>
                  <a:pt x="3255" y="92"/>
                  <a:pt x="3254" y="92"/>
                  <a:pt x="3253" y="93"/>
                </a:cubicBezTo>
                <a:cubicBezTo>
                  <a:pt x="3251" y="93"/>
                  <a:pt x="3249" y="92"/>
                  <a:pt x="3248" y="93"/>
                </a:cubicBezTo>
                <a:cubicBezTo>
                  <a:pt x="3247" y="93"/>
                  <a:pt x="3246" y="94"/>
                  <a:pt x="3245" y="94"/>
                </a:cubicBezTo>
                <a:cubicBezTo>
                  <a:pt x="3244" y="95"/>
                  <a:pt x="3243" y="94"/>
                  <a:pt x="3242" y="95"/>
                </a:cubicBezTo>
                <a:cubicBezTo>
                  <a:pt x="3241" y="95"/>
                  <a:pt x="3242" y="97"/>
                  <a:pt x="3241" y="97"/>
                </a:cubicBezTo>
                <a:cubicBezTo>
                  <a:pt x="3242" y="98"/>
                  <a:pt x="3242" y="100"/>
                  <a:pt x="3242" y="100"/>
                </a:cubicBezTo>
                <a:cubicBezTo>
                  <a:pt x="3244" y="101"/>
                  <a:pt x="3245" y="101"/>
                  <a:pt x="3246" y="101"/>
                </a:cubicBezTo>
                <a:cubicBezTo>
                  <a:pt x="3248" y="101"/>
                  <a:pt x="3250" y="100"/>
                  <a:pt x="3252" y="100"/>
                </a:cubicBezTo>
                <a:cubicBezTo>
                  <a:pt x="3253" y="100"/>
                  <a:pt x="3253" y="100"/>
                  <a:pt x="3253" y="100"/>
                </a:cubicBezTo>
                <a:cubicBezTo>
                  <a:pt x="3254" y="100"/>
                  <a:pt x="3255" y="102"/>
                  <a:pt x="3255" y="103"/>
                </a:cubicBezTo>
                <a:cubicBezTo>
                  <a:pt x="3256" y="103"/>
                  <a:pt x="3256" y="105"/>
                  <a:pt x="3257" y="105"/>
                </a:cubicBezTo>
                <a:cubicBezTo>
                  <a:pt x="3258" y="106"/>
                  <a:pt x="3259" y="106"/>
                  <a:pt x="3260" y="106"/>
                </a:cubicBezTo>
                <a:cubicBezTo>
                  <a:pt x="3261" y="106"/>
                  <a:pt x="3261" y="107"/>
                  <a:pt x="3262" y="107"/>
                </a:cubicBezTo>
                <a:close/>
                <a:moveTo>
                  <a:pt x="3257" y="113"/>
                </a:moveTo>
                <a:cubicBezTo>
                  <a:pt x="3256" y="113"/>
                  <a:pt x="3255" y="113"/>
                  <a:pt x="3254" y="112"/>
                </a:cubicBezTo>
                <a:cubicBezTo>
                  <a:pt x="3253" y="112"/>
                  <a:pt x="3253" y="111"/>
                  <a:pt x="3252" y="111"/>
                </a:cubicBezTo>
                <a:cubicBezTo>
                  <a:pt x="3250" y="111"/>
                  <a:pt x="3249" y="111"/>
                  <a:pt x="3248" y="110"/>
                </a:cubicBezTo>
                <a:cubicBezTo>
                  <a:pt x="3247" y="110"/>
                  <a:pt x="3246" y="109"/>
                  <a:pt x="3245" y="109"/>
                </a:cubicBezTo>
                <a:cubicBezTo>
                  <a:pt x="3242" y="109"/>
                  <a:pt x="3242" y="109"/>
                  <a:pt x="3242" y="109"/>
                </a:cubicBezTo>
                <a:cubicBezTo>
                  <a:pt x="3241" y="109"/>
                  <a:pt x="3241" y="108"/>
                  <a:pt x="3240" y="108"/>
                </a:cubicBezTo>
                <a:cubicBezTo>
                  <a:pt x="3239" y="108"/>
                  <a:pt x="3239" y="110"/>
                  <a:pt x="3238" y="110"/>
                </a:cubicBezTo>
                <a:cubicBezTo>
                  <a:pt x="3235" y="110"/>
                  <a:pt x="3235" y="110"/>
                  <a:pt x="3235" y="110"/>
                </a:cubicBezTo>
                <a:cubicBezTo>
                  <a:pt x="3233" y="110"/>
                  <a:pt x="3233" y="110"/>
                  <a:pt x="3233" y="110"/>
                </a:cubicBezTo>
                <a:cubicBezTo>
                  <a:pt x="3233" y="113"/>
                  <a:pt x="3233" y="115"/>
                  <a:pt x="3233" y="118"/>
                </a:cubicBezTo>
                <a:cubicBezTo>
                  <a:pt x="3237" y="118"/>
                  <a:pt x="3240" y="118"/>
                  <a:pt x="3244" y="118"/>
                </a:cubicBezTo>
                <a:cubicBezTo>
                  <a:pt x="3246" y="118"/>
                  <a:pt x="3246" y="118"/>
                  <a:pt x="3246" y="118"/>
                </a:cubicBezTo>
                <a:cubicBezTo>
                  <a:pt x="3248" y="118"/>
                  <a:pt x="3248" y="120"/>
                  <a:pt x="3249" y="120"/>
                </a:cubicBezTo>
                <a:cubicBezTo>
                  <a:pt x="3250" y="121"/>
                  <a:pt x="3249" y="123"/>
                  <a:pt x="3250" y="124"/>
                </a:cubicBezTo>
                <a:cubicBezTo>
                  <a:pt x="3251" y="124"/>
                  <a:pt x="3252" y="124"/>
                  <a:pt x="3253" y="124"/>
                </a:cubicBezTo>
                <a:cubicBezTo>
                  <a:pt x="3254" y="124"/>
                  <a:pt x="3255" y="124"/>
                  <a:pt x="3255" y="124"/>
                </a:cubicBezTo>
                <a:cubicBezTo>
                  <a:pt x="3257" y="123"/>
                  <a:pt x="3257" y="122"/>
                  <a:pt x="3258" y="122"/>
                </a:cubicBezTo>
                <a:cubicBezTo>
                  <a:pt x="3259" y="121"/>
                  <a:pt x="3260" y="121"/>
                  <a:pt x="3261" y="120"/>
                </a:cubicBezTo>
                <a:cubicBezTo>
                  <a:pt x="3261" y="119"/>
                  <a:pt x="3261" y="119"/>
                  <a:pt x="3261" y="118"/>
                </a:cubicBezTo>
                <a:cubicBezTo>
                  <a:pt x="3261" y="115"/>
                  <a:pt x="3261" y="115"/>
                  <a:pt x="3261" y="115"/>
                </a:cubicBezTo>
                <a:cubicBezTo>
                  <a:pt x="3261" y="114"/>
                  <a:pt x="3260" y="113"/>
                  <a:pt x="3259" y="112"/>
                </a:cubicBezTo>
                <a:cubicBezTo>
                  <a:pt x="3258" y="112"/>
                  <a:pt x="3258" y="113"/>
                  <a:pt x="3257" y="113"/>
                </a:cubicBezTo>
                <a:close/>
                <a:moveTo>
                  <a:pt x="3230" y="71"/>
                </a:moveTo>
                <a:cubicBezTo>
                  <a:pt x="3228" y="71"/>
                  <a:pt x="3228" y="73"/>
                  <a:pt x="3226" y="73"/>
                </a:cubicBezTo>
                <a:cubicBezTo>
                  <a:pt x="3225" y="73"/>
                  <a:pt x="3224" y="72"/>
                  <a:pt x="3223" y="71"/>
                </a:cubicBezTo>
                <a:cubicBezTo>
                  <a:pt x="3222" y="71"/>
                  <a:pt x="3221" y="71"/>
                  <a:pt x="3220" y="71"/>
                </a:cubicBezTo>
                <a:cubicBezTo>
                  <a:pt x="3218" y="73"/>
                  <a:pt x="3218" y="73"/>
                  <a:pt x="3218" y="73"/>
                </a:cubicBezTo>
                <a:cubicBezTo>
                  <a:pt x="3218" y="78"/>
                  <a:pt x="3218" y="78"/>
                  <a:pt x="3218" y="78"/>
                </a:cubicBezTo>
                <a:cubicBezTo>
                  <a:pt x="3220" y="79"/>
                  <a:pt x="3220" y="79"/>
                  <a:pt x="3222" y="79"/>
                </a:cubicBezTo>
                <a:cubicBezTo>
                  <a:pt x="3223" y="80"/>
                  <a:pt x="3223" y="81"/>
                  <a:pt x="3224" y="81"/>
                </a:cubicBezTo>
                <a:cubicBezTo>
                  <a:pt x="3225" y="82"/>
                  <a:pt x="3225" y="83"/>
                  <a:pt x="3227" y="83"/>
                </a:cubicBezTo>
                <a:cubicBezTo>
                  <a:pt x="3228" y="83"/>
                  <a:pt x="3228" y="83"/>
                  <a:pt x="3228" y="83"/>
                </a:cubicBezTo>
                <a:cubicBezTo>
                  <a:pt x="3230" y="83"/>
                  <a:pt x="3231" y="83"/>
                  <a:pt x="3232" y="82"/>
                </a:cubicBezTo>
                <a:cubicBezTo>
                  <a:pt x="3233" y="81"/>
                  <a:pt x="3234" y="81"/>
                  <a:pt x="3235" y="80"/>
                </a:cubicBezTo>
                <a:cubicBezTo>
                  <a:pt x="3235" y="80"/>
                  <a:pt x="3235" y="79"/>
                  <a:pt x="3235" y="78"/>
                </a:cubicBezTo>
                <a:cubicBezTo>
                  <a:pt x="3235" y="77"/>
                  <a:pt x="3234" y="76"/>
                  <a:pt x="3234" y="75"/>
                </a:cubicBezTo>
                <a:cubicBezTo>
                  <a:pt x="3234" y="74"/>
                  <a:pt x="3234" y="73"/>
                  <a:pt x="3234" y="73"/>
                </a:cubicBezTo>
                <a:cubicBezTo>
                  <a:pt x="3233" y="71"/>
                  <a:pt x="3232" y="71"/>
                  <a:pt x="3230" y="71"/>
                </a:cubicBezTo>
                <a:close/>
                <a:moveTo>
                  <a:pt x="2721" y="377"/>
                </a:moveTo>
                <a:cubicBezTo>
                  <a:pt x="2720" y="377"/>
                  <a:pt x="2719" y="377"/>
                  <a:pt x="2718" y="376"/>
                </a:cubicBezTo>
                <a:cubicBezTo>
                  <a:pt x="2717" y="376"/>
                  <a:pt x="2716" y="376"/>
                  <a:pt x="2716" y="376"/>
                </a:cubicBezTo>
                <a:cubicBezTo>
                  <a:pt x="2715" y="375"/>
                  <a:pt x="2715" y="374"/>
                  <a:pt x="2714" y="373"/>
                </a:cubicBezTo>
                <a:cubicBezTo>
                  <a:pt x="2714" y="372"/>
                  <a:pt x="2714" y="371"/>
                  <a:pt x="2714" y="370"/>
                </a:cubicBezTo>
                <a:cubicBezTo>
                  <a:pt x="2698" y="370"/>
                  <a:pt x="2698" y="370"/>
                  <a:pt x="2698" y="370"/>
                </a:cubicBezTo>
                <a:cubicBezTo>
                  <a:pt x="2698" y="372"/>
                  <a:pt x="2697" y="372"/>
                  <a:pt x="2697" y="374"/>
                </a:cubicBezTo>
                <a:cubicBezTo>
                  <a:pt x="2697" y="375"/>
                  <a:pt x="2698" y="375"/>
                  <a:pt x="2699" y="376"/>
                </a:cubicBezTo>
                <a:cubicBezTo>
                  <a:pt x="2699" y="389"/>
                  <a:pt x="2699" y="389"/>
                  <a:pt x="2699" y="389"/>
                </a:cubicBezTo>
                <a:cubicBezTo>
                  <a:pt x="2706" y="389"/>
                  <a:pt x="2706" y="389"/>
                  <a:pt x="2706" y="389"/>
                </a:cubicBezTo>
                <a:cubicBezTo>
                  <a:pt x="2707" y="389"/>
                  <a:pt x="2708" y="389"/>
                  <a:pt x="2709" y="388"/>
                </a:cubicBezTo>
                <a:cubicBezTo>
                  <a:pt x="2710" y="387"/>
                  <a:pt x="2710" y="385"/>
                  <a:pt x="2711" y="384"/>
                </a:cubicBezTo>
                <a:cubicBezTo>
                  <a:pt x="2711" y="384"/>
                  <a:pt x="2712" y="384"/>
                  <a:pt x="2712" y="384"/>
                </a:cubicBezTo>
                <a:cubicBezTo>
                  <a:pt x="2714" y="383"/>
                  <a:pt x="2715" y="383"/>
                  <a:pt x="2716" y="383"/>
                </a:cubicBezTo>
                <a:cubicBezTo>
                  <a:pt x="2717" y="382"/>
                  <a:pt x="2718" y="383"/>
                  <a:pt x="2719" y="382"/>
                </a:cubicBezTo>
                <a:cubicBezTo>
                  <a:pt x="2719" y="381"/>
                  <a:pt x="2720" y="380"/>
                  <a:pt x="2721" y="379"/>
                </a:cubicBezTo>
                <a:cubicBezTo>
                  <a:pt x="2721" y="379"/>
                  <a:pt x="2721" y="378"/>
                  <a:pt x="2721" y="377"/>
                </a:cubicBezTo>
                <a:close/>
                <a:moveTo>
                  <a:pt x="2771" y="282"/>
                </a:moveTo>
                <a:cubicBezTo>
                  <a:pt x="2769" y="282"/>
                  <a:pt x="2768" y="282"/>
                  <a:pt x="2766" y="282"/>
                </a:cubicBezTo>
                <a:cubicBezTo>
                  <a:pt x="2765" y="282"/>
                  <a:pt x="2764" y="282"/>
                  <a:pt x="2763" y="282"/>
                </a:cubicBezTo>
                <a:cubicBezTo>
                  <a:pt x="2763" y="291"/>
                  <a:pt x="2763" y="291"/>
                  <a:pt x="2763" y="291"/>
                </a:cubicBezTo>
                <a:cubicBezTo>
                  <a:pt x="2760" y="291"/>
                  <a:pt x="2758" y="290"/>
                  <a:pt x="2756" y="291"/>
                </a:cubicBezTo>
                <a:cubicBezTo>
                  <a:pt x="2754" y="291"/>
                  <a:pt x="2753" y="292"/>
                  <a:pt x="2751" y="293"/>
                </a:cubicBezTo>
                <a:cubicBezTo>
                  <a:pt x="2751" y="294"/>
                  <a:pt x="2751" y="294"/>
                  <a:pt x="2751" y="295"/>
                </a:cubicBezTo>
                <a:cubicBezTo>
                  <a:pt x="2751" y="296"/>
                  <a:pt x="2752" y="297"/>
                  <a:pt x="2752" y="298"/>
                </a:cubicBezTo>
                <a:cubicBezTo>
                  <a:pt x="2752" y="299"/>
                  <a:pt x="2752" y="300"/>
                  <a:pt x="2751" y="300"/>
                </a:cubicBezTo>
                <a:cubicBezTo>
                  <a:pt x="2751" y="302"/>
                  <a:pt x="2749" y="301"/>
                  <a:pt x="2749" y="302"/>
                </a:cubicBezTo>
                <a:cubicBezTo>
                  <a:pt x="2749" y="303"/>
                  <a:pt x="2749" y="304"/>
                  <a:pt x="2749" y="305"/>
                </a:cubicBezTo>
                <a:cubicBezTo>
                  <a:pt x="2749" y="306"/>
                  <a:pt x="2748" y="307"/>
                  <a:pt x="2748" y="308"/>
                </a:cubicBezTo>
                <a:cubicBezTo>
                  <a:pt x="2746" y="308"/>
                  <a:pt x="2745" y="307"/>
                  <a:pt x="2743" y="308"/>
                </a:cubicBezTo>
                <a:cubicBezTo>
                  <a:pt x="2742" y="308"/>
                  <a:pt x="2741" y="307"/>
                  <a:pt x="2740" y="308"/>
                </a:cubicBezTo>
                <a:cubicBezTo>
                  <a:pt x="2739" y="308"/>
                  <a:pt x="2739" y="309"/>
                  <a:pt x="2738" y="310"/>
                </a:cubicBezTo>
                <a:cubicBezTo>
                  <a:pt x="2738" y="311"/>
                  <a:pt x="2739" y="312"/>
                  <a:pt x="2738" y="313"/>
                </a:cubicBezTo>
                <a:cubicBezTo>
                  <a:pt x="2738" y="314"/>
                  <a:pt x="2736" y="313"/>
                  <a:pt x="2736" y="314"/>
                </a:cubicBezTo>
                <a:cubicBezTo>
                  <a:pt x="2735" y="316"/>
                  <a:pt x="2735" y="317"/>
                  <a:pt x="2735" y="320"/>
                </a:cubicBezTo>
                <a:cubicBezTo>
                  <a:pt x="2735" y="321"/>
                  <a:pt x="2735" y="321"/>
                  <a:pt x="2735" y="322"/>
                </a:cubicBezTo>
                <a:cubicBezTo>
                  <a:pt x="2735" y="323"/>
                  <a:pt x="2736" y="324"/>
                  <a:pt x="2736" y="325"/>
                </a:cubicBezTo>
                <a:cubicBezTo>
                  <a:pt x="2736" y="326"/>
                  <a:pt x="2735" y="326"/>
                  <a:pt x="2735" y="327"/>
                </a:cubicBezTo>
                <a:cubicBezTo>
                  <a:pt x="2742" y="328"/>
                  <a:pt x="2742" y="328"/>
                  <a:pt x="2742" y="328"/>
                </a:cubicBezTo>
                <a:cubicBezTo>
                  <a:pt x="2743" y="327"/>
                  <a:pt x="2742" y="326"/>
                  <a:pt x="2743" y="325"/>
                </a:cubicBezTo>
                <a:cubicBezTo>
                  <a:pt x="2744" y="324"/>
                  <a:pt x="2745" y="325"/>
                  <a:pt x="2746" y="324"/>
                </a:cubicBezTo>
                <a:cubicBezTo>
                  <a:pt x="2746" y="324"/>
                  <a:pt x="2748" y="324"/>
                  <a:pt x="2748" y="325"/>
                </a:cubicBezTo>
                <a:cubicBezTo>
                  <a:pt x="2749" y="325"/>
                  <a:pt x="2749" y="327"/>
                  <a:pt x="2749" y="327"/>
                </a:cubicBezTo>
                <a:cubicBezTo>
                  <a:pt x="2749" y="328"/>
                  <a:pt x="2750" y="329"/>
                  <a:pt x="2751" y="330"/>
                </a:cubicBezTo>
                <a:cubicBezTo>
                  <a:pt x="2752" y="329"/>
                  <a:pt x="2753" y="329"/>
                  <a:pt x="2753" y="327"/>
                </a:cubicBezTo>
                <a:cubicBezTo>
                  <a:pt x="2754" y="326"/>
                  <a:pt x="2753" y="325"/>
                  <a:pt x="2753" y="325"/>
                </a:cubicBezTo>
                <a:cubicBezTo>
                  <a:pt x="2754" y="325"/>
                  <a:pt x="2755" y="325"/>
                  <a:pt x="2756" y="326"/>
                </a:cubicBezTo>
                <a:cubicBezTo>
                  <a:pt x="2757" y="327"/>
                  <a:pt x="2757" y="328"/>
                  <a:pt x="2759" y="329"/>
                </a:cubicBezTo>
                <a:cubicBezTo>
                  <a:pt x="2761" y="330"/>
                  <a:pt x="2763" y="330"/>
                  <a:pt x="2765" y="332"/>
                </a:cubicBezTo>
                <a:cubicBezTo>
                  <a:pt x="2765" y="333"/>
                  <a:pt x="2765" y="334"/>
                  <a:pt x="2766" y="334"/>
                </a:cubicBezTo>
                <a:cubicBezTo>
                  <a:pt x="2761" y="340"/>
                  <a:pt x="2761" y="340"/>
                  <a:pt x="2761" y="340"/>
                </a:cubicBezTo>
                <a:cubicBezTo>
                  <a:pt x="2761" y="342"/>
                  <a:pt x="2761" y="342"/>
                  <a:pt x="2761" y="342"/>
                </a:cubicBezTo>
                <a:cubicBezTo>
                  <a:pt x="2762" y="343"/>
                  <a:pt x="2762" y="343"/>
                  <a:pt x="2763" y="344"/>
                </a:cubicBezTo>
                <a:cubicBezTo>
                  <a:pt x="2777" y="344"/>
                  <a:pt x="2777" y="344"/>
                  <a:pt x="2777" y="344"/>
                </a:cubicBezTo>
                <a:cubicBezTo>
                  <a:pt x="2781" y="344"/>
                  <a:pt x="2782" y="346"/>
                  <a:pt x="2786" y="346"/>
                </a:cubicBezTo>
                <a:cubicBezTo>
                  <a:pt x="2787" y="346"/>
                  <a:pt x="2788" y="346"/>
                  <a:pt x="2789" y="346"/>
                </a:cubicBezTo>
                <a:cubicBezTo>
                  <a:pt x="2791" y="346"/>
                  <a:pt x="2793" y="347"/>
                  <a:pt x="2795" y="347"/>
                </a:cubicBezTo>
                <a:cubicBezTo>
                  <a:pt x="2797" y="348"/>
                  <a:pt x="2798" y="347"/>
                  <a:pt x="2800" y="347"/>
                </a:cubicBezTo>
                <a:cubicBezTo>
                  <a:pt x="2804" y="347"/>
                  <a:pt x="2804" y="347"/>
                  <a:pt x="2804" y="347"/>
                </a:cubicBezTo>
                <a:cubicBezTo>
                  <a:pt x="2805" y="347"/>
                  <a:pt x="2805" y="347"/>
                  <a:pt x="2806" y="347"/>
                </a:cubicBezTo>
                <a:cubicBezTo>
                  <a:pt x="2807" y="347"/>
                  <a:pt x="2807" y="347"/>
                  <a:pt x="2808" y="347"/>
                </a:cubicBezTo>
                <a:cubicBezTo>
                  <a:pt x="2808" y="342"/>
                  <a:pt x="2808" y="342"/>
                  <a:pt x="2808" y="342"/>
                </a:cubicBezTo>
                <a:cubicBezTo>
                  <a:pt x="2808" y="341"/>
                  <a:pt x="2808" y="340"/>
                  <a:pt x="2808" y="339"/>
                </a:cubicBezTo>
                <a:cubicBezTo>
                  <a:pt x="2807" y="338"/>
                  <a:pt x="2805" y="339"/>
                  <a:pt x="2805" y="338"/>
                </a:cubicBezTo>
                <a:cubicBezTo>
                  <a:pt x="2804" y="336"/>
                  <a:pt x="2805" y="334"/>
                  <a:pt x="2805" y="332"/>
                </a:cubicBezTo>
                <a:cubicBezTo>
                  <a:pt x="2804" y="332"/>
                  <a:pt x="2803" y="333"/>
                  <a:pt x="2802" y="332"/>
                </a:cubicBezTo>
                <a:cubicBezTo>
                  <a:pt x="2801" y="332"/>
                  <a:pt x="2800" y="331"/>
                  <a:pt x="2800" y="331"/>
                </a:cubicBezTo>
                <a:cubicBezTo>
                  <a:pt x="2799" y="330"/>
                  <a:pt x="2800" y="329"/>
                  <a:pt x="2800" y="328"/>
                </a:cubicBezTo>
                <a:cubicBezTo>
                  <a:pt x="2799" y="327"/>
                  <a:pt x="2798" y="327"/>
                  <a:pt x="2797" y="326"/>
                </a:cubicBezTo>
                <a:cubicBezTo>
                  <a:pt x="2796" y="325"/>
                  <a:pt x="2796" y="324"/>
                  <a:pt x="2795" y="323"/>
                </a:cubicBezTo>
                <a:cubicBezTo>
                  <a:pt x="2793" y="322"/>
                  <a:pt x="2792" y="321"/>
                  <a:pt x="2791" y="320"/>
                </a:cubicBezTo>
                <a:cubicBezTo>
                  <a:pt x="2791" y="319"/>
                  <a:pt x="2791" y="318"/>
                  <a:pt x="2791" y="317"/>
                </a:cubicBezTo>
                <a:cubicBezTo>
                  <a:pt x="2790" y="317"/>
                  <a:pt x="2788" y="318"/>
                  <a:pt x="2788" y="317"/>
                </a:cubicBezTo>
                <a:cubicBezTo>
                  <a:pt x="2788" y="316"/>
                  <a:pt x="2788" y="315"/>
                  <a:pt x="2788" y="314"/>
                </a:cubicBezTo>
                <a:cubicBezTo>
                  <a:pt x="2788" y="313"/>
                  <a:pt x="2788" y="313"/>
                  <a:pt x="2788" y="312"/>
                </a:cubicBezTo>
                <a:cubicBezTo>
                  <a:pt x="2788" y="310"/>
                  <a:pt x="2787" y="309"/>
                  <a:pt x="2787" y="308"/>
                </a:cubicBezTo>
                <a:cubicBezTo>
                  <a:pt x="2787" y="306"/>
                  <a:pt x="2787" y="306"/>
                  <a:pt x="2787" y="306"/>
                </a:cubicBezTo>
                <a:cubicBezTo>
                  <a:pt x="2787" y="305"/>
                  <a:pt x="2789" y="306"/>
                  <a:pt x="2789" y="304"/>
                </a:cubicBezTo>
                <a:cubicBezTo>
                  <a:pt x="2790" y="304"/>
                  <a:pt x="2790" y="303"/>
                  <a:pt x="2790" y="302"/>
                </a:cubicBezTo>
                <a:cubicBezTo>
                  <a:pt x="2791" y="299"/>
                  <a:pt x="2789" y="297"/>
                  <a:pt x="2790" y="294"/>
                </a:cubicBezTo>
                <a:cubicBezTo>
                  <a:pt x="2790" y="293"/>
                  <a:pt x="2792" y="293"/>
                  <a:pt x="2793" y="293"/>
                </a:cubicBezTo>
                <a:cubicBezTo>
                  <a:pt x="2794" y="291"/>
                  <a:pt x="2796" y="290"/>
                  <a:pt x="2797" y="287"/>
                </a:cubicBezTo>
                <a:cubicBezTo>
                  <a:pt x="2797" y="287"/>
                  <a:pt x="2797" y="285"/>
                  <a:pt x="2798" y="285"/>
                </a:cubicBezTo>
                <a:cubicBezTo>
                  <a:pt x="2798" y="284"/>
                  <a:pt x="2800" y="284"/>
                  <a:pt x="2800" y="284"/>
                </a:cubicBezTo>
                <a:cubicBezTo>
                  <a:pt x="2801" y="284"/>
                  <a:pt x="2802" y="284"/>
                  <a:pt x="2803" y="283"/>
                </a:cubicBezTo>
                <a:cubicBezTo>
                  <a:pt x="2804" y="283"/>
                  <a:pt x="2802" y="281"/>
                  <a:pt x="2803" y="281"/>
                </a:cubicBezTo>
                <a:cubicBezTo>
                  <a:pt x="2804" y="280"/>
                  <a:pt x="2805" y="281"/>
                  <a:pt x="2806" y="280"/>
                </a:cubicBezTo>
                <a:cubicBezTo>
                  <a:pt x="2807" y="279"/>
                  <a:pt x="2809" y="278"/>
                  <a:pt x="2810" y="276"/>
                </a:cubicBezTo>
                <a:cubicBezTo>
                  <a:pt x="2811" y="275"/>
                  <a:pt x="2810" y="274"/>
                  <a:pt x="2810" y="273"/>
                </a:cubicBezTo>
                <a:cubicBezTo>
                  <a:pt x="2811" y="272"/>
                  <a:pt x="2812" y="272"/>
                  <a:pt x="2813" y="272"/>
                </a:cubicBezTo>
                <a:cubicBezTo>
                  <a:pt x="2813" y="271"/>
                  <a:pt x="2813" y="270"/>
                  <a:pt x="2814" y="269"/>
                </a:cubicBezTo>
                <a:cubicBezTo>
                  <a:pt x="2815" y="269"/>
                  <a:pt x="2816" y="269"/>
                  <a:pt x="2817" y="269"/>
                </a:cubicBezTo>
                <a:cubicBezTo>
                  <a:pt x="2819" y="268"/>
                  <a:pt x="2820" y="267"/>
                  <a:pt x="2821" y="265"/>
                </a:cubicBezTo>
                <a:cubicBezTo>
                  <a:pt x="2821" y="264"/>
                  <a:pt x="2821" y="263"/>
                  <a:pt x="2821" y="262"/>
                </a:cubicBezTo>
                <a:cubicBezTo>
                  <a:pt x="2822" y="261"/>
                  <a:pt x="2822" y="260"/>
                  <a:pt x="2823" y="259"/>
                </a:cubicBezTo>
                <a:cubicBezTo>
                  <a:pt x="2823" y="258"/>
                  <a:pt x="2825" y="258"/>
                  <a:pt x="2825" y="257"/>
                </a:cubicBezTo>
                <a:cubicBezTo>
                  <a:pt x="2826" y="256"/>
                  <a:pt x="2827" y="256"/>
                  <a:pt x="2827" y="255"/>
                </a:cubicBezTo>
                <a:cubicBezTo>
                  <a:pt x="2828" y="254"/>
                  <a:pt x="2827" y="253"/>
                  <a:pt x="2827" y="252"/>
                </a:cubicBezTo>
                <a:cubicBezTo>
                  <a:pt x="2829" y="252"/>
                  <a:pt x="2831" y="252"/>
                  <a:pt x="2833" y="252"/>
                </a:cubicBezTo>
                <a:cubicBezTo>
                  <a:pt x="2834" y="252"/>
                  <a:pt x="2835" y="252"/>
                  <a:pt x="2836" y="252"/>
                </a:cubicBezTo>
                <a:cubicBezTo>
                  <a:pt x="2837" y="252"/>
                  <a:pt x="2837" y="250"/>
                  <a:pt x="2838" y="250"/>
                </a:cubicBezTo>
                <a:cubicBezTo>
                  <a:pt x="2839" y="249"/>
                  <a:pt x="2840" y="250"/>
                  <a:pt x="2842" y="250"/>
                </a:cubicBezTo>
                <a:cubicBezTo>
                  <a:pt x="2843" y="249"/>
                  <a:pt x="2844" y="249"/>
                  <a:pt x="2845" y="248"/>
                </a:cubicBezTo>
                <a:cubicBezTo>
                  <a:pt x="2845" y="247"/>
                  <a:pt x="2844" y="245"/>
                  <a:pt x="2845" y="245"/>
                </a:cubicBezTo>
                <a:cubicBezTo>
                  <a:pt x="2845" y="244"/>
                  <a:pt x="2847" y="244"/>
                  <a:pt x="2847" y="244"/>
                </a:cubicBezTo>
                <a:cubicBezTo>
                  <a:pt x="2848" y="244"/>
                  <a:pt x="2849" y="244"/>
                  <a:pt x="2850" y="244"/>
                </a:cubicBezTo>
                <a:cubicBezTo>
                  <a:pt x="2851" y="244"/>
                  <a:pt x="2852" y="244"/>
                  <a:pt x="2853" y="244"/>
                </a:cubicBezTo>
                <a:cubicBezTo>
                  <a:pt x="2854" y="243"/>
                  <a:pt x="2854" y="243"/>
                  <a:pt x="2855" y="242"/>
                </a:cubicBezTo>
                <a:cubicBezTo>
                  <a:pt x="2856" y="241"/>
                  <a:pt x="2856" y="240"/>
                  <a:pt x="2857" y="239"/>
                </a:cubicBezTo>
                <a:cubicBezTo>
                  <a:pt x="2857" y="238"/>
                  <a:pt x="2858" y="238"/>
                  <a:pt x="2859" y="238"/>
                </a:cubicBezTo>
                <a:cubicBezTo>
                  <a:pt x="2860" y="237"/>
                  <a:pt x="2862" y="237"/>
                  <a:pt x="2862" y="235"/>
                </a:cubicBezTo>
                <a:cubicBezTo>
                  <a:pt x="2862" y="233"/>
                  <a:pt x="2861" y="232"/>
                  <a:pt x="2861" y="231"/>
                </a:cubicBezTo>
                <a:cubicBezTo>
                  <a:pt x="2863" y="230"/>
                  <a:pt x="2864" y="230"/>
                  <a:pt x="2866" y="230"/>
                </a:cubicBezTo>
                <a:cubicBezTo>
                  <a:pt x="2870" y="230"/>
                  <a:pt x="2873" y="231"/>
                  <a:pt x="2877" y="229"/>
                </a:cubicBezTo>
                <a:cubicBezTo>
                  <a:pt x="2878" y="229"/>
                  <a:pt x="2878" y="227"/>
                  <a:pt x="2879" y="227"/>
                </a:cubicBezTo>
                <a:cubicBezTo>
                  <a:pt x="2880" y="226"/>
                  <a:pt x="2881" y="225"/>
                  <a:pt x="2882" y="224"/>
                </a:cubicBezTo>
                <a:cubicBezTo>
                  <a:pt x="2883" y="224"/>
                  <a:pt x="2884" y="224"/>
                  <a:pt x="2885" y="224"/>
                </a:cubicBezTo>
                <a:cubicBezTo>
                  <a:pt x="2887" y="223"/>
                  <a:pt x="2888" y="222"/>
                  <a:pt x="2890" y="222"/>
                </a:cubicBezTo>
                <a:cubicBezTo>
                  <a:pt x="2905" y="222"/>
                  <a:pt x="2905" y="222"/>
                  <a:pt x="2905" y="222"/>
                </a:cubicBezTo>
                <a:cubicBezTo>
                  <a:pt x="2907" y="222"/>
                  <a:pt x="2907" y="221"/>
                  <a:pt x="2908" y="221"/>
                </a:cubicBezTo>
                <a:cubicBezTo>
                  <a:pt x="2909" y="220"/>
                  <a:pt x="2909" y="219"/>
                  <a:pt x="2911" y="218"/>
                </a:cubicBezTo>
                <a:cubicBezTo>
                  <a:pt x="2913" y="218"/>
                  <a:pt x="2914" y="218"/>
                  <a:pt x="2916" y="218"/>
                </a:cubicBezTo>
                <a:cubicBezTo>
                  <a:pt x="2918" y="218"/>
                  <a:pt x="2919" y="218"/>
                  <a:pt x="2921" y="218"/>
                </a:cubicBezTo>
                <a:cubicBezTo>
                  <a:pt x="2924" y="217"/>
                  <a:pt x="2924" y="214"/>
                  <a:pt x="2927" y="214"/>
                </a:cubicBezTo>
                <a:cubicBezTo>
                  <a:pt x="2939" y="214"/>
                  <a:pt x="2939" y="214"/>
                  <a:pt x="2939" y="214"/>
                </a:cubicBezTo>
                <a:cubicBezTo>
                  <a:pt x="2940" y="214"/>
                  <a:pt x="2941" y="213"/>
                  <a:pt x="2942" y="212"/>
                </a:cubicBezTo>
                <a:cubicBezTo>
                  <a:pt x="2944" y="211"/>
                  <a:pt x="2945" y="209"/>
                  <a:pt x="2947" y="207"/>
                </a:cubicBezTo>
                <a:cubicBezTo>
                  <a:pt x="2947" y="206"/>
                  <a:pt x="2947" y="205"/>
                  <a:pt x="2948" y="204"/>
                </a:cubicBezTo>
                <a:cubicBezTo>
                  <a:pt x="2949" y="204"/>
                  <a:pt x="2950" y="204"/>
                  <a:pt x="2951" y="204"/>
                </a:cubicBezTo>
                <a:cubicBezTo>
                  <a:pt x="2952" y="203"/>
                  <a:pt x="2954" y="204"/>
                  <a:pt x="2956" y="204"/>
                </a:cubicBezTo>
                <a:cubicBezTo>
                  <a:pt x="2956" y="202"/>
                  <a:pt x="2957" y="202"/>
                  <a:pt x="2957" y="200"/>
                </a:cubicBezTo>
                <a:cubicBezTo>
                  <a:pt x="2957" y="199"/>
                  <a:pt x="2956" y="198"/>
                  <a:pt x="2955" y="197"/>
                </a:cubicBezTo>
                <a:cubicBezTo>
                  <a:pt x="2955" y="196"/>
                  <a:pt x="2954" y="195"/>
                  <a:pt x="2954" y="195"/>
                </a:cubicBezTo>
                <a:cubicBezTo>
                  <a:pt x="2954" y="194"/>
                  <a:pt x="2954" y="193"/>
                  <a:pt x="2953" y="192"/>
                </a:cubicBezTo>
                <a:cubicBezTo>
                  <a:pt x="2951" y="191"/>
                  <a:pt x="2950" y="192"/>
                  <a:pt x="2947" y="192"/>
                </a:cubicBezTo>
                <a:cubicBezTo>
                  <a:pt x="2946" y="192"/>
                  <a:pt x="2945" y="191"/>
                  <a:pt x="2944" y="191"/>
                </a:cubicBezTo>
                <a:cubicBezTo>
                  <a:pt x="2941" y="191"/>
                  <a:pt x="2941" y="191"/>
                  <a:pt x="2941" y="191"/>
                </a:cubicBezTo>
                <a:cubicBezTo>
                  <a:pt x="2939" y="191"/>
                  <a:pt x="2939" y="191"/>
                  <a:pt x="2939" y="191"/>
                </a:cubicBezTo>
                <a:cubicBezTo>
                  <a:pt x="2938" y="191"/>
                  <a:pt x="2937" y="191"/>
                  <a:pt x="2936" y="191"/>
                </a:cubicBezTo>
                <a:cubicBezTo>
                  <a:pt x="2934" y="192"/>
                  <a:pt x="2933" y="191"/>
                  <a:pt x="2931" y="191"/>
                </a:cubicBezTo>
                <a:cubicBezTo>
                  <a:pt x="2929" y="192"/>
                  <a:pt x="2927" y="192"/>
                  <a:pt x="2926" y="194"/>
                </a:cubicBezTo>
                <a:cubicBezTo>
                  <a:pt x="2925" y="195"/>
                  <a:pt x="2926" y="196"/>
                  <a:pt x="2925" y="197"/>
                </a:cubicBezTo>
                <a:cubicBezTo>
                  <a:pt x="2925" y="197"/>
                  <a:pt x="2924" y="198"/>
                  <a:pt x="2924" y="199"/>
                </a:cubicBezTo>
                <a:cubicBezTo>
                  <a:pt x="2923" y="200"/>
                  <a:pt x="2922" y="201"/>
                  <a:pt x="2921" y="201"/>
                </a:cubicBezTo>
                <a:cubicBezTo>
                  <a:pt x="2919" y="202"/>
                  <a:pt x="2918" y="201"/>
                  <a:pt x="2916" y="201"/>
                </a:cubicBezTo>
                <a:cubicBezTo>
                  <a:pt x="2915" y="201"/>
                  <a:pt x="2914" y="201"/>
                  <a:pt x="2913" y="201"/>
                </a:cubicBezTo>
                <a:cubicBezTo>
                  <a:pt x="2912" y="201"/>
                  <a:pt x="2912" y="202"/>
                  <a:pt x="2911" y="203"/>
                </a:cubicBezTo>
                <a:cubicBezTo>
                  <a:pt x="2910" y="203"/>
                  <a:pt x="2909" y="204"/>
                  <a:pt x="2908" y="204"/>
                </a:cubicBezTo>
                <a:cubicBezTo>
                  <a:pt x="2907" y="205"/>
                  <a:pt x="2907" y="206"/>
                  <a:pt x="2906" y="206"/>
                </a:cubicBezTo>
                <a:cubicBezTo>
                  <a:pt x="2905" y="206"/>
                  <a:pt x="2904" y="206"/>
                  <a:pt x="2903" y="206"/>
                </a:cubicBezTo>
                <a:cubicBezTo>
                  <a:pt x="2901" y="206"/>
                  <a:pt x="2900" y="206"/>
                  <a:pt x="2898" y="206"/>
                </a:cubicBezTo>
                <a:cubicBezTo>
                  <a:pt x="2896" y="206"/>
                  <a:pt x="2895" y="206"/>
                  <a:pt x="2894" y="206"/>
                </a:cubicBezTo>
                <a:cubicBezTo>
                  <a:pt x="2893" y="207"/>
                  <a:pt x="2892" y="207"/>
                  <a:pt x="2891" y="208"/>
                </a:cubicBezTo>
                <a:cubicBezTo>
                  <a:pt x="2890" y="208"/>
                  <a:pt x="2889" y="208"/>
                  <a:pt x="2889" y="208"/>
                </a:cubicBezTo>
                <a:cubicBezTo>
                  <a:pt x="2887" y="209"/>
                  <a:pt x="2887" y="210"/>
                  <a:pt x="2886" y="210"/>
                </a:cubicBezTo>
                <a:cubicBezTo>
                  <a:pt x="2885" y="211"/>
                  <a:pt x="2884" y="210"/>
                  <a:pt x="2883" y="210"/>
                </a:cubicBezTo>
                <a:cubicBezTo>
                  <a:pt x="2880" y="211"/>
                  <a:pt x="2878" y="211"/>
                  <a:pt x="2874" y="210"/>
                </a:cubicBezTo>
                <a:cubicBezTo>
                  <a:pt x="2872" y="210"/>
                  <a:pt x="2871" y="210"/>
                  <a:pt x="2869" y="210"/>
                </a:cubicBezTo>
                <a:cubicBezTo>
                  <a:pt x="2866" y="210"/>
                  <a:pt x="2866" y="210"/>
                  <a:pt x="2866" y="210"/>
                </a:cubicBezTo>
                <a:cubicBezTo>
                  <a:pt x="2865" y="210"/>
                  <a:pt x="2864" y="210"/>
                  <a:pt x="2863" y="210"/>
                </a:cubicBezTo>
                <a:cubicBezTo>
                  <a:pt x="2861" y="211"/>
                  <a:pt x="2859" y="210"/>
                  <a:pt x="2857" y="210"/>
                </a:cubicBezTo>
                <a:cubicBezTo>
                  <a:pt x="2856" y="211"/>
                  <a:pt x="2856" y="211"/>
                  <a:pt x="2855" y="212"/>
                </a:cubicBezTo>
                <a:cubicBezTo>
                  <a:pt x="2853" y="212"/>
                  <a:pt x="2851" y="212"/>
                  <a:pt x="2849" y="214"/>
                </a:cubicBezTo>
                <a:cubicBezTo>
                  <a:pt x="2849" y="214"/>
                  <a:pt x="2849" y="215"/>
                  <a:pt x="2848" y="216"/>
                </a:cubicBezTo>
                <a:cubicBezTo>
                  <a:pt x="2847" y="218"/>
                  <a:pt x="2846" y="219"/>
                  <a:pt x="2845" y="221"/>
                </a:cubicBezTo>
                <a:cubicBezTo>
                  <a:pt x="2827" y="221"/>
                  <a:pt x="2827" y="221"/>
                  <a:pt x="2827" y="221"/>
                </a:cubicBezTo>
                <a:cubicBezTo>
                  <a:pt x="2826" y="222"/>
                  <a:pt x="2825" y="223"/>
                  <a:pt x="2824" y="223"/>
                </a:cubicBezTo>
                <a:cubicBezTo>
                  <a:pt x="2823" y="224"/>
                  <a:pt x="2823" y="225"/>
                  <a:pt x="2822" y="226"/>
                </a:cubicBezTo>
                <a:cubicBezTo>
                  <a:pt x="2821" y="227"/>
                  <a:pt x="2821" y="228"/>
                  <a:pt x="2820" y="229"/>
                </a:cubicBezTo>
                <a:cubicBezTo>
                  <a:pt x="2819" y="229"/>
                  <a:pt x="2818" y="229"/>
                  <a:pt x="2817" y="229"/>
                </a:cubicBezTo>
                <a:cubicBezTo>
                  <a:pt x="2816" y="230"/>
                  <a:pt x="2815" y="230"/>
                  <a:pt x="2813" y="230"/>
                </a:cubicBezTo>
                <a:cubicBezTo>
                  <a:pt x="2813" y="230"/>
                  <a:pt x="2812" y="230"/>
                  <a:pt x="2811" y="231"/>
                </a:cubicBezTo>
                <a:cubicBezTo>
                  <a:pt x="2810" y="231"/>
                  <a:pt x="2809" y="232"/>
                  <a:pt x="2808" y="233"/>
                </a:cubicBezTo>
                <a:cubicBezTo>
                  <a:pt x="2808" y="233"/>
                  <a:pt x="2808" y="234"/>
                  <a:pt x="2808" y="235"/>
                </a:cubicBezTo>
                <a:cubicBezTo>
                  <a:pt x="2808" y="237"/>
                  <a:pt x="2808" y="239"/>
                  <a:pt x="2808" y="241"/>
                </a:cubicBezTo>
                <a:cubicBezTo>
                  <a:pt x="2807" y="241"/>
                  <a:pt x="2806" y="240"/>
                  <a:pt x="2804" y="240"/>
                </a:cubicBezTo>
                <a:cubicBezTo>
                  <a:pt x="2801" y="240"/>
                  <a:pt x="2800" y="240"/>
                  <a:pt x="2797" y="240"/>
                </a:cubicBezTo>
                <a:cubicBezTo>
                  <a:pt x="2796" y="240"/>
                  <a:pt x="2795" y="241"/>
                  <a:pt x="2794" y="241"/>
                </a:cubicBezTo>
                <a:cubicBezTo>
                  <a:pt x="2795" y="242"/>
                  <a:pt x="2796" y="243"/>
                  <a:pt x="2796" y="244"/>
                </a:cubicBezTo>
                <a:cubicBezTo>
                  <a:pt x="2796" y="247"/>
                  <a:pt x="2794" y="248"/>
                  <a:pt x="2793" y="250"/>
                </a:cubicBezTo>
                <a:cubicBezTo>
                  <a:pt x="2792" y="250"/>
                  <a:pt x="2790" y="250"/>
                  <a:pt x="2790" y="251"/>
                </a:cubicBezTo>
                <a:cubicBezTo>
                  <a:pt x="2790" y="252"/>
                  <a:pt x="2790" y="253"/>
                  <a:pt x="2790" y="254"/>
                </a:cubicBezTo>
                <a:cubicBezTo>
                  <a:pt x="2790" y="257"/>
                  <a:pt x="2790" y="257"/>
                  <a:pt x="2790" y="257"/>
                </a:cubicBezTo>
                <a:cubicBezTo>
                  <a:pt x="2790" y="262"/>
                  <a:pt x="2790" y="262"/>
                  <a:pt x="2790" y="262"/>
                </a:cubicBezTo>
                <a:cubicBezTo>
                  <a:pt x="2789" y="262"/>
                  <a:pt x="2788" y="263"/>
                  <a:pt x="2786" y="263"/>
                </a:cubicBezTo>
                <a:cubicBezTo>
                  <a:pt x="2783" y="263"/>
                  <a:pt x="2781" y="262"/>
                  <a:pt x="2778" y="263"/>
                </a:cubicBezTo>
                <a:cubicBezTo>
                  <a:pt x="2776" y="263"/>
                  <a:pt x="2774" y="264"/>
                  <a:pt x="2772" y="265"/>
                </a:cubicBezTo>
                <a:cubicBezTo>
                  <a:pt x="2771" y="265"/>
                  <a:pt x="2770" y="266"/>
                  <a:pt x="2769" y="267"/>
                </a:cubicBezTo>
                <a:cubicBezTo>
                  <a:pt x="2767" y="268"/>
                  <a:pt x="2766" y="269"/>
                  <a:pt x="2766" y="272"/>
                </a:cubicBezTo>
                <a:cubicBezTo>
                  <a:pt x="2766" y="273"/>
                  <a:pt x="2767" y="274"/>
                  <a:pt x="2767" y="275"/>
                </a:cubicBezTo>
                <a:cubicBezTo>
                  <a:pt x="2768" y="275"/>
                  <a:pt x="2769" y="275"/>
                  <a:pt x="2770" y="274"/>
                </a:cubicBezTo>
                <a:cubicBezTo>
                  <a:pt x="2771" y="274"/>
                  <a:pt x="2772" y="272"/>
                  <a:pt x="2774" y="272"/>
                </a:cubicBezTo>
                <a:cubicBezTo>
                  <a:pt x="2775" y="272"/>
                  <a:pt x="2776" y="273"/>
                  <a:pt x="2778" y="273"/>
                </a:cubicBezTo>
                <a:cubicBezTo>
                  <a:pt x="2777" y="275"/>
                  <a:pt x="2776" y="275"/>
                  <a:pt x="2776" y="277"/>
                </a:cubicBezTo>
                <a:cubicBezTo>
                  <a:pt x="2776" y="278"/>
                  <a:pt x="2776" y="278"/>
                  <a:pt x="2776" y="278"/>
                </a:cubicBezTo>
                <a:cubicBezTo>
                  <a:pt x="2776" y="280"/>
                  <a:pt x="2778" y="280"/>
                  <a:pt x="2778" y="281"/>
                </a:cubicBezTo>
                <a:cubicBezTo>
                  <a:pt x="2776" y="281"/>
                  <a:pt x="2773" y="282"/>
                  <a:pt x="2771" y="282"/>
                </a:cubicBezTo>
                <a:close/>
                <a:moveTo>
                  <a:pt x="2968" y="288"/>
                </a:moveTo>
                <a:cubicBezTo>
                  <a:pt x="2969" y="288"/>
                  <a:pt x="2970" y="288"/>
                  <a:pt x="2971" y="287"/>
                </a:cubicBezTo>
                <a:cubicBezTo>
                  <a:pt x="2972" y="287"/>
                  <a:pt x="2973" y="288"/>
                  <a:pt x="2974" y="287"/>
                </a:cubicBezTo>
                <a:cubicBezTo>
                  <a:pt x="2975" y="287"/>
                  <a:pt x="2976" y="286"/>
                  <a:pt x="2977" y="286"/>
                </a:cubicBezTo>
                <a:cubicBezTo>
                  <a:pt x="2978" y="286"/>
                  <a:pt x="2980" y="286"/>
                  <a:pt x="2982" y="286"/>
                </a:cubicBezTo>
                <a:cubicBezTo>
                  <a:pt x="2985" y="286"/>
                  <a:pt x="2985" y="286"/>
                  <a:pt x="2985" y="286"/>
                </a:cubicBezTo>
                <a:cubicBezTo>
                  <a:pt x="2986" y="286"/>
                  <a:pt x="2986" y="285"/>
                  <a:pt x="2987" y="284"/>
                </a:cubicBezTo>
                <a:cubicBezTo>
                  <a:pt x="2987" y="283"/>
                  <a:pt x="2988" y="282"/>
                  <a:pt x="2987" y="282"/>
                </a:cubicBezTo>
                <a:cubicBezTo>
                  <a:pt x="2987" y="281"/>
                  <a:pt x="2986" y="280"/>
                  <a:pt x="2985" y="279"/>
                </a:cubicBezTo>
                <a:cubicBezTo>
                  <a:pt x="2984" y="278"/>
                  <a:pt x="2984" y="278"/>
                  <a:pt x="2983" y="278"/>
                </a:cubicBezTo>
                <a:cubicBezTo>
                  <a:pt x="2982" y="277"/>
                  <a:pt x="2981" y="277"/>
                  <a:pt x="2980" y="277"/>
                </a:cubicBezTo>
                <a:cubicBezTo>
                  <a:pt x="2979" y="277"/>
                  <a:pt x="2978" y="276"/>
                  <a:pt x="2977" y="276"/>
                </a:cubicBezTo>
                <a:cubicBezTo>
                  <a:pt x="2975" y="276"/>
                  <a:pt x="2974" y="278"/>
                  <a:pt x="2972" y="279"/>
                </a:cubicBezTo>
                <a:cubicBezTo>
                  <a:pt x="2971" y="280"/>
                  <a:pt x="2971" y="281"/>
                  <a:pt x="2970" y="282"/>
                </a:cubicBezTo>
                <a:cubicBezTo>
                  <a:pt x="2968" y="283"/>
                  <a:pt x="2966" y="284"/>
                  <a:pt x="2964" y="286"/>
                </a:cubicBezTo>
                <a:cubicBezTo>
                  <a:pt x="2965" y="287"/>
                  <a:pt x="2966" y="288"/>
                  <a:pt x="2968" y="288"/>
                </a:cubicBezTo>
                <a:close/>
                <a:moveTo>
                  <a:pt x="2874" y="81"/>
                </a:moveTo>
                <a:cubicBezTo>
                  <a:pt x="2876" y="84"/>
                  <a:pt x="2876" y="84"/>
                  <a:pt x="2876" y="84"/>
                </a:cubicBezTo>
                <a:cubicBezTo>
                  <a:pt x="2877" y="85"/>
                  <a:pt x="2879" y="87"/>
                  <a:pt x="2881" y="88"/>
                </a:cubicBezTo>
                <a:cubicBezTo>
                  <a:pt x="2882" y="89"/>
                  <a:pt x="2882" y="90"/>
                  <a:pt x="2883" y="90"/>
                </a:cubicBezTo>
                <a:cubicBezTo>
                  <a:pt x="2885" y="92"/>
                  <a:pt x="2887" y="92"/>
                  <a:pt x="2890" y="92"/>
                </a:cubicBezTo>
                <a:cubicBezTo>
                  <a:pt x="2891" y="92"/>
                  <a:pt x="2892" y="92"/>
                  <a:pt x="2894" y="92"/>
                </a:cubicBezTo>
                <a:cubicBezTo>
                  <a:pt x="2895" y="91"/>
                  <a:pt x="2895" y="91"/>
                  <a:pt x="2896" y="90"/>
                </a:cubicBezTo>
                <a:cubicBezTo>
                  <a:pt x="2897" y="90"/>
                  <a:pt x="2898" y="90"/>
                  <a:pt x="2899" y="89"/>
                </a:cubicBezTo>
                <a:cubicBezTo>
                  <a:pt x="2900" y="88"/>
                  <a:pt x="2900" y="87"/>
                  <a:pt x="2900" y="86"/>
                </a:cubicBezTo>
                <a:cubicBezTo>
                  <a:pt x="2901" y="85"/>
                  <a:pt x="2901" y="84"/>
                  <a:pt x="2902" y="84"/>
                </a:cubicBezTo>
                <a:cubicBezTo>
                  <a:pt x="2903" y="83"/>
                  <a:pt x="2904" y="83"/>
                  <a:pt x="2905" y="83"/>
                </a:cubicBezTo>
                <a:cubicBezTo>
                  <a:pt x="2906" y="83"/>
                  <a:pt x="2907" y="82"/>
                  <a:pt x="2908" y="82"/>
                </a:cubicBezTo>
                <a:cubicBezTo>
                  <a:pt x="2908" y="81"/>
                  <a:pt x="2909" y="81"/>
                  <a:pt x="2910" y="80"/>
                </a:cubicBezTo>
                <a:cubicBezTo>
                  <a:pt x="2912" y="80"/>
                  <a:pt x="2914" y="79"/>
                  <a:pt x="2915" y="79"/>
                </a:cubicBezTo>
                <a:cubicBezTo>
                  <a:pt x="2915" y="77"/>
                  <a:pt x="2915" y="77"/>
                  <a:pt x="2915" y="77"/>
                </a:cubicBezTo>
                <a:cubicBezTo>
                  <a:pt x="2914" y="76"/>
                  <a:pt x="2913" y="75"/>
                  <a:pt x="2912" y="75"/>
                </a:cubicBezTo>
                <a:cubicBezTo>
                  <a:pt x="2909" y="75"/>
                  <a:pt x="2909" y="75"/>
                  <a:pt x="2909" y="75"/>
                </a:cubicBezTo>
                <a:cubicBezTo>
                  <a:pt x="2909" y="75"/>
                  <a:pt x="2908" y="75"/>
                  <a:pt x="2907" y="75"/>
                </a:cubicBezTo>
                <a:cubicBezTo>
                  <a:pt x="2905" y="74"/>
                  <a:pt x="2904" y="75"/>
                  <a:pt x="2903" y="75"/>
                </a:cubicBezTo>
                <a:cubicBezTo>
                  <a:pt x="2901" y="75"/>
                  <a:pt x="2900" y="74"/>
                  <a:pt x="2899" y="75"/>
                </a:cubicBezTo>
                <a:cubicBezTo>
                  <a:pt x="2898" y="75"/>
                  <a:pt x="2897" y="75"/>
                  <a:pt x="2896" y="75"/>
                </a:cubicBezTo>
                <a:cubicBezTo>
                  <a:pt x="2896" y="76"/>
                  <a:pt x="2897" y="77"/>
                  <a:pt x="2896" y="78"/>
                </a:cubicBezTo>
                <a:cubicBezTo>
                  <a:pt x="2895" y="78"/>
                  <a:pt x="2894" y="78"/>
                  <a:pt x="2893" y="78"/>
                </a:cubicBezTo>
                <a:cubicBezTo>
                  <a:pt x="2890" y="78"/>
                  <a:pt x="2888" y="77"/>
                  <a:pt x="2885" y="78"/>
                </a:cubicBezTo>
                <a:cubicBezTo>
                  <a:pt x="2884" y="78"/>
                  <a:pt x="2884" y="78"/>
                  <a:pt x="2883" y="78"/>
                </a:cubicBezTo>
                <a:cubicBezTo>
                  <a:pt x="2882" y="79"/>
                  <a:pt x="2881" y="80"/>
                  <a:pt x="2880" y="80"/>
                </a:cubicBezTo>
                <a:cubicBezTo>
                  <a:pt x="2879" y="81"/>
                  <a:pt x="2879" y="82"/>
                  <a:pt x="2877" y="82"/>
                </a:cubicBezTo>
                <a:cubicBezTo>
                  <a:pt x="2876" y="82"/>
                  <a:pt x="2875" y="81"/>
                  <a:pt x="2874" y="81"/>
                </a:cubicBezTo>
                <a:close/>
                <a:moveTo>
                  <a:pt x="2842" y="81"/>
                </a:moveTo>
                <a:cubicBezTo>
                  <a:pt x="2842" y="82"/>
                  <a:pt x="2842" y="83"/>
                  <a:pt x="2842" y="84"/>
                </a:cubicBezTo>
                <a:cubicBezTo>
                  <a:pt x="2842" y="85"/>
                  <a:pt x="2843" y="86"/>
                  <a:pt x="2842" y="86"/>
                </a:cubicBezTo>
                <a:cubicBezTo>
                  <a:pt x="2842" y="87"/>
                  <a:pt x="2840" y="86"/>
                  <a:pt x="2840" y="87"/>
                </a:cubicBezTo>
                <a:cubicBezTo>
                  <a:pt x="2838" y="88"/>
                  <a:pt x="2836" y="89"/>
                  <a:pt x="2834" y="90"/>
                </a:cubicBezTo>
                <a:cubicBezTo>
                  <a:pt x="2834" y="91"/>
                  <a:pt x="2834" y="92"/>
                  <a:pt x="2833" y="93"/>
                </a:cubicBezTo>
                <a:cubicBezTo>
                  <a:pt x="2836" y="94"/>
                  <a:pt x="2836" y="94"/>
                  <a:pt x="2836" y="94"/>
                </a:cubicBezTo>
                <a:cubicBezTo>
                  <a:pt x="2837" y="95"/>
                  <a:pt x="2837" y="96"/>
                  <a:pt x="2838" y="96"/>
                </a:cubicBezTo>
                <a:cubicBezTo>
                  <a:pt x="2840" y="97"/>
                  <a:pt x="2841" y="97"/>
                  <a:pt x="2842" y="97"/>
                </a:cubicBezTo>
                <a:cubicBezTo>
                  <a:pt x="2844" y="97"/>
                  <a:pt x="2844" y="97"/>
                  <a:pt x="2844" y="97"/>
                </a:cubicBezTo>
                <a:cubicBezTo>
                  <a:pt x="2845" y="97"/>
                  <a:pt x="2845" y="95"/>
                  <a:pt x="2846" y="95"/>
                </a:cubicBezTo>
                <a:cubicBezTo>
                  <a:pt x="2847" y="94"/>
                  <a:pt x="2849" y="95"/>
                  <a:pt x="2850" y="95"/>
                </a:cubicBezTo>
                <a:cubicBezTo>
                  <a:pt x="2854" y="95"/>
                  <a:pt x="2854" y="95"/>
                  <a:pt x="2854" y="95"/>
                </a:cubicBezTo>
                <a:cubicBezTo>
                  <a:pt x="2855" y="95"/>
                  <a:pt x="2856" y="95"/>
                  <a:pt x="2857" y="95"/>
                </a:cubicBezTo>
                <a:cubicBezTo>
                  <a:pt x="2861" y="96"/>
                  <a:pt x="2863" y="96"/>
                  <a:pt x="2867" y="95"/>
                </a:cubicBezTo>
                <a:cubicBezTo>
                  <a:pt x="2868" y="95"/>
                  <a:pt x="2869" y="95"/>
                  <a:pt x="2870" y="94"/>
                </a:cubicBezTo>
                <a:cubicBezTo>
                  <a:pt x="2869" y="93"/>
                  <a:pt x="2868" y="93"/>
                  <a:pt x="2867" y="92"/>
                </a:cubicBezTo>
                <a:cubicBezTo>
                  <a:pt x="2867" y="91"/>
                  <a:pt x="2865" y="90"/>
                  <a:pt x="2865" y="89"/>
                </a:cubicBezTo>
                <a:cubicBezTo>
                  <a:pt x="2865" y="88"/>
                  <a:pt x="2865" y="87"/>
                  <a:pt x="2865" y="86"/>
                </a:cubicBezTo>
                <a:cubicBezTo>
                  <a:pt x="2864" y="84"/>
                  <a:pt x="2862" y="83"/>
                  <a:pt x="2862" y="81"/>
                </a:cubicBezTo>
                <a:cubicBezTo>
                  <a:pt x="2861" y="79"/>
                  <a:pt x="2862" y="78"/>
                  <a:pt x="2862" y="76"/>
                </a:cubicBezTo>
                <a:cubicBezTo>
                  <a:pt x="2858" y="75"/>
                  <a:pt x="2858" y="75"/>
                  <a:pt x="2858" y="75"/>
                </a:cubicBezTo>
                <a:cubicBezTo>
                  <a:pt x="2857" y="76"/>
                  <a:pt x="2856" y="76"/>
                  <a:pt x="2855" y="76"/>
                </a:cubicBezTo>
                <a:cubicBezTo>
                  <a:pt x="2854" y="77"/>
                  <a:pt x="2854" y="78"/>
                  <a:pt x="2853" y="78"/>
                </a:cubicBezTo>
                <a:cubicBezTo>
                  <a:pt x="2852" y="79"/>
                  <a:pt x="2852" y="80"/>
                  <a:pt x="2851" y="81"/>
                </a:cubicBezTo>
                <a:cubicBezTo>
                  <a:pt x="2850" y="81"/>
                  <a:pt x="2849" y="81"/>
                  <a:pt x="2848" y="82"/>
                </a:cubicBezTo>
                <a:cubicBezTo>
                  <a:pt x="2847" y="82"/>
                  <a:pt x="2846" y="83"/>
                  <a:pt x="2845" y="83"/>
                </a:cubicBezTo>
                <a:lnTo>
                  <a:pt x="2842" y="81"/>
                </a:lnTo>
                <a:close/>
                <a:moveTo>
                  <a:pt x="2838" y="105"/>
                </a:moveTo>
                <a:cubicBezTo>
                  <a:pt x="2837" y="105"/>
                  <a:pt x="2836" y="106"/>
                  <a:pt x="2834" y="106"/>
                </a:cubicBezTo>
                <a:cubicBezTo>
                  <a:pt x="2832" y="106"/>
                  <a:pt x="2832" y="106"/>
                  <a:pt x="2832" y="106"/>
                </a:cubicBezTo>
                <a:cubicBezTo>
                  <a:pt x="2831" y="106"/>
                  <a:pt x="2831" y="107"/>
                  <a:pt x="2830" y="107"/>
                </a:cubicBezTo>
                <a:cubicBezTo>
                  <a:pt x="2827" y="107"/>
                  <a:pt x="2827" y="107"/>
                  <a:pt x="2827" y="107"/>
                </a:cubicBezTo>
                <a:cubicBezTo>
                  <a:pt x="2827" y="108"/>
                  <a:pt x="2827" y="108"/>
                  <a:pt x="2827" y="109"/>
                </a:cubicBezTo>
                <a:cubicBezTo>
                  <a:pt x="2828" y="110"/>
                  <a:pt x="2828" y="111"/>
                  <a:pt x="2828" y="112"/>
                </a:cubicBezTo>
                <a:cubicBezTo>
                  <a:pt x="2829" y="112"/>
                  <a:pt x="2830" y="112"/>
                  <a:pt x="2831" y="112"/>
                </a:cubicBezTo>
                <a:cubicBezTo>
                  <a:pt x="2833" y="112"/>
                  <a:pt x="2833" y="112"/>
                  <a:pt x="2834" y="112"/>
                </a:cubicBezTo>
                <a:cubicBezTo>
                  <a:pt x="2835" y="112"/>
                  <a:pt x="2836" y="111"/>
                  <a:pt x="2837" y="110"/>
                </a:cubicBezTo>
                <a:cubicBezTo>
                  <a:pt x="2839" y="110"/>
                  <a:pt x="2840" y="109"/>
                  <a:pt x="2842" y="109"/>
                </a:cubicBezTo>
                <a:cubicBezTo>
                  <a:pt x="2842" y="108"/>
                  <a:pt x="2842" y="107"/>
                  <a:pt x="2842" y="107"/>
                </a:cubicBezTo>
                <a:cubicBezTo>
                  <a:pt x="2842" y="105"/>
                  <a:pt x="2841" y="105"/>
                  <a:pt x="2840" y="104"/>
                </a:cubicBezTo>
                <a:cubicBezTo>
                  <a:pt x="2839" y="104"/>
                  <a:pt x="2838" y="104"/>
                  <a:pt x="2838" y="105"/>
                </a:cubicBezTo>
                <a:close/>
                <a:moveTo>
                  <a:pt x="2792" y="101"/>
                </a:moveTo>
                <a:cubicBezTo>
                  <a:pt x="2792" y="108"/>
                  <a:pt x="2792" y="108"/>
                  <a:pt x="2792" y="108"/>
                </a:cubicBezTo>
                <a:cubicBezTo>
                  <a:pt x="2804" y="108"/>
                  <a:pt x="2804" y="108"/>
                  <a:pt x="2804" y="108"/>
                </a:cubicBezTo>
                <a:cubicBezTo>
                  <a:pt x="2805" y="108"/>
                  <a:pt x="2806" y="107"/>
                  <a:pt x="2806" y="106"/>
                </a:cubicBezTo>
                <a:cubicBezTo>
                  <a:pt x="2807" y="105"/>
                  <a:pt x="2806" y="104"/>
                  <a:pt x="2806" y="103"/>
                </a:cubicBezTo>
                <a:cubicBezTo>
                  <a:pt x="2807" y="103"/>
                  <a:pt x="2808" y="103"/>
                  <a:pt x="2808" y="102"/>
                </a:cubicBezTo>
                <a:cubicBezTo>
                  <a:pt x="2808" y="105"/>
                  <a:pt x="2808" y="107"/>
                  <a:pt x="2810" y="108"/>
                </a:cubicBezTo>
                <a:cubicBezTo>
                  <a:pt x="2811" y="109"/>
                  <a:pt x="2812" y="110"/>
                  <a:pt x="2813" y="110"/>
                </a:cubicBezTo>
                <a:cubicBezTo>
                  <a:pt x="2814" y="110"/>
                  <a:pt x="2814" y="108"/>
                  <a:pt x="2815" y="108"/>
                </a:cubicBezTo>
                <a:cubicBezTo>
                  <a:pt x="2817" y="108"/>
                  <a:pt x="2817" y="109"/>
                  <a:pt x="2818" y="108"/>
                </a:cubicBezTo>
                <a:cubicBezTo>
                  <a:pt x="2819" y="105"/>
                  <a:pt x="2819" y="104"/>
                  <a:pt x="2818" y="101"/>
                </a:cubicBezTo>
                <a:cubicBezTo>
                  <a:pt x="2830" y="101"/>
                  <a:pt x="2830" y="101"/>
                  <a:pt x="2830" y="101"/>
                </a:cubicBezTo>
                <a:cubicBezTo>
                  <a:pt x="2830" y="98"/>
                  <a:pt x="2830" y="98"/>
                  <a:pt x="2830" y="98"/>
                </a:cubicBezTo>
                <a:cubicBezTo>
                  <a:pt x="2830" y="97"/>
                  <a:pt x="2829" y="96"/>
                  <a:pt x="2829" y="95"/>
                </a:cubicBezTo>
                <a:cubicBezTo>
                  <a:pt x="2810" y="95"/>
                  <a:pt x="2810" y="95"/>
                  <a:pt x="2810" y="95"/>
                </a:cubicBezTo>
                <a:cubicBezTo>
                  <a:pt x="2807" y="95"/>
                  <a:pt x="2806" y="97"/>
                  <a:pt x="2804" y="97"/>
                </a:cubicBezTo>
                <a:cubicBezTo>
                  <a:pt x="2803" y="98"/>
                  <a:pt x="2802" y="98"/>
                  <a:pt x="2801" y="99"/>
                </a:cubicBezTo>
                <a:cubicBezTo>
                  <a:pt x="2800" y="99"/>
                  <a:pt x="2800" y="100"/>
                  <a:pt x="2798" y="101"/>
                </a:cubicBezTo>
                <a:cubicBezTo>
                  <a:pt x="2796" y="102"/>
                  <a:pt x="2795" y="102"/>
                  <a:pt x="2792" y="103"/>
                </a:cubicBezTo>
                <a:lnTo>
                  <a:pt x="2792" y="101"/>
                </a:lnTo>
                <a:close/>
                <a:moveTo>
                  <a:pt x="2755" y="102"/>
                </a:moveTo>
                <a:cubicBezTo>
                  <a:pt x="2755" y="101"/>
                  <a:pt x="2757" y="102"/>
                  <a:pt x="2757" y="101"/>
                </a:cubicBezTo>
                <a:cubicBezTo>
                  <a:pt x="2758" y="100"/>
                  <a:pt x="2757" y="99"/>
                  <a:pt x="2757" y="98"/>
                </a:cubicBezTo>
                <a:cubicBezTo>
                  <a:pt x="2758" y="97"/>
                  <a:pt x="2758" y="96"/>
                  <a:pt x="2759" y="95"/>
                </a:cubicBezTo>
                <a:cubicBezTo>
                  <a:pt x="2760" y="94"/>
                  <a:pt x="2762" y="96"/>
                  <a:pt x="2764" y="95"/>
                </a:cubicBezTo>
                <a:cubicBezTo>
                  <a:pt x="2765" y="95"/>
                  <a:pt x="2766" y="95"/>
                  <a:pt x="2766" y="95"/>
                </a:cubicBezTo>
                <a:cubicBezTo>
                  <a:pt x="2768" y="94"/>
                  <a:pt x="2768" y="93"/>
                  <a:pt x="2769" y="93"/>
                </a:cubicBezTo>
                <a:cubicBezTo>
                  <a:pt x="2771" y="92"/>
                  <a:pt x="2773" y="93"/>
                  <a:pt x="2774" y="93"/>
                </a:cubicBezTo>
                <a:cubicBezTo>
                  <a:pt x="2775" y="93"/>
                  <a:pt x="2776" y="91"/>
                  <a:pt x="2777" y="91"/>
                </a:cubicBezTo>
                <a:cubicBezTo>
                  <a:pt x="2778" y="91"/>
                  <a:pt x="2779" y="91"/>
                  <a:pt x="2780" y="91"/>
                </a:cubicBezTo>
                <a:cubicBezTo>
                  <a:pt x="2781" y="91"/>
                  <a:pt x="2783" y="91"/>
                  <a:pt x="2785" y="90"/>
                </a:cubicBezTo>
                <a:cubicBezTo>
                  <a:pt x="2786" y="90"/>
                  <a:pt x="2787" y="90"/>
                  <a:pt x="2787" y="90"/>
                </a:cubicBezTo>
                <a:cubicBezTo>
                  <a:pt x="2788" y="89"/>
                  <a:pt x="2788" y="87"/>
                  <a:pt x="2789" y="87"/>
                </a:cubicBezTo>
                <a:cubicBezTo>
                  <a:pt x="2791" y="87"/>
                  <a:pt x="2792" y="88"/>
                  <a:pt x="2794" y="89"/>
                </a:cubicBezTo>
                <a:cubicBezTo>
                  <a:pt x="2795" y="89"/>
                  <a:pt x="2796" y="89"/>
                  <a:pt x="2797" y="90"/>
                </a:cubicBezTo>
                <a:cubicBezTo>
                  <a:pt x="2798" y="90"/>
                  <a:pt x="2799" y="90"/>
                  <a:pt x="2800" y="90"/>
                </a:cubicBezTo>
                <a:cubicBezTo>
                  <a:pt x="2805" y="90"/>
                  <a:pt x="2805" y="90"/>
                  <a:pt x="2805" y="90"/>
                </a:cubicBezTo>
                <a:cubicBezTo>
                  <a:pt x="2805" y="89"/>
                  <a:pt x="2805" y="88"/>
                  <a:pt x="2805" y="88"/>
                </a:cubicBezTo>
                <a:cubicBezTo>
                  <a:pt x="2804" y="86"/>
                  <a:pt x="2803" y="85"/>
                  <a:pt x="2803" y="82"/>
                </a:cubicBezTo>
                <a:cubicBezTo>
                  <a:pt x="2803" y="80"/>
                  <a:pt x="2806" y="79"/>
                  <a:pt x="2808" y="79"/>
                </a:cubicBezTo>
                <a:cubicBezTo>
                  <a:pt x="2810" y="79"/>
                  <a:pt x="2811" y="80"/>
                  <a:pt x="2812" y="80"/>
                </a:cubicBezTo>
                <a:cubicBezTo>
                  <a:pt x="2813" y="81"/>
                  <a:pt x="2814" y="81"/>
                  <a:pt x="2815" y="81"/>
                </a:cubicBezTo>
                <a:cubicBezTo>
                  <a:pt x="2816" y="82"/>
                  <a:pt x="2815" y="83"/>
                  <a:pt x="2816" y="84"/>
                </a:cubicBezTo>
                <a:cubicBezTo>
                  <a:pt x="2818" y="86"/>
                  <a:pt x="2820" y="86"/>
                  <a:pt x="2823" y="86"/>
                </a:cubicBezTo>
                <a:cubicBezTo>
                  <a:pt x="2826" y="86"/>
                  <a:pt x="2827" y="86"/>
                  <a:pt x="2830" y="86"/>
                </a:cubicBezTo>
                <a:cubicBezTo>
                  <a:pt x="2830" y="84"/>
                  <a:pt x="2830" y="84"/>
                  <a:pt x="2830" y="82"/>
                </a:cubicBezTo>
                <a:cubicBezTo>
                  <a:pt x="2830" y="81"/>
                  <a:pt x="2830" y="81"/>
                  <a:pt x="2830" y="80"/>
                </a:cubicBezTo>
                <a:cubicBezTo>
                  <a:pt x="2830" y="77"/>
                  <a:pt x="2830" y="77"/>
                  <a:pt x="2830" y="77"/>
                </a:cubicBezTo>
                <a:cubicBezTo>
                  <a:pt x="2828" y="77"/>
                  <a:pt x="2826" y="76"/>
                  <a:pt x="2824" y="77"/>
                </a:cubicBezTo>
                <a:cubicBezTo>
                  <a:pt x="2823" y="77"/>
                  <a:pt x="2822" y="77"/>
                  <a:pt x="2821" y="77"/>
                </a:cubicBezTo>
                <a:cubicBezTo>
                  <a:pt x="2819" y="77"/>
                  <a:pt x="2818" y="77"/>
                  <a:pt x="2816" y="77"/>
                </a:cubicBezTo>
                <a:cubicBezTo>
                  <a:pt x="2815" y="77"/>
                  <a:pt x="2814" y="77"/>
                  <a:pt x="2813" y="77"/>
                </a:cubicBezTo>
                <a:cubicBezTo>
                  <a:pt x="2814" y="75"/>
                  <a:pt x="2815" y="74"/>
                  <a:pt x="2816" y="73"/>
                </a:cubicBezTo>
                <a:cubicBezTo>
                  <a:pt x="2817" y="71"/>
                  <a:pt x="2818" y="71"/>
                  <a:pt x="2819" y="70"/>
                </a:cubicBezTo>
                <a:cubicBezTo>
                  <a:pt x="2820" y="69"/>
                  <a:pt x="2821" y="68"/>
                  <a:pt x="2822" y="67"/>
                </a:cubicBezTo>
                <a:cubicBezTo>
                  <a:pt x="2821" y="64"/>
                  <a:pt x="2821" y="64"/>
                  <a:pt x="2821" y="64"/>
                </a:cubicBezTo>
                <a:cubicBezTo>
                  <a:pt x="2820" y="64"/>
                  <a:pt x="2820" y="64"/>
                  <a:pt x="2819" y="64"/>
                </a:cubicBezTo>
                <a:cubicBezTo>
                  <a:pt x="2817" y="64"/>
                  <a:pt x="2817" y="65"/>
                  <a:pt x="2815" y="65"/>
                </a:cubicBezTo>
                <a:cubicBezTo>
                  <a:pt x="2815" y="65"/>
                  <a:pt x="2814" y="65"/>
                  <a:pt x="2813" y="65"/>
                </a:cubicBezTo>
                <a:cubicBezTo>
                  <a:pt x="2810" y="65"/>
                  <a:pt x="2810" y="65"/>
                  <a:pt x="2810" y="65"/>
                </a:cubicBezTo>
                <a:cubicBezTo>
                  <a:pt x="2809" y="65"/>
                  <a:pt x="2808" y="66"/>
                  <a:pt x="2808" y="66"/>
                </a:cubicBezTo>
                <a:cubicBezTo>
                  <a:pt x="2806" y="66"/>
                  <a:pt x="2805" y="66"/>
                  <a:pt x="2804" y="67"/>
                </a:cubicBezTo>
                <a:cubicBezTo>
                  <a:pt x="2803" y="67"/>
                  <a:pt x="2802" y="68"/>
                  <a:pt x="2802" y="69"/>
                </a:cubicBezTo>
                <a:cubicBezTo>
                  <a:pt x="2802" y="69"/>
                  <a:pt x="2802" y="70"/>
                  <a:pt x="2802" y="71"/>
                </a:cubicBezTo>
                <a:cubicBezTo>
                  <a:pt x="2802" y="72"/>
                  <a:pt x="2802" y="73"/>
                  <a:pt x="2802" y="74"/>
                </a:cubicBezTo>
                <a:cubicBezTo>
                  <a:pt x="2802" y="75"/>
                  <a:pt x="2802" y="76"/>
                  <a:pt x="2802" y="77"/>
                </a:cubicBezTo>
                <a:cubicBezTo>
                  <a:pt x="2799" y="77"/>
                  <a:pt x="2798" y="77"/>
                  <a:pt x="2796" y="77"/>
                </a:cubicBezTo>
                <a:cubicBezTo>
                  <a:pt x="2795" y="77"/>
                  <a:pt x="2794" y="77"/>
                  <a:pt x="2793" y="77"/>
                </a:cubicBezTo>
                <a:cubicBezTo>
                  <a:pt x="2790" y="77"/>
                  <a:pt x="2790" y="77"/>
                  <a:pt x="2790" y="77"/>
                </a:cubicBezTo>
                <a:cubicBezTo>
                  <a:pt x="2787" y="77"/>
                  <a:pt x="2787" y="77"/>
                  <a:pt x="2787" y="77"/>
                </a:cubicBezTo>
                <a:cubicBezTo>
                  <a:pt x="2786" y="77"/>
                  <a:pt x="2785" y="76"/>
                  <a:pt x="2784" y="77"/>
                </a:cubicBezTo>
                <a:cubicBezTo>
                  <a:pt x="2783" y="77"/>
                  <a:pt x="2782" y="78"/>
                  <a:pt x="2782" y="79"/>
                </a:cubicBezTo>
                <a:cubicBezTo>
                  <a:pt x="2782" y="80"/>
                  <a:pt x="2783" y="81"/>
                  <a:pt x="2783" y="82"/>
                </a:cubicBezTo>
                <a:cubicBezTo>
                  <a:pt x="2782" y="83"/>
                  <a:pt x="2780" y="82"/>
                  <a:pt x="2780" y="83"/>
                </a:cubicBezTo>
                <a:cubicBezTo>
                  <a:pt x="2780" y="84"/>
                  <a:pt x="2781" y="85"/>
                  <a:pt x="2781" y="86"/>
                </a:cubicBezTo>
                <a:cubicBezTo>
                  <a:pt x="2781" y="90"/>
                  <a:pt x="2781" y="90"/>
                  <a:pt x="2781" y="90"/>
                </a:cubicBezTo>
                <a:cubicBezTo>
                  <a:pt x="2777" y="91"/>
                  <a:pt x="2775" y="91"/>
                  <a:pt x="2771" y="91"/>
                </a:cubicBezTo>
                <a:cubicBezTo>
                  <a:pt x="2770" y="91"/>
                  <a:pt x="2769" y="91"/>
                  <a:pt x="2768" y="92"/>
                </a:cubicBezTo>
                <a:cubicBezTo>
                  <a:pt x="2767" y="92"/>
                  <a:pt x="2766" y="92"/>
                  <a:pt x="2765" y="92"/>
                </a:cubicBezTo>
                <a:cubicBezTo>
                  <a:pt x="2764" y="92"/>
                  <a:pt x="2764" y="93"/>
                  <a:pt x="2763" y="93"/>
                </a:cubicBezTo>
                <a:cubicBezTo>
                  <a:pt x="2762" y="94"/>
                  <a:pt x="2761" y="93"/>
                  <a:pt x="2760" y="93"/>
                </a:cubicBezTo>
                <a:cubicBezTo>
                  <a:pt x="2759" y="94"/>
                  <a:pt x="2758" y="94"/>
                  <a:pt x="2757" y="95"/>
                </a:cubicBezTo>
                <a:cubicBezTo>
                  <a:pt x="2756" y="95"/>
                  <a:pt x="2756" y="96"/>
                  <a:pt x="2755" y="97"/>
                </a:cubicBezTo>
                <a:cubicBezTo>
                  <a:pt x="2752" y="100"/>
                  <a:pt x="2752" y="100"/>
                  <a:pt x="2752" y="100"/>
                </a:cubicBezTo>
                <a:lnTo>
                  <a:pt x="2755" y="102"/>
                </a:lnTo>
                <a:close/>
                <a:moveTo>
                  <a:pt x="2702" y="84"/>
                </a:moveTo>
                <a:cubicBezTo>
                  <a:pt x="2701" y="84"/>
                  <a:pt x="2699" y="84"/>
                  <a:pt x="2697" y="84"/>
                </a:cubicBezTo>
                <a:cubicBezTo>
                  <a:pt x="2696" y="85"/>
                  <a:pt x="2696" y="85"/>
                  <a:pt x="2695" y="86"/>
                </a:cubicBezTo>
                <a:cubicBezTo>
                  <a:pt x="2694" y="86"/>
                  <a:pt x="2693" y="87"/>
                  <a:pt x="2692" y="87"/>
                </a:cubicBezTo>
                <a:cubicBezTo>
                  <a:pt x="2691" y="87"/>
                  <a:pt x="2691" y="87"/>
                  <a:pt x="2691" y="87"/>
                </a:cubicBezTo>
                <a:cubicBezTo>
                  <a:pt x="2689" y="87"/>
                  <a:pt x="2688" y="87"/>
                  <a:pt x="2687" y="86"/>
                </a:cubicBezTo>
                <a:cubicBezTo>
                  <a:pt x="2686" y="86"/>
                  <a:pt x="2685" y="86"/>
                  <a:pt x="2684" y="86"/>
                </a:cubicBezTo>
                <a:cubicBezTo>
                  <a:pt x="2683" y="85"/>
                  <a:pt x="2682" y="85"/>
                  <a:pt x="2681" y="84"/>
                </a:cubicBezTo>
                <a:cubicBezTo>
                  <a:pt x="2680" y="85"/>
                  <a:pt x="2680" y="86"/>
                  <a:pt x="2679" y="88"/>
                </a:cubicBezTo>
                <a:cubicBezTo>
                  <a:pt x="2678" y="88"/>
                  <a:pt x="2679" y="90"/>
                  <a:pt x="2678" y="90"/>
                </a:cubicBezTo>
                <a:cubicBezTo>
                  <a:pt x="2677" y="91"/>
                  <a:pt x="2677" y="92"/>
                  <a:pt x="2676" y="92"/>
                </a:cubicBezTo>
                <a:cubicBezTo>
                  <a:pt x="2674" y="92"/>
                  <a:pt x="2674" y="90"/>
                  <a:pt x="2673" y="90"/>
                </a:cubicBezTo>
                <a:cubicBezTo>
                  <a:pt x="2672" y="89"/>
                  <a:pt x="2671" y="89"/>
                  <a:pt x="2671" y="89"/>
                </a:cubicBezTo>
                <a:cubicBezTo>
                  <a:pt x="2669" y="88"/>
                  <a:pt x="2667" y="88"/>
                  <a:pt x="2665" y="88"/>
                </a:cubicBezTo>
                <a:cubicBezTo>
                  <a:pt x="2660" y="88"/>
                  <a:pt x="2660" y="88"/>
                  <a:pt x="2660" y="88"/>
                </a:cubicBezTo>
                <a:cubicBezTo>
                  <a:pt x="2660" y="90"/>
                  <a:pt x="2660" y="92"/>
                  <a:pt x="2661" y="93"/>
                </a:cubicBezTo>
                <a:cubicBezTo>
                  <a:pt x="2662" y="96"/>
                  <a:pt x="2664" y="97"/>
                  <a:pt x="2667" y="97"/>
                </a:cubicBezTo>
                <a:cubicBezTo>
                  <a:pt x="2669" y="97"/>
                  <a:pt x="2670" y="96"/>
                  <a:pt x="2672" y="95"/>
                </a:cubicBezTo>
                <a:cubicBezTo>
                  <a:pt x="2673" y="95"/>
                  <a:pt x="2674" y="95"/>
                  <a:pt x="2674" y="95"/>
                </a:cubicBezTo>
                <a:cubicBezTo>
                  <a:pt x="2676" y="94"/>
                  <a:pt x="2677" y="94"/>
                  <a:pt x="2678" y="93"/>
                </a:cubicBezTo>
                <a:cubicBezTo>
                  <a:pt x="2679" y="93"/>
                  <a:pt x="2679" y="92"/>
                  <a:pt x="2680" y="92"/>
                </a:cubicBezTo>
                <a:cubicBezTo>
                  <a:pt x="2682" y="92"/>
                  <a:pt x="2684" y="92"/>
                  <a:pt x="2686" y="92"/>
                </a:cubicBezTo>
                <a:cubicBezTo>
                  <a:pt x="2688" y="92"/>
                  <a:pt x="2689" y="92"/>
                  <a:pt x="2691" y="92"/>
                </a:cubicBezTo>
                <a:cubicBezTo>
                  <a:pt x="2692" y="92"/>
                  <a:pt x="2692" y="93"/>
                  <a:pt x="2693" y="93"/>
                </a:cubicBezTo>
                <a:cubicBezTo>
                  <a:pt x="2694" y="93"/>
                  <a:pt x="2695" y="92"/>
                  <a:pt x="2696" y="92"/>
                </a:cubicBezTo>
                <a:cubicBezTo>
                  <a:pt x="2697" y="96"/>
                  <a:pt x="2697" y="96"/>
                  <a:pt x="2697" y="96"/>
                </a:cubicBezTo>
                <a:cubicBezTo>
                  <a:pt x="2696" y="97"/>
                  <a:pt x="2695" y="99"/>
                  <a:pt x="2694" y="99"/>
                </a:cubicBezTo>
                <a:cubicBezTo>
                  <a:pt x="2692" y="99"/>
                  <a:pt x="2690" y="99"/>
                  <a:pt x="2688" y="99"/>
                </a:cubicBezTo>
                <a:cubicBezTo>
                  <a:pt x="2688" y="104"/>
                  <a:pt x="2688" y="104"/>
                  <a:pt x="2688" y="104"/>
                </a:cubicBezTo>
                <a:cubicBezTo>
                  <a:pt x="2688" y="105"/>
                  <a:pt x="2689" y="106"/>
                  <a:pt x="2689" y="107"/>
                </a:cubicBezTo>
                <a:cubicBezTo>
                  <a:pt x="2690" y="108"/>
                  <a:pt x="2691" y="108"/>
                  <a:pt x="2693" y="109"/>
                </a:cubicBezTo>
                <a:cubicBezTo>
                  <a:pt x="2695" y="110"/>
                  <a:pt x="2695" y="110"/>
                  <a:pt x="2695" y="110"/>
                </a:cubicBezTo>
                <a:cubicBezTo>
                  <a:pt x="2698" y="112"/>
                  <a:pt x="2700" y="113"/>
                  <a:pt x="2703" y="113"/>
                </a:cubicBezTo>
                <a:cubicBezTo>
                  <a:pt x="2705" y="113"/>
                  <a:pt x="2706" y="112"/>
                  <a:pt x="2708" y="112"/>
                </a:cubicBezTo>
                <a:cubicBezTo>
                  <a:pt x="2709" y="111"/>
                  <a:pt x="2710" y="111"/>
                  <a:pt x="2710" y="110"/>
                </a:cubicBezTo>
                <a:cubicBezTo>
                  <a:pt x="2711" y="108"/>
                  <a:pt x="2712" y="108"/>
                  <a:pt x="2712" y="106"/>
                </a:cubicBezTo>
                <a:cubicBezTo>
                  <a:pt x="2712" y="104"/>
                  <a:pt x="2712" y="103"/>
                  <a:pt x="2712" y="101"/>
                </a:cubicBezTo>
                <a:cubicBezTo>
                  <a:pt x="2712" y="98"/>
                  <a:pt x="2712" y="98"/>
                  <a:pt x="2712" y="98"/>
                </a:cubicBezTo>
                <a:cubicBezTo>
                  <a:pt x="2715" y="98"/>
                  <a:pt x="2716" y="97"/>
                  <a:pt x="2719" y="97"/>
                </a:cubicBezTo>
                <a:cubicBezTo>
                  <a:pt x="2720" y="97"/>
                  <a:pt x="2721" y="98"/>
                  <a:pt x="2722" y="98"/>
                </a:cubicBezTo>
                <a:cubicBezTo>
                  <a:pt x="2724" y="98"/>
                  <a:pt x="2724" y="98"/>
                  <a:pt x="2724" y="98"/>
                </a:cubicBezTo>
                <a:cubicBezTo>
                  <a:pt x="2725" y="98"/>
                  <a:pt x="2726" y="98"/>
                  <a:pt x="2728" y="97"/>
                </a:cubicBezTo>
                <a:cubicBezTo>
                  <a:pt x="2729" y="97"/>
                  <a:pt x="2730" y="96"/>
                  <a:pt x="2731" y="95"/>
                </a:cubicBezTo>
                <a:cubicBezTo>
                  <a:pt x="2731" y="95"/>
                  <a:pt x="2732" y="95"/>
                  <a:pt x="2733" y="94"/>
                </a:cubicBezTo>
                <a:cubicBezTo>
                  <a:pt x="2734" y="93"/>
                  <a:pt x="2734" y="92"/>
                  <a:pt x="2734" y="91"/>
                </a:cubicBezTo>
                <a:cubicBezTo>
                  <a:pt x="2734" y="86"/>
                  <a:pt x="2734" y="86"/>
                  <a:pt x="2734" y="86"/>
                </a:cubicBezTo>
                <a:cubicBezTo>
                  <a:pt x="2732" y="86"/>
                  <a:pt x="2730" y="86"/>
                  <a:pt x="2727" y="86"/>
                </a:cubicBezTo>
                <a:cubicBezTo>
                  <a:pt x="2727" y="78"/>
                  <a:pt x="2727" y="78"/>
                  <a:pt x="2727" y="78"/>
                </a:cubicBezTo>
                <a:cubicBezTo>
                  <a:pt x="2726" y="78"/>
                  <a:pt x="2726" y="77"/>
                  <a:pt x="2725" y="77"/>
                </a:cubicBezTo>
                <a:cubicBezTo>
                  <a:pt x="2724" y="77"/>
                  <a:pt x="2723" y="77"/>
                  <a:pt x="2722" y="77"/>
                </a:cubicBezTo>
                <a:cubicBezTo>
                  <a:pt x="2720" y="77"/>
                  <a:pt x="2718" y="77"/>
                  <a:pt x="2717" y="78"/>
                </a:cubicBezTo>
                <a:cubicBezTo>
                  <a:pt x="2716" y="78"/>
                  <a:pt x="2717" y="80"/>
                  <a:pt x="2717" y="80"/>
                </a:cubicBezTo>
                <a:cubicBezTo>
                  <a:pt x="2716" y="81"/>
                  <a:pt x="2715" y="81"/>
                  <a:pt x="2714" y="82"/>
                </a:cubicBezTo>
                <a:cubicBezTo>
                  <a:pt x="2713" y="83"/>
                  <a:pt x="2713" y="85"/>
                  <a:pt x="2712" y="85"/>
                </a:cubicBezTo>
                <a:cubicBezTo>
                  <a:pt x="2709" y="86"/>
                  <a:pt x="2706" y="84"/>
                  <a:pt x="2702" y="84"/>
                </a:cubicBezTo>
                <a:close/>
                <a:moveTo>
                  <a:pt x="2328" y="107"/>
                </a:moveTo>
                <a:cubicBezTo>
                  <a:pt x="2329" y="108"/>
                  <a:pt x="2331" y="108"/>
                  <a:pt x="2332" y="108"/>
                </a:cubicBezTo>
                <a:cubicBezTo>
                  <a:pt x="2333" y="108"/>
                  <a:pt x="2333" y="109"/>
                  <a:pt x="2334" y="109"/>
                </a:cubicBezTo>
                <a:cubicBezTo>
                  <a:pt x="2337" y="109"/>
                  <a:pt x="2337" y="109"/>
                  <a:pt x="2337" y="109"/>
                </a:cubicBezTo>
                <a:cubicBezTo>
                  <a:pt x="2338" y="109"/>
                  <a:pt x="2339" y="110"/>
                  <a:pt x="2339" y="110"/>
                </a:cubicBezTo>
                <a:cubicBezTo>
                  <a:pt x="2341" y="110"/>
                  <a:pt x="2342" y="111"/>
                  <a:pt x="2343" y="111"/>
                </a:cubicBezTo>
                <a:cubicBezTo>
                  <a:pt x="2345" y="111"/>
                  <a:pt x="2346" y="111"/>
                  <a:pt x="2347" y="110"/>
                </a:cubicBezTo>
                <a:cubicBezTo>
                  <a:pt x="2349" y="110"/>
                  <a:pt x="2350" y="109"/>
                  <a:pt x="2351" y="109"/>
                </a:cubicBezTo>
                <a:cubicBezTo>
                  <a:pt x="2353" y="109"/>
                  <a:pt x="2354" y="109"/>
                  <a:pt x="2355" y="110"/>
                </a:cubicBezTo>
                <a:cubicBezTo>
                  <a:pt x="2356" y="110"/>
                  <a:pt x="2357" y="110"/>
                  <a:pt x="2358" y="110"/>
                </a:cubicBezTo>
                <a:cubicBezTo>
                  <a:pt x="2359" y="111"/>
                  <a:pt x="2359" y="112"/>
                  <a:pt x="2360" y="112"/>
                </a:cubicBezTo>
                <a:cubicBezTo>
                  <a:pt x="2361" y="113"/>
                  <a:pt x="2361" y="114"/>
                  <a:pt x="2361" y="115"/>
                </a:cubicBezTo>
                <a:cubicBezTo>
                  <a:pt x="2341" y="115"/>
                  <a:pt x="2341" y="115"/>
                  <a:pt x="2341" y="115"/>
                </a:cubicBezTo>
                <a:cubicBezTo>
                  <a:pt x="2341" y="121"/>
                  <a:pt x="2341" y="121"/>
                  <a:pt x="2341" y="121"/>
                </a:cubicBezTo>
                <a:cubicBezTo>
                  <a:pt x="2343" y="122"/>
                  <a:pt x="2345" y="122"/>
                  <a:pt x="2347" y="123"/>
                </a:cubicBezTo>
                <a:cubicBezTo>
                  <a:pt x="2349" y="124"/>
                  <a:pt x="2350" y="126"/>
                  <a:pt x="2352" y="126"/>
                </a:cubicBezTo>
                <a:cubicBezTo>
                  <a:pt x="2366" y="126"/>
                  <a:pt x="2366" y="126"/>
                  <a:pt x="2366" y="126"/>
                </a:cubicBezTo>
                <a:cubicBezTo>
                  <a:pt x="2367" y="126"/>
                  <a:pt x="2368" y="125"/>
                  <a:pt x="2369" y="125"/>
                </a:cubicBezTo>
                <a:cubicBezTo>
                  <a:pt x="2371" y="125"/>
                  <a:pt x="2372" y="125"/>
                  <a:pt x="2374" y="126"/>
                </a:cubicBezTo>
                <a:cubicBezTo>
                  <a:pt x="2375" y="126"/>
                  <a:pt x="2375" y="127"/>
                  <a:pt x="2376" y="128"/>
                </a:cubicBezTo>
                <a:cubicBezTo>
                  <a:pt x="2377" y="129"/>
                  <a:pt x="2378" y="129"/>
                  <a:pt x="2379" y="129"/>
                </a:cubicBezTo>
                <a:cubicBezTo>
                  <a:pt x="2380" y="130"/>
                  <a:pt x="2381" y="130"/>
                  <a:pt x="2382" y="130"/>
                </a:cubicBezTo>
                <a:cubicBezTo>
                  <a:pt x="2383" y="130"/>
                  <a:pt x="2384" y="130"/>
                  <a:pt x="2386" y="130"/>
                </a:cubicBezTo>
                <a:cubicBezTo>
                  <a:pt x="2388" y="130"/>
                  <a:pt x="2390" y="130"/>
                  <a:pt x="2392" y="129"/>
                </a:cubicBezTo>
                <a:cubicBezTo>
                  <a:pt x="2393" y="129"/>
                  <a:pt x="2394" y="129"/>
                  <a:pt x="2395" y="128"/>
                </a:cubicBezTo>
                <a:cubicBezTo>
                  <a:pt x="2396" y="128"/>
                  <a:pt x="2397" y="127"/>
                  <a:pt x="2398" y="126"/>
                </a:cubicBezTo>
                <a:cubicBezTo>
                  <a:pt x="2399" y="125"/>
                  <a:pt x="2399" y="124"/>
                  <a:pt x="2401" y="124"/>
                </a:cubicBezTo>
                <a:cubicBezTo>
                  <a:pt x="2404" y="124"/>
                  <a:pt x="2406" y="126"/>
                  <a:pt x="2409" y="126"/>
                </a:cubicBezTo>
                <a:cubicBezTo>
                  <a:pt x="2412" y="126"/>
                  <a:pt x="2414" y="126"/>
                  <a:pt x="2416" y="124"/>
                </a:cubicBezTo>
                <a:cubicBezTo>
                  <a:pt x="2417" y="124"/>
                  <a:pt x="2418" y="124"/>
                  <a:pt x="2418" y="123"/>
                </a:cubicBezTo>
                <a:cubicBezTo>
                  <a:pt x="2419" y="121"/>
                  <a:pt x="2418" y="119"/>
                  <a:pt x="2418" y="118"/>
                </a:cubicBezTo>
                <a:cubicBezTo>
                  <a:pt x="2419" y="116"/>
                  <a:pt x="2420" y="114"/>
                  <a:pt x="2422" y="114"/>
                </a:cubicBezTo>
                <a:cubicBezTo>
                  <a:pt x="2423" y="114"/>
                  <a:pt x="2424" y="114"/>
                  <a:pt x="2425" y="114"/>
                </a:cubicBezTo>
                <a:cubicBezTo>
                  <a:pt x="2426" y="114"/>
                  <a:pt x="2427" y="113"/>
                  <a:pt x="2428" y="113"/>
                </a:cubicBezTo>
                <a:cubicBezTo>
                  <a:pt x="2429" y="113"/>
                  <a:pt x="2430" y="112"/>
                  <a:pt x="2431" y="111"/>
                </a:cubicBezTo>
                <a:cubicBezTo>
                  <a:pt x="2433" y="110"/>
                  <a:pt x="2433" y="110"/>
                  <a:pt x="2433" y="110"/>
                </a:cubicBezTo>
                <a:cubicBezTo>
                  <a:pt x="2432" y="108"/>
                  <a:pt x="2431" y="106"/>
                  <a:pt x="2429" y="105"/>
                </a:cubicBezTo>
                <a:cubicBezTo>
                  <a:pt x="2427" y="104"/>
                  <a:pt x="2425" y="105"/>
                  <a:pt x="2423" y="105"/>
                </a:cubicBezTo>
                <a:cubicBezTo>
                  <a:pt x="2422" y="105"/>
                  <a:pt x="2421" y="104"/>
                  <a:pt x="2420" y="105"/>
                </a:cubicBezTo>
                <a:cubicBezTo>
                  <a:pt x="2418" y="105"/>
                  <a:pt x="2417" y="107"/>
                  <a:pt x="2415" y="107"/>
                </a:cubicBezTo>
                <a:cubicBezTo>
                  <a:pt x="2410" y="107"/>
                  <a:pt x="2410" y="107"/>
                  <a:pt x="2410" y="107"/>
                </a:cubicBezTo>
                <a:cubicBezTo>
                  <a:pt x="2410" y="105"/>
                  <a:pt x="2410" y="105"/>
                  <a:pt x="2410" y="103"/>
                </a:cubicBezTo>
                <a:cubicBezTo>
                  <a:pt x="2410" y="102"/>
                  <a:pt x="2409" y="102"/>
                  <a:pt x="2409" y="101"/>
                </a:cubicBezTo>
                <a:cubicBezTo>
                  <a:pt x="2408" y="99"/>
                  <a:pt x="2407" y="99"/>
                  <a:pt x="2405" y="98"/>
                </a:cubicBezTo>
                <a:cubicBezTo>
                  <a:pt x="2405" y="97"/>
                  <a:pt x="2404" y="96"/>
                  <a:pt x="2403" y="95"/>
                </a:cubicBezTo>
                <a:cubicBezTo>
                  <a:pt x="2403" y="96"/>
                  <a:pt x="2402" y="96"/>
                  <a:pt x="2401" y="96"/>
                </a:cubicBezTo>
                <a:cubicBezTo>
                  <a:pt x="2400" y="97"/>
                  <a:pt x="2400" y="98"/>
                  <a:pt x="2399" y="99"/>
                </a:cubicBezTo>
                <a:cubicBezTo>
                  <a:pt x="2398" y="100"/>
                  <a:pt x="2397" y="101"/>
                  <a:pt x="2396" y="101"/>
                </a:cubicBezTo>
                <a:cubicBezTo>
                  <a:pt x="2394" y="103"/>
                  <a:pt x="2393" y="105"/>
                  <a:pt x="2390" y="105"/>
                </a:cubicBezTo>
                <a:cubicBezTo>
                  <a:pt x="2389" y="105"/>
                  <a:pt x="2389" y="105"/>
                  <a:pt x="2388" y="105"/>
                </a:cubicBezTo>
                <a:cubicBezTo>
                  <a:pt x="2387" y="105"/>
                  <a:pt x="2386" y="104"/>
                  <a:pt x="2385" y="103"/>
                </a:cubicBezTo>
                <a:cubicBezTo>
                  <a:pt x="2390" y="97"/>
                  <a:pt x="2390" y="97"/>
                  <a:pt x="2390" y="97"/>
                </a:cubicBezTo>
                <a:cubicBezTo>
                  <a:pt x="2390" y="96"/>
                  <a:pt x="2390" y="96"/>
                  <a:pt x="2390" y="96"/>
                </a:cubicBezTo>
                <a:cubicBezTo>
                  <a:pt x="2390" y="95"/>
                  <a:pt x="2390" y="94"/>
                  <a:pt x="2390" y="93"/>
                </a:cubicBezTo>
                <a:cubicBezTo>
                  <a:pt x="2389" y="94"/>
                  <a:pt x="2388" y="94"/>
                  <a:pt x="2387" y="94"/>
                </a:cubicBezTo>
                <a:cubicBezTo>
                  <a:pt x="2386" y="95"/>
                  <a:pt x="2386" y="97"/>
                  <a:pt x="2385" y="97"/>
                </a:cubicBezTo>
                <a:cubicBezTo>
                  <a:pt x="2383" y="97"/>
                  <a:pt x="2383" y="97"/>
                  <a:pt x="2383" y="97"/>
                </a:cubicBezTo>
                <a:cubicBezTo>
                  <a:pt x="2382" y="97"/>
                  <a:pt x="2382" y="95"/>
                  <a:pt x="2380" y="95"/>
                </a:cubicBezTo>
                <a:cubicBezTo>
                  <a:pt x="2373" y="95"/>
                  <a:pt x="2373" y="95"/>
                  <a:pt x="2373" y="95"/>
                </a:cubicBezTo>
                <a:cubicBezTo>
                  <a:pt x="2372" y="98"/>
                  <a:pt x="2372" y="99"/>
                  <a:pt x="2372" y="102"/>
                </a:cubicBezTo>
                <a:cubicBezTo>
                  <a:pt x="2372" y="104"/>
                  <a:pt x="2372" y="105"/>
                  <a:pt x="2371" y="107"/>
                </a:cubicBezTo>
                <a:cubicBezTo>
                  <a:pt x="2371" y="108"/>
                  <a:pt x="2370" y="109"/>
                  <a:pt x="2369" y="110"/>
                </a:cubicBezTo>
                <a:cubicBezTo>
                  <a:pt x="2367" y="109"/>
                  <a:pt x="2367" y="109"/>
                  <a:pt x="2367" y="109"/>
                </a:cubicBezTo>
                <a:cubicBezTo>
                  <a:pt x="2367" y="106"/>
                  <a:pt x="2367" y="104"/>
                  <a:pt x="2366" y="101"/>
                </a:cubicBezTo>
                <a:cubicBezTo>
                  <a:pt x="2365" y="100"/>
                  <a:pt x="2364" y="100"/>
                  <a:pt x="2363" y="99"/>
                </a:cubicBezTo>
                <a:cubicBezTo>
                  <a:pt x="2362" y="99"/>
                  <a:pt x="2361" y="98"/>
                  <a:pt x="2360" y="98"/>
                </a:cubicBezTo>
                <a:cubicBezTo>
                  <a:pt x="2359" y="98"/>
                  <a:pt x="2359" y="97"/>
                  <a:pt x="2358" y="97"/>
                </a:cubicBezTo>
                <a:cubicBezTo>
                  <a:pt x="2349" y="97"/>
                  <a:pt x="2345" y="97"/>
                  <a:pt x="2336" y="97"/>
                </a:cubicBezTo>
                <a:cubicBezTo>
                  <a:pt x="2335" y="97"/>
                  <a:pt x="2335" y="97"/>
                  <a:pt x="2334" y="97"/>
                </a:cubicBezTo>
                <a:cubicBezTo>
                  <a:pt x="2333" y="98"/>
                  <a:pt x="2332" y="98"/>
                  <a:pt x="2331" y="98"/>
                </a:cubicBezTo>
                <a:cubicBezTo>
                  <a:pt x="2329" y="99"/>
                  <a:pt x="2328" y="100"/>
                  <a:pt x="2328" y="102"/>
                </a:cubicBezTo>
                <a:cubicBezTo>
                  <a:pt x="2328" y="104"/>
                  <a:pt x="2328" y="105"/>
                  <a:pt x="2328" y="107"/>
                </a:cubicBezTo>
                <a:close/>
                <a:moveTo>
                  <a:pt x="2302" y="156"/>
                </a:moveTo>
                <a:cubicBezTo>
                  <a:pt x="2302" y="157"/>
                  <a:pt x="2303" y="157"/>
                  <a:pt x="2304" y="157"/>
                </a:cubicBezTo>
                <a:cubicBezTo>
                  <a:pt x="2303" y="158"/>
                  <a:pt x="2303" y="159"/>
                  <a:pt x="2302" y="159"/>
                </a:cubicBezTo>
                <a:cubicBezTo>
                  <a:pt x="2300" y="160"/>
                  <a:pt x="2299" y="159"/>
                  <a:pt x="2296" y="159"/>
                </a:cubicBezTo>
                <a:cubicBezTo>
                  <a:pt x="2293" y="159"/>
                  <a:pt x="2293" y="159"/>
                  <a:pt x="2293" y="159"/>
                </a:cubicBezTo>
                <a:cubicBezTo>
                  <a:pt x="2292" y="159"/>
                  <a:pt x="2291" y="158"/>
                  <a:pt x="2291" y="158"/>
                </a:cubicBezTo>
                <a:cubicBezTo>
                  <a:pt x="2289" y="158"/>
                  <a:pt x="2287" y="158"/>
                  <a:pt x="2285" y="158"/>
                </a:cubicBezTo>
                <a:cubicBezTo>
                  <a:pt x="2284" y="158"/>
                  <a:pt x="2284" y="159"/>
                  <a:pt x="2283" y="159"/>
                </a:cubicBezTo>
                <a:cubicBezTo>
                  <a:pt x="2282" y="160"/>
                  <a:pt x="2281" y="161"/>
                  <a:pt x="2280" y="161"/>
                </a:cubicBezTo>
                <a:cubicBezTo>
                  <a:pt x="2277" y="161"/>
                  <a:pt x="2275" y="160"/>
                  <a:pt x="2272" y="161"/>
                </a:cubicBezTo>
                <a:cubicBezTo>
                  <a:pt x="2268" y="161"/>
                  <a:pt x="2266" y="162"/>
                  <a:pt x="2264" y="163"/>
                </a:cubicBezTo>
                <a:cubicBezTo>
                  <a:pt x="2263" y="164"/>
                  <a:pt x="2263" y="165"/>
                  <a:pt x="2263" y="166"/>
                </a:cubicBezTo>
                <a:cubicBezTo>
                  <a:pt x="2263" y="172"/>
                  <a:pt x="2263" y="172"/>
                  <a:pt x="2263" y="172"/>
                </a:cubicBezTo>
                <a:cubicBezTo>
                  <a:pt x="2266" y="171"/>
                  <a:pt x="2268" y="170"/>
                  <a:pt x="2271" y="171"/>
                </a:cubicBezTo>
                <a:cubicBezTo>
                  <a:pt x="2274" y="171"/>
                  <a:pt x="2274" y="171"/>
                  <a:pt x="2274" y="171"/>
                </a:cubicBezTo>
                <a:cubicBezTo>
                  <a:pt x="2275" y="171"/>
                  <a:pt x="2275" y="171"/>
                  <a:pt x="2276" y="171"/>
                </a:cubicBezTo>
                <a:cubicBezTo>
                  <a:pt x="2278" y="171"/>
                  <a:pt x="2279" y="172"/>
                  <a:pt x="2281" y="172"/>
                </a:cubicBezTo>
                <a:cubicBezTo>
                  <a:pt x="2283" y="172"/>
                  <a:pt x="2285" y="172"/>
                  <a:pt x="2287" y="171"/>
                </a:cubicBezTo>
                <a:cubicBezTo>
                  <a:pt x="2289" y="170"/>
                  <a:pt x="2291" y="168"/>
                  <a:pt x="2292" y="167"/>
                </a:cubicBezTo>
                <a:cubicBezTo>
                  <a:pt x="2294" y="167"/>
                  <a:pt x="2295" y="165"/>
                  <a:pt x="2296" y="165"/>
                </a:cubicBezTo>
                <a:cubicBezTo>
                  <a:pt x="2298" y="165"/>
                  <a:pt x="2298" y="165"/>
                  <a:pt x="2298" y="165"/>
                </a:cubicBezTo>
                <a:cubicBezTo>
                  <a:pt x="2299" y="165"/>
                  <a:pt x="2299" y="166"/>
                  <a:pt x="2300" y="166"/>
                </a:cubicBezTo>
                <a:cubicBezTo>
                  <a:pt x="2301" y="166"/>
                  <a:pt x="2301" y="168"/>
                  <a:pt x="2302" y="169"/>
                </a:cubicBezTo>
                <a:cubicBezTo>
                  <a:pt x="2301" y="169"/>
                  <a:pt x="2301" y="171"/>
                  <a:pt x="2300" y="171"/>
                </a:cubicBezTo>
                <a:cubicBezTo>
                  <a:pt x="2299" y="171"/>
                  <a:pt x="2298" y="171"/>
                  <a:pt x="2297" y="171"/>
                </a:cubicBezTo>
                <a:cubicBezTo>
                  <a:pt x="2296" y="172"/>
                  <a:pt x="2295" y="172"/>
                  <a:pt x="2294" y="172"/>
                </a:cubicBezTo>
                <a:cubicBezTo>
                  <a:pt x="2293" y="172"/>
                  <a:pt x="2293" y="174"/>
                  <a:pt x="2292" y="174"/>
                </a:cubicBezTo>
                <a:cubicBezTo>
                  <a:pt x="2291" y="175"/>
                  <a:pt x="2290" y="176"/>
                  <a:pt x="2289" y="176"/>
                </a:cubicBezTo>
                <a:cubicBezTo>
                  <a:pt x="2287" y="177"/>
                  <a:pt x="2286" y="176"/>
                  <a:pt x="2285" y="176"/>
                </a:cubicBezTo>
                <a:cubicBezTo>
                  <a:pt x="2281" y="176"/>
                  <a:pt x="2279" y="176"/>
                  <a:pt x="2275" y="176"/>
                </a:cubicBezTo>
                <a:cubicBezTo>
                  <a:pt x="2275" y="176"/>
                  <a:pt x="2274" y="176"/>
                  <a:pt x="2273" y="176"/>
                </a:cubicBezTo>
                <a:cubicBezTo>
                  <a:pt x="2272" y="176"/>
                  <a:pt x="2271" y="177"/>
                  <a:pt x="2270" y="177"/>
                </a:cubicBezTo>
                <a:cubicBezTo>
                  <a:pt x="2269" y="177"/>
                  <a:pt x="2268" y="177"/>
                  <a:pt x="2268" y="178"/>
                </a:cubicBezTo>
                <a:cubicBezTo>
                  <a:pt x="2267" y="178"/>
                  <a:pt x="2267" y="179"/>
                  <a:pt x="2267" y="180"/>
                </a:cubicBezTo>
                <a:cubicBezTo>
                  <a:pt x="2267" y="181"/>
                  <a:pt x="2267" y="182"/>
                  <a:pt x="2268" y="183"/>
                </a:cubicBezTo>
                <a:cubicBezTo>
                  <a:pt x="2269" y="185"/>
                  <a:pt x="2270" y="187"/>
                  <a:pt x="2272" y="188"/>
                </a:cubicBezTo>
                <a:cubicBezTo>
                  <a:pt x="2273" y="188"/>
                  <a:pt x="2274" y="188"/>
                  <a:pt x="2275" y="188"/>
                </a:cubicBezTo>
                <a:cubicBezTo>
                  <a:pt x="2277" y="188"/>
                  <a:pt x="2278" y="187"/>
                  <a:pt x="2280" y="188"/>
                </a:cubicBezTo>
                <a:cubicBezTo>
                  <a:pt x="2281" y="188"/>
                  <a:pt x="2282" y="188"/>
                  <a:pt x="2283" y="188"/>
                </a:cubicBezTo>
                <a:cubicBezTo>
                  <a:pt x="2285" y="189"/>
                  <a:pt x="2286" y="189"/>
                  <a:pt x="2288" y="191"/>
                </a:cubicBezTo>
                <a:cubicBezTo>
                  <a:pt x="2289" y="191"/>
                  <a:pt x="2290" y="192"/>
                  <a:pt x="2291" y="193"/>
                </a:cubicBezTo>
                <a:cubicBezTo>
                  <a:pt x="2291" y="194"/>
                  <a:pt x="2291" y="195"/>
                  <a:pt x="2292" y="195"/>
                </a:cubicBezTo>
                <a:cubicBezTo>
                  <a:pt x="2292" y="196"/>
                  <a:pt x="2293" y="197"/>
                  <a:pt x="2294" y="198"/>
                </a:cubicBezTo>
                <a:cubicBezTo>
                  <a:pt x="2295" y="200"/>
                  <a:pt x="2296" y="201"/>
                  <a:pt x="2298" y="203"/>
                </a:cubicBezTo>
                <a:cubicBezTo>
                  <a:pt x="2300" y="203"/>
                  <a:pt x="2300" y="203"/>
                  <a:pt x="2300" y="203"/>
                </a:cubicBezTo>
                <a:cubicBezTo>
                  <a:pt x="2300" y="202"/>
                  <a:pt x="2300" y="201"/>
                  <a:pt x="2300" y="200"/>
                </a:cubicBezTo>
                <a:cubicBezTo>
                  <a:pt x="2301" y="199"/>
                  <a:pt x="2301" y="198"/>
                  <a:pt x="2302" y="197"/>
                </a:cubicBezTo>
                <a:cubicBezTo>
                  <a:pt x="2303" y="197"/>
                  <a:pt x="2304" y="196"/>
                  <a:pt x="2305" y="196"/>
                </a:cubicBezTo>
                <a:cubicBezTo>
                  <a:pt x="2307" y="195"/>
                  <a:pt x="2309" y="195"/>
                  <a:pt x="2310" y="193"/>
                </a:cubicBezTo>
                <a:cubicBezTo>
                  <a:pt x="2310" y="192"/>
                  <a:pt x="2311" y="191"/>
                  <a:pt x="2311" y="190"/>
                </a:cubicBezTo>
                <a:cubicBezTo>
                  <a:pt x="2311" y="188"/>
                  <a:pt x="2311" y="187"/>
                  <a:pt x="2311" y="184"/>
                </a:cubicBezTo>
                <a:cubicBezTo>
                  <a:pt x="2311" y="183"/>
                  <a:pt x="2312" y="183"/>
                  <a:pt x="2312" y="182"/>
                </a:cubicBezTo>
                <a:cubicBezTo>
                  <a:pt x="2313" y="180"/>
                  <a:pt x="2313" y="180"/>
                  <a:pt x="2315" y="179"/>
                </a:cubicBezTo>
                <a:cubicBezTo>
                  <a:pt x="2316" y="179"/>
                  <a:pt x="2316" y="178"/>
                  <a:pt x="2317" y="178"/>
                </a:cubicBezTo>
                <a:cubicBezTo>
                  <a:pt x="2319" y="178"/>
                  <a:pt x="2320" y="178"/>
                  <a:pt x="2322" y="178"/>
                </a:cubicBezTo>
                <a:cubicBezTo>
                  <a:pt x="2322" y="165"/>
                  <a:pt x="2322" y="165"/>
                  <a:pt x="2322" y="165"/>
                </a:cubicBezTo>
                <a:cubicBezTo>
                  <a:pt x="2324" y="165"/>
                  <a:pt x="2325" y="165"/>
                  <a:pt x="2327" y="165"/>
                </a:cubicBezTo>
                <a:cubicBezTo>
                  <a:pt x="2329" y="164"/>
                  <a:pt x="2331" y="163"/>
                  <a:pt x="2332" y="161"/>
                </a:cubicBezTo>
                <a:cubicBezTo>
                  <a:pt x="2332" y="160"/>
                  <a:pt x="2331" y="160"/>
                  <a:pt x="2330" y="159"/>
                </a:cubicBezTo>
                <a:cubicBezTo>
                  <a:pt x="2330" y="158"/>
                  <a:pt x="2331" y="157"/>
                  <a:pt x="2331" y="156"/>
                </a:cubicBezTo>
                <a:cubicBezTo>
                  <a:pt x="2331" y="155"/>
                  <a:pt x="2330" y="155"/>
                  <a:pt x="2330" y="154"/>
                </a:cubicBezTo>
                <a:cubicBezTo>
                  <a:pt x="2330" y="153"/>
                  <a:pt x="2331" y="152"/>
                  <a:pt x="2331" y="151"/>
                </a:cubicBezTo>
                <a:cubicBezTo>
                  <a:pt x="2331" y="150"/>
                  <a:pt x="2331" y="149"/>
                  <a:pt x="2331" y="148"/>
                </a:cubicBezTo>
                <a:cubicBezTo>
                  <a:pt x="2349" y="148"/>
                  <a:pt x="2349" y="148"/>
                  <a:pt x="2349" y="148"/>
                </a:cubicBezTo>
                <a:cubicBezTo>
                  <a:pt x="2349" y="149"/>
                  <a:pt x="2350" y="150"/>
                  <a:pt x="2349" y="152"/>
                </a:cubicBezTo>
                <a:cubicBezTo>
                  <a:pt x="2349" y="154"/>
                  <a:pt x="2347" y="155"/>
                  <a:pt x="2347" y="157"/>
                </a:cubicBezTo>
                <a:cubicBezTo>
                  <a:pt x="2347" y="158"/>
                  <a:pt x="2348" y="158"/>
                  <a:pt x="2348" y="159"/>
                </a:cubicBezTo>
                <a:cubicBezTo>
                  <a:pt x="2350" y="159"/>
                  <a:pt x="2351" y="159"/>
                  <a:pt x="2353" y="159"/>
                </a:cubicBezTo>
                <a:cubicBezTo>
                  <a:pt x="2354" y="159"/>
                  <a:pt x="2356" y="160"/>
                  <a:pt x="2356" y="161"/>
                </a:cubicBezTo>
                <a:cubicBezTo>
                  <a:pt x="2357" y="161"/>
                  <a:pt x="2359" y="162"/>
                  <a:pt x="2359" y="163"/>
                </a:cubicBezTo>
                <a:cubicBezTo>
                  <a:pt x="2359" y="164"/>
                  <a:pt x="2359" y="164"/>
                  <a:pt x="2359" y="165"/>
                </a:cubicBezTo>
                <a:cubicBezTo>
                  <a:pt x="2359" y="167"/>
                  <a:pt x="2359" y="169"/>
                  <a:pt x="2358" y="171"/>
                </a:cubicBezTo>
                <a:cubicBezTo>
                  <a:pt x="2358" y="172"/>
                  <a:pt x="2357" y="171"/>
                  <a:pt x="2356" y="172"/>
                </a:cubicBezTo>
                <a:cubicBezTo>
                  <a:pt x="2354" y="174"/>
                  <a:pt x="2352" y="175"/>
                  <a:pt x="2352" y="178"/>
                </a:cubicBezTo>
                <a:cubicBezTo>
                  <a:pt x="2352" y="179"/>
                  <a:pt x="2353" y="180"/>
                  <a:pt x="2353" y="181"/>
                </a:cubicBezTo>
                <a:cubicBezTo>
                  <a:pt x="2358" y="181"/>
                  <a:pt x="2358" y="181"/>
                  <a:pt x="2358" y="181"/>
                </a:cubicBezTo>
                <a:cubicBezTo>
                  <a:pt x="2362" y="181"/>
                  <a:pt x="2363" y="178"/>
                  <a:pt x="2366" y="176"/>
                </a:cubicBezTo>
                <a:cubicBezTo>
                  <a:pt x="2368" y="175"/>
                  <a:pt x="2369" y="174"/>
                  <a:pt x="2371" y="174"/>
                </a:cubicBezTo>
                <a:cubicBezTo>
                  <a:pt x="2373" y="174"/>
                  <a:pt x="2373" y="175"/>
                  <a:pt x="2374" y="176"/>
                </a:cubicBezTo>
                <a:cubicBezTo>
                  <a:pt x="2374" y="176"/>
                  <a:pt x="2374" y="178"/>
                  <a:pt x="2374" y="178"/>
                </a:cubicBezTo>
                <a:cubicBezTo>
                  <a:pt x="2374" y="180"/>
                  <a:pt x="2374" y="182"/>
                  <a:pt x="2374" y="184"/>
                </a:cubicBezTo>
                <a:cubicBezTo>
                  <a:pt x="2381" y="184"/>
                  <a:pt x="2381" y="184"/>
                  <a:pt x="2381" y="184"/>
                </a:cubicBezTo>
                <a:cubicBezTo>
                  <a:pt x="2382" y="183"/>
                  <a:pt x="2383" y="183"/>
                  <a:pt x="2384" y="182"/>
                </a:cubicBezTo>
                <a:cubicBezTo>
                  <a:pt x="2384" y="181"/>
                  <a:pt x="2384" y="180"/>
                  <a:pt x="2385" y="180"/>
                </a:cubicBezTo>
                <a:cubicBezTo>
                  <a:pt x="2385" y="179"/>
                  <a:pt x="2386" y="178"/>
                  <a:pt x="2386" y="177"/>
                </a:cubicBezTo>
                <a:cubicBezTo>
                  <a:pt x="2401" y="177"/>
                  <a:pt x="2401" y="177"/>
                  <a:pt x="2401" y="177"/>
                </a:cubicBezTo>
                <a:cubicBezTo>
                  <a:pt x="2406" y="176"/>
                  <a:pt x="2406" y="176"/>
                  <a:pt x="2406" y="176"/>
                </a:cubicBezTo>
                <a:cubicBezTo>
                  <a:pt x="2407" y="173"/>
                  <a:pt x="2407" y="173"/>
                  <a:pt x="2407" y="173"/>
                </a:cubicBezTo>
                <a:cubicBezTo>
                  <a:pt x="2405" y="171"/>
                  <a:pt x="2403" y="168"/>
                  <a:pt x="2400" y="168"/>
                </a:cubicBezTo>
                <a:cubicBezTo>
                  <a:pt x="2399" y="168"/>
                  <a:pt x="2398" y="169"/>
                  <a:pt x="2397" y="169"/>
                </a:cubicBezTo>
                <a:cubicBezTo>
                  <a:pt x="2394" y="169"/>
                  <a:pt x="2393" y="168"/>
                  <a:pt x="2391" y="168"/>
                </a:cubicBezTo>
                <a:cubicBezTo>
                  <a:pt x="2391" y="166"/>
                  <a:pt x="2390" y="164"/>
                  <a:pt x="2390" y="162"/>
                </a:cubicBezTo>
                <a:cubicBezTo>
                  <a:pt x="2390" y="161"/>
                  <a:pt x="2391" y="160"/>
                  <a:pt x="2391" y="159"/>
                </a:cubicBezTo>
                <a:cubicBezTo>
                  <a:pt x="2374" y="159"/>
                  <a:pt x="2374" y="159"/>
                  <a:pt x="2374" y="159"/>
                </a:cubicBezTo>
                <a:cubicBezTo>
                  <a:pt x="2374" y="156"/>
                  <a:pt x="2375" y="152"/>
                  <a:pt x="2372" y="150"/>
                </a:cubicBezTo>
                <a:cubicBezTo>
                  <a:pt x="2371" y="149"/>
                  <a:pt x="2370" y="149"/>
                  <a:pt x="2369" y="149"/>
                </a:cubicBezTo>
                <a:cubicBezTo>
                  <a:pt x="2369" y="148"/>
                  <a:pt x="2368" y="148"/>
                  <a:pt x="2367" y="148"/>
                </a:cubicBezTo>
                <a:cubicBezTo>
                  <a:pt x="2366" y="147"/>
                  <a:pt x="2366" y="146"/>
                  <a:pt x="2366" y="145"/>
                </a:cubicBezTo>
                <a:cubicBezTo>
                  <a:pt x="2365" y="144"/>
                  <a:pt x="2366" y="143"/>
                  <a:pt x="2365" y="142"/>
                </a:cubicBezTo>
                <a:cubicBezTo>
                  <a:pt x="2363" y="141"/>
                  <a:pt x="2361" y="141"/>
                  <a:pt x="2359" y="141"/>
                </a:cubicBezTo>
                <a:cubicBezTo>
                  <a:pt x="2358" y="141"/>
                  <a:pt x="2357" y="141"/>
                  <a:pt x="2356" y="141"/>
                </a:cubicBezTo>
                <a:cubicBezTo>
                  <a:pt x="2355" y="141"/>
                  <a:pt x="2355" y="140"/>
                  <a:pt x="2354" y="139"/>
                </a:cubicBezTo>
                <a:cubicBezTo>
                  <a:pt x="2352" y="138"/>
                  <a:pt x="2353" y="135"/>
                  <a:pt x="2351" y="134"/>
                </a:cubicBezTo>
                <a:cubicBezTo>
                  <a:pt x="2351" y="133"/>
                  <a:pt x="2349" y="133"/>
                  <a:pt x="2349" y="133"/>
                </a:cubicBezTo>
                <a:cubicBezTo>
                  <a:pt x="2348" y="133"/>
                  <a:pt x="2347" y="133"/>
                  <a:pt x="2346" y="133"/>
                </a:cubicBezTo>
                <a:cubicBezTo>
                  <a:pt x="2345" y="133"/>
                  <a:pt x="2344" y="133"/>
                  <a:pt x="2343" y="133"/>
                </a:cubicBezTo>
                <a:cubicBezTo>
                  <a:pt x="2342" y="134"/>
                  <a:pt x="2341" y="136"/>
                  <a:pt x="2339" y="136"/>
                </a:cubicBezTo>
                <a:cubicBezTo>
                  <a:pt x="2337" y="136"/>
                  <a:pt x="2336" y="135"/>
                  <a:pt x="2334" y="135"/>
                </a:cubicBezTo>
                <a:cubicBezTo>
                  <a:pt x="2333" y="134"/>
                  <a:pt x="2332" y="135"/>
                  <a:pt x="2332" y="135"/>
                </a:cubicBezTo>
                <a:cubicBezTo>
                  <a:pt x="2331" y="134"/>
                  <a:pt x="2331" y="133"/>
                  <a:pt x="2329" y="133"/>
                </a:cubicBezTo>
                <a:cubicBezTo>
                  <a:pt x="2329" y="125"/>
                  <a:pt x="2329" y="125"/>
                  <a:pt x="2329" y="125"/>
                </a:cubicBezTo>
                <a:cubicBezTo>
                  <a:pt x="2329" y="125"/>
                  <a:pt x="2330" y="126"/>
                  <a:pt x="2330" y="126"/>
                </a:cubicBezTo>
                <a:cubicBezTo>
                  <a:pt x="2328" y="126"/>
                  <a:pt x="2327" y="126"/>
                  <a:pt x="2326" y="126"/>
                </a:cubicBezTo>
                <a:cubicBezTo>
                  <a:pt x="2324" y="126"/>
                  <a:pt x="2323" y="126"/>
                  <a:pt x="2322" y="126"/>
                </a:cubicBezTo>
                <a:cubicBezTo>
                  <a:pt x="2321" y="126"/>
                  <a:pt x="2320" y="125"/>
                  <a:pt x="2319" y="125"/>
                </a:cubicBezTo>
                <a:cubicBezTo>
                  <a:pt x="2320" y="124"/>
                  <a:pt x="2320" y="123"/>
                  <a:pt x="2320" y="122"/>
                </a:cubicBezTo>
                <a:cubicBezTo>
                  <a:pt x="2321" y="120"/>
                  <a:pt x="2323" y="119"/>
                  <a:pt x="2324" y="117"/>
                </a:cubicBezTo>
                <a:cubicBezTo>
                  <a:pt x="2324" y="116"/>
                  <a:pt x="2324" y="115"/>
                  <a:pt x="2324" y="114"/>
                </a:cubicBezTo>
                <a:cubicBezTo>
                  <a:pt x="2301" y="110"/>
                  <a:pt x="2301" y="110"/>
                  <a:pt x="2301" y="110"/>
                </a:cubicBezTo>
                <a:cubicBezTo>
                  <a:pt x="2300" y="111"/>
                  <a:pt x="2299" y="110"/>
                  <a:pt x="2298" y="110"/>
                </a:cubicBezTo>
                <a:cubicBezTo>
                  <a:pt x="2297" y="111"/>
                  <a:pt x="2296" y="112"/>
                  <a:pt x="2296" y="113"/>
                </a:cubicBezTo>
                <a:cubicBezTo>
                  <a:pt x="2295" y="115"/>
                  <a:pt x="2294" y="116"/>
                  <a:pt x="2294" y="118"/>
                </a:cubicBezTo>
                <a:cubicBezTo>
                  <a:pt x="2294" y="121"/>
                  <a:pt x="2294" y="121"/>
                  <a:pt x="2294" y="121"/>
                </a:cubicBezTo>
                <a:cubicBezTo>
                  <a:pt x="2294" y="122"/>
                  <a:pt x="2295" y="123"/>
                  <a:pt x="2295" y="124"/>
                </a:cubicBezTo>
                <a:cubicBezTo>
                  <a:pt x="2295" y="125"/>
                  <a:pt x="2297" y="126"/>
                  <a:pt x="2297" y="128"/>
                </a:cubicBezTo>
                <a:cubicBezTo>
                  <a:pt x="2297" y="130"/>
                  <a:pt x="2296" y="131"/>
                  <a:pt x="2295" y="132"/>
                </a:cubicBezTo>
                <a:cubicBezTo>
                  <a:pt x="2294" y="133"/>
                  <a:pt x="2293" y="134"/>
                  <a:pt x="2291" y="134"/>
                </a:cubicBezTo>
                <a:cubicBezTo>
                  <a:pt x="2290" y="134"/>
                  <a:pt x="2288" y="134"/>
                  <a:pt x="2287" y="133"/>
                </a:cubicBezTo>
                <a:cubicBezTo>
                  <a:pt x="2286" y="131"/>
                  <a:pt x="2286" y="129"/>
                  <a:pt x="2285" y="127"/>
                </a:cubicBezTo>
                <a:cubicBezTo>
                  <a:pt x="2285" y="124"/>
                  <a:pt x="2285" y="124"/>
                  <a:pt x="2285" y="124"/>
                </a:cubicBezTo>
                <a:cubicBezTo>
                  <a:pt x="2285" y="123"/>
                  <a:pt x="2285" y="123"/>
                  <a:pt x="2285" y="122"/>
                </a:cubicBezTo>
                <a:cubicBezTo>
                  <a:pt x="2285" y="119"/>
                  <a:pt x="2285" y="119"/>
                  <a:pt x="2285" y="119"/>
                </a:cubicBezTo>
                <a:cubicBezTo>
                  <a:pt x="2284" y="117"/>
                  <a:pt x="2284" y="116"/>
                  <a:pt x="2284" y="114"/>
                </a:cubicBezTo>
                <a:cubicBezTo>
                  <a:pt x="2279" y="114"/>
                  <a:pt x="2279" y="114"/>
                  <a:pt x="2279" y="114"/>
                </a:cubicBezTo>
                <a:cubicBezTo>
                  <a:pt x="2277" y="115"/>
                  <a:pt x="2275" y="115"/>
                  <a:pt x="2274" y="116"/>
                </a:cubicBezTo>
                <a:cubicBezTo>
                  <a:pt x="2273" y="117"/>
                  <a:pt x="2273" y="118"/>
                  <a:pt x="2272" y="119"/>
                </a:cubicBezTo>
                <a:cubicBezTo>
                  <a:pt x="2272" y="120"/>
                  <a:pt x="2270" y="120"/>
                  <a:pt x="2270" y="121"/>
                </a:cubicBezTo>
                <a:cubicBezTo>
                  <a:pt x="2269" y="122"/>
                  <a:pt x="2268" y="123"/>
                  <a:pt x="2267" y="123"/>
                </a:cubicBezTo>
                <a:cubicBezTo>
                  <a:pt x="2258" y="123"/>
                  <a:pt x="2258" y="123"/>
                  <a:pt x="2258" y="123"/>
                </a:cubicBezTo>
                <a:cubicBezTo>
                  <a:pt x="2258" y="118"/>
                  <a:pt x="2258" y="118"/>
                  <a:pt x="2258" y="118"/>
                </a:cubicBezTo>
                <a:cubicBezTo>
                  <a:pt x="2259" y="118"/>
                  <a:pt x="2259" y="116"/>
                  <a:pt x="2260" y="116"/>
                </a:cubicBezTo>
                <a:cubicBezTo>
                  <a:pt x="2261" y="115"/>
                  <a:pt x="2262" y="116"/>
                  <a:pt x="2262" y="116"/>
                </a:cubicBezTo>
                <a:cubicBezTo>
                  <a:pt x="2264" y="115"/>
                  <a:pt x="2264" y="114"/>
                  <a:pt x="2265" y="114"/>
                </a:cubicBezTo>
                <a:cubicBezTo>
                  <a:pt x="2264" y="111"/>
                  <a:pt x="2264" y="111"/>
                  <a:pt x="2264" y="111"/>
                </a:cubicBezTo>
                <a:cubicBezTo>
                  <a:pt x="2264" y="111"/>
                  <a:pt x="2263" y="111"/>
                  <a:pt x="2262" y="111"/>
                </a:cubicBezTo>
                <a:cubicBezTo>
                  <a:pt x="2261" y="112"/>
                  <a:pt x="2260" y="113"/>
                  <a:pt x="2259" y="113"/>
                </a:cubicBezTo>
                <a:cubicBezTo>
                  <a:pt x="2258" y="114"/>
                  <a:pt x="2257" y="114"/>
                  <a:pt x="2257" y="114"/>
                </a:cubicBezTo>
                <a:cubicBezTo>
                  <a:pt x="2256" y="115"/>
                  <a:pt x="2256" y="116"/>
                  <a:pt x="2255" y="117"/>
                </a:cubicBezTo>
                <a:cubicBezTo>
                  <a:pt x="2238" y="117"/>
                  <a:pt x="2238" y="117"/>
                  <a:pt x="2238" y="117"/>
                </a:cubicBezTo>
                <a:cubicBezTo>
                  <a:pt x="2237" y="117"/>
                  <a:pt x="2237" y="117"/>
                  <a:pt x="2236" y="118"/>
                </a:cubicBezTo>
                <a:cubicBezTo>
                  <a:pt x="2233" y="118"/>
                  <a:pt x="2232" y="118"/>
                  <a:pt x="2230" y="118"/>
                </a:cubicBezTo>
                <a:cubicBezTo>
                  <a:pt x="2229" y="118"/>
                  <a:pt x="2228" y="119"/>
                  <a:pt x="2227" y="120"/>
                </a:cubicBezTo>
                <a:cubicBezTo>
                  <a:pt x="2227" y="122"/>
                  <a:pt x="2227" y="123"/>
                  <a:pt x="2228" y="125"/>
                </a:cubicBezTo>
                <a:cubicBezTo>
                  <a:pt x="2228" y="126"/>
                  <a:pt x="2229" y="127"/>
                  <a:pt x="2230" y="127"/>
                </a:cubicBezTo>
                <a:cubicBezTo>
                  <a:pt x="2231" y="128"/>
                  <a:pt x="2231" y="130"/>
                  <a:pt x="2232" y="130"/>
                </a:cubicBezTo>
                <a:cubicBezTo>
                  <a:pt x="2235" y="131"/>
                  <a:pt x="2237" y="130"/>
                  <a:pt x="2240" y="130"/>
                </a:cubicBezTo>
                <a:cubicBezTo>
                  <a:pt x="2241" y="130"/>
                  <a:pt x="2242" y="131"/>
                  <a:pt x="2243" y="131"/>
                </a:cubicBezTo>
                <a:cubicBezTo>
                  <a:pt x="2243" y="132"/>
                  <a:pt x="2243" y="133"/>
                  <a:pt x="2243" y="133"/>
                </a:cubicBezTo>
                <a:cubicBezTo>
                  <a:pt x="2243" y="134"/>
                  <a:pt x="2243" y="135"/>
                  <a:pt x="2242" y="136"/>
                </a:cubicBezTo>
                <a:cubicBezTo>
                  <a:pt x="2242" y="137"/>
                  <a:pt x="2240" y="137"/>
                  <a:pt x="2240" y="138"/>
                </a:cubicBezTo>
                <a:cubicBezTo>
                  <a:pt x="2240" y="139"/>
                  <a:pt x="2240" y="140"/>
                  <a:pt x="2240" y="142"/>
                </a:cubicBezTo>
                <a:cubicBezTo>
                  <a:pt x="2241" y="143"/>
                  <a:pt x="2242" y="143"/>
                  <a:pt x="2243" y="144"/>
                </a:cubicBezTo>
                <a:cubicBezTo>
                  <a:pt x="2243" y="145"/>
                  <a:pt x="2243" y="146"/>
                  <a:pt x="2243" y="148"/>
                </a:cubicBezTo>
                <a:cubicBezTo>
                  <a:pt x="2243" y="149"/>
                  <a:pt x="2243" y="151"/>
                  <a:pt x="2242" y="152"/>
                </a:cubicBezTo>
                <a:cubicBezTo>
                  <a:pt x="2241" y="152"/>
                  <a:pt x="2240" y="151"/>
                  <a:pt x="2240" y="151"/>
                </a:cubicBezTo>
                <a:cubicBezTo>
                  <a:pt x="2239" y="150"/>
                  <a:pt x="2238" y="150"/>
                  <a:pt x="2237" y="150"/>
                </a:cubicBezTo>
                <a:cubicBezTo>
                  <a:pt x="2236" y="149"/>
                  <a:pt x="2237" y="148"/>
                  <a:pt x="2236" y="147"/>
                </a:cubicBezTo>
                <a:cubicBezTo>
                  <a:pt x="2236" y="146"/>
                  <a:pt x="2236" y="144"/>
                  <a:pt x="2235" y="144"/>
                </a:cubicBezTo>
                <a:cubicBezTo>
                  <a:pt x="2234" y="143"/>
                  <a:pt x="2234" y="142"/>
                  <a:pt x="2232" y="142"/>
                </a:cubicBezTo>
                <a:cubicBezTo>
                  <a:pt x="2231" y="141"/>
                  <a:pt x="2231" y="141"/>
                  <a:pt x="2230" y="140"/>
                </a:cubicBezTo>
                <a:cubicBezTo>
                  <a:pt x="2229" y="140"/>
                  <a:pt x="2228" y="141"/>
                  <a:pt x="2227" y="140"/>
                </a:cubicBezTo>
                <a:cubicBezTo>
                  <a:pt x="2228" y="142"/>
                  <a:pt x="2229" y="144"/>
                  <a:pt x="2230" y="146"/>
                </a:cubicBezTo>
                <a:cubicBezTo>
                  <a:pt x="2230" y="147"/>
                  <a:pt x="2230" y="148"/>
                  <a:pt x="2230" y="148"/>
                </a:cubicBezTo>
                <a:cubicBezTo>
                  <a:pt x="2230" y="149"/>
                  <a:pt x="2230" y="150"/>
                  <a:pt x="2230" y="151"/>
                </a:cubicBezTo>
                <a:cubicBezTo>
                  <a:pt x="2231" y="152"/>
                  <a:pt x="2232" y="153"/>
                  <a:pt x="2233" y="154"/>
                </a:cubicBezTo>
                <a:cubicBezTo>
                  <a:pt x="2234" y="155"/>
                  <a:pt x="2234" y="156"/>
                  <a:pt x="2236" y="156"/>
                </a:cubicBezTo>
                <a:cubicBezTo>
                  <a:pt x="2238" y="157"/>
                  <a:pt x="2239" y="158"/>
                  <a:pt x="2242" y="158"/>
                </a:cubicBezTo>
                <a:cubicBezTo>
                  <a:pt x="2243" y="158"/>
                  <a:pt x="2243" y="157"/>
                  <a:pt x="2244" y="157"/>
                </a:cubicBezTo>
                <a:cubicBezTo>
                  <a:pt x="2244" y="156"/>
                  <a:pt x="2244" y="154"/>
                  <a:pt x="2244" y="152"/>
                </a:cubicBezTo>
                <a:cubicBezTo>
                  <a:pt x="2244" y="151"/>
                  <a:pt x="2244" y="151"/>
                  <a:pt x="2244" y="150"/>
                </a:cubicBezTo>
                <a:cubicBezTo>
                  <a:pt x="2247" y="150"/>
                  <a:pt x="2248" y="149"/>
                  <a:pt x="2250" y="150"/>
                </a:cubicBezTo>
                <a:cubicBezTo>
                  <a:pt x="2252" y="152"/>
                  <a:pt x="2251" y="154"/>
                  <a:pt x="2252" y="156"/>
                </a:cubicBezTo>
                <a:cubicBezTo>
                  <a:pt x="2253" y="157"/>
                  <a:pt x="2254" y="157"/>
                  <a:pt x="2255" y="157"/>
                </a:cubicBezTo>
                <a:cubicBezTo>
                  <a:pt x="2255" y="158"/>
                  <a:pt x="2256" y="159"/>
                  <a:pt x="2257" y="159"/>
                </a:cubicBezTo>
                <a:cubicBezTo>
                  <a:pt x="2259" y="159"/>
                  <a:pt x="2260" y="159"/>
                  <a:pt x="2262" y="159"/>
                </a:cubicBezTo>
                <a:cubicBezTo>
                  <a:pt x="2265" y="159"/>
                  <a:pt x="2265" y="159"/>
                  <a:pt x="2265" y="159"/>
                </a:cubicBezTo>
                <a:cubicBezTo>
                  <a:pt x="2266" y="159"/>
                  <a:pt x="2267" y="159"/>
                  <a:pt x="2268" y="159"/>
                </a:cubicBezTo>
                <a:cubicBezTo>
                  <a:pt x="2269" y="158"/>
                  <a:pt x="2269" y="157"/>
                  <a:pt x="2270" y="156"/>
                </a:cubicBezTo>
                <a:cubicBezTo>
                  <a:pt x="2270" y="155"/>
                  <a:pt x="2269" y="154"/>
                  <a:pt x="2270" y="154"/>
                </a:cubicBezTo>
                <a:cubicBezTo>
                  <a:pt x="2270" y="153"/>
                  <a:pt x="2271" y="152"/>
                  <a:pt x="2272" y="151"/>
                </a:cubicBezTo>
                <a:cubicBezTo>
                  <a:pt x="2272" y="150"/>
                  <a:pt x="2273" y="151"/>
                  <a:pt x="2274" y="151"/>
                </a:cubicBezTo>
                <a:cubicBezTo>
                  <a:pt x="2275" y="151"/>
                  <a:pt x="2276" y="150"/>
                  <a:pt x="2277" y="150"/>
                </a:cubicBezTo>
                <a:cubicBezTo>
                  <a:pt x="2277" y="149"/>
                  <a:pt x="2276" y="148"/>
                  <a:pt x="2276" y="147"/>
                </a:cubicBezTo>
                <a:cubicBezTo>
                  <a:pt x="2276" y="143"/>
                  <a:pt x="2276" y="143"/>
                  <a:pt x="2276" y="143"/>
                </a:cubicBezTo>
                <a:cubicBezTo>
                  <a:pt x="2281" y="142"/>
                  <a:pt x="2281" y="142"/>
                  <a:pt x="2281" y="142"/>
                </a:cubicBezTo>
                <a:cubicBezTo>
                  <a:pt x="2282" y="143"/>
                  <a:pt x="2284" y="143"/>
                  <a:pt x="2284" y="144"/>
                </a:cubicBezTo>
                <a:cubicBezTo>
                  <a:pt x="2284" y="145"/>
                  <a:pt x="2284" y="146"/>
                  <a:pt x="2284" y="147"/>
                </a:cubicBezTo>
                <a:cubicBezTo>
                  <a:pt x="2284" y="149"/>
                  <a:pt x="2284" y="150"/>
                  <a:pt x="2285" y="152"/>
                </a:cubicBezTo>
                <a:cubicBezTo>
                  <a:pt x="2294" y="152"/>
                  <a:pt x="2294" y="152"/>
                  <a:pt x="2294" y="152"/>
                </a:cubicBezTo>
                <a:cubicBezTo>
                  <a:pt x="2300" y="148"/>
                  <a:pt x="2300" y="148"/>
                  <a:pt x="2300" y="148"/>
                </a:cubicBezTo>
                <a:cubicBezTo>
                  <a:pt x="2302" y="150"/>
                  <a:pt x="2302" y="150"/>
                  <a:pt x="2302" y="150"/>
                </a:cubicBezTo>
                <a:cubicBezTo>
                  <a:pt x="2302" y="153"/>
                  <a:pt x="2302" y="154"/>
                  <a:pt x="2302" y="156"/>
                </a:cubicBezTo>
                <a:close/>
                <a:moveTo>
                  <a:pt x="3918" y="579"/>
                </a:moveTo>
                <a:cubicBezTo>
                  <a:pt x="3919" y="579"/>
                  <a:pt x="3920" y="578"/>
                  <a:pt x="3921" y="578"/>
                </a:cubicBezTo>
                <a:cubicBezTo>
                  <a:pt x="3922" y="578"/>
                  <a:pt x="3923" y="577"/>
                  <a:pt x="3924" y="577"/>
                </a:cubicBezTo>
                <a:cubicBezTo>
                  <a:pt x="3957" y="577"/>
                  <a:pt x="3957" y="577"/>
                  <a:pt x="3957" y="577"/>
                </a:cubicBezTo>
                <a:cubicBezTo>
                  <a:pt x="3957" y="571"/>
                  <a:pt x="3957" y="571"/>
                  <a:pt x="3957" y="571"/>
                </a:cubicBezTo>
                <a:cubicBezTo>
                  <a:pt x="3957" y="569"/>
                  <a:pt x="3957" y="567"/>
                  <a:pt x="3958" y="566"/>
                </a:cubicBezTo>
                <a:cubicBezTo>
                  <a:pt x="3959" y="565"/>
                  <a:pt x="3960" y="564"/>
                  <a:pt x="3961" y="564"/>
                </a:cubicBezTo>
                <a:cubicBezTo>
                  <a:pt x="3962" y="565"/>
                  <a:pt x="3963" y="565"/>
                  <a:pt x="3964" y="566"/>
                </a:cubicBezTo>
                <a:cubicBezTo>
                  <a:pt x="3965" y="567"/>
                  <a:pt x="3966" y="568"/>
                  <a:pt x="3968" y="568"/>
                </a:cubicBezTo>
                <a:cubicBezTo>
                  <a:pt x="3970" y="568"/>
                  <a:pt x="3971" y="567"/>
                  <a:pt x="3973" y="567"/>
                </a:cubicBezTo>
                <a:cubicBezTo>
                  <a:pt x="3975" y="567"/>
                  <a:pt x="3976" y="567"/>
                  <a:pt x="3977" y="568"/>
                </a:cubicBezTo>
                <a:cubicBezTo>
                  <a:pt x="3978" y="569"/>
                  <a:pt x="3978" y="570"/>
                  <a:pt x="3980" y="571"/>
                </a:cubicBezTo>
                <a:cubicBezTo>
                  <a:pt x="3980" y="571"/>
                  <a:pt x="3981" y="571"/>
                  <a:pt x="3982" y="571"/>
                </a:cubicBezTo>
                <a:cubicBezTo>
                  <a:pt x="3983" y="572"/>
                  <a:pt x="3984" y="573"/>
                  <a:pt x="3985" y="573"/>
                </a:cubicBezTo>
                <a:cubicBezTo>
                  <a:pt x="3984" y="574"/>
                  <a:pt x="3985" y="575"/>
                  <a:pt x="3984" y="576"/>
                </a:cubicBezTo>
                <a:cubicBezTo>
                  <a:pt x="3984" y="577"/>
                  <a:pt x="3982" y="577"/>
                  <a:pt x="3982" y="579"/>
                </a:cubicBezTo>
                <a:cubicBezTo>
                  <a:pt x="3982" y="580"/>
                  <a:pt x="3982" y="582"/>
                  <a:pt x="3983" y="583"/>
                </a:cubicBezTo>
                <a:cubicBezTo>
                  <a:pt x="3984" y="584"/>
                  <a:pt x="3984" y="584"/>
                  <a:pt x="3986" y="584"/>
                </a:cubicBezTo>
                <a:cubicBezTo>
                  <a:pt x="3998" y="584"/>
                  <a:pt x="3998" y="584"/>
                  <a:pt x="3998" y="584"/>
                </a:cubicBezTo>
                <a:cubicBezTo>
                  <a:pt x="4001" y="584"/>
                  <a:pt x="4002" y="582"/>
                  <a:pt x="4004" y="580"/>
                </a:cubicBezTo>
                <a:cubicBezTo>
                  <a:pt x="4005" y="579"/>
                  <a:pt x="4005" y="578"/>
                  <a:pt x="4006" y="577"/>
                </a:cubicBezTo>
                <a:cubicBezTo>
                  <a:pt x="4007" y="576"/>
                  <a:pt x="4007" y="575"/>
                  <a:pt x="4008" y="575"/>
                </a:cubicBezTo>
                <a:cubicBezTo>
                  <a:pt x="4012" y="575"/>
                  <a:pt x="4012" y="578"/>
                  <a:pt x="4015" y="581"/>
                </a:cubicBezTo>
                <a:cubicBezTo>
                  <a:pt x="4016" y="581"/>
                  <a:pt x="4017" y="582"/>
                  <a:pt x="4017" y="582"/>
                </a:cubicBezTo>
                <a:cubicBezTo>
                  <a:pt x="4018" y="582"/>
                  <a:pt x="4017" y="581"/>
                  <a:pt x="4017" y="580"/>
                </a:cubicBezTo>
                <a:cubicBezTo>
                  <a:pt x="4018" y="579"/>
                  <a:pt x="4018" y="578"/>
                  <a:pt x="4019" y="577"/>
                </a:cubicBezTo>
                <a:cubicBezTo>
                  <a:pt x="4020" y="578"/>
                  <a:pt x="4021" y="578"/>
                  <a:pt x="4021" y="578"/>
                </a:cubicBezTo>
                <a:cubicBezTo>
                  <a:pt x="4023" y="578"/>
                  <a:pt x="4023" y="580"/>
                  <a:pt x="4024" y="580"/>
                </a:cubicBezTo>
                <a:cubicBezTo>
                  <a:pt x="4032" y="580"/>
                  <a:pt x="4032" y="580"/>
                  <a:pt x="4032" y="580"/>
                </a:cubicBezTo>
                <a:cubicBezTo>
                  <a:pt x="4032" y="579"/>
                  <a:pt x="4032" y="578"/>
                  <a:pt x="4032" y="577"/>
                </a:cubicBezTo>
                <a:cubicBezTo>
                  <a:pt x="4031" y="576"/>
                  <a:pt x="4030" y="576"/>
                  <a:pt x="4030" y="575"/>
                </a:cubicBezTo>
                <a:cubicBezTo>
                  <a:pt x="4030" y="574"/>
                  <a:pt x="4029" y="573"/>
                  <a:pt x="4029" y="572"/>
                </a:cubicBezTo>
                <a:cubicBezTo>
                  <a:pt x="4027" y="573"/>
                  <a:pt x="4026" y="573"/>
                  <a:pt x="4024" y="573"/>
                </a:cubicBezTo>
                <a:cubicBezTo>
                  <a:pt x="4023" y="573"/>
                  <a:pt x="4022" y="572"/>
                  <a:pt x="4021" y="572"/>
                </a:cubicBezTo>
                <a:cubicBezTo>
                  <a:pt x="4021" y="565"/>
                  <a:pt x="4021" y="565"/>
                  <a:pt x="4021" y="565"/>
                </a:cubicBezTo>
                <a:cubicBezTo>
                  <a:pt x="4021" y="563"/>
                  <a:pt x="4024" y="562"/>
                  <a:pt x="4025" y="561"/>
                </a:cubicBezTo>
                <a:cubicBezTo>
                  <a:pt x="4026" y="560"/>
                  <a:pt x="4027" y="561"/>
                  <a:pt x="4028" y="561"/>
                </a:cubicBezTo>
                <a:cubicBezTo>
                  <a:pt x="4029" y="560"/>
                  <a:pt x="4029" y="559"/>
                  <a:pt x="4030" y="558"/>
                </a:cubicBezTo>
                <a:cubicBezTo>
                  <a:pt x="4031" y="558"/>
                  <a:pt x="4031" y="557"/>
                  <a:pt x="4031" y="556"/>
                </a:cubicBezTo>
                <a:cubicBezTo>
                  <a:pt x="4032" y="555"/>
                  <a:pt x="4032" y="554"/>
                  <a:pt x="4033" y="553"/>
                </a:cubicBezTo>
                <a:cubicBezTo>
                  <a:pt x="4034" y="552"/>
                  <a:pt x="4034" y="552"/>
                  <a:pt x="4035" y="551"/>
                </a:cubicBezTo>
                <a:cubicBezTo>
                  <a:pt x="4036" y="550"/>
                  <a:pt x="4036" y="548"/>
                  <a:pt x="4038" y="548"/>
                </a:cubicBezTo>
                <a:cubicBezTo>
                  <a:pt x="4039" y="548"/>
                  <a:pt x="4040" y="548"/>
                  <a:pt x="4040" y="548"/>
                </a:cubicBezTo>
                <a:cubicBezTo>
                  <a:pt x="4043" y="547"/>
                  <a:pt x="4043" y="547"/>
                  <a:pt x="4043" y="547"/>
                </a:cubicBezTo>
                <a:cubicBezTo>
                  <a:pt x="4044" y="546"/>
                  <a:pt x="4044" y="544"/>
                  <a:pt x="4045" y="543"/>
                </a:cubicBezTo>
                <a:cubicBezTo>
                  <a:pt x="4047" y="541"/>
                  <a:pt x="4048" y="539"/>
                  <a:pt x="4050" y="537"/>
                </a:cubicBezTo>
                <a:cubicBezTo>
                  <a:pt x="4053" y="534"/>
                  <a:pt x="4054" y="532"/>
                  <a:pt x="4057" y="530"/>
                </a:cubicBezTo>
                <a:cubicBezTo>
                  <a:pt x="4059" y="528"/>
                  <a:pt x="4061" y="527"/>
                  <a:pt x="4064" y="527"/>
                </a:cubicBezTo>
                <a:cubicBezTo>
                  <a:pt x="4065" y="527"/>
                  <a:pt x="4066" y="527"/>
                  <a:pt x="4068" y="528"/>
                </a:cubicBezTo>
                <a:cubicBezTo>
                  <a:pt x="4069" y="528"/>
                  <a:pt x="4070" y="529"/>
                  <a:pt x="4072" y="529"/>
                </a:cubicBezTo>
                <a:cubicBezTo>
                  <a:pt x="4073" y="529"/>
                  <a:pt x="4073" y="529"/>
                  <a:pt x="4073" y="529"/>
                </a:cubicBezTo>
                <a:cubicBezTo>
                  <a:pt x="4074" y="529"/>
                  <a:pt x="4075" y="528"/>
                  <a:pt x="4076" y="528"/>
                </a:cubicBezTo>
                <a:cubicBezTo>
                  <a:pt x="4077" y="527"/>
                  <a:pt x="4077" y="525"/>
                  <a:pt x="4078" y="525"/>
                </a:cubicBezTo>
                <a:cubicBezTo>
                  <a:pt x="4080" y="525"/>
                  <a:pt x="4080" y="525"/>
                  <a:pt x="4080" y="525"/>
                </a:cubicBezTo>
                <a:cubicBezTo>
                  <a:pt x="4081" y="525"/>
                  <a:pt x="4081" y="527"/>
                  <a:pt x="4081" y="528"/>
                </a:cubicBezTo>
                <a:cubicBezTo>
                  <a:pt x="4082" y="528"/>
                  <a:pt x="4082" y="530"/>
                  <a:pt x="4083" y="530"/>
                </a:cubicBezTo>
                <a:cubicBezTo>
                  <a:pt x="4084" y="531"/>
                  <a:pt x="4085" y="531"/>
                  <a:pt x="4086" y="531"/>
                </a:cubicBezTo>
                <a:cubicBezTo>
                  <a:pt x="4087" y="531"/>
                  <a:pt x="4088" y="531"/>
                  <a:pt x="4089" y="531"/>
                </a:cubicBezTo>
                <a:cubicBezTo>
                  <a:pt x="4090" y="531"/>
                  <a:pt x="4090" y="532"/>
                  <a:pt x="4091" y="533"/>
                </a:cubicBezTo>
                <a:cubicBezTo>
                  <a:pt x="4090" y="534"/>
                  <a:pt x="4089" y="535"/>
                  <a:pt x="4089" y="537"/>
                </a:cubicBezTo>
                <a:cubicBezTo>
                  <a:pt x="4089" y="538"/>
                  <a:pt x="4089" y="538"/>
                  <a:pt x="4089" y="538"/>
                </a:cubicBezTo>
                <a:cubicBezTo>
                  <a:pt x="4089" y="539"/>
                  <a:pt x="4089" y="540"/>
                  <a:pt x="4090" y="541"/>
                </a:cubicBezTo>
                <a:cubicBezTo>
                  <a:pt x="4090" y="542"/>
                  <a:pt x="4092" y="541"/>
                  <a:pt x="4093" y="542"/>
                </a:cubicBezTo>
                <a:cubicBezTo>
                  <a:pt x="4093" y="543"/>
                  <a:pt x="4093" y="544"/>
                  <a:pt x="4093" y="545"/>
                </a:cubicBezTo>
                <a:cubicBezTo>
                  <a:pt x="4093" y="546"/>
                  <a:pt x="4093" y="548"/>
                  <a:pt x="4093" y="550"/>
                </a:cubicBezTo>
                <a:cubicBezTo>
                  <a:pt x="4096" y="551"/>
                  <a:pt x="4096" y="551"/>
                  <a:pt x="4096" y="551"/>
                </a:cubicBezTo>
                <a:cubicBezTo>
                  <a:pt x="4097" y="550"/>
                  <a:pt x="4098" y="550"/>
                  <a:pt x="4099" y="549"/>
                </a:cubicBezTo>
                <a:cubicBezTo>
                  <a:pt x="4100" y="548"/>
                  <a:pt x="4100" y="547"/>
                  <a:pt x="4101" y="547"/>
                </a:cubicBezTo>
                <a:cubicBezTo>
                  <a:pt x="4103" y="545"/>
                  <a:pt x="4104" y="544"/>
                  <a:pt x="4107" y="543"/>
                </a:cubicBezTo>
                <a:cubicBezTo>
                  <a:pt x="4108" y="542"/>
                  <a:pt x="4109" y="543"/>
                  <a:pt x="4110" y="542"/>
                </a:cubicBezTo>
                <a:cubicBezTo>
                  <a:pt x="4110" y="542"/>
                  <a:pt x="4111" y="541"/>
                  <a:pt x="4112" y="540"/>
                </a:cubicBezTo>
                <a:cubicBezTo>
                  <a:pt x="4113" y="539"/>
                  <a:pt x="4113" y="538"/>
                  <a:pt x="4114" y="537"/>
                </a:cubicBezTo>
                <a:cubicBezTo>
                  <a:pt x="4115" y="536"/>
                  <a:pt x="4116" y="536"/>
                  <a:pt x="4117" y="535"/>
                </a:cubicBezTo>
                <a:cubicBezTo>
                  <a:pt x="4118" y="534"/>
                  <a:pt x="4118" y="533"/>
                  <a:pt x="4119" y="532"/>
                </a:cubicBezTo>
                <a:cubicBezTo>
                  <a:pt x="4120" y="532"/>
                  <a:pt x="4122" y="532"/>
                  <a:pt x="4124" y="532"/>
                </a:cubicBezTo>
                <a:cubicBezTo>
                  <a:pt x="4125" y="531"/>
                  <a:pt x="4126" y="532"/>
                  <a:pt x="4126" y="532"/>
                </a:cubicBezTo>
                <a:cubicBezTo>
                  <a:pt x="4127" y="531"/>
                  <a:pt x="4127" y="530"/>
                  <a:pt x="4128" y="529"/>
                </a:cubicBezTo>
                <a:cubicBezTo>
                  <a:pt x="4128" y="528"/>
                  <a:pt x="4129" y="527"/>
                  <a:pt x="4129" y="526"/>
                </a:cubicBezTo>
                <a:cubicBezTo>
                  <a:pt x="4129" y="525"/>
                  <a:pt x="4130" y="525"/>
                  <a:pt x="4130" y="524"/>
                </a:cubicBezTo>
                <a:cubicBezTo>
                  <a:pt x="4131" y="522"/>
                  <a:pt x="4130" y="520"/>
                  <a:pt x="4130" y="519"/>
                </a:cubicBezTo>
                <a:cubicBezTo>
                  <a:pt x="4131" y="517"/>
                  <a:pt x="4131" y="515"/>
                  <a:pt x="4132" y="513"/>
                </a:cubicBezTo>
                <a:cubicBezTo>
                  <a:pt x="4134" y="513"/>
                  <a:pt x="4135" y="514"/>
                  <a:pt x="4137" y="513"/>
                </a:cubicBezTo>
                <a:cubicBezTo>
                  <a:pt x="4139" y="513"/>
                  <a:pt x="4140" y="511"/>
                  <a:pt x="4142" y="511"/>
                </a:cubicBezTo>
                <a:cubicBezTo>
                  <a:pt x="4155" y="511"/>
                  <a:pt x="4155" y="511"/>
                  <a:pt x="4155" y="511"/>
                </a:cubicBezTo>
                <a:cubicBezTo>
                  <a:pt x="4155" y="515"/>
                  <a:pt x="4155" y="515"/>
                  <a:pt x="4155" y="515"/>
                </a:cubicBezTo>
                <a:cubicBezTo>
                  <a:pt x="4154" y="516"/>
                  <a:pt x="4154" y="517"/>
                  <a:pt x="4153" y="517"/>
                </a:cubicBezTo>
                <a:cubicBezTo>
                  <a:pt x="4147" y="520"/>
                  <a:pt x="4147" y="520"/>
                  <a:pt x="4147" y="520"/>
                </a:cubicBezTo>
                <a:cubicBezTo>
                  <a:pt x="4146" y="520"/>
                  <a:pt x="4146" y="521"/>
                  <a:pt x="4145" y="521"/>
                </a:cubicBezTo>
                <a:cubicBezTo>
                  <a:pt x="4144" y="522"/>
                  <a:pt x="4143" y="523"/>
                  <a:pt x="4142" y="524"/>
                </a:cubicBezTo>
                <a:cubicBezTo>
                  <a:pt x="4142" y="525"/>
                  <a:pt x="4141" y="525"/>
                  <a:pt x="4141" y="526"/>
                </a:cubicBezTo>
                <a:cubicBezTo>
                  <a:pt x="4141" y="527"/>
                  <a:pt x="4140" y="528"/>
                  <a:pt x="4140" y="529"/>
                </a:cubicBezTo>
                <a:cubicBezTo>
                  <a:pt x="4140" y="530"/>
                  <a:pt x="4140" y="531"/>
                  <a:pt x="4140" y="532"/>
                </a:cubicBezTo>
                <a:cubicBezTo>
                  <a:pt x="4140" y="532"/>
                  <a:pt x="4140" y="533"/>
                  <a:pt x="4140" y="534"/>
                </a:cubicBezTo>
                <a:cubicBezTo>
                  <a:pt x="4139" y="536"/>
                  <a:pt x="4138" y="538"/>
                  <a:pt x="4137" y="540"/>
                </a:cubicBezTo>
                <a:cubicBezTo>
                  <a:pt x="4137" y="541"/>
                  <a:pt x="4136" y="542"/>
                  <a:pt x="4136" y="543"/>
                </a:cubicBezTo>
                <a:cubicBezTo>
                  <a:pt x="4136" y="543"/>
                  <a:pt x="4136" y="544"/>
                  <a:pt x="4136" y="545"/>
                </a:cubicBezTo>
                <a:cubicBezTo>
                  <a:pt x="4135" y="546"/>
                  <a:pt x="4135" y="547"/>
                  <a:pt x="4134" y="548"/>
                </a:cubicBezTo>
                <a:cubicBezTo>
                  <a:pt x="4133" y="548"/>
                  <a:pt x="4132" y="548"/>
                  <a:pt x="4131" y="549"/>
                </a:cubicBezTo>
                <a:cubicBezTo>
                  <a:pt x="4130" y="549"/>
                  <a:pt x="4129" y="549"/>
                  <a:pt x="4128" y="550"/>
                </a:cubicBezTo>
                <a:cubicBezTo>
                  <a:pt x="4127" y="550"/>
                  <a:pt x="4126" y="550"/>
                  <a:pt x="4125" y="551"/>
                </a:cubicBezTo>
                <a:cubicBezTo>
                  <a:pt x="4125" y="551"/>
                  <a:pt x="4125" y="552"/>
                  <a:pt x="4125" y="553"/>
                </a:cubicBezTo>
                <a:cubicBezTo>
                  <a:pt x="4124" y="554"/>
                  <a:pt x="4124" y="555"/>
                  <a:pt x="4124" y="556"/>
                </a:cubicBezTo>
                <a:cubicBezTo>
                  <a:pt x="4123" y="558"/>
                  <a:pt x="4121" y="558"/>
                  <a:pt x="4119" y="560"/>
                </a:cubicBezTo>
                <a:cubicBezTo>
                  <a:pt x="4116" y="561"/>
                  <a:pt x="4114" y="564"/>
                  <a:pt x="4111" y="566"/>
                </a:cubicBezTo>
                <a:cubicBezTo>
                  <a:pt x="4108" y="568"/>
                  <a:pt x="4106" y="569"/>
                  <a:pt x="4102" y="571"/>
                </a:cubicBezTo>
                <a:cubicBezTo>
                  <a:pt x="4099" y="573"/>
                  <a:pt x="4097" y="574"/>
                  <a:pt x="4095" y="577"/>
                </a:cubicBezTo>
                <a:cubicBezTo>
                  <a:pt x="4092" y="579"/>
                  <a:pt x="4090" y="582"/>
                  <a:pt x="4088" y="584"/>
                </a:cubicBezTo>
                <a:cubicBezTo>
                  <a:pt x="4087" y="585"/>
                  <a:pt x="4087" y="586"/>
                  <a:pt x="4086" y="587"/>
                </a:cubicBezTo>
                <a:cubicBezTo>
                  <a:pt x="4084" y="588"/>
                  <a:pt x="4082" y="589"/>
                  <a:pt x="4081" y="590"/>
                </a:cubicBezTo>
                <a:cubicBezTo>
                  <a:pt x="4080" y="591"/>
                  <a:pt x="4081" y="592"/>
                  <a:pt x="4080" y="593"/>
                </a:cubicBezTo>
                <a:cubicBezTo>
                  <a:pt x="4080" y="594"/>
                  <a:pt x="4079" y="595"/>
                  <a:pt x="4078" y="596"/>
                </a:cubicBezTo>
                <a:cubicBezTo>
                  <a:pt x="4077" y="596"/>
                  <a:pt x="4076" y="595"/>
                  <a:pt x="4075" y="596"/>
                </a:cubicBezTo>
                <a:cubicBezTo>
                  <a:pt x="4074" y="596"/>
                  <a:pt x="4073" y="595"/>
                  <a:pt x="4072" y="596"/>
                </a:cubicBezTo>
                <a:cubicBezTo>
                  <a:pt x="4071" y="596"/>
                  <a:pt x="4070" y="597"/>
                  <a:pt x="4069" y="597"/>
                </a:cubicBezTo>
                <a:cubicBezTo>
                  <a:pt x="4068" y="597"/>
                  <a:pt x="4067" y="597"/>
                  <a:pt x="4066" y="598"/>
                </a:cubicBezTo>
                <a:cubicBezTo>
                  <a:pt x="4064" y="598"/>
                  <a:pt x="4063" y="599"/>
                  <a:pt x="4061" y="600"/>
                </a:cubicBezTo>
                <a:cubicBezTo>
                  <a:pt x="4060" y="600"/>
                  <a:pt x="4059" y="601"/>
                  <a:pt x="4058" y="601"/>
                </a:cubicBezTo>
                <a:cubicBezTo>
                  <a:pt x="4057" y="602"/>
                  <a:pt x="4056" y="601"/>
                  <a:pt x="4055" y="601"/>
                </a:cubicBezTo>
                <a:cubicBezTo>
                  <a:pt x="4054" y="602"/>
                  <a:pt x="4053" y="602"/>
                  <a:pt x="4053" y="603"/>
                </a:cubicBezTo>
                <a:cubicBezTo>
                  <a:pt x="4052" y="604"/>
                  <a:pt x="4051" y="604"/>
                  <a:pt x="4051" y="605"/>
                </a:cubicBezTo>
                <a:cubicBezTo>
                  <a:pt x="4051" y="607"/>
                  <a:pt x="4053" y="608"/>
                  <a:pt x="4053" y="609"/>
                </a:cubicBezTo>
                <a:cubicBezTo>
                  <a:pt x="4053" y="612"/>
                  <a:pt x="4052" y="614"/>
                  <a:pt x="4051" y="616"/>
                </a:cubicBezTo>
                <a:cubicBezTo>
                  <a:pt x="4051" y="618"/>
                  <a:pt x="4050" y="618"/>
                  <a:pt x="4049" y="619"/>
                </a:cubicBezTo>
                <a:cubicBezTo>
                  <a:pt x="4048" y="620"/>
                  <a:pt x="4047" y="620"/>
                  <a:pt x="4046" y="621"/>
                </a:cubicBezTo>
                <a:cubicBezTo>
                  <a:pt x="4046" y="622"/>
                  <a:pt x="4046" y="623"/>
                  <a:pt x="4046" y="624"/>
                </a:cubicBezTo>
                <a:cubicBezTo>
                  <a:pt x="4045" y="625"/>
                  <a:pt x="4044" y="625"/>
                  <a:pt x="4044" y="627"/>
                </a:cubicBezTo>
                <a:cubicBezTo>
                  <a:pt x="4043" y="628"/>
                  <a:pt x="4044" y="629"/>
                  <a:pt x="4044" y="630"/>
                </a:cubicBezTo>
                <a:cubicBezTo>
                  <a:pt x="4044" y="632"/>
                  <a:pt x="4044" y="634"/>
                  <a:pt x="4044" y="635"/>
                </a:cubicBezTo>
                <a:cubicBezTo>
                  <a:pt x="4043" y="638"/>
                  <a:pt x="4041" y="638"/>
                  <a:pt x="4040" y="641"/>
                </a:cubicBezTo>
                <a:cubicBezTo>
                  <a:pt x="4040" y="643"/>
                  <a:pt x="4040" y="644"/>
                  <a:pt x="4040" y="646"/>
                </a:cubicBezTo>
                <a:cubicBezTo>
                  <a:pt x="4040" y="648"/>
                  <a:pt x="4040" y="650"/>
                  <a:pt x="4040" y="652"/>
                </a:cubicBezTo>
                <a:cubicBezTo>
                  <a:pt x="4040" y="663"/>
                  <a:pt x="4042" y="669"/>
                  <a:pt x="4042" y="680"/>
                </a:cubicBezTo>
                <a:cubicBezTo>
                  <a:pt x="4042" y="681"/>
                  <a:pt x="4042" y="682"/>
                  <a:pt x="4042" y="684"/>
                </a:cubicBezTo>
                <a:cubicBezTo>
                  <a:pt x="4041" y="685"/>
                  <a:pt x="4040" y="685"/>
                  <a:pt x="4039" y="686"/>
                </a:cubicBezTo>
                <a:cubicBezTo>
                  <a:pt x="4046" y="697"/>
                  <a:pt x="4046" y="697"/>
                  <a:pt x="4046" y="697"/>
                </a:cubicBezTo>
                <a:cubicBezTo>
                  <a:pt x="4046" y="718"/>
                  <a:pt x="4046" y="718"/>
                  <a:pt x="4046" y="718"/>
                </a:cubicBezTo>
                <a:cubicBezTo>
                  <a:pt x="4047" y="718"/>
                  <a:pt x="4048" y="720"/>
                  <a:pt x="4049" y="720"/>
                </a:cubicBezTo>
                <a:cubicBezTo>
                  <a:pt x="4050" y="720"/>
                  <a:pt x="4050" y="718"/>
                  <a:pt x="4051" y="718"/>
                </a:cubicBezTo>
                <a:cubicBezTo>
                  <a:pt x="4052" y="717"/>
                  <a:pt x="4053" y="717"/>
                  <a:pt x="4054" y="717"/>
                </a:cubicBezTo>
                <a:cubicBezTo>
                  <a:pt x="4055" y="717"/>
                  <a:pt x="4056" y="716"/>
                  <a:pt x="4057" y="716"/>
                </a:cubicBezTo>
                <a:cubicBezTo>
                  <a:pt x="4057" y="716"/>
                  <a:pt x="4058" y="715"/>
                  <a:pt x="4059" y="715"/>
                </a:cubicBezTo>
                <a:cubicBezTo>
                  <a:pt x="4061" y="715"/>
                  <a:pt x="4062" y="715"/>
                  <a:pt x="4064" y="715"/>
                </a:cubicBezTo>
                <a:cubicBezTo>
                  <a:pt x="4064" y="712"/>
                  <a:pt x="4063" y="710"/>
                  <a:pt x="4064" y="707"/>
                </a:cubicBezTo>
                <a:cubicBezTo>
                  <a:pt x="4064" y="706"/>
                  <a:pt x="4063" y="705"/>
                  <a:pt x="4064" y="705"/>
                </a:cubicBezTo>
                <a:cubicBezTo>
                  <a:pt x="4064" y="703"/>
                  <a:pt x="4065" y="703"/>
                  <a:pt x="4066" y="702"/>
                </a:cubicBezTo>
                <a:cubicBezTo>
                  <a:pt x="4066" y="701"/>
                  <a:pt x="4068" y="701"/>
                  <a:pt x="4068" y="701"/>
                </a:cubicBezTo>
                <a:cubicBezTo>
                  <a:pt x="4069" y="700"/>
                  <a:pt x="4070" y="699"/>
                  <a:pt x="4070" y="698"/>
                </a:cubicBezTo>
                <a:cubicBezTo>
                  <a:pt x="4071" y="697"/>
                  <a:pt x="4072" y="697"/>
                  <a:pt x="4072" y="695"/>
                </a:cubicBezTo>
                <a:cubicBezTo>
                  <a:pt x="4074" y="693"/>
                  <a:pt x="4074" y="693"/>
                  <a:pt x="4074" y="693"/>
                </a:cubicBezTo>
                <a:cubicBezTo>
                  <a:pt x="4074" y="692"/>
                  <a:pt x="4074" y="691"/>
                  <a:pt x="4075" y="690"/>
                </a:cubicBezTo>
                <a:cubicBezTo>
                  <a:pt x="4076" y="689"/>
                  <a:pt x="4077" y="688"/>
                  <a:pt x="4078" y="688"/>
                </a:cubicBezTo>
                <a:cubicBezTo>
                  <a:pt x="4080" y="688"/>
                  <a:pt x="4080" y="688"/>
                  <a:pt x="4080" y="688"/>
                </a:cubicBezTo>
                <a:cubicBezTo>
                  <a:pt x="4081" y="688"/>
                  <a:pt x="4081" y="689"/>
                  <a:pt x="4082" y="689"/>
                </a:cubicBezTo>
                <a:cubicBezTo>
                  <a:pt x="4085" y="689"/>
                  <a:pt x="4085" y="689"/>
                  <a:pt x="4085" y="689"/>
                </a:cubicBezTo>
                <a:cubicBezTo>
                  <a:pt x="4086" y="689"/>
                  <a:pt x="4087" y="689"/>
                  <a:pt x="4087" y="689"/>
                </a:cubicBezTo>
                <a:cubicBezTo>
                  <a:pt x="4088" y="688"/>
                  <a:pt x="4088" y="687"/>
                  <a:pt x="4089" y="686"/>
                </a:cubicBezTo>
                <a:cubicBezTo>
                  <a:pt x="4090" y="686"/>
                  <a:pt x="4091" y="685"/>
                  <a:pt x="4091" y="684"/>
                </a:cubicBezTo>
                <a:cubicBezTo>
                  <a:pt x="4091" y="671"/>
                  <a:pt x="4091" y="671"/>
                  <a:pt x="4091" y="671"/>
                </a:cubicBezTo>
                <a:cubicBezTo>
                  <a:pt x="4092" y="669"/>
                  <a:pt x="4093" y="667"/>
                  <a:pt x="4095" y="665"/>
                </a:cubicBezTo>
                <a:cubicBezTo>
                  <a:pt x="4096" y="665"/>
                  <a:pt x="4097" y="664"/>
                  <a:pt x="4098" y="663"/>
                </a:cubicBezTo>
                <a:cubicBezTo>
                  <a:pt x="4117" y="663"/>
                  <a:pt x="4117" y="663"/>
                  <a:pt x="4117" y="663"/>
                </a:cubicBezTo>
                <a:cubicBezTo>
                  <a:pt x="4117" y="656"/>
                  <a:pt x="4117" y="656"/>
                  <a:pt x="4117" y="656"/>
                </a:cubicBezTo>
                <a:cubicBezTo>
                  <a:pt x="4117" y="654"/>
                  <a:pt x="4115" y="653"/>
                  <a:pt x="4114" y="651"/>
                </a:cubicBezTo>
                <a:cubicBezTo>
                  <a:pt x="4114" y="650"/>
                  <a:pt x="4112" y="650"/>
                  <a:pt x="4112" y="648"/>
                </a:cubicBezTo>
                <a:cubicBezTo>
                  <a:pt x="4112" y="646"/>
                  <a:pt x="4112" y="646"/>
                  <a:pt x="4112" y="646"/>
                </a:cubicBezTo>
                <a:cubicBezTo>
                  <a:pt x="4112" y="643"/>
                  <a:pt x="4112" y="643"/>
                  <a:pt x="4112" y="643"/>
                </a:cubicBezTo>
                <a:cubicBezTo>
                  <a:pt x="4112" y="642"/>
                  <a:pt x="4114" y="642"/>
                  <a:pt x="4114" y="641"/>
                </a:cubicBezTo>
                <a:cubicBezTo>
                  <a:pt x="4115" y="639"/>
                  <a:pt x="4116" y="639"/>
                  <a:pt x="4117" y="637"/>
                </a:cubicBezTo>
                <a:cubicBezTo>
                  <a:pt x="4117" y="637"/>
                  <a:pt x="4118" y="636"/>
                  <a:pt x="4118" y="635"/>
                </a:cubicBezTo>
                <a:cubicBezTo>
                  <a:pt x="4119" y="634"/>
                  <a:pt x="4119" y="632"/>
                  <a:pt x="4121" y="632"/>
                </a:cubicBezTo>
                <a:cubicBezTo>
                  <a:pt x="4122" y="632"/>
                  <a:pt x="4123" y="632"/>
                  <a:pt x="4125" y="633"/>
                </a:cubicBezTo>
                <a:cubicBezTo>
                  <a:pt x="4125" y="633"/>
                  <a:pt x="4125" y="635"/>
                  <a:pt x="4125" y="635"/>
                </a:cubicBezTo>
                <a:cubicBezTo>
                  <a:pt x="4126" y="636"/>
                  <a:pt x="4127" y="636"/>
                  <a:pt x="4128" y="637"/>
                </a:cubicBezTo>
                <a:cubicBezTo>
                  <a:pt x="4133" y="637"/>
                  <a:pt x="4133" y="637"/>
                  <a:pt x="4133" y="637"/>
                </a:cubicBezTo>
                <a:cubicBezTo>
                  <a:pt x="4134" y="632"/>
                  <a:pt x="4134" y="632"/>
                  <a:pt x="4134" y="632"/>
                </a:cubicBezTo>
                <a:cubicBezTo>
                  <a:pt x="4133" y="631"/>
                  <a:pt x="4133" y="630"/>
                  <a:pt x="4132" y="630"/>
                </a:cubicBezTo>
                <a:cubicBezTo>
                  <a:pt x="4130" y="628"/>
                  <a:pt x="4128" y="627"/>
                  <a:pt x="4127" y="625"/>
                </a:cubicBezTo>
                <a:cubicBezTo>
                  <a:pt x="4127" y="624"/>
                  <a:pt x="4127" y="623"/>
                  <a:pt x="4127" y="622"/>
                </a:cubicBezTo>
                <a:cubicBezTo>
                  <a:pt x="4127" y="622"/>
                  <a:pt x="4127" y="621"/>
                  <a:pt x="4127" y="620"/>
                </a:cubicBezTo>
                <a:cubicBezTo>
                  <a:pt x="4127" y="619"/>
                  <a:pt x="4126" y="618"/>
                  <a:pt x="4126" y="617"/>
                </a:cubicBezTo>
                <a:cubicBezTo>
                  <a:pt x="4126" y="615"/>
                  <a:pt x="4125" y="614"/>
                  <a:pt x="4125" y="612"/>
                </a:cubicBezTo>
                <a:cubicBezTo>
                  <a:pt x="4125" y="610"/>
                  <a:pt x="4125" y="609"/>
                  <a:pt x="4125" y="609"/>
                </a:cubicBezTo>
                <a:cubicBezTo>
                  <a:pt x="4126" y="608"/>
                  <a:pt x="4127" y="608"/>
                  <a:pt x="4128" y="608"/>
                </a:cubicBezTo>
                <a:cubicBezTo>
                  <a:pt x="4129" y="607"/>
                  <a:pt x="4129" y="607"/>
                  <a:pt x="4130" y="607"/>
                </a:cubicBezTo>
                <a:cubicBezTo>
                  <a:pt x="4130" y="606"/>
                  <a:pt x="4131" y="605"/>
                  <a:pt x="4130" y="604"/>
                </a:cubicBezTo>
                <a:cubicBezTo>
                  <a:pt x="4130" y="603"/>
                  <a:pt x="4129" y="603"/>
                  <a:pt x="4128" y="601"/>
                </a:cubicBezTo>
                <a:cubicBezTo>
                  <a:pt x="4128" y="602"/>
                  <a:pt x="4127" y="601"/>
                  <a:pt x="4126" y="601"/>
                </a:cubicBezTo>
                <a:cubicBezTo>
                  <a:pt x="4125" y="602"/>
                  <a:pt x="4125" y="604"/>
                  <a:pt x="4124" y="604"/>
                </a:cubicBezTo>
                <a:cubicBezTo>
                  <a:pt x="4119" y="604"/>
                  <a:pt x="4119" y="604"/>
                  <a:pt x="4119" y="604"/>
                </a:cubicBezTo>
                <a:cubicBezTo>
                  <a:pt x="4119" y="602"/>
                  <a:pt x="4118" y="600"/>
                  <a:pt x="4119" y="598"/>
                </a:cubicBezTo>
                <a:cubicBezTo>
                  <a:pt x="4119" y="596"/>
                  <a:pt x="4120" y="595"/>
                  <a:pt x="4121" y="593"/>
                </a:cubicBezTo>
                <a:cubicBezTo>
                  <a:pt x="4122" y="592"/>
                  <a:pt x="4121" y="591"/>
                  <a:pt x="4122" y="590"/>
                </a:cubicBezTo>
                <a:cubicBezTo>
                  <a:pt x="4122" y="589"/>
                  <a:pt x="4123" y="588"/>
                  <a:pt x="4124" y="588"/>
                </a:cubicBezTo>
                <a:cubicBezTo>
                  <a:pt x="4126" y="586"/>
                  <a:pt x="4127" y="587"/>
                  <a:pt x="4129" y="585"/>
                </a:cubicBezTo>
                <a:cubicBezTo>
                  <a:pt x="4130" y="584"/>
                  <a:pt x="4131" y="583"/>
                  <a:pt x="4131" y="582"/>
                </a:cubicBezTo>
                <a:cubicBezTo>
                  <a:pt x="4132" y="582"/>
                  <a:pt x="4131" y="581"/>
                  <a:pt x="4132" y="580"/>
                </a:cubicBezTo>
                <a:cubicBezTo>
                  <a:pt x="4132" y="579"/>
                  <a:pt x="4133" y="578"/>
                  <a:pt x="4133" y="577"/>
                </a:cubicBezTo>
                <a:cubicBezTo>
                  <a:pt x="4133" y="576"/>
                  <a:pt x="4134" y="576"/>
                  <a:pt x="4134" y="575"/>
                </a:cubicBezTo>
                <a:cubicBezTo>
                  <a:pt x="4134" y="573"/>
                  <a:pt x="4134" y="571"/>
                  <a:pt x="4134" y="569"/>
                </a:cubicBezTo>
                <a:cubicBezTo>
                  <a:pt x="4134" y="568"/>
                  <a:pt x="4134" y="567"/>
                  <a:pt x="4134" y="566"/>
                </a:cubicBezTo>
                <a:cubicBezTo>
                  <a:pt x="4134" y="565"/>
                  <a:pt x="4134" y="564"/>
                  <a:pt x="4135" y="564"/>
                </a:cubicBezTo>
                <a:cubicBezTo>
                  <a:pt x="4135" y="563"/>
                  <a:pt x="4136" y="562"/>
                  <a:pt x="4137" y="561"/>
                </a:cubicBezTo>
                <a:cubicBezTo>
                  <a:pt x="4138" y="560"/>
                  <a:pt x="4139" y="560"/>
                  <a:pt x="4140" y="560"/>
                </a:cubicBezTo>
                <a:cubicBezTo>
                  <a:pt x="4140" y="560"/>
                  <a:pt x="4141" y="560"/>
                  <a:pt x="4142" y="560"/>
                </a:cubicBezTo>
                <a:cubicBezTo>
                  <a:pt x="4144" y="560"/>
                  <a:pt x="4146" y="561"/>
                  <a:pt x="4147" y="562"/>
                </a:cubicBezTo>
                <a:cubicBezTo>
                  <a:pt x="4148" y="563"/>
                  <a:pt x="4148" y="564"/>
                  <a:pt x="4149" y="565"/>
                </a:cubicBezTo>
                <a:cubicBezTo>
                  <a:pt x="4150" y="566"/>
                  <a:pt x="4151" y="567"/>
                  <a:pt x="4153" y="567"/>
                </a:cubicBezTo>
                <a:cubicBezTo>
                  <a:pt x="4154" y="567"/>
                  <a:pt x="4155" y="566"/>
                  <a:pt x="4157" y="566"/>
                </a:cubicBezTo>
                <a:cubicBezTo>
                  <a:pt x="4158" y="565"/>
                  <a:pt x="4158" y="564"/>
                  <a:pt x="4158" y="563"/>
                </a:cubicBezTo>
                <a:cubicBezTo>
                  <a:pt x="4159" y="562"/>
                  <a:pt x="4159" y="561"/>
                  <a:pt x="4160" y="560"/>
                </a:cubicBezTo>
                <a:cubicBezTo>
                  <a:pt x="4161" y="560"/>
                  <a:pt x="4162" y="560"/>
                  <a:pt x="4163" y="559"/>
                </a:cubicBezTo>
                <a:cubicBezTo>
                  <a:pt x="4164" y="560"/>
                  <a:pt x="4165" y="560"/>
                  <a:pt x="4166" y="561"/>
                </a:cubicBezTo>
                <a:cubicBezTo>
                  <a:pt x="4166" y="562"/>
                  <a:pt x="4165" y="563"/>
                  <a:pt x="4166" y="564"/>
                </a:cubicBezTo>
                <a:cubicBezTo>
                  <a:pt x="4166" y="565"/>
                  <a:pt x="4167" y="565"/>
                  <a:pt x="4168" y="566"/>
                </a:cubicBezTo>
                <a:cubicBezTo>
                  <a:pt x="4168" y="566"/>
                  <a:pt x="4169" y="566"/>
                  <a:pt x="4170" y="566"/>
                </a:cubicBezTo>
                <a:cubicBezTo>
                  <a:pt x="4171" y="566"/>
                  <a:pt x="4172" y="565"/>
                  <a:pt x="4173" y="564"/>
                </a:cubicBezTo>
                <a:cubicBezTo>
                  <a:pt x="4174" y="564"/>
                  <a:pt x="4175" y="563"/>
                  <a:pt x="4175" y="562"/>
                </a:cubicBezTo>
                <a:cubicBezTo>
                  <a:pt x="4177" y="560"/>
                  <a:pt x="4178" y="559"/>
                  <a:pt x="4179" y="557"/>
                </a:cubicBezTo>
                <a:cubicBezTo>
                  <a:pt x="4180" y="556"/>
                  <a:pt x="4180" y="555"/>
                  <a:pt x="4181" y="554"/>
                </a:cubicBezTo>
                <a:cubicBezTo>
                  <a:pt x="4183" y="554"/>
                  <a:pt x="4184" y="554"/>
                  <a:pt x="4185" y="554"/>
                </a:cubicBezTo>
                <a:cubicBezTo>
                  <a:pt x="4187" y="554"/>
                  <a:pt x="4188" y="554"/>
                  <a:pt x="4189" y="554"/>
                </a:cubicBezTo>
                <a:cubicBezTo>
                  <a:pt x="4190" y="554"/>
                  <a:pt x="4191" y="555"/>
                  <a:pt x="4192" y="555"/>
                </a:cubicBezTo>
                <a:cubicBezTo>
                  <a:pt x="4193" y="555"/>
                  <a:pt x="4193" y="556"/>
                  <a:pt x="4195" y="556"/>
                </a:cubicBezTo>
                <a:cubicBezTo>
                  <a:pt x="4213" y="556"/>
                  <a:pt x="4213" y="556"/>
                  <a:pt x="4213" y="556"/>
                </a:cubicBezTo>
                <a:cubicBezTo>
                  <a:pt x="4213" y="558"/>
                  <a:pt x="4213" y="559"/>
                  <a:pt x="4213" y="561"/>
                </a:cubicBezTo>
                <a:cubicBezTo>
                  <a:pt x="4213" y="562"/>
                  <a:pt x="4213" y="563"/>
                  <a:pt x="4213" y="564"/>
                </a:cubicBezTo>
                <a:cubicBezTo>
                  <a:pt x="4214" y="566"/>
                  <a:pt x="4215" y="567"/>
                  <a:pt x="4217" y="568"/>
                </a:cubicBezTo>
                <a:cubicBezTo>
                  <a:pt x="4218" y="568"/>
                  <a:pt x="4219" y="568"/>
                  <a:pt x="4220" y="568"/>
                </a:cubicBezTo>
                <a:cubicBezTo>
                  <a:pt x="4220" y="564"/>
                  <a:pt x="4220" y="560"/>
                  <a:pt x="4222" y="558"/>
                </a:cubicBezTo>
                <a:cubicBezTo>
                  <a:pt x="4223" y="557"/>
                  <a:pt x="4224" y="557"/>
                  <a:pt x="4225" y="556"/>
                </a:cubicBezTo>
                <a:cubicBezTo>
                  <a:pt x="4226" y="556"/>
                  <a:pt x="4227" y="555"/>
                  <a:pt x="4228" y="554"/>
                </a:cubicBezTo>
                <a:cubicBezTo>
                  <a:pt x="4229" y="554"/>
                  <a:pt x="4229" y="553"/>
                  <a:pt x="4230" y="552"/>
                </a:cubicBezTo>
                <a:cubicBezTo>
                  <a:pt x="4231" y="550"/>
                  <a:pt x="4232" y="548"/>
                  <a:pt x="4234" y="546"/>
                </a:cubicBezTo>
                <a:cubicBezTo>
                  <a:pt x="4235" y="545"/>
                  <a:pt x="4235" y="544"/>
                  <a:pt x="4236" y="543"/>
                </a:cubicBezTo>
                <a:cubicBezTo>
                  <a:pt x="4237" y="542"/>
                  <a:pt x="4237" y="541"/>
                  <a:pt x="4238" y="540"/>
                </a:cubicBezTo>
                <a:cubicBezTo>
                  <a:pt x="4240" y="539"/>
                  <a:pt x="4242" y="539"/>
                  <a:pt x="4243" y="539"/>
                </a:cubicBezTo>
                <a:cubicBezTo>
                  <a:pt x="4245" y="538"/>
                  <a:pt x="4245" y="537"/>
                  <a:pt x="4247" y="537"/>
                </a:cubicBezTo>
                <a:cubicBezTo>
                  <a:pt x="4250" y="537"/>
                  <a:pt x="4250" y="537"/>
                  <a:pt x="4250" y="537"/>
                </a:cubicBezTo>
                <a:cubicBezTo>
                  <a:pt x="4252" y="537"/>
                  <a:pt x="4254" y="538"/>
                  <a:pt x="4256" y="537"/>
                </a:cubicBezTo>
                <a:cubicBezTo>
                  <a:pt x="4257" y="537"/>
                  <a:pt x="4257" y="536"/>
                  <a:pt x="4258" y="536"/>
                </a:cubicBezTo>
                <a:cubicBezTo>
                  <a:pt x="4260" y="535"/>
                  <a:pt x="4262" y="535"/>
                  <a:pt x="4264" y="534"/>
                </a:cubicBezTo>
                <a:cubicBezTo>
                  <a:pt x="4265" y="534"/>
                  <a:pt x="4266" y="534"/>
                  <a:pt x="4267" y="533"/>
                </a:cubicBezTo>
                <a:cubicBezTo>
                  <a:pt x="4268" y="532"/>
                  <a:pt x="4268" y="531"/>
                  <a:pt x="4268" y="530"/>
                </a:cubicBezTo>
                <a:cubicBezTo>
                  <a:pt x="4269" y="529"/>
                  <a:pt x="4270" y="528"/>
                  <a:pt x="4271" y="528"/>
                </a:cubicBezTo>
                <a:cubicBezTo>
                  <a:pt x="4272" y="527"/>
                  <a:pt x="4273" y="527"/>
                  <a:pt x="4273" y="527"/>
                </a:cubicBezTo>
                <a:cubicBezTo>
                  <a:pt x="4277" y="525"/>
                  <a:pt x="4278" y="523"/>
                  <a:pt x="4281" y="522"/>
                </a:cubicBezTo>
                <a:cubicBezTo>
                  <a:pt x="4283" y="521"/>
                  <a:pt x="4285" y="522"/>
                  <a:pt x="4287" y="522"/>
                </a:cubicBezTo>
                <a:cubicBezTo>
                  <a:pt x="4288" y="522"/>
                  <a:pt x="4289" y="521"/>
                  <a:pt x="4290" y="520"/>
                </a:cubicBezTo>
                <a:cubicBezTo>
                  <a:pt x="4292" y="520"/>
                  <a:pt x="4293" y="520"/>
                  <a:pt x="4294" y="519"/>
                </a:cubicBezTo>
                <a:cubicBezTo>
                  <a:pt x="4296" y="517"/>
                  <a:pt x="4296" y="515"/>
                  <a:pt x="4299" y="513"/>
                </a:cubicBezTo>
                <a:cubicBezTo>
                  <a:pt x="4300" y="513"/>
                  <a:pt x="4300" y="512"/>
                  <a:pt x="4301" y="511"/>
                </a:cubicBezTo>
                <a:cubicBezTo>
                  <a:pt x="4303" y="511"/>
                  <a:pt x="4305" y="511"/>
                  <a:pt x="4307" y="511"/>
                </a:cubicBezTo>
                <a:cubicBezTo>
                  <a:pt x="4310" y="511"/>
                  <a:pt x="4312" y="511"/>
                  <a:pt x="4315" y="512"/>
                </a:cubicBezTo>
                <a:cubicBezTo>
                  <a:pt x="4316" y="512"/>
                  <a:pt x="4316" y="513"/>
                  <a:pt x="4317" y="514"/>
                </a:cubicBezTo>
                <a:cubicBezTo>
                  <a:pt x="4318" y="515"/>
                  <a:pt x="4318" y="516"/>
                  <a:pt x="4320" y="517"/>
                </a:cubicBezTo>
                <a:cubicBezTo>
                  <a:pt x="4321" y="517"/>
                  <a:pt x="4322" y="517"/>
                  <a:pt x="4322" y="517"/>
                </a:cubicBezTo>
                <a:cubicBezTo>
                  <a:pt x="4325" y="518"/>
                  <a:pt x="4326" y="518"/>
                  <a:pt x="4329" y="518"/>
                </a:cubicBezTo>
                <a:cubicBezTo>
                  <a:pt x="4333" y="518"/>
                  <a:pt x="4333" y="518"/>
                  <a:pt x="4333" y="518"/>
                </a:cubicBezTo>
                <a:cubicBezTo>
                  <a:pt x="4334" y="518"/>
                  <a:pt x="4335" y="517"/>
                  <a:pt x="4336" y="517"/>
                </a:cubicBezTo>
                <a:cubicBezTo>
                  <a:pt x="4336" y="509"/>
                  <a:pt x="4336" y="509"/>
                  <a:pt x="4336" y="509"/>
                </a:cubicBezTo>
                <a:cubicBezTo>
                  <a:pt x="4335" y="509"/>
                  <a:pt x="4334" y="508"/>
                  <a:pt x="4333" y="507"/>
                </a:cubicBezTo>
                <a:cubicBezTo>
                  <a:pt x="4333" y="507"/>
                  <a:pt x="4331" y="507"/>
                  <a:pt x="4331" y="505"/>
                </a:cubicBezTo>
                <a:cubicBezTo>
                  <a:pt x="4331" y="505"/>
                  <a:pt x="4331" y="504"/>
                  <a:pt x="4330" y="503"/>
                </a:cubicBezTo>
                <a:cubicBezTo>
                  <a:pt x="4329" y="500"/>
                  <a:pt x="4329" y="500"/>
                  <a:pt x="4329" y="500"/>
                </a:cubicBezTo>
                <a:cubicBezTo>
                  <a:pt x="4328" y="499"/>
                  <a:pt x="4327" y="499"/>
                  <a:pt x="4327" y="498"/>
                </a:cubicBezTo>
                <a:cubicBezTo>
                  <a:pt x="4326" y="497"/>
                  <a:pt x="4325" y="496"/>
                  <a:pt x="4325" y="495"/>
                </a:cubicBezTo>
                <a:cubicBezTo>
                  <a:pt x="4325" y="494"/>
                  <a:pt x="4325" y="493"/>
                  <a:pt x="4324" y="492"/>
                </a:cubicBezTo>
                <a:cubicBezTo>
                  <a:pt x="4324" y="485"/>
                  <a:pt x="4324" y="485"/>
                  <a:pt x="4324" y="485"/>
                </a:cubicBezTo>
                <a:cubicBezTo>
                  <a:pt x="4321" y="485"/>
                  <a:pt x="4318" y="486"/>
                  <a:pt x="4316" y="483"/>
                </a:cubicBezTo>
                <a:cubicBezTo>
                  <a:pt x="4316" y="482"/>
                  <a:pt x="4316" y="482"/>
                  <a:pt x="4315" y="481"/>
                </a:cubicBezTo>
                <a:cubicBezTo>
                  <a:pt x="4315" y="480"/>
                  <a:pt x="4315" y="479"/>
                  <a:pt x="4315" y="478"/>
                </a:cubicBezTo>
                <a:cubicBezTo>
                  <a:pt x="4314" y="477"/>
                  <a:pt x="4314" y="476"/>
                  <a:pt x="4313" y="475"/>
                </a:cubicBezTo>
                <a:cubicBezTo>
                  <a:pt x="4313" y="474"/>
                  <a:pt x="4311" y="475"/>
                  <a:pt x="4310" y="475"/>
                </a:cubicBezTo>
                <a:cubicBezTo>
                  <a:pt x="4297" y="475"/>
                  <a:pt x="4297" y="475"/>
                  <a:pt x="4297" y="475"/>
                </a:cubicBezTo>
                <a:cubicBezTo>
                  <a:pt x="4296" y="475"/>
                  <a:pt x="4295" y="475"/>
                  <a:pt x="4294" y="474"/>
                </a:cubicBezTo>
                <a:cubicBezTo>
                  <a:pt x="4293" y="474"/>
                  <a:pt x="4293" y="472"/>
                  <a:pt x="4293" y="472"/>
                </a:cubicBezTo>
                <a:cubicBezTo>
                  <a:pt x="4294" y="471"/>
                  <a:pt x="4294" y="470"/>
                  <a:pt x="4295" y="469"/>
                </a:cubicBezTo>
                <a:cubicBezTo>
                  <a:pt x="4296" y="468"/>
                  <a:pt x="4297" y="469"/>
                  <a:pt x="4298" y="468"/>
                </a:cubicBezTo>
                <a:cubicBezTo>
                  <a:pt x="4299" y="468"/>
                  <a:pt x="4299" y="466"/>
                  <a:pt x="4300" y="466"/>
                </a:cubicBezTo>
                <a:cubicBezTo>
                  <a:pt x="4301" y="465"/>
                  <a:pt x="4302" y="466"/>
                  <a:pt x="4303" y="466"/>
                </a:cubicBezTo>
                <a:cubicBezTo>
                  <a:pt x="4305" y="466"/>
                  <a:pt x="4305" y="466"/>
                  <a:pt x="4305" y="466"/>
                </a:cubicBezTo>
                <a:cubicBezTo>
                  <a:pt x="4308" y="466"/>
                  <a:pt x="4308" y="470"/>
                  <a:pt x="4311" y="470"/>
                </a:cubicBezTo>
                <a:cubicBezTo>
                  <a:pt x="4327" y="470"/>
                  <a:pt x="4327" y="470"/>
                  <a:pt x="4327" y="470"/>
                </a:cubicBezTo>
                <a:cubicBezTo>
                  <a:pt x="4329" y="470"/>
                  <a:pt x="4330" y="469"/>
                  <a:pt x="4332" y="469"/>
                </a:cubicBezTo>
                <a:cubicBezTo>
                  <a:pt x="4334" y="469"/>
                  <a:pt x="4336" y="470"/>
                  <a:pt x="4337" y="469"/>
                </a:cubicBezTo>
                <a:cubicBezTo>
                  <a:pt x="4340" y="468"/>
                  <a:pt x="4340" y="466"/>
                  <a:pt x="4342" y="464"/>
                </a:cubicBezTo>
                <a:cubicBezTo>
                  <a:pt x="4343" y="463"/>
                  <a:pt x="4344" y="463"/>
                  <a:pt x="4345" y="462"/>
                </a:cubicBezTo>
                <a:cubicBezTo>
                  <a:pt x="4345" y="461"/>
                  <a:pt x="4347" y="461"/>
                  <a:pt x="4347" y="460"/>
                </a:cubicBezTo>
                <a:cubicBezTo>
                  <a:pt x="4348" y="459"/>
                  <a:pt x="4347" y="458"/>
                  <a:pt x="4347" y="456"/>
                </a:cubicBezTo>
                <a:cubicBezTo>
                  <a:pt x="4347" y="455"/>
                  <a:pt x="4348" y="454"/>
                  <a:pt x="4347" y="453"/>
                </a:cubicBezTo>
                <a:cubicBezTo>
                  <a:pt x="4347" y="452"/>
                  <a:pt x="4345" y="453"/>
                  <a:pt x="4345" y="452"/>
                </a:cubicBezTo>
                <a:cubicBezTo>
                  <a:pt x="4344" y="451"/>
                  <a:pt x="4344" y="450"/>
                  <a:pt x="4344" y="449"/>
                </a:cubicBezTo>
                <a:cubicBezTo>
                  <a:pt x="4344" y="442"/>
                  <a:pt x="4344" y="442"/>
                  <a:pt x="4344" y="442"/>
                </a:cubicBezTo>
                <a:cubicBezTo>
                  <a:pt x="4346" y="441"/>
                  <a:pt x="4348" y="441"/>
                  <a:pt x="4350" y="441"/>
                </a:cubicBezTo>
                <a:cubicBezTo>
                  <a:pt x="4354" y="441"/>
                  <a:pt x="4356" y="443"/>
                  <a:pt x="4357" y="446"/>
                </a:cubicBezTo>
                <a:cubicBezTo>
                  <a:pt x="4357" y="447"/>
                  <a:pt x="4357" y="448"/>
                  <a:pt x="4357" y="449"/>
                </a:cubicBezTo>
                <a:cubicBezTo>
                  <a:pt x="4357" y="450"/>
                  <a:pt x="4358" y="450"/>
                  <a:pt x="4358" y="451"/>
                </a:cubicBezTo>
                <a:cubicBezTo>
                  <a:pt x="4359" y="454"/>
                  <a:pt x="4361" y="455"/>
                  <a:pt x="4362" y="456"/>
                </a:cubicBezTo>
                <a:cubicBezTo>
                  <a:pt x="4383" y="456"/>
                  <a:pt x="4383" y="456"/>
                  <a:pt x="4383" y="456"/>
                </a:cubicBezTo>
                <a:cubicBezTo>
                  <a:pt x="4384" y="456"/>
                  <a:pt x="4385" y="457"/>
                  <a:pt x="4386" y="457"/>
                </a:cubicBezTo>
                <a:cubicBezTo>
                  <a:pt x="4387" y="457"/>
                  <a:pt x="4389" y="458"/>
                  <a:pt x="4390" y="458"/>
                </a:cubicBezTo>
                <a:cubicBezTo>
                  <a:pt x="4390" y="459"/>
                  <a:pt x="4392" y="459"/>
                  <a:pt x="4392" y="460"/>
                </a:cubicBezTo>
                <a:cubicBezTo>
                  <a:pt x="4393" y="463"/>
                  <a:pt x="4392" y="465"/>
                  <a:pt x="4392" y="468"/>
                </a:cubicBezTo>
                <a:cubicBezTo>
                  <a:pt x="4404" y="468"/>
                  <a:pt x="4404" y="468"/>
                  <a:pt x="4404" y="468"/>
                </a:cubicBezTo>
                <a:cubicBezTo>
                  <a:pt x="4407" y="468"/>
                  <a:pt x="4408" y="470"/>
                  <a:pt x="4410" y="471"/>
                </a:cubicBezTo>
                <a:cubicBezTo>
                  <a:pt x="4411" y="472"/>
                  <a:pt x="4411" y="473"/>
                  <a:pt x="4412" y="473"/>
                </a:cubicBezTo>
                <a:cubicBezTo>
                  <a:pt x="4413" y="475"/>
                  <a:pt x="4415" y="476"/>
                  <a:pt x="4417" y="477"/>
                </a:cubicBezTo>
                <a:cubicBezTo>
                  <a:pt x="4418" y="477"/>
                  <a:pt x="4419" y="478"/>
                  <a:pt x="4420" y="478"/>
                </a:cubicBezTo>
                <a:cubicBezTo>
                  <a:pt x="4422" y="479"/>
                  <a:pt x="4423" y="480"/>
                  <a:pt x="4424" y="480"/>
                </a:cubicBezTo>
                <a:cubicBezTo>
                  <a:pt x="4426" y="480"/>
                  <a:pt x="4426" y="480"/>
                  <a:pt x="4426" y="480"/>
                </a:cubicBezTo>
                <a:cubicBezTo>
                  <a:pt x="4427" y="480"/>
                  <a:pt x="4428" y="479"/>
                  <a:pt x="4428" y="478"/>
                </a:cubicBezTo>
                <a:cubicBezTo>
                  <a:pt x="4428" y="477"/>
                  <a:pt x="4427" y="476"/>
                  <a:pt x="4427" y="475"/>
                </a:cubicBezTo>
                <a:cubicBezTo>
                  <a:pt x="4428" y="473"/>
                  <a:pt x="4427" y="472"/>
                  <a:pt x="4427" y="470"/>
                </a:cubicBezTo>
                <a:cubicBezTo>
                  <a:pt x="4427" y="469"/>
                  <a:pt x="4428" y="469"/>
                  <a:pt x="4428" y="468"/>
                </a:cubicBezTo>
                <a:cubicBezTo>
                  <a:pt x="4431" y="468"/>
                  <a:pt x="4431" y="468"/>
                  <a:pt x="4431" y="468"/>
                </a:cubicBezTo>
                <a:cubicBezTo>
                  <a:pt x="4433" y="467"/>
                  <a:pt x="4434" y="467"/>
                  <a:pt x="4435" y="467"/>
                </a:cubicBezTo>
                <a:cubicBezTo>
                  <a:pt x="4435" y="464"/>
                  <a:pt x="4436" y="462"/>
                  <a:pt x="4435" y="459"/>
                </a:cubicBezTo>
                <a:cubicBezTo>
                  <a:pt x="4435" y="458"/>
                  <a:pt x="4435" y="457"/>
                  <a:pt x="4435" y="456"/>
                </a:cubicBezTo>
                <a:cubicBezTo>
                  <a:pt x="4435" y="456"/>
                  <a:pt x="4435" y="455"/>
                  <a:pt x="4435" y="454"/>
                </a:cubicBezTo>
                <a:cubicBezTo>
                  <a:pt x="4435" y="453"/>
                  <a:pt x="4435" y="452"/>
                  <a:pt x="4435" y="451"/>
                </a:cubicBezTo>
                <a:cubicBezTo>
                  <a:pt x="4436" y="450"/>
                  <a:pt x="4437" y="451"/>
                  <a:pt x="4438" y="450"/>
                </a:cubicBezTo>
                <a:cubicBezTo>
                  <a:pt x="4440" y="451"/>
                  <a:pt x="4441" y="453"/>
                  <a:pt x="4443" y="454"/>
                </a:cubicBezTo>
                <a:cubicBezTo>
                  <a:pt x="4444" y="454"/>
                  <a:pt x="4445" y="456"/>
                  <a:pt x="4446" y="456"/>
                </a:cubicBezTo>
                <a:cubicBezTo>
                  <a:pt x="4448" y="456"/>
                  <a:pt x="4448" y="456"/>
                  <a:pt x="4448" y="456"/>
                </a:cubicBezTo>
                <a:cubicBezTo>
                  <a:pt x="4449" y="456"/>
                  <a:pt x="4450" y="456"/>
                  <a:pt x="4451" y="456"/>
                </a:cubicBezTo>
                <a:cubicBezTo>
                  <a:pt x="4452" y="456"/>
                  <a:pt x="4453" y="455"/>
                  <a:pt x="4454" y="455"/>
                </a:cubicBezTo>
                <a:cubicBezTo>
                  <a:pt x="4455" y="454"/>
                  <a:pt x="4455" y="453"/>
                  <a:pt x="4456" y="452"/>
                </a:cubicBezTo>
                <a:cubicBezTo>
                  <a:pt x="4456" y="451"/>
                  <a:pt x="4457" y="451"/>
                  <a:pt x="4458" y="450"/>
                </a:cubicBezTo>
                <a:cubicBezTo>
                  <a:pt x="4459" y="449"/>
                  <a:pt x="4459" y="448"/>
                  <a:pt x="4460" y="447"/>
                </a:cubicBezTo>
                <a:cubicBezTo>
                  <a:pt x="4460" y="447"/>
                  <a:pt x="4461" y="448"/>
                  <a:pt x="4462" y="447"/>
                </a:cubicBezTo>
                <a:cubicBezTo>
                  <a:pt x="4463" y="447"/>
                  <a:pt x="4464" y="446"/>
                  <a:pt x="4465" y="445"/>
                </a:cubicBezTo>
                <a:cubicBezTo>
                  <a:pt x="4466" y="445"/>
                  <a:pt x="4467" y="445"/>
                  <a:pt x="4467" y="444"/>
                </a:cubicBezTo>
                <a:cubicBezTo>
                  <a:pt x="4468" y="443"/>
                  <a:pt x="4468" y="442"/>
                  <a:pt x="4468" y="442"/>
                </a:cubicBezTo>
                <a:cubicBezTo>
                  <a:pt x="4468" y="439"/>
                  <a:pt x="4466" y="439"/>
                  <a:pt x="4464" y="438"/>
                </a:cubicBezTo>
                <a:cubicBezTo>
                  <a:pt x="4463" y="437"/>
                  <a:pt x="4462" y="436"/>
                  <a:pt x="4461" y="436"/>
                </a:cubicBezTo>
                <a:cubicBezTo>
                  <a:pt x="4460" y="436"/>
                  <a:pt x="4458" y="437"/>
                  <a:pt x="4456" y="436"/>
                </a:cubicBezTo>
                <a:cubicBezTo>
                  <a:pt x="4456" y="435"/>
                  <a:pt x="4456" y="434"/>
                  <a:pt x="4456" y="433"/>
                </a:cubicBezTo>
                <a:cubicBezTo>
                  <a:pt x="4455" y="432"/>
                  <a:pt x="4454" y="431"/>
                  <a:pt x="4454" y="430"/>
                </a:cubicBezTo>
                <a:cubicBezTo>
                  <a:pt x="4453" y="429"/>
                  <a:pt x="4452" y="429"/>
                  <a:pt x="4451" y="428"/>
                </a:cubicBezTo>
                <a:cubicBezTo>
                  <a:pt x="4449" y="427"/>
                  <a:pt x="4447" y="427"/>
                  <a:pt x="4445" y="427"/>
                </a:cubicBezTo>
                <a:cubicBezTo>
                  <a:pt x="4443" y="427"/>
                  <a:pt x="4443" y="427"/>
                  <a:pt x="4443" y="427"/>
                </a:cubicBezTo>
                <a:cubicBezTo>
                  <a:pt x="4441" y="427"/>
                  <a:pt x="4440" y="428"/>
                  <a:pt x="4438" y="428"/>
                </a:cubicBezTo>
                <a:cubicBezTo>
                  <a:pt x="4435" y="428"/>
                  <a:pt x="4434" y="427"/>
                  <a:pt x="4431" y="427"/>
                </a:cubicBezTo>
                <a:cubicBezTo>
                  <a:pt x="4428" y="427"/>
                  <a:pt x="4428" y="427"/>
                  <a:pt x="4428" y="427"/>
                </a:cubicBezTo>
                <a:cubicBezTo>
                  <a:pt x="4427" y="427"/>
                  <a:pt x="4426" y="427"/>
                  <a:pt x="4425" y="427"/>
                </a:cubicBezTo>
                <a:cubicBezTo>
                  <a:pt x="4424" y="427"/>
                  <a:pt x="4423" y="426"/>
                  <a:pt x="4422" y="425"/>
                </a:cubicBezTo>
                <a:cubicBezTo>
                  <a:pt x="4421" y="424"/>
                  <a:pt x="4421" y="423"/>
                  <a:pt x="4420" y="423"/>
                </a:cubicBezTo>
                <a:cubicBezTo>
                  <a:pt x="4419" y="422"/>
                  <a:pt x="4418" y="423"/>
                  <a:pt x="4417" y="423"/>
                </a:cubicBezTo>
                <a:cubicBezTo>
                  <a:pt x="4416" y="423"/>
                  <a:pt x="4415" y="422"/>
                  <a:pt x="4414" y="423"/>
                </a:cubicBezTo>
                <a:cubicBezTo>
                  <a:pt x="4413" y="423"/>
                  <a:pt x="4412" y="424"/>
                  <a:pt x="4411" y="424"/>
                </a:cubicBezTo>
                <a:cubicBezTo>
                  <a:pt x="4412" y="425"/>
                  <a:pt x="4412" y="427"/>
                  <a:pt x="4413" y="427"/>
                </a:cubicBezTo>
                <a:cubicBezTo>
                  <a:pt x="4414" y="427"/>
                  <a:pt x="4415" y="427"/>
                  <a:pt x="4416" y="427"/>
                </a:cubicBezTo>
                <a:cubicBezTo>
                  <a:pt x="4417" y="428"/>
                  <a:pt x="4418" y="428"/>
                  <a:pt x="4418" y="428"/>
                </a:cubicBezTo>
                <a:cubicBezTo>
                  <a:pt x="4419" y="429"/>
                  <a:pt x="4418" y="431"/>
                  <a:pt x="4418" y="432"/>
                </a:cubicBezTo>
                <a:cubicBezTo>
                  <a:pt x="4418" y="434"/>
                  <a:pt x="4418" y="434"/>
                  <a:pt x="4418" y="434"/>
                </a:cubicBezTo>
                <a:cubicBezTo>
                  <a:pt x="4418" y="434"/>
                  <a:pt x="4419" y="435"/>
                  <a:pt x="4418" y="436"/>
                </a:cubicBezTo>
                <a:cubicBezTo>
                  <a:pt x="4418" y="438"/>
                  <a:pt x="4416" y="438"/>
                  <a:pt x="4414" y="438"/>
                </a:cubicBezTo>
                <a:cubicBezTo>
                  <a:pt x="4411" y="438"/>
                  <a:pt x="4410" y="436"/>
                  <a:pt x="4408" y="434"/>
                </a:cubicBezTo>
                <a:cubicBezTo>
                  <a:pt x="4408" y="433"/>
                  <a:pt x="4407" y="432"/>
                  <a:pt x="4407" y="431"/>
                </a:cubicBezTo>
                <a:cubicBezTo>
                  <a:pt x="4407" y="415"/>
                  <a:pt x="4407" y="415"/>
                  <a:pt x="4407" y="415"/>
                </a:cubicBezTo>
                <a:cubicBezTo>
                  <a:pt x="4407" y="414"/>
                  <a:pt x="4406" y="413"/>
                  <a:pt x="4405" y="413"/>
                </a:cubicBezTo>
                <a:cubicBezTo>
                  <a:pt x="4404" y="412"/>
                  <a:pt x="4403" y="412"/>
                  <a:pt x="4402" y="411"/>
                </a:cubicBezTo>
                <a:cubicBezTo>
                  <a:pt x="4401" y="411"/>
                  <a:pt x="4400" y="410"/>
                  <a:pt x="4399" y="410"/>
                </a:cubicBezTo>
                <a:cubicBezTo>
                  <a:pt x="4397" y="410"/>
                  <a:pt x="4397" y="410"/>
                  <a:pt x="4397" y="410"/>
                </a:cubicBezTo>
                <a:cubicBezTo>
                  <a:pt x="4396" y="410"/>
                  <a:pt x="4395" y="409"/>
                  <a:pt x="4394" y="409"/>
                </a:cubicBezTo>
                <a:cubicBezTo>
                  <a:pt x="4392" y="409"/>
                  <a:pt x="4390" y="409"/>
                  <a:pt x="4388" y="409"/>
                </a:cubicBezTo>
                <a:cubicBezTo>
                  <a:pt x="4387" y="409"/>
                  <a:pt x="4387" y="407"/>
                  <a:pt x="4386" y="406"/>
                </a:cubicBezTo>
                <a:cubicBezTo>
                  <a:pt x="4385" y="406"/>
                  <a:pt x="4384" y="406"/>
                  <a:pt x="4383" y="406"/>
                </a:cubicBezTo>
                <a:cubicBezTo>
                  <a:pt x="4382" y="405"/>
                  <a:pt x="4381" y="405"/>
                  <a:pt x="4380" y="404"/>
                </a:cubicBezTo>
                <a:cubicBezTo>
                  <a:pt x="4378" y="404"/>
                  <a:pt x="4377" y="403"/>
                  <a:pt x="4375" y="402"/>
                </a:cubicBezTo>
                <a:cubicBezTo>
                  <a:pt x="4374" y="402"/>
                  <a:pt x="4373" y="401"/>
                  <a:pt x="4372" y="400"/>
                </a:cubicBezTo>
                <a:cubicBezTo>
                  <a:pt x="4371" y="399"/>
                  <a:pt x="4370" y="398"/>
                  <a:pt x="4369" y="397"/>
                </a:cubicBezTo>
                <a:cubicBezTo>
                  <a:pt x="4369" y="396"/>
                  <a:pt x="4369" y="395"/>
                  <a:pt x="4369" y="394"/>
                </a:cubicBezTo>
                <a:cubicBezTo>
                  <a:pt x="4368" y="394"/>
                  <a:pt x="4367" y="394"/>
                  <a:pt x="4366" y="394"/>
                </a:cubicBezTo>
                <a:cubicBezTo>
                  <a:pt x="4365" y="393"/>
                  <a:pt x="4364" y="393"/>
                  <a:pt x="4363" y="393"/>
                </a:cubicBezTo>
                <a:cubicBezTo>
                  <a:pt x="4361" y="393"/>
                  <a:pt x="4359" y="393"/>
                  <a:pt x="4357" y="393"/>
                </a:cubicBezTo>
                <a:cubicBezTo>
                  <a:pt x="4356" y="393"/>
                  <a:pt x="4355" y="392"/>
                  <a:pt x="4354" y="392"/>
                </a:cubicBezTo>
                <a:cubicBezTo>
                  <a:pt x="4352" y="392"/>
                  <a:pt x="4351" y="392"/>
                  <a:pt x="4348" y="392"/>
                </a:cubicBezTo>
                <a:cubicBezTo>
                  <a:pt x="4348" y="389"/>
                  <a:pt x="4349" y="387"/>
                  <a:pt x="4347" y="385"/>
                </a:cubicBezTo>
                <a:cubicBezTo>
                  <a:pt x="4345" y="382"/>
                  <a:pt x="4342" y="381"/>
                  <a:pt x="4339" y="379"/>
                </a:cubicBezTo>
                <a:cubicBezTo>
                  <a:pt x="4338" y="378"/>
                  <a:pt x="4338" y="377"/>
                  <a:pt x="4336" y="376"/>
                </a:cubicBezTo>
                <a:cubicBezTo>
                  <a:pt x="4334" y="376"/>
                  <a:pt x="4333" y="375"/>
                  <a:pt x="4331" y="375"/>
                </a:cubicBezTo>
                <a:cubicBezTo>
                  <a:pt x="4329" y="375"/>
                  <a:pt x="4327" y="375"/>
                  <a:pt x="4325" y="375"/>
                </a:cubicBezTo>
                <a:cubicBezTo>
                  <a:pt x="4324" y="375"/>
                  <a:pt x="4323" y="374"/>
                  <a:pt x="4322" y="374"/>
                </a:cubicBezTo>
                <a:cubicBezTo>
                  <a:pt x="4321" y="373"/>
                  <a:pt x="4320" y="373"/>
                  <a:pt x="4319" y="372"/>
                </a:cubicBezTo>
                <a:cubicBezTo>
                  <a:pt x="4318" y="372"/>
                  <a:pt x="4318" y="370"/>
                  <a:pt x="4316" y="370"/>
                </a:cubicBezTo>
                <a:cubicBezTo>
                  <a:pt x="4316" y="370"/>
                  <a:pt x="4315" y="370"/>
                  <a:pt x="4314" y="370"/>
                </a:cubicBezTo>
                <a:cubicBezTo>
                  <a:pt x="4313" y="369"/>
                  <a:pt x="4312" y="369"/>
                  <a:pt x="4311" y="368"/>
                </a:cubicBezTo>
                <a:cubicBezTo>
                  <a:pt x="4309" y="368"/>
                  <a:pt x="4309" y="368"/>
                  <a:pt x="4309" y="368"/>
                </a:cubicBezTo>
                <a:cubicBezTo>
                  <a:pt x="4306" y="368"/>
                  <a:pt x="4306" y="368"/>
                  <a:pt x="4306" y="368"/>
                </a:cubicBezTo>
                <a:cubicBezTo>
                  <a:pt x="4305" y="368"/>
                  <a:pt x="4304" y="367"/>
                  <a:pt x="4303" y="367"/>
                </a:cubicBezTo>
                <a:cubicBezTo>
                  <a:pt x="4302" y="367"/>
                  <a:pt x="4301" y="366"/>
                  <a:pt x="4300" y="366"/>
                </a:cubicBezTo>
                <a:cubicBezTo>
                  <a:pt x="4298" y="365"/>
                  <a:pt x="4296" y="364"/>
                  <a:pt x="4294" y="363"/>
                </a:cubicBezTo>
                <a:cubicBezTo>
                  <a:pt x="4293" y="363"/>
                  <a:pt x="4292" y="362"/>
                  <a:pt x="4291" y="361"/>
                </a:cubicBezTo>
                <a:cubicBezTo>
                  <a:pt x="4288" y="361"/>
                  <a:pt x="4286" y="361"/>
                  <a:pt x="4283" y="361"/>
                </a:cubicBezTo>
                <a:cubicBezTo>
                  <a:pt x="4279" y="361"/>
                  <a:pt x="4279" y="361"/>
                  <a:pt x="4279" y="361"/>
                </a:cubicBezTo>
                <a:cubicBezTo>
                  <a:pt x="4278" y="361"/>
                  <a:pt x="4278" y="362"/>
                  <a:pt x="4277" y="362"/>
                </a:cubicBezTo>
                <a:cubicBezTo>
                  <a:pt x="4275" y="363"/>
                  <a:pt x="4275" y="364"/>
                  <a:pt x="4273" y="365"/>
                </a:cubicBezTo>
                <a:cubicBezTo>
                  <a:pt x="4272" y="366"/>
                  <a:pt x="4271" y="366"/>
                  <a:pt x="4269" y="366"/>
                </a:cubicBezTo>
                <a:cubicBezTo>
                  <a:pt x="4267" y="366"/>
                  <a:pt x="4265" y="365"/>
                  <a:pt x="4262" y="364"/>
                </a:cubicBezTo>
                <a:cubicBezTo>
                  <a:pt x="4260" y="364"/>
                  <a:pt x="4260" y="364"/>
                  <a:pt x="4260" y="364"/>
                </a:cubicBezTo>
                <a:cubicBezTo>
                  <a:pt x="4258" y="364"/>
                  <a:pt x="4258" y="364"/>
                  <a:pt x="4256" y="364"/>
                </a:cubicBezTo>
                <a:cubicBezTo>
                  <a:pt x="4255" y="363"/>
                  <a:pt x="4255" y="362"/>
                  <a:pt x="4254" y="361"/>
                </a:cubicBezTo>
                <a:cubicBezTo>
                  <a:pt x="4253" y="361"/>
                  <a:pt x="4252" y="361"/>
                  <a:pt x="4251" y="361"/>
                </a:cubicBezTo>
                <a:cubicBezTo>
                  <a:pt x="4249" y="361"/>
                  <a:pt x="4247" y="360"/>
                  <a:pt x="4245" y="359"/>
                </a:cubicBezTo>
                <a:cubicBezTo>
                  <a:pt x="4243" y="358"/>
                  <a:pt x="4242" y="357"/>
                  <a:pt x="4240" y="356"/>
                </a:cubicBezTo>
                <a:cubicBezTo>
                  <a:pt x="4239" y="356"/>
                  <a:pt x="4238" y="355"/>
                  <a:pt x="4237" y="355"/>
                </a:cubicBezTo>
                <a:cubicBezTo>
                  <a:pt x="4236" y="355"/>
                  <a:pt x="4235" y="355"/>
                  <a:pt x="4234" y="355"/>
                </a:cubicBezTo>
                <a:cubicBezTo>
                  <a:pt x="4232" y="355"/>
                  <a:pt x="4231" y="355"/>
                  <a:pt x="4230" y="355"/>
                </a:cubicBezTo>
                <a:cubicBezTo>
                  <a:pt x="4229" y="355"/>
                  <a:pt x="4228" y="356"/>
                  <a:pt x="4227" y="357"/>
                </a:cubicBezTo>
                <a:cubicBezTo>
                  <a:pt x="4226" y="357"/>
                  <a:pt x="4224" y="357"/>
                  <a:pt x="4224" y="359"/>
                </a:cubicBezTo>
                <a:cubicBezTo>
                  <a:pt x="4224" y="360"/>
                  <a:pt x="4225" y="360"/>
                  <a:pt x="4225" y="361"/>
                </a:cubicBezTo>
                <a:cubicBezTo>
                  <a:pt x="4225" y="362"/>
                  <a:pt x="4224" y="363"/>
                  <a:pt x="4223" y="364"/>
                </a:cubicBezTo>
                <a:cubicBezTo>
                  <a:pt x="4223" y="365"/>
                  <a:pt x="4222" y="366"/>
                  <a:pt x="4222" y="366"/>
                </a:cubicBezTo>
                <a:cubicBezTo>
                  <a:pt x="4221" y="368"/>
                  <a:pt x="4220" y="368"/>
                  <a:pt x="4219" y="369"/>
                </a:cubicBezTo>
                <a:cubicBezTo>
                  <a:pt x="4220" y="369"/>
                  <a:pt x="4221" y="369"/>
                  <a:pt x="4222" y="370"/>
                </a:cubicBezTo>
                <a:cubicBezTo>
                  <a:pt x="4223" y="370"/>
                  <a:pt x="4223" y="371"/>
                  <a:pt x="4224" y="372"/>
                </a:cubicBezTo>
                <a:cubicBezTo>
                  <a:pt x="4225" y="372"/>
                  <a:pt x="4226" y="372"/>
                  <a:pt x="4227" y="373"/>
                </a:cubicBezTo>
                <a:cubicBezTo>
                  <a:pt x="4228" y="374"/>
                  <a:pt x="4228" y="376"/>
                  <a:pt x="4228" y="378"/>
                </a:cubicBezTo>
                <a:cubicBezTo>
                  <a:pt x="4228" y="379"/>
                  <a:pt x="4229" y="380"/>
                  <a:pt x="4228" y="381"/>
                </a:cubicBezTo>
                <a:cubicBezTo>
                  <a:pt x="4228" y="382"/>
                  <a:pt x="4227" y="382"/>
                  <a:pt x="4226" y="383"/>
                </a:cubicBezTo>
                <a:cubicBezTo>
                  <a:pt x="4225" y="384"/>
                  <a:pt x="4225" y="385"/>
                  <a:pt x="4224" y="386"/>
                </a:cubicBezTo>
                <a:cubicBezTo>
                  <a:pt x="4224" y="387"/>
                  <a:pt x="4223" y="387"/>
                  <a:pt x="4222" y="387"/>
                </a:cubicBezTo>
                <a:cubicBezTo>
                  <a:pt x="4211" y="387"/>
                  <a:pt x="4211" y="387"/>
                  <a:pt x="4211" y="387"/>
                </a:cubicBezTo>
                <a:cubicBezTo>
                  <a:pt x="4211" y="378"/>
                  <a:pt x="4211" y="378"/>
                  <a:pt x="4211" y="378"/>
                </a:cubicBezTo>
                <a:cubicBezTo>
                  <a:pt x="4197" y="378"/>
                  <a:pt x="4197" y="378"/>
                  <a:pt x="4197" y="378"/>
                </a:cubicBezTo>
                <a:cubicBezTo>
                  <a:pt x="4197" y="369"/>
                  <a:pt x="4197" y="369"/>
                  <a:pt x="4197" y="369"/>
                </a:cubicBezTo>
                <a:cubicBezTo>
                  <a:pt x="4200" y="369"/>
                  <a:pt x="4200" y="369"/>
                  <a:pt x="4200" y="369"/>
                </a:cubicBezTo>
                <a:cubicBezTo>
                  <a:pt x="4203" y="369"/>
                  <a:pt x="4205" y="369"/>
                  <a:pt x="4207" y="368"/>
                </a:cubicBezTo>
                <a:cubicBezTo>
                  <a:pt x="4210" y="368"/>
                  <a:pt x="4211" y="366"/>
                  <a:pt x="4213" y="365"/>
                </a:cubicBezTo>
                <a:cubicBezTo>
                  <a:pt x="4212" y="362"/>
                  <a:pt x="4212" y="362"/>
                  <a:pt x="4212" y="362"/>
                </a:cubicBezTo>
                <a:cubicBezTo>
                  <a:pt x="4211" y="362"/>
                  <a:pt x="4210" y="362"/>
                  <a:pt x="4209" y="362"/>
                </a:cubicBezTo>
                <a:cubicBezTo>
                  <a:pt x="4208" y="362"/>
                  <a:pt x="4208" y="361"/>
                  <a:pt x="4207" y="361"/>
                </a:cubicBezTo>
                <a:cubicBezTo>
                  <a:pt x="4189" y="361"/>
                  <a:pt x="4189" y="361"/>
                  <a:pt x="4189" y="361"/>
                </a:cubicBezTo>
                <a:cubicBezTo>
                  <a:pt x="4189" y="363"/>
                  <a:pt x="4189" y="364"/>
                  <a:pt x="4189" y="366"/>
                </a:cubicBezTo>
                <a:cubicBezTo>
                  <a:pt x="4189" y="367"/>
                  <a:pt x="4189" y="368"/>
                  <a:pt x="4189" y="369"/>
                </a:cubicBezTo>
                <a:cubicBezTo>
                  <a:pt x="4189" y="370"/>
                  <a:pt x="4188" y="371"/>
                  <a:pt x="4188" y="372"/>
                </a:cubicBezTo>
                <a:cubicBezTo>
                  <a:pt x="4187" y="372"/>
                  <a:pt x="4186" y="372"/>
                  <a:pt x="4185" y="372"/>
                </a:cubicBezTo>
                <a:cubicBezTo>
                  <a:pt x="4184" y="373"/>
                  <a:pt x="4183" y="374"/>
                  <a:pt x="4181" y="374"/>
                </a:cubicBezTo>
                <a:cubicBezTo>
                  <a:pt x="4179" y="374"/>
                  <a:pt x="4179" y="374"/>
                  <a:pt x="4179" y="374"/>
                </a:cubicBezTo>
                <a:cubicBezTo>
                  <a:pt x="4178" y="373"/>
                  <a:pt x="4178" y="372"/>
                  <a:pt x="4177" y="372"/>
                </a:cubicBezTo>
                <a:cubicBezTo>
                  <a:pt x="4175" y="371"/>
                  <a:pt x="4174" y="370"/>
                  <a:pt x="4172" y="370"/>
                </a:cubicBezTo>
                <a:cubicBezTo>
                  <a:pt x="4166" y="369"/>
                  <a:pt x="4163" y="370"/>
                  <a:pt x="4157" y="370"/>
                </a:cubicBezTo>
                <a:cubicBezTo>
                  <a:pt x="4145" y="370"/>
                  <a:pt x="4145" y="370"/>
                  <a:pt x="4145" y="370"/>
                </a:cubicBezTo>
                <a:cubicBezTo>
                  <a:pt x="4144" y="370"/>
                  <a:pt x="4143" y="370"/>
                  <a:pt x="4142" y="370"/>
                </a:cubicBezTo>
                <a:cubicBezTo>
                  <a:pt x="4139" y="370"/>
                  <a:pt x="4138" y="372"/>
                  <a:pt x="4136" y="373"/>
                </a:cubicBezTo>
                <a:cubicBezTo>
                  <a:pt x="4134" y="373"/>
                  <a:pt x="4133" y="373"/>
                  <a:pt x="4132" y="373"/>
                </a:cubicBezTo>
                <a:cubicBezTo>
                  <a:pt x="4130" y="373"/>
                  <a:pt x="4129" y="373"/>
                  <a:pt x="4128" y="373"/>
                </a:cubicBezTo>
                <a:cubicBezTo>
                  <a:pt x="4126" y="373"/>
                  <a:pt x="4126" y="372"/>
                  <a:pt x="4125" y="372"/>
                </a:cubicBezTo>
                <a:cubicBezTo>
                  <a:pt x="4123" y="371"/>
                  <a:pt x="4123" y="369"/>
                  <a:pt x="4122" y="368"/>
                </a:cubicBezTo>
                <a:cubicBezTo>
                  <a:pt x="4121" y="368"/>
                  <a:pt x="4120" y="368"/>
                  <a:pt x="4119" y="368"/>
                </a:cubicBezTo>
                <a:cubicBezTo>
                  <a:pt x="4114" y="368"/>
                  <a:pt x="4114" y="368"/>
                  <a:pt x="4114" y="368"/>
                </a:cubicBezTo>
                <a:cubicBezTo>
                  <a:pt x="4114" y="369"/>
                  <a:pt x="4113" y="370"/>
                  <a:pt x="4113" y="372"/>
                </a:cubicBezTo>
                <a:cubicBezTo>
                  <a:pt x="4113" y="373"/>
                  <a:pt x="4114" y="373"/>
                  <a:pt x="4114" y="374"/>
                </a:cubicBezTo>
                <a:cubicBezTo>
                  <a:pt x="4114" y="383"/>
                  <a:pt x="4114" y="383"/>
                  <a:pt x="4114" y="383"/>
                </a:cubicBezTo>
                <a:cubicBezTo>
                  <a:pt x="4110" y="383"/>
                  <a:pt x="4110" y="383"/>
                  <a:pt x="4110" y="383"/>
                </a:cubicBezTo>
                <a:cubicBezTo>
                  <a:pt x="4108" y="382"/>
                  <a:pt x="4108" y="382"/>
                  <a:pt x="4108" y="382"/>
                </a:cubicBezTo>
                <a:cubicBezTo>
                  <a:pt x="4108" y="377"/>
                  <a:pt x="4108" y="377"/>
                  <a:pt x="4108" y="377"/>
                </a:cubicBezTo>
                <a:cubicBezTo>
                  <a:pt x="4108" y="375"/>
                  <a:pt x="4108" y="373"/>
                  <a:pt x="4107" y="372"/>
                </a:cubicBezTo>
                <a:cubicBezTo>
                  <a:pt x="4106" y="371"/>
                  <a:pt x="4105" y="370"/>
                  <a:pt x="4104" y="370"/>
                </a:cubicBezTo>
                <a:cubicBezTo>
                  <a:pt x="4103" y="369"/>
                  <a:pt x="4102" y="369"/>
                  <a:pt x="4102" y="369"/>
                </a:cubicBezTo>
                <a:cubicBezTo>
                  <a:pt x="4101" y="369"/>
                  <a:pt x="4100" y="368"/>
                  <a:pt x="4099" y="368"/>
                </a:cubicBezTo>
                <a:cubicBezTo>
                  <a:pt x="4098" y="367"/>
                  <a:pt x="4097" y="367"/>
                  <a:pt x="4096" y="366"/>
                </a:cubicBezTo>
                <a:cubicBezTo>
                  <a:pt x="4095" y="366"/>
                  <a:pt x="4095" y="365"/>
                  <a:pt x="4094" y="364"/>
                </a:cubicBezTo>
                <a:cubicBezTo>
                  <a:pt x="4093" y="362"/>
                  <a:pt x="4092" y="361"/>
                  <a:pt x="4092" y="359"/>
                </a:cubicBezTo>
                <a:cubicBezTo>
                  <a:pt x="4092" y="357"/>
                  <a:pt x="4094" y="355"/>
                  <a:pt x="4094" y="353"/>
                </a:cubicBezTo>
                <a:cubicBezTo>
                  <a:pt x="4094" y="352"/>
                  <a:pt x="4095" y="351"/>
                  <a:pt x="4095" y="350"/>
                </a:cubicBezTo>
                <a:cubicBezTo>
                  <a:pt x="4095" y="349"/>
                  <a:pt x="4094" y="348"/>
                  <a:pt x="4093" y="347"/>
                </a:cubicBezTo>
                <a:cubicBezTo>
                  <a:pt x="4093" y="346"/>
                  <a:pt x="4092" y="346"/>
                  <a:pt x="4091" y="345"/>
                </a:cubicBezTo>
                <a:cubicBezTo>
                  <a:pt x="4091" y="344"/>
                  <a:pt x="4091" y="343"/>
                  <a:pt x="4090" y="342"/>
                </a:cubicBezTo>
                <a:cubicBezTo>
                  <a:pt x="4089" y="342"/>
                  <a:pt x="4088" y="342"/>
                  <a:pt x="4087" y="342"/>
                </a:cubicBezTo>
                <a:cubicBezTo>
                  <a:pt x="4086" y="341"/>
                  <a:pt x="4086" y="340"/>
                  <a:pt x="4085" y="340"/>
                </a:cubicBezTo>
                <a:cubicBezTo>
                  <a:pt x="4084" y="339"/>
                  <a:pt x="4085" y="337"/>
                  <a:pt x="4084" y="337"/>
                </a:cubicBezTo>
                <a:cubicBezTo>
                  <a:pt x="4083" y="337"/>
                  <a:pt x="4082" y="337"/>
                  <a:pt x="4081" y="336"/>
                </a:cubicBezTo>
                <a:cubicBezTo>
                  <a:pt x="4081" y="336"/>
                  <a:pt x="4080" y="337"/>
                  <a:pt x="4079" y="336"/>
                </a:cubicBezTo>
                <a:cubicBezTo>
                  <a:pt x="4078" y="336"/>
                  <a:pt x="4077" y="335"/>
                  <a:pt x="4076" y="335"/>
                </a:cubicBezTo>
                <a:cubicBezTo>
                  <a:pt x="4075" y="335"/>
                  <a:pt x="4074" y="335"/>
                  <a:pt x="4073" y="334"/>
                </a:cubicBezTo>
                <a:cubicBezTo>
                  <a:pt x="4072" y="334"/>
                  <a:pt x="4071" y="334"/>
                  <a:pt x="4070" y="334"/>
                </a:cubicBezTo>
                <a:cubicBezTo>
                  <a:pt x="4068" y="334"/>
                  <a:pt x="4067" y="334"/>
                  <a:pt x="4065" y="334"/>
                </a:cubicBezTo>
                <a:cubicBezTo>
                  <a:pt x="4063" y="334"/>
                  <a:pt x="4062" y="333"/>
                  <a:pt x="4059" y="333"/>
                </a:cubicBezTo>
                <a:cubicBezTo>
                  <a:pt x="4058" y="333"/>
                  <a:pt x="4057" y="333"/>
                  <a:pt x="4057" y="333"/>
                </a:cubicBezTo>
                <a:cubicBezTo>
                  <a:pt x="4056" y="333"/>
                  <a:pt x="4055" y="334"/>
                  <a:pt x="4054" y="334"/>
                </a:cubicBezTo>
                <a:cubicBezTo>
                  <a:pt x="4053" y="335"/>
                  <a:pt x="4052" y="335"/>
                  <a:pt x="4051" y="336"/>
                </a:cubicBezTo>
                <a:cubicBezTo>
                  <a:pt x="4050" y="336"/>
                  <a:pt x="4051" y="338"/>
                  <a:pt x="4049" y="338"/>
                </a:cubicBezTo>
                <a:cubicBezTo>
                  <a:pt x="4048" y="339"/>
                  <a:pt x="4047" y="339"/>
                  <a:pt x="4046" y="339"/>
                </a:cubicBezTo>
                <a:cubicBezTo>
                  <a:pt x="4045" y="339"/>
                  <a:pt x="4045" y="340"/>
                  <a:pt x="4043" y="340"/>
                </a:cubicBezTo>
                <a:cubicBezTo>
                  <a:pt x="4038" y="340"/>
                  <a:pt x="4038" y="340"/>
                  <a:pt x="4038" y="340"/>
                </a:cubicBezTo>
                <a:cubicBezTo>
                  <a:pt x="4037" y="340"/>
                  <a:pt x="4035" y="340"/>
                  <a:pt x="4034" y="340"/>
                </a:cubicBezTo>
                <a:cubicBezTo>
                  <a:pt x="4031" y="340"/>
                  <a:pt x="4029" y="340"/>
                  <a:pt x="4026" y="340"/>
                </a:cubicBezTo>
                <a:cubicBezTo>
                  <a:pt x="4023" y="340"/>
                  <a:pt x="4022" y="340"/>
                  <a:pt x="4019" y="341"/>
                </a:cubicBezTo>
                <a:cubicBezTo>
                  <a:pt x="4018" y="341"/>
                  <a:pt x="4018" y="343"/>
                  <a:pt x="4017" y="343"/>
                </a:cubicBezTo>
                <a:cubicBezTo>
                  <a:pt x="4014" y="343"/>
                  <a:pt x="4014" y="343"/>
                  <a:pt x="4014" y="343"/>
                </a:cubicBezTo>
                <a:cubicBezTo>
                  <a:pt x="4013" y="343"/>
                  <a:pt x="4012" y="343"/>
                  <a:pt x="4012" y="343"/>
                </a:cubicBezTo>
                <a:cubicBezTo>
                  <a:pt x="4011" y="343"/>
                  <a:pt x="4010" y="342"/>
                  <a:pt x="4009" y="342"/>
                </a:cubicBezTo>
                <a:cubicBezTo>
                  <a:pt x="4008" y="341"/>
                  <a:pt x="4007" y="341"/>
                  <a:pt x="4006" y="341"/>
                </a:cubicBezTo>
                <a:cubicBezTo>
                  <a:pt x="4005" y="340"/>
                  <a:pt x="4005" y="339"/>
                  <a:pt x="4004" y="338"/>
                </a:cubicBezTo>
                <a:cubicBezTo>
                  <a:pt x="4003" y="338"/>
                  <a:pt x="4002" y="337"/>
                  <a:pt x="4000" y="336"/>
                </a:cubicBezTo>
                <a:cubicBezTo>
                  <a:pt x="4000" y="336"/>
                  <a:pt x="3999" y="336"/>
                  <a:pt x="3998" y="336"/>
                </a:cubicBezTo>
                <a:cubicBezTo>
                  <a:pt x="3992" y="336"/>
                  <a:pt x="3992" y="336"/>
                  <a:pt x="3992" y="336"/>
                </a:cubicBezTo>
                <a:cubicBezTo>
                  <a:pt x="3991" y="336"/>
                  <a:pt x="3990" y="335"/>
                  <a:pt x="3989" y="335"/>
                </a:cubicBezTo>
                <a:cubicBezTo>
                  <a:pt x="3987" y="335"/>
                  <a:pt x="3986" y="335"/>
                  <a:pt x="3985" y="334"/>
                </a:cubicBezTo>
                <a:cubicBezTo>
                  <a:pt x="3983" y="334"/>
                  <a:pt x="3982" y="334"/>
                  <a:pt x="3981" y="334"/>
                </a:cubicBezTo>
                <a:cubicBezTo>
                  <a:pt x="3980" y="333"/>
                  <a:pt x="3979" y="332"/>
                  <a:pt x="3978" y="332"/>
                </a:cubicBezTo>
                <a:cubicBezTo>
                  <a:pt x="3980" y="329"/>
                  <a:pt x="3980" y="329"/>
                  <a:pt x="3980" y="329"/>
                </a:cubicBezTo>
                <a:cubicBezTo>
                  <a:pt x="3978" y="328"/>
                  <a:pt x="3977" y="328"/>
                  <a:pt x="3975" y="327"/>
                </a:cubicBezTo>
                <a:cubicBezTo>
                  <a:pt x="3974" y="326"/>
                  <a:pt x="3973" y="325"/>
                  <a:pt x="3972" y="325"/>
                </a:cubicBezTo>
                <a:cubicBezTo>
                  <a:pt x="3972" y="324"/>
                  <a:pt x="3972" y="322"/>
                  <a:pt x="3971" y="322"/>
                </a:cubicBezTo>
                <a:cubicBezTo>
                  <a:pt x="3969" y="321"/>
                  <a:pt x="3968" y="321"/>
                  <a:pt x="3966" y="321"/>
                </a:cubicBezTo>
                <a:cubicBezTo>
                  <a:pt x="3960" y="321"/>
                  <a:pt x="3960" y="321"/>
                  <a:pt x="3960" y="321"/>
                </a:cubicBezTo>
                <a:cubicBezTo>
                  <a:pt x="3959" y="319"/>
                  <a:pt x="3959" y="319"/>
                  <a:pt x="3959" y="319"/>
                </a:cubicBezTo>
                <a:cubicBezTo>
                  <a:pt x="3960" y="318"/>
                  <a:pt x="3960" y="317"/>
                  <a:pt x="3961" y="316"/>
                </a:cubicBezTo>
                <a:cubicBezTo>
                  <a:pt x="3963" y="315"/>
                  <a:pt x="3965" y="314"/>
                  <a:pt x="3967" y="314"/>
                </a:cubicBezTo>
                <a:cubicBezTo>
                  <a:pt x="3965" y="311"/>
                  <a:pt x="3965" y="311"/>
                  <a:pt x="3965" y="311"/>
                </a:cubicBezTo>
                <a:cubicBezTo>
                  <a:pt x="3964" y="311"/>
                  <a:pt x="3963" y="311"/>
                  <a:pt x="3963" y="311"/>
                </a:cubicBezTo>
                <a:cubicBezTo>
                  <a:pt x="3961" y="311"/>
                  <a:pt x="3961" y="309"/>
                  <a:pt x="3959" y="309"/>
                </a:cubicBezTo>
                <a:cubicBezTo>
                  <a:pt x="3927" y="309"/>
                  <a:pt x="3927" y="309"/>
                  <a:pt x="3927" y="309"/>
                </a:cubicBezTo>
                <a:cubicBezTo>
                  <a:pt x="3927" y="311"/>
                  <a:pt x="3927" y="312"/>
                  <a:pt x="3926" y="314"/>
                </a:cubicBezTo>
                <a:cubicBezTo>
                  <a:pt x="3926" y="315"/>
                  <a:pt x="3925" y="316"/>
                  <a:pt x="3924" y="317"/>
                </a:cubicBezTo>
                <a:cubicBezTo>
                  <a:pt x="3923" y="319"/>
                  <a:pt x="3922" y="321"/>
                  <a:pt x="3920" y="321"/>
                </a:cubicBezTo>
                <a:cubicBezTo>
                  <a:pt x="3919" y="322"/>
                  <a:pt x="3918" y="321"/>
                  <a:pt x="3917" y="321"/>
                </a:cubicBezTo>
                <a:cubicBezTo>
                  <a:pt x="3914" y="321"/>
                  <a:pt x="3914" y="321"/>
                  <a:pt x="3914" y="321"/>
                </a:cubicBezTo>
                <a:cubicBezTo>
                  <a:pt x="3913" y="321"/>
                  <a:pt x="3913" y="320"/>
                  <a:pt x="3912" y="319"/>
                </a:cubicBezTo>
                <a:cubicBezTo>
                  <a:pt x="3912" y="318"/>
                  <a:pt x="3913" y="318"/>
                  <a:pt x="3913" y="317"/>
                </a:cubicBezTo>
                <a:cubicBezTo>
                  <a:pt x="3913" y="316"/>
                  <a:pt x="3914" y="315"/>
                  <a:pt x="3914" y="314"/>
                </a:cubicBezTo>
                <a:cubicBezTo>
                  <a:pt x="3914" y="313"/>
                  <a:pt x="3914" y="312"/>
                  <a:pt x="3914" y="311"/>
                </a:cubicBezTo>
                <a:cubicBezTo>
                  <a:pt x="3915" y="310"/>
                  <a:pt x="3916" y="309"/>
                  <a:pt x="3916" y="308"/>
                </a:cubicBezTo>
                <a:cubicBezTo>
                  <a:pt x="3917" y="308"/>
                  <a:pt x="3918" y="308"/>
                  <a:pt x="3919" y="308"/>
                </a:cubicBezTo>
                <a:cubicBezTo>
                  <a:pt x="3920" y="307"/>
                  <a:pt x="3919" y="306"/>
                  <a:pt x="3919" y="305"/>
                </a:cubicBezTo>
                <a:cubicBezTo>
                  <a:pt x="3917" y="305"/>
                  <a:pt x="3916" y="305"/>
                  <a:pt x="3914" y="305"/>
                </a:cubicBezTo>
                <a:cubicBezTo>
                  <a:pt x="3912" y="305"/>
                  <a:pt x="3912" y="304"/>
                  <a:pt x="3910" y="304"/>
                </a:cubicBezTo>
                <a:cubicBezTo>
                  <a:pt x="3909" y="303"/>
                  <a:pt x="3909" y="302"/>
                  <a:pt x="3908" y="302"/>
                </a:cubicBezTo>
                <a:cubicBezTo>
                  <a:pt x="3907" y="302"/>
                  <a:pt x="3906" y="302"/>
                  <a:pt x="3905" y="302"/>
                </a:cubicBezTo>
                <a:cubicBezTo>
                  <a:pt x="3902" y="301"/>
                  <a:pt x="3901" y="299"/>
                  <a:pt x="3899" y="299"/>
                </a:cubicBezTo>
                <a:cubicBezTo>
                  <a:pt x="3898" y="299"/>
                  <a:pt x="3898" y="299"/>
                  <a:pt x="3897" y="299"/>
                </a:cubicBezTo>
                <a:cubicBezTo>
                  <a:pt x="3895" y="299"/>
                  <a:pt x="3895" y="300"/>
                  <a:pt x="3893" y="300"/>
                </a:cubicBezTo>
                <a:cubicBezTo>
                  <a:pt x="3891" y="300"/>
                  <a:pt x="3890" y="300"/>
                  <a:pt x="3888" y="300"/>
                </a:cubicBezTo>
                <a:cubicBezTo>
                  <a:pt x="3886" y="300"/>
                  <a:pt x="3884" y="300"/>
                  <a:pt x="3882" y="299"/>
                </a:cubicBezTo>
                <a:cubicBezTo>
                  <a:pt x="3881" y="299"/>
                  <a:pt x="3880" y="298"/>
                  <a:pt x="3878" y="297"/>
                </a:cubicBezTo>
                <a:cubicBezTo>
                  <a:pt x="3877" y="297"/>
                  <a:pt x="3876" y="298"/>
                  <a:pt x="3875" y="297"/>
                </a:cubicBezTo>
                <a:cubicBezTo>
                  <a:pt x="3873" y="297"/>
                  <a:pt x="3872" y="295"/>
                  <a:pt x="3870" y="295"/>
                </a:cubicBezTo>
                <a:cubicBezTo>
                  <a:pt x="3867" y="295"/>
                  <a:pt x="3865" y="296"/>
                  <a:pt x="3861" y="295"/>
                </a:cubicBezTo>
                <a:cubicBezTo>
                  <a:pt x="3859" y="295"/>
                  <a:pt x="3858" y="294"/>
                  <a:pt x="3856" y="294"/>
                </a:cubicBezTo>
                <a:cubicBezTo>
                  <a:pt x="3855" y="294"/>
                  <a:pt x="3855" y="293"/>
                  <a:pt x="3854" y="293"/>
                </a:cubicBezTo>
                <a:cubicBezTo>
                  <a:pt x="3852" y="293"/>
                  <a:pt x="3852" y="294"/>
                  <a:pt x="3851" y="295"/>
                </a:cubicBezTo>
                <a:cubicBezTo>
                  <a:pt x="3850" y="296"/>
                  <a:pt x="3851" y="297"/>
                  <a:pt x="3851" y="298"/>
                </a:cubicBezTo>
                <a:cubicBezTo>
                  <a:pt x="3850" y="300"/>
                  <a:pt x="3850" y="301"/>
                  <a:pt x="3850" y="304"/>
                </a:cubicBezTo>
                <a:cubicBezTo>
                  <a:pt x="3836" y="304"/>
                  <a:pt x="3836" y="304"/>
                  <a:pt x="3836" y="304"/>
                </a:cubicBezTo>
                <a:cubicBezTo>
                  <a:pt x="3834" y="304"/>
                  <a:pt x="3832" y="305"/>
                  <a:pt x="3830" y="305"/>
                </a:cubicBezTo>
                <a:cubicBezTo>
                  <a:pt x="3830" y="306"/>
                  <a:pt x="3830" y="307"/>
                  <a:pt x="3830" y="308"/>
                </a:cubicBezTo>
                <a:cubicBezTo>
                  <a:pt x="3830" y="309"/>
                  <a:pt x="3831" y="310"/>
                  <a:pt x="3831" y="311"/>
                </a:cubicBezTo>
                <a:cubicBezTo>
                  <a:pt x="3832" y="312"/>
                  <a:pt x="3832" y="313"/>
                  <a:pt x="3833" y="314"/>
                </a:cubicBezTo>
                <a:cubicBezTo>
                  <a:pt x="3834" y="314"/>
                  <a:pt x="3835" y="314"/>
                  <a:pt x="3836" y="315"/>
                </a:cubicBezTo>
                <a:cubicBezTo>
                  <a:pt x="3837" y="315"/>
                  <a:pt x="3838" y="315"/>
                  <a:pt x="3839" y="315"/>
                </a:cubicBezTo>
                <a:cubicBezTo>
                  <a:pt x="3839" y="316"/>
                  <a:pt x="3839" y="317"/>
                  <a:pt x="3840" y="318"/>
                </a:cubicBezTo>
                <a:cubicBezTo>
                  <a:pt x="3841" y="319"/>
                  <a:pt x="3842" y="319"/>
                  <a:pt x="3842" y="320"/>
                </a:cubicBezTo>
                <a:cubicBezTo>
                  <a:pt x="3843" y="321"/>
                  <a:pt x="3843" y="322"/>
                  <a:pt x="3843" y="323"/>
                </a:cubicBezTo>
                <a:cubicBezTo>
                  <a:pt x="3843" y="324"/>
                  <a:pt x="3844" y="324"/>
                  <a:pt x="3844" y="325"/>
                </a:cubicBezTo>
                <a:cubicBezTo>
                  <a:pt x="3844" y="326"/>
                  <a:pt x="3843" y="327"/>
                  <a:pt x="3843" y="328"/>
                </a:cubicBezTo>
                <a:cubicBezTo>
                  <a:pt x="3841" y="328"/>
                  <a:pt x="3841" y="328"/>
                  <a:pt x="3841" y="328"/>
                </a:cubicBezTo>
                <a:cubicBezTo>
                  <a:pt x="3839" y="328"/>
                  <a:pt x="3837" y="327"/>
                  <a:pt x="3835" y="327"/>
                </a:cubicBezTo>
                <a:cubicBezTo>
                  <a:pt x="3834" y="326"/>
                  <a:pt x="3834" y="326"/>
                  <a:pt x="3833" y="326"/>
                </a:cubicBezTo>
                <a:cubicBezTo>
                  <a:pt x="3832" y="326"/>
                  <a:pt x="3831" y="326"/>
                  <a:pt x="3829" y="326"/>
                </a:cubicBezTo>
                <a:cubicBezTo>
                  <a:pt x="3829" y="326"/>
                  <a:pt x="3828" y="325"/>
                  <a:pt x="3827" y="325"/>
                </a:cubicBezTo>
                <a:cubicBezTo>
                  <a:pt x="3826" y="325"/>
                  <a:pt x="3825" y="324"/>
                  <a:pt x="3824" y="323"/>
                </a:cubicBezTo>
                <a:cubicBezTo>
                  <a:pt x="3823" y="323"/>
                  <a:pt x="3823" y="323"/>
                  <a:pt x="3821" y="323"/>
                </a:cubicBezTo>
                <a:cubicBezTo>
                  <a:pt x="3820" y="323"/>
                  <a:pt x="3820" y="323"/>
                  <a:pt x="3819" y="323"/>
                </a:cubicBezTo>
                <a:cubicBezTo>
                  <a:pt x="3816" y="323"/>
                  <a:pt x="3815" y="323"/>
                  <a:pt x="3812" y="323"/>
                </a:cubicBezTo>
                <a:cubicBezTo>
                  <a:pt x="3812" y="327"/>
                  <a:pt x="3812" y="327"/>
                  <a:pt x="3812" y="327"/>
                </a:cubicBezTo>
                <a:cubicBezTo>
                  <a:pt x="3815" y="328"/>
                  <a:pt x="3815" y="328"/>
                  <a:pt x="3815" y="328"/>
                </a:cubicBezTo>
                <a:cubicBezTo>
                  <a:pt x="3816" y="328"/>
                  <a:pt x="3817" y="329"/>
                  <a:pt x="3818" y="329"/>
                </a:cubicBezTo>
                <a:cubicBezTo>
                  <a:pt x="3819" y="330"/>
                  <a:pt x="3820" y="331"/>
                  <a:pt x="3820" y="332"/>
                </a:cubicBezTo>
                <a:cubicBezTo>
                  <a:pt x="3820" y="334"/>
                  <a:pt x="3820" y="335"/>
                  <a:pt x="3819" y="337"/>
                </a:cubicBezTo>
                <a:cubicBezTo>
                  <a:pt x="3817" y="337"/>
                  <a:pt x="3815" y="336"/>
                  <a:pt x="3813" y="334"/>
                </a:cubicBezTo>
                <a:cubicBezTo>
                  <a:pt x="3812" y="334"/>
                  <a:pt x="3811" y="333"/>
                  <a:pt x="3810" y="332"/>
                </a:cubicBezTo>
                <a:cubicBezTo>
                  <a:pt x="3810" y="332"/>
                  <a:pt x="3809" y="331"/>
                  <a:pt x="3808" y="330"/>
                </a:cubicBezTo>
                <a:cubicBezTo>
                  <a:pt x="3807" y="329"/>
                  <a:pt x="3806" y="329"/>
                  <a:pt x="3805" y="329"/>
                </a:cubicBezTo>
                <a:cubicBezTo>
                  <a:pt x="3805" y="328"/>
                  <a:pt x="3804" y="327"/>
                  <a:pt x="3803" y="326"/>
                </a:cubicBezTo>
                <a:cubicBezTo>
                  <a:pt x="3803" y="325"/>
                  <a:pt x="3804" y="324"/>
                  <a:pt x="3803" y="323"/>
                </a:cubicBezTo>
                <a:cubicBezTo>
                  <a:pt x="3803" y="323"/>
                  <a:pt x="3802" y="323"/>
                  <a:pt x="3801" y="323"/>
                </a:cubicBezTo>
                <a:cubicBezTo>
                  <a:pt x="3799" y="322"/>
                  <a:pt x="3797" y="323"/>
                  <a:pt x="3795" y="323"/>
                </a:cubicBezTo>
                <a:cubicBezTo>
                  <a:pt x="3794" y="323"/>
                  <a:pt x="3793" y="322"/>
                  <a:pt x="3792" y="323"/>
                </a:cubicBezTo>
                <a:cubicBezTo>
                  <a:pt x="3791" y="323"/>
                  <a:pt x="3790" y="322"/>
                  <a:pt x="3790" y="323"/>
                </a:cubicBezTo>
                <a:cubicBezTo>
                  <a:pt x="3789" y="323"/>
                  <a:pt x="3790" y="325"/>
                  <a:pt x="3790" y="325"/>
                </a:cubicBezTo>
                <a:cubicBezTo>
                  <a:pt x="3789" y="326"/>
                  <a:pt x="3788" y="326"/>
                  <a:pt x="3787" y="327"/>
                </a:cubicBezTo>
                <a:cubicBezTo>
                  <a:pt x="3785" y="330"/>
                  <a:pt x="3782" y="330"/>
                  <a:pt x="3779" y="330"/>
                </a:cubicBezTo>
                <a:cubicBezTo>
                  <a:pt x="3776" y="330"/>
                  <a:pt x="3774" y="328"/>
                  <a:pt x="3772" y="327"/>
                </a:cubicBezTo>
                <a:cubicBezTo>
                  <a:pt x="3770" y="327"/>
                  <a:pt x="3768" y="326"/>
                  <a:pt x="3765" y="326"/>
                </a:cubicBezTo>
                <a:cubicBezTo>
                  <a:pt x="3765" y="326"/>
                  <a:pt x="3764" y="326"/>
                  <a:pt x="3763" y="326"/>
                </a:cubicBezTo>
                <a:cubicBezTo>
                  <a:pt x="3762" y="326"/>
                  <a:pt x="3762" y="324"/>
                  <a:pt x="3761" y="323"/>
                </a:cubicBezTo>
                <a:cubicBezTo>
                  <a:pt x="3760" y="323"/>
                  <a:pt x="3759" y="323"/>
                  <a:pt x="3758" y="323"/>
                </a:cubicBezTo>
                <a:cubicBezTo>
                  <a:pt x="3757" y="323"/>
                  <a:pt x="3756" y="323"/>
                  <a:pt x="3756" y="323"/>
                </a:cubicBezTo>
                <a:cubicBezTo>
                  <a:pt x="3754" y="324"/>
                  <a:pt x="3755" y="326"/>
                  <a:pt x="3754" y="326"/>
                </a:cubicBezTo>
                <a:cubicBezTo>
                  <a:pt x="3751" y="326"/>
                  <a:pt x="3749" y="323"/>
                  <a:pt x="3746" y="323"/>
                </a:cubicBezTo>
                <a:cubicBezTo>
                  <a:pt x="3745" y="323"/>
                  <a:pt x="3743" y="324"/>
                  <a:pt x="3743" y="325"/>
                </a:cubicBezTo>
                <a:cubicBezTo>
                  <a:pt x="3742" y="327"/>
                  <a:pt x="3743" y="329"/>
                  <a:pt x="3743" y="331"/>
                </a:cubicBezTo>
                <a:cubicBezTo>
                  <a:pt x="3743" y="334"/>
                  <a:pt x="3743" y="336"/>
                  <a:pt x="3743" y="339"/>
                </a:cubicBezTo>
                <a:cubicBezTo>
                  <a:pt x="3743" y="341"/>
                  <a:pt x="3743" y="342"/>
                  <a:pt x="3743" y="344"/>
                </a:cubicBezTo>
                <a:cubicBezTo>
                  <a:pt x="3729" y="344"/>
                  <a:pt x="3729" y="344"/>
                  <a:pt x="3729" y="344"/>
                </a:cubicBezTo>
                <a:cubicBezTo>
                  <a:pt x="3729" y="341"/>
                  <a:pt x="3730" y="339"/>
                  <a:pt x="3728" y="336"/>
                </a:cubicBezTo>
                <a:cubicBezTo>
                  <a:pt x="3727" y="335"/>
                  <a:pt x="3726" y="335"/>
                  <a:pt x="3725" y="334"/>
                </a:cubicBezTo>
                <a:cubicBezTo>
                  <a:pt x="3724" y="333"/>
                  <a:pt x="3723" y="332"/>
                  <a:pt x="3722" y="332"/>
                </a:cubicBezTo>
                <a:cubicBezTo>
                  <a:pt x="3721" y="331"/>
                  <a:pt x="3720" y="331"/>
                  <a:pt x="3719" y="331"/>
                </a:cubicBezTo>
                <a:cubicBezTo>
                  <a:pt x="3718" y="331"/>
                  <a:pt x="3717" y="330"/>
                  <a:pt x="3716" y="329"/>
                </a:cubicBezTo>
                <a:cubicBezTo>
                  <a:pt x="3715" y="329"/>
                  <a:pt x="3714" y="328"/>
                  <a:pt x="3713" y="327"/>
                </a:cubicBezTo>
                <a:cubicBezTo>
                  <a:pt x="3712" y="326"/>
                  <a:pt x="3712" y="325"/>
                  <a:pt x="3711" y="325"/>
                </a:cubicBezTo>
                <a:cubicBezTo>
                  <a:pt x="3708" y="323"/>
                  <a:pt x="3706" y="322"/>
                  <a:pt x="3706" y="319"/>
                </a:cubicBezTo>
                <a:cubicBezTo>
                  <a:pt x="3706" y="317"/>
                  <a:pt x="3706" y="317"/>
                  <a:pt x="3706" y="317"/>
                </a:cubicBezTo>
                <a:cubicBezTo>
                  <a:pt x="3706" y="316"/>
                  <a:pt x="3706" y="316"/>
                  <a:pt x="3707" y="315"/>
                </a:cubicBezTo>
                <a:cubicBezTo>
                  <a:pt x="3707" y="314"/>
                  <a:pt x="3709" y="315"/>
                  <a:pt x="3709" y="314"/>
                </a:cubicBezTo>
                <a:cubicBezTo>
                  <a:pt x="3709" y="312"/>
                  <a:pt x="3708" y="312"/>
                  <a:pt x="3708" y="310"/>
                </a:cubicBezTo>
                <a:cubicBezTo>
                  <a:pt x="3708" y="308"/>
                  <a:pt x="3708" y="307"/>
                  <a:pt x="3708" y="305"/>
                </a:cubicBezTo>
                <a:cubicBezTo>
                  <a:pt x="3708" y="303"/>
                  <a:pt x="3708" y="301"/>
                  <a:pt x="3708" y="299"/>
                </a:cubicBezTo>
                <a:cubicBezTo>
                  <a:pt x="3708" y="297"/>
                  <a:pt x="3707" y="296"/>
                  <a:pt x="3707" y="293"/>
                </a:cubicBezTo>
                <a:cubicBezTo>
                  <a:pt x="3707" y="291"/>
                  <a:pt x="3708" y="290"/>
                  <a:pt x="3707" y="288"/>
                </a:cubicBezTo>
                <a:cubicBezTo>
                  <a:pt x="3707" y="287"/>
                  <a:pt x="3707" y="286"/>
                  <a:pt x="3706" y="285"/>
                </a:cubicBezTo>
                <a:cubicBezTo>
                  <a:pt x="3706" y="284"/>
                  <a:pt x="3704" y="284"/>
                  <a:pt x="3703" y="283"/>
                </a:cubicBezTo>
                <a:cubicBezTo>
                  <a:pt x="3702" y="283"/>
                  <a:pt x="3701" y="282"/>
                  <a:pt x="3700" y="281"/>
                </a:cubicBezTo>
                <a:cubicBezTo>
                  <a:pt x="3699" y="280"/>
                  <a:pt x="3698" y="280"/>
                  <a:pt x="3697" y="280"/>
                </a:cubicBezTo>
                <a:cubicBezTo>
                  <a:pt x="3695" y="279"/>
                  <a:pt x="3694" y="279"/>
                  <a:pt x="3692" y="279"/>
                </a:cubicBezTo>
                <a:cubicBezTo>
                  <a:pt x="3691" y="279"/>
                  <a:pt x="3689" y="279"/>
                  <a:pt x="3688" y="280"/>
                </a:cubicBezTo>
                <a:cubicBezTo>
                  <a:pt x="3687" y="281"/>
                  <a:pt x="3687" y="282"/>
                  <a:pt x="3686" y="283"/>
                </a:cubicBezTo>
                <a:cubicBezTo>
                  <a:pt x="3686" y="283"/>
                  <a:pt x="3686" y="285"/>
                  <a:pt x="3686" y="285"/>
                </a:cubicBezTo>
                <a:cubicBezTo>
                  <a:pt x="3685" y="287"/>
                  <a:pt x="3683" y="286"/>
                  <a:pt x="3682" y="286"/>
                </a:cubicBezTo>
                <a:cubicBezTo>
                  <a:pt x="3678" y="286"/>
                  <a:pt x="3676" y="286"/>
                  <a:pt x="3674" y="283"/>
                </a:cubicBezTo>
                <a:cubicBezTo>
                  <a:pt x="3674" y="283"/>
                  <a:pt x="3674" y="281"/>
                  <a:pt x="3673" y="280"/>
                </a:cubicBezTo>
                <a:cubicBezTo>
                  <a:pt x="3673" y="279"/>
                  <a:pt x="3672" y="278"/>
                  <a:pt x="3671" y="278"/>
                </a:cubicBezTo>
                <a:cubicBezTo>
                  <a:pt x="3670" y="277"/>
                  <a:pt x="3670" y="275"/>
                  <a:pt x="3669" y="275"/>
                </a:cubicBezTo>
                <a:cubicBezTo>
                  <a:pt x="3668" y="275"/>
                  <a:pt x="3667" y="275"/>
                  <a:pt x="3666" y="275"/>
                </a:cubicBezTo>
                <a:cubicBezTo>
                  <a:pt x="3664" y="275"/>
                  <a:pt x="3662" y="275"/>
                  <a:pt x="3660" y="274"/>
                </a:cubicBezTo>
                <a:cubicBezTo>
                  <a:pt x="3659" y="274"/>
                  <a:pt x="3659" y="272"/>
                  <a:pt x="3658" y="272"/>
                </a:cubicBezTo>
                <a:cubicBezTo>
                  <a:pt x="3656" y="270"/>
                  <a:pt x="3654" y="269"/>
                  <a:pt x="3651" y="269"/>
                </a:cubicBezTo>
                <a:cubicBezTo>
                  <a:pt x="3649" y="269"/>
                  <a:pt x="3648" y="270"/>
                  <a:pt x="3647" y="270"/>
                </a:cubicBezTo>
                <a:cubicBezTo>
                  <a:pt x="3645" y="271"/>
                  <a:pt x="3644" y="271"/>
                  <a:pt x="3643" y="272"/>
                </a:cubicBezTo>
                <a:cubicBezTo>
                  <a:pt x="3642" y="272"/>
                  <a:pt x="3641" y="273"/>
                  <a:pt x="3640" y="274"/>
                </a:cubicBezTo>
                <a:cubicBezTo>
                  <a:pt x="3639" y="274"/>
                  <a:pt x="3638" y="275"/>
                  <a:pt x="3637" y="275"/>
                </a:cubicBezTo>
                <a:cubicBezTo>
                  <a:pt x="3635" y="276"/>
                  <a:pt x="3635" y="277"/>
                  <a:pt x="3634" y="278"/>
                </a:cubicBezTo>
                <a:cubicBezTo>
                  <a:pt x="3636" y="283"/>
                  <a:pt x="3636" y="283"/>
                  <a:pt x="3636" y="283"/>
                </a:cubicBezTo>
                <a:cubicBezTo>
                  <a:pt x="3637" y="284"/>
                  <a:pt x="3637" y="284"/>
                  <a:pt x="3638" y="285"/>
                </a:cubicBezTo>
                <a:cubicBezTo>
                  <a:pt x="3639" y="286"/>
                  <a:pt x="3640" y="287"/>
                  <a:pt x="3640" y="288"/>
                </a:cubicBezTo>
                <a:cubicBezTo>
                  <a:pt x="3640" y="289"/>
                  <a:pt x="3641" y="290"/>
                  <a:pt x="3641" y="291"/>
                </a:cubicBezTo>
                <a:cubicBezTo>
                  <a:pt x="3641" y="293"/>
                  <a:pt x="3640" y="293"/>
                  <a:pt x="3640" y="295"/>
                </a:cubicBezTo>
                <a:cubicBezTo>
                  <a:pt x="3623" y="295"/>
                  <a:pt x="3623" y="295"/>
                  <a:pt x="3623" y="295"/>
                </a:cubicBezTo>
                <a:cubicBezTo>
                  <a:pt x="3622" y="295"/>
                  <a:pt x="3621" y="295"/>
                  <a:pt x="3620" y="296"/>
                </a:cubicBezTo>
                <a:cubicBezTo>
                  <a:pt x="3617" y="297"/>
                  <a:pt x="3615" y="298"/>
                  <a:pt x="3612" y="298"/>
                </a:cubicBezTo>
                <a:cubicBezTo>
                  <a:pt x="3609" y="298"/>
                  <a:pt x="3607" y="297"/>
                  <a:pt x="3605" y="296"/>
                </a:cubicBezTo>
                <a:cubicBezTo>
                  <a:pt x="3603" y="295"/>
                  <a:pt x="3602" y="294"/>
                  <a:pt x="3601" y="294"/>
                </a:cubicBezTo>
                <a:cubicBezTo>
                  <a:pt x="3599" y="293"/>
                  <a:pt x="3597" y="293"/>
                  <a:pt x="3595" y="293"/>
                </a:cubicBezTo>
                <a:cubicBezTo>
                  <a:pt x="3594" y="292"/>
                  <a:pt x="3594" y="291"/>
                  <a:pt x="3592" y="290"/>
                </a:cubicBezTo>
                <a:cubicBezTo>
                  <a:pt x="3591" y="289"/>
                  <a:pt x="3590" y="289"/>
                  <a:pt x="3588" y="289"/>
                </a:cubicBezTo>
                <a:cubicBezTo>
                  <a:pt x="3587" y="289"/>
                  <a:pt x="3587" y="290"/>
                  <a:pt x="3586" y="290"/>
                </a:cubicBezTo>
                <a:cubicBezTo>
                  <a:pt x="3585" y="290"/>
                  <a:pt x="3585" y="293"/>
                  <a:pt x="3583" y="293"/>
                </a:cubicBezTo>
                <a:cubicBezTo>
                  <a:pt x="3582" y="293"/>
                  <a:pt x="3580" y="292"/>
                  <a:pt x="3579" y="291"/>
                </a:cubicBezTo>
                <a:cubicBezTo>
                  <a:pt x="3578" y="289"/>
                  <a:pt x="3579" y="287"/>
                  <a:pt x="3579" y="285"/>
                </a:cubicBezTo>
                <a:cubicBezTo>
                  <a:pt x="3579" y="280"/>
                  <a:pt x="3579" y="280"/>
                  <a:pt x="3579" y="280"/>
                </a:cubicBezTo>
                <a:cubicBezTo>
                  <a:pt x="3578" y="280"/>
                  <a:pt x="3577" y="278"/>
                  <a:pt x="3575" y="278"/>
                </a:cubicBezTo>
                <a:cubicBezTo>
                  <a:pt x="3574" y="277"/>
                  <a:pt x="3574" y="276"/>
                  <a:pt x="3573" y="276"/>
                </a:cubicBezTo>
                <a:cubicBezTo>
                  <a:pt x="3572" y="275"/>
                  <a:pt x="3571" y="276"/>
                  <a:pt x="3570" y="276"/>
                </a:cubicBezTo>
                <a:cubicBezTo>
                  <a:pt x="3569" y="276"/>
                  <a:pt x="3569" y="275"/>
                  <a:pt x="3568" y="275"/>
                </a:cubicBezTo>
                <a:cubicBezTo>
                  <a:pt x="3566" y="275"/>
                  <a:pt x="3566" y="276"/>
                  <a:pt x="3565" y="276"/>
                </a:cubicBezTo>
                <a:cubicBezTo>
                  <a:pt x="3564" y="277"/>
                  <a:pt x="3565" y="279"/>
                  <a:pt x="3563" y="279"/>
                </a:cubicBezTo>
                <a:cubicBezTo>
                  <a:pt x="3561" y="279"/>
                  <a:pt x="3560" y="278"/>
                  <a:pt x="3558" y="278"/>
                </a:cubicBezTo>
                <a:cubicBezTo>
                  <a:pt x="3556" y="278"/>
                  <a:pt x="3556" y="278"/>
                  <a:pt x="3556" y="278"/>
                </a:cubicBezTo>
                <a:cubicBezTo>
                  <a:pt x="3555" y="278"/>
                  <a:pt x="3554" y="277"/>
                  <a:pt x="3553" y="277"/>
                </a:cubicBezTo>
                <a:cubicBezTo>
                  <a:pt x="3540" y="277"/>
                  <a:pt x="3540" y="277"/>
                  <a:pt x="3540" y="277"/>
                </a:cubicBezTo>
                <a:cubicBezTo>
                  <a:pt x="3535" y="278"/>
                  <a:pt x="3535" y="278"/>
                  <a:pt x="3535" y="278"/>
                </a:cubicBezTo>
                <a:cubicBezTo>
                  <a:pt x="3532" y="278"/>
                  <a:pt x="3531" y="276"/>
                  <a:pt x="3528" y="277"/>
                </a:cubicBezTo>
                <a:cubicBezTo>
                  <a:pt x="3527" y="277"/>
                  <a:pt x="3526" y="277"/>
                  <a:pt x="3525" y="277"/>
                </a:cubicBezTo>
                <a:cubicBezTo>
                  <a:pt x="3524" y="277"/>
                  <a:pt x="3525" y="279"/>
                  <a:pt x="3524" y="280"/>
                </a:cubicBezTo>
                <a:cubicBezTo>
                  <a:pt x="3523" y="280"/>
                  <a:pt x="3522" y="280"/>
                  <a:pt x="3520" y="280"/>
                </a:cubicBezTo>
                <a:cubicBezTo>
                  <a:pt x="3516" y="280"/>
                  <a:pt x="3516" y="280"/>
                  <a:pt x="3516" y="280"/>
                </a:cubicBezTo>
                <a:cubicBezTo>
                  <a:pt x="3515" y="280"/>
                  <a:pt x="3514" y="279"/>
                  <a:pt x="3513" y="279"/>
                </a:cubicBezTo>
                <a:cubicBezTo>
                  <a:pt x="3512" y="279"/>
                  <a:pt x="3512" y="279"/>
                  <a:pt x="3510" y="279"/>
                </a:cubicBezTo>
                <a:cubicBezTo>
                  <a:pt x="3510" y="277"/>
                  <a:pt x="3511" y="276"/>
                  <a:pt x="3511" y="274"/>
                </a:cubicBezTo>
                <a:cubicBezTo>
                  <a:pt x="3511" y="273"/>
                  <a:pt x="3510" y="273"/>
                  <a:pt x="3510" y="272"/>
                </a:cubicBezTo>
                <a:cubicBezTo>
                  <a:pt x="3510" y="271"/>
                  <a:pt x="3510" y="270"/>
                  <a:pt x="3510" y="269"/>
                </a:cubicBezTo>
                <a:cubicBezTo>
                  <a:pt x="3506" y="268"/>
                  <a:pt x="3506" y="268"/>
                  <a:pt x="3506" y="268"/>
                </a:cubicBezTo>
                <a:cubicBezTo>
                  <a:pt x="3505" y="269"/>
                  <a:pt x="3504" y="269"/>
                  <a:pt x="3504" y="269"/>
                </a:cubicBezTo>
                <a:cubicBezTo>
                  <a:pt x="3503" y="270"/>
                  <a:pt x="3503" y="271"/>
                  <a:pt x="3502" y="272"/>
                </a:cubicBezTo>
                <a:cubicBezTo>
                  <a:pt x="3501" y="274"/>
                  <a:pt x="3499" y="275"/>
                  <a:pt x="3496" y="275"/>
                </a:cubicBezTo>
                <a:cubicBezTo>
                  <a:pt x="3494" y="275"/>
                  <a:pt x="3493" y="275"/>
                  <a:pt x="3492" y="274"/>
                </a:cubicBezTo>
                <a:cubicBezTo>
                  <a:pt x="3491" y="274"/>
                  <a:pt x="3490" y="273"/>
                  <a:pt x="3489" y="272"/>
                </a:cubicBezTo>
                <a:cubicBezTo>
                  <a:pt x="3490" y="269"/>
                  <a:pt x="3490" y="269"/>
                  <a:pt x="3490" y="269"/>
                </a:cubicBezTo>
                <a:cubicBezTo>
                  <a:pt x="3492" y="269"/>
                  <a:pt x="3493" y="269"/>
                  <a:pt x="3495" y="269"/>
                </a:cubicBezTo>
                <a:cubicBezTo>
                  <a:pt x="3496" y="269"/>
                  <a:pt x="3497" y="269"/>
                  <a:pt x="3498" y="269"/>
                </a:cubicBezTo>
                <a:cubicBezTo>
                  <a:pt x="3499" y="269"/>
                  <a:pt x="3499" y="268"/>
                  <a:pt x="3500" y="267"/>
                </a:cubicBezTo>
                <a:cubicBezTo>
                  <a:pt x="3501" y="267"/>
                  <a:pt x="3501" y="265"/>
                  <a:pt x="3502" y="265"/>
                </a:cubicBezTo>
                <a:cubicBezTo>
                  <a:pt x="3502" y="264"/>
                  <a:pt x="3503" y="264"/>
                  <a:pt x="3504" y="264"/>
                </a:cubicBezTo>
                <a:cubicBezTo>
                  <a:pt x="3505" y="263"/>
                  <a:pt x="3506" y="263"/>
                  <a:pt x="3507" y="263"/>
                </a:cubicBezTo>
                <a:cubicBezTo>
                  <a:pt x="3508" y="262"/>
                  <a:pt x="3509" y="260"/>
                  <a:pt x="3509" y="259"/>
                </a:cubicBezTo>
                <a:cubicBezTo>
                  <a:pt x="3509" y="257"/>
                  <a:pt x="3509" y="257"/>
                  <a:pt x="3509" y="257"/>
                </a:cubicBezTo>
                <a:cubicBezTo>
                  <a:pt x="3509" y="256"/>
                  <a:pt x="3508" y="256"/>
                  <a:pt x="3508" y="255"/>
                </a:cubicBezTo>
                <a:cubicBezTo>
                  <a:pt x="3507" y="254"/>
                  <a:pt x="3505" y="255"/>
                  <a:pt x="3504" y="255"/>
                </a:cubicBezTo>
                <a:cubicBezTo>
                  <a:pt x="3501" y="255"/>
                  <a:pt x="3499" y="255"/>
                  <a:pt x="3497" y="255"/>
                </a:cubicBezTo>
                <a:cubicBezTo>
                  <a:pt x="3496" y="256"/>
                  <a:pt x="3495" y="257"/>
                  <a:pt x="3494" y="257"/>
                </a:cubicBezTo>
                <a:cubicBezTo>
                  <a:pt x="3494" y="258"/>
                  <a:pt x="3493" y="258"/>
                  <a:pt x="3492" y="259"/>
                </a:cubicBezTo>
                <a:cubicBezTo>
                  <a:pt x="3491" y="259"/>
                  <a:pt x="3491" y="261"/>
                  <a:pt x="3491" y="262"/>
                </a:cubicBezTo>
                <a:cubicBezTo>
                  <a:pt x="3490" y="263"/>
                  <a:pt x="3489" y="264"/>
                  <a:pt x="3489" y="265"/>
                </a:cubicBezTo>
                <a:cubicBezTo>
                  <a:pt x="3488" y="265"/>
                  <a:pt x="3487" y="266"/>
                  <a:pt x="3486" y="267"/>
                </a:cubicBezTo>
                <a:cubicBezTo>
                  <a:pt x="3485" y="267"/>
                  <a:pt x="3484" y="269"/>
                  <a:pt x="3483" y="269"/>
                </a:cubicBezTo>
                <a:cubicBezTo>
                  <a:pt x="3466" y="269"/>
                  <a:pt x="3466" y="269"/>
                  <a:pt x="3466" y="269"/>
                </a:cubicBezTo>
                <a:cubicBezTo>
                  <a:pt x="3464" y="270"/>
                  <a:pt x="3464" y="270"/>
                  <a:pt x="3464" y="270"/>
                </a:cubicBezTo>
                <a:cubicBezTo>
                  <a:pt x="3464" y="271"/>
                  <a:pt x="3464" y="272"/>
                  <a:pt x="3464" y="273"/>
                </a:cubicBezTo>
                <a:cubicBezTo>
                  <a:pt x="3465" y="275"/>
                  <a:pt x="3466" y="275"/>
                  <a:pt x="3466" y="277"/>
                </a:cubicBezTo>
                <a:cubicBezTo>
                  <a:pt x="3466" y="278"/>
                  <a:pt x="3466" y="278"/>
                  <a:pt x="3466" y="278"/>
                </a:cubicBezTo>
                <a:cubicBezTo>
                  <a:pt x="3466" y="279"/>
                  <a:pt x="3465" y="279"/>
                  <a:pt x="3464" y="280"/>
                </a:cubicBezTo>
                <a:cubicBezTo>
                  <a:pt x="3463" y="280"/>
                  <a:pt x="3463" y="282"/>
                  <a:pt x="3462" y="282"/>
                </a:cubicBezTo>
                <a:cubicBezTo>
                  <a:pt x="3461" y="283"/>
                  <a:pt x="3459" y="283"/>
                  <a:pt x="3458" y="283"/>
                </a:cubicBezTo>
                <a:cubicBezTo>
                  <a:pt x="3456" y="283"/>
                  <a:pt x="3456" y="283"/>
                  <a:pt x="3456" y="283"/>
                </a:cubicBezTo>
                <a:cubicBezTo>
                  <a:pt x="3455" y="283"/>
                  <a:pt x="3454" y="282"/>
                  <a:pt x="3453" y="282"/>
                </a:cubicBezTo>
                <a:cubicBezTo>
                  <a:pt x="3451" y="282"/>
                  <a:pt x="3450" y="282"/>
                  <a:pt x="3448" y="282"/>
                </a:cubicBezTo>
                <a:cubicBezTo>
                  <a:pt x="3447" y="282"/>
                  <a:pt x="3446" y="283"/>
                  <a:pt x="3445" y="283"/>
                </a:cubicBezTo>
                <a:cubicBezTo>
                  <a:pt x="3444" y="284"/>
                  <a:pt x="3443" y="285"/>
                  <a:pt x="3442" y="285"/>
                </a:cubicBezTo>
                <a:cubicBezTo>
                  <a:pt x="3440" y="286"/>
                  <a:pt x="3439" y="285"/>
                  <a:pt x="3437" y="285"/>
                </a:cubicBezTo>
                <a:cubicBezTo>
                  <a:pt x="3432" y="285"/>
                  <a:pt x="3432" y="285"/>
                  <a:pt x="3432" y="285"/>
                </a:cubicBezTo>
                <a:cubicBezTo>
                  <a:pt x="3429" y="286"/>
                  <a:pt x="3428" y="287"/>
                  <a:pt x="3425" y="287"/>
                </a:cubicBezTo>
                <a:cubicBezTo>
                  <a:pt x="3424" y="287"/>
                  <a:pt x="3424" y="287"/>
                  <a:pt x="3424" y="287"/>
                </a:cubicBezTo>
                <a:cubicBezTo>
                  <a:pt x="3423" y="287"/>
                  <a:pt x="3423" y="286"/>
                  <a:pt x="3423" y="286"/>
                </a:cubicBezTo>
                <a:cubicBezTo>
                  <a:pt x="3424" y="286"/>
                  <a:pt x="3425" y="286"/>
                  <a:pt x="3427" y="285"/>
                </a:cubicBezTo>
                <a:cubicBezTo>
                  <a:pt x="3428" y="285"/>
                  <a:pt x="3428" y="284"/>
                  <a:pt x="3429" y="283"/>
                </a:cubicBezTo>
                <a:cubicBezTo>
                  <a:pt x="3429" y="282"/>
                  <a:pt x="3430" y="282"/>
                  <a:pt x="3431" y="281"/>
                </a:cubicBezTo>
                <a:cubicBezTo>
                  <a:pt x="3432" y="280"/>
                  <a:pt x="3432" y="279"/>
                  <a:pt x="3433" y="278"/>
                </a:cubicBezTo>
                <a:cubicBezTo>
                  <a:pt x="3434" y="278"/>
                  <a:pt x="3435" y="277"/>
                  <a:pt x="3436" y="277"/>
                </a:cubicBezTo>
                <a:cubicBezTo>
                  <a:pt x="3438" y="276"/>
                  <a:pt x="3439" y="277"/>
                  <a:pt x="3441" y="277"/>
                </a:cubicBezTo>
                <a:cubicBezTo>
                  <a:pt x="3442" y="277"/>
                  <a:pt x="3443" y="277"/>
                  <a:pt x="3444" y="277"/>
                </a:cubicBezTo>
                <a:cubicBezTo>
                  <a:pt x="3445" y="276"/>
                  <a:pt x="3444" y="275"/>
                  <a:pt x="3445" y="274"/>
                </a:cubicBezTo>
                <a:cubicBezTo>
                  <a:pt x="3446" y="274"/>
                  <a:pt x="3447" y="273"/>
                  <a:pt x="3447" y="272"/>
                </a:cubicBezTo>
                <a:cubicBezTo>
                  <a:pt x="3449" y="271"/>
                  <a:pt x="3451" y="270"/>
                  <a:pt x="3453" y="268"/>
                </a:cubicBezTo>
                <a:cubicBezTo>
                  <a:pt x="3454" y="267"/>
                  <a:pt x="3454" y="265"/>
                  <a:pt x="3456" y="263"/>
                </a:cubicBezTo>
                <a:cubicBezTo>
                  <a:pt x="3457" y="262"/>
                  <a:pt x="3459" y="262"/>
                  <a:pt x="3461" y="262"/>
                </a:cubicBezTo>
                <a:cubicBezTo>
                  <a:pt x="3464" y="262"/>
                  <a:pt x="3464" y="262"/>
                  <a:pt x="3464" y="262"/>
                </a:cubicBezTo>
                <a:cubicBezTo>
                  <a:pt x="3465" y="262"/>
                  <a:pt x="3466" y="261"/>
                  <a:pt x="3466" y="261"/>
                </a:cubicBezTo>
                <a:cubicBezTo>
                  <a:pt x="3467" y="261"/>
                  <a:pt x="3468" y="262"/>
                  <a:pt x="3469" y="261"/>
                </a:cubicBezTo>
                <a:cubicBezTo>
                  <a:pt x="3470" y="261"/>
                  <a:pt x="3471" y="261"/>
                  <a:pt x="3472" y="260"/>
                </a:cubicBezTo>
                <a:cubicBezTo>
                  <a:pt x="3472" y="259"/>
                  <a:pt x="3472" y="258"/>
                  <a:pt x="3472" y="257"/>
                </a:cubicBezTo>
                <a:cubicBezTo>
                  <a:pt x="3473" y="256"/>
                  <a:pt x="3473" y="256"/>
                  <a:pt x="3474" y="255"/>
                </a:cubicBezTo>
                <a:cubicBezTo>
                  <a:pt x="3476" y="254"/>
                  <a:pt x="3477" y="254"/>
                  <a:pt x="3479" y="253"/>
                </a:cubicBezTo>
                <a:cubicBezTo>
                  <a:pt x="3482" y="253"/>
                  <a:pt x="3482" y="253"/>
                  <a:pt x="3482" y="253"/>
                </a:cubicBezTo>
                <a:cubicBezTo>
                  <a:pt x="3483" y="253"/>
                  <a:pt x="3484" y="253"/>
                  <a:pt x="3485" y="253"/>
                </a:cubicBezTo>
                <a:cubicBezTo>
                  <a:pt x="3486" y="253"/>
                  <a:pt x="3487" y="253"/>
                  <a:pt x="3488" y="253"/>
                </a:cubicBezTo>
                <a:cubicBezTo>
                  <a:pt x="3489" y="253"/>
                  <a:pt x="3490" y="252"/>
                  <a:pt x="3491" y="252"/>
                </a:cubicBezTo>
                <a:cubicBezTo>
                  <a:pt x="3492" y="252"/>
                  <a:pt x="3492" y="251"/>
                  <a:pt x="3493" y="250"/>
                </a:cubicBezTo>
                <a:cubicBezTo>
                  <a:pt x="3494" y="249"/>
                  <a:pt x="3495" y="249"/>
                  <a:pt x="3496" y="248"/>
                </a:cubicBezTo>
                <a:cubicBezTo>
                  <a:pt x="3496" y="247"/>
                  <a:pt x="3496" y="246"/>
                  <a:pt x="3496" y="246"/>
                </a:cubicBezTo>
                <a:cubicBezTo>
                  <a:pt x="3496" y="244"/>
                  <a:pt x="3497" y="242"/>
                  <a:pt x="3497" y="240"/>
                </a:cubicBezTo>
                <a:cubicBezTo>
                  <a:pt x="3510" y="240"/>
                  <a:pt x="3510" y="240"/>
                  <a:pt x="3510" y="240"/>
                </a:cubicBezTo>
                <a:cubicBezTo>
                  <a:pt x="3510" y="239"/>
                  <a:pt x="3511" y="238"/>
                  <a:pt x="3511" y="236"/>
                </a:cubicBezTo>
                <a:cubicBezTo>
                  <a:pt x="3511" y="236"/>
                  <a:pt x="3510" y="235"/>
                  <a:pt x="3511" y="234"/>
                </a:cubicBezTo>
                <a:cubicBezTo>
                  <a:pt x="3511" y="233"/>
                  <a:pt x="3511" y="232"/>
                  <a:pt x="3512" y="231"/>
                </a:cubicBezTo>
                <a:cubicBezTo>
                  <a:pt x="3513" y="231"/>
                  <a:pt x="3514" y="232"/>
                  <a:pt x="3515" y="231"/>
                </a:cubicBezTo>
                <a:cubicBezTo>
                  <a:pt x="3515" y="230"/>
                  <a:pt x="3516" y="230"/>
                  <a:pt x="3516" y="229"/>
                </a:cubicBezTo>
                <a:cubicBezTo>
                  <a:pt x="3516" y="228"/>
                  <a:pt x="3516" y="227"/>
                  <a:pt x="3515" y="226"/>
                </a:cubicBezTo>
                <a:cubicBezTo>
                  <a:pt x="3515" y="225"/>
                  <a:pt x="3515" y="224"/>
                  <a:pt x="3515" y="223"/>
                </a:cubicBezTo>
                <a:cubicBezTo>
                  <a:pt x="3514" y="223"/>
                  <a:pt x="3513" y="224"/>
                  <a:pt x="3512" y="223"/>
                </a:cubicBezTo>
                <a:cubicBezTo>
                  <a:pt x="3512" y="222"/>
                  <a:pt x="3512" y="221"/>
                  <a:pt x="3512" y="220"/>
                </a:cubicBezTo>
                <a:cubicBezTo>
                  <a:pt x="3512" y="219"/>
                  <a:pt x="3511" y="218"/>
                  <a:pt x="3511" y="218"/>
                </a:cubicBezTo>
                <a:cubicBezTo>
                  <a:pt x="3510" y="217"/>
                  <a:pt x="3509" y="218"/>
                  <a:pt x="3508" y="218"/>
                </a:cubicBezTo>
                <a:cubicBezTo>
                  <a:pt x="3508" y="217"/>
                  <a:pt x="3509" y="216"/>
                  <a:pt x="3508" y="215"/>
                </a:cubicBezTo>
                <a:cubicBezTo>
                  <a:pt x="3508" y="214"/>
                  <a:pt x="3508" y="213"/>
                  <a:pt x="3507" y="212"/>
                </a:cubicBezTo>
                <a:cubicBezTo>
                  <a:pt x="3506" y="210"/>
                  <a:pt x="3505" y="210"/>
                  <a:pt x="3504" y="209"/>
                </a:cubicBezTo>
                <a:cubicBezTo>
                  <a:pt x="3502" y="209"/>
                  <a:pt x="3502" y="207"/>
                  <a:pt x="3501" y="207"/>
                </a:cubicBezTo>
                <a:cubicBezTo>
                  <a:pt x="3500" y="207"/>
                  <a:pt x="3499" y="207"/>
                  <a:pt x="3498" y="207"/>
                </a:cubicBezTo>
                <a:cubicBezTo>
                  <a:pt x="3497" y="207"/>
                  <a:pt x="3496" y="206"/>
                  <a:pt x="3495" y="206"/>
                </a:cubicBezTo>
                <a:cubicBezTo>
                  <a:pt x="3495" y="203"/>
                  <a:pt x="3494" y="202"/>
                  <a:pt x="3495" y="199"/>
                </a:cubicBezTo>
                <a:cubicBezTo>
                  <a:pt x="3476" y="199"/>
                  <a:pt x="3476" y="199"/>
                  <a:pt x="3476" y="199"/>
                </a:cubicBezTo>
                <a:cubicBezTo>
                  <a:pt x="3474" y="199"/>
                  <a:pt x="3472" y="198"/>
                  <a:pt x="3470" y="197"/>
                </a:cubicBezTo>
                <a:cubicBezTo>
                  <a:pt x="3468" y="197"/>
                  <a:pt x="3467" y="197"/>
                  <a:pt x="3464" y="197"/>
                </a:cubicBezTo>
                <a:cubicBezTo>
                  <a:pt x="3463" y="197"/>
                  <a:pt x="3463" y="196"/>
                  <a:pt x="3462" y="197"/>
                </a:cubicBezTo>
                <a:cubicBezTo>
                  <a:pt x="3461" y="197"/>
                  <a:pt x="3460" y="197"/>
                  <a:pt x="3459" y="198"/>
                </a:cubicBezTo>
                <a:cubicBezTo>
                  <a:pt x="3458" y="198"/>
                  <a:pt x="3458" y="200"/>
                  <a:pt x="3457" y="201"/>
                </a:cubicBezTo>
                <a:cubicBezTo>
                  <a:pt x="3457" y="201"/>
                  <a:pt x="3455" y="201"/>
                  <a:pt x="3455" y="201"/>
                </a:cubicBezTo>
                <a:cubicBezTo>
                  <a:pt x="3453" y="199"/>
                  <a:pt x="3452" y="198"/>
                  <a:pt x="3450" y="197"/>
                </a:cubicBezTo>
                <a:cubicBezTo>
                  <a:pt x="3449" y="196"/>
                  <a:pt x="3448" y="196"/>
                  <a:pt x="3447" y="196"/>
                </a:cubicBezTo>
                <a:cubicBezTo>
                  <a:pt x="3446" y="196"/>
                  <a:pt x="3445" y="195"/>
                  <a:pt x="3443" y="195"/>
                </a:cubicBezTo>
                <a:cubicBezTo>
                  <a:pt x="3442" y="195"/>
                  <a:pt x="3441" y="196"/>
                  <a:pt x="3440" y="196"/>
                </a:cubicBezTo>
                <a:cubicBezTo>
                  <a:pt x="3440" y="204"/>
                  <a:pt x="3440" y="204"/>
                  <a:pt x="3440" y="204"/>
                </a:cubicBezTo>
                <a:cubicBezTo>
                  <a:pt x="3432" y="204"/>
                  <a:pt x="3432" y="204"/>
                  <a:pt x="3432" y="204"/>
                </a:cubicBezTo>
                <a:cubicBezTo>
                  <a:pt x="3429" y="202"/>
                  <a:pt x="3429" y="202"/>
                  <a:pt x="3429" y="202"/>
                </a:cubicBezTo>
                <a:cubicBezTo>
                  <a:pt x="3430" y="201"/>
                  <a:pt x="3430" y="200"/>
                  <a:pt x="3430" y="199"/>
                </a:cubicBezTo>
                <a:cubicBezTo>
                  <a:pt x="3431" y="199"/>
                  <a:pt x="3433" y="199"/>
                  <a:pt x="3433" y="199"/>
                </a:cubicBezTo>
                <a:cubicBezTo>
                  <a:pt x="3434" y="197"/>
                  <a:pt x="3436" y="196"/>
                  <a:pt x="3436" y="194"/>
                </a:cubicBezTo>
                <a:cubicBezTo>
                  <a:pt x="3436" y="192"/>
                  <a:pt x="3435" y="192"/>
                  <a:pt x="3435" y="191"/>
                </a:cubicBezTo>
                <a:cubicBezTo>
                  <a:pt x="3421" y="191"/>
                  <a:pt x="3421" y="191"/>
                  <a:pt x="3421" y="191"/>
                </a:cubicBezTo>
                <a:cubicBezTo>
                  <a:pt x="3419" y="191"/>
                  <a:pt x="3418" y="190"/>
                  <a:pt x="3415" y="189"/>
                </a:cubicBezTo>
                <a:cubicBezTo>
                  <a:pt x="3413" y="189"/>
                  <a:pt x="3412" y="189"/>
                  <a:pt x="3409" y="189"/>
                </a:cubicBezTo>
                <a:cubicBezTo>
                  <a:pt x="3408" y="189"/>
                  <a:pt x="3407" y="189"/>
                  <a:pt x="3406" y="189"/>
                </a:cubicBezTo>
                <a:cubicBezTo>
                  <a:pt x="3407" y="188"/>
                  <a:pt x="3407" y="187"/>
                  <a:pt x="3408" y="186"/>
                </a:cubicBezTo>
                <a:cubicBezTo>
                  <a:pt x="3409" y="184"/>
                  <a:pt x="3410" y="183"/>
                  <a:pt x="3412" y="182"/>
                </a:cubicBezTo>
                <a:cubicBezTo>
                  <a:pt x="3413" y="181"/>
                  <a:pt x="3414" y="182"/>
                  <a:pt x="3415" y="182"/>
                </a:cubicBezTo>
                <a:cubicBezTo>
                  <a:pt x="3416" y="181"/>
                  <a:pt x="3416" y="180"/>
                  <a:pt x="3417" y="180"/>
                </a:cubicBezTo>
                <a:cubicBezTo>
                  <a:pt x="3417" y="174"/>
                  <a:pt x="3417" y="174"/>
                  <a:pt x="3417" y="174"/>
                </a:cubicBezTo>
                <a:cubicBezTo>
                  <a:pt x="3388" y="174"/>
                  <a:pt x="3388" y="174"/>
                  <a:pt x="3388" y="174"/>
                </a:cubicBezTo>
                <a:cubicBezTo>
                  <a:pt x="3386" y="174"/>
                  <a:pt x="3386" y="175"/>
                  <a:pt x="3385" y="176"/>
                </a:cubicBezTo>
                <a:cubicBezTo>
                  <a:pt x="3383" y="177"/>
                  <a:pt x="3382" y="177"/>
                  <a:pt x="3380" y="178"/>
                </a:cubicBezTo>
                <a:cubicBezTo>
                  <a:pt x="3379" y="178"/>
                  <a:pt x="3378" y="178"/>
                  <a:pt x="3377" y="178"/>
                </a:cubicBezTo>
                <a:cubicBezTo>
                  <a:pt x="3374" y="178"/>
                  <a:pt x="3372" y="179"/>
                  <a:pt x="3369" y="180"/>
                </a:cubicBezTo>
                <a:cubicBezTo>
                  <a:pt x="3368" y="181"/>
                  <a:pt x="3367" y="181"/>
                  <a:pt x="3367" y="181"/>
                </a:cubicBezTo>
                <a:cubicBezTo>
                  <a:pt x="3365" y="181"/>
                  <a:pt x="3365" y="182"/>
                  <a:pt x="3364" y="183"/>
                </a:cubicBezTo>
                <a:cubicBezTo>
                  <a:pt x="3363" y="184"/>
                  <a:pt x="3362" y="185"/>
                  <a:pt x="3362" y="186"/>
                </a:cubicBezTo>
                <a:cubicBezTo>
                  <a:pt x="3362" y="187"/>
                  <a:pt x="3362" y="188"/>
                  <a:pt x="3362" y="189"/>
                </a:cubicBezTo>
                <a:cubicBezTo>
                  <a:pt x="3362" y="190"/>
                  <a:pt x="3362" y="191"/>
                  <a:pt x="3362" y="191"/>
                </a:cubicBezTo>
                <a:cubicBezTo>
                  <a:pt x="3361" y="193"/>
                  <a:pt x="3361" y="193"/>
                  <a:pt x="3360" y="194"/>
                </a:cubicBezTo>
                <a:cubicBezTo>
                  <a:pt x="3359" y="195"/>
                  <a:pt x="3357" y="196"/>
                  <a:pt x="3355" y="197"/>
                </a:cubicBezTo>
                <a:cubicBezTo>
                  <a:pt x="3355" y="197"/>
                  <a:pt x="3355" y="198"/>
                  <a:pt x="3356" y="199"/>
                </a:cubicBezTo>
                <a:cubicBezTo>
                  <a:pt x="3357" y="200"/>
                  <a:pt x="3358" y="200"/>
                  <a:pt x="3359" y="201"/>
                </a:cubicBezTo>
                <a:cubicBezTo>
                  <a:pt x="3358" y="204"/>
                  <a:pt x="3358" y="204"/>
                  <a:pt x="3358" y="204"/>
                </a:cubicBezTo>
                <a:cubicBezTo>
                  <a:pt x="3332" y="204"/>
                  <a:pt x="3332" y="204"/>
                  <a:pt x="3332" y="204"/>
                </a:cubicBezTo>
                <a:cubicBezTo>
                  <a:pt x="3332" y="206"/>
                  <a:pt x="3332" y="208"/>
                  <a:pt x="3331" y="209"/>
                </a:cubicBezTo>
                <a:cubicBezTo>
                  <a:pt x="3329" y="210"/>
                  <a:pt x="3326" y="209"/>
                  <a:pt x="3325" y="210"/>
                </a:cubicBezTo>
                <a:cubicBezTo>
                  <a:pt x="3324" y="211"/>
                  <a:pt x="3325" y="212"/>
                  <a:pt x="3325" y="213"/>
                </a:cubicBezTo>
                <a:cubicBezTo>
                  <a:pt x="3324" y="214"/>
                  <a:pt x="3324" y="215"/>
                  <a:pt x="3323" y="216"/>
                </a:cubicBezTo>
                <a:cubicBezTo>
                  <a:pt x="3322" y="216"/>
                  <a:pt x="3321" y="216"/>
                  <a:pt x="3320" y="217"/>
                </a:cubicBezTo>
                <a:cubicBezTo>
                  <a:pt x="3318" y="218"/>
                  <a:pt x="3316" y="218"/>
                  <a:pt x="3313" y="218"/>
                </a:cubicBezTo>
                <a:cubicBezTo>
                  <a:pt x="3311" y="218"/>
                  <a:pt x="3310" y="218"/>
                  <a:pt x="3308" y="218"/>
                </a:cubicBezTo>
                <a:cubicBezTo>
                  <a:pt x="3307" y="217"/>
                  <a:pt x="3307" y="217"/>
                  <a:pt x="3306" y="216"/>
                </a:cubicBezTo>
                <a:cubicBezTo>
                  <a:pt x="3305" y="216"/>
                  <a:pt x="3304" y="215"/>
                  <a:pt x="3303" y="214"/>
                </a:cubicBezTo>
                <a:cubicBezTo>
                  <a:pt x="3302" y="214"/>
                  <a:pt x="3302" y="212"/>
                  <a:pt x="3301" y="212"/>
                </a:cubicBezTo>
                <a:cubicBezTo>
                  <a:pt x="3300" y="211"/>
                  <a:pt x="3299" y="211"/>
                  <a:pt x="3299" y="211"/>
                </a:cubicBezTo>
                <a:cubicBezTo>
                  <a:pt x="3298" y="211"/>
                  <a:pt x="3297" y="211"/>
                  <a:pt x="3296" y="211"/>
                </a:cubicBezTo>
                <a:cubicBezTo>
                  <a:pt x="3293" y="211"/>
                  <a:pt x="3292" y="211"/>
                  <a:pt x="3289" y="211"/>
                </a:cubicBezTo>
                <a:cubicBezTo>
                  <a:pt x="3287" y="211"/>
                  <a:pt x="3287" y="211"/>
                  <a:pt x="3287" y="211"/>
                </a:cubicBezTo>
                <a:cubicBezTo>
                  <a:pt x="3285" y="211"/>
                  <a:pt x="3283" y="209"/>
                  <a:pt x="3281" y="209"/>
                </a:cubicBezTo>
                <a:cubicBezTo>
                  <a:pt x="3280" y="209"/>
                  <a:pt x="3279" y="210"/>
                  <a:pt x="3278" y="210"/>
                </a:cubicBezTo>
                <a:cubicBezTo>
                  <a:pt x="3277" y="210"/>
                  <a:pt x="3275" y="209"/>
                  <a:pt x="3274" y="210"/>
                </a:cubicBezTo>
                <a:cubicBezTo>
                  <a:pt x="3274" y="211"/>
                  <a:pt x="3273" y="212"/>
                  <a:pt x="3272" y="213"/>
                </a:cubicBezTo>
                <a:cubicBezTo>
                  <a:pt x="3272" y="214"/>
                  <a:pt x="3273" y="215"/>
                  <a:pt x="3273" y="216"/>
                </a:cubicBezTo>
                <a:cubicBezTo>
                  <a:pt x="3273" y="217"/>
                  <a:pt x="3273" y="218"/>
                  <a:pt x="3272" y="219"/>
                </a:cubicBezTo>
                <a:cubicBezTo>
                  <a:pt x="3272" y="220"/>
                  <a:pt x="3271" y="220"/>
                  <a:pt x="3270" y="220"/>
                </a:cubicBezTo>
                <a:cubicBezTo>
                  <a:pt x="3269" y="221"/>
                  <a:pt x="3268" y="221"/>
                  <a:pt x="3266" y="221"/>
                </a:cubicBezTo>
                <a:cubicBezTo>
                  <a:pt x="3252" y="221"/>
                  <a:pt x="3252" y="221"/>
                  <a:pt x="3252" y="221"/>
                </a:cubicBezTo>
                <a:cubicBezTo>
                  <a:pt x="3250" y="221"/>
                  <a:pt x="3248" y="223"/>
                  <a:pt x="3246" y="224"/>
                </a:cubicBezTo>
                <a:cubicBezTo>
                  <a:pt x="3245" y="225"/>
                  <a:pt x="3244" y="225"/>
                  <a:pt x="3242" y="225"/>
                </a:cubicBezTo>
                <a:cubicBezTo>
                  <a:pt x="3240" y="226"/>
                  <a:pt x="3239" y="227"/>
                  <a:pt x="3237" y="228"/>
                </a:cubicBezTo>
                <a:cubicBezTo>
                  <a:pt x="3236" y="228"/>
                  <a:pt x="3235" y="228"/>
                  <a:pt x="3235" y="229"/>
                </a:cubicBezTo>
                <a:cubicBezTo>
                  <a:pt x="3233" y="229"/>
                  <a:pt x="3233" y="231"/>
                  <a:pt x="3231" y="231"/>
                </a:cubicBezTo>
                <a:cubicBezTo>
                  <a:pt x="3230" y="231"/>
                  <a:pt x="3230" y="231"/>
                  <a:pt x="3229" y="231"/>
                </a:cubicBezTo>
                <a:cubicBezTo>
                  <a:pt x="3228" y="230"/>
                  <a:pt x="3228" y="228"/>
                  <a:pt x="3227" y="228"/>
                </a:cubicBezTo>
                <a:cubicBezTo>
                  <a:pt x="3226" y="228"/>
                  <a:pt x="3226" y="228"/>
                  <a:pt x="3224" y="228"/>
                </a:cubicBezTo>
                <a:cubicBezTo>
                  <a:pt x="3222" y="228"/>
                  <a:pt x="3221" y="228"/>
                  <a:pt x="3219" y="229"/>
                </a:cubicBezTo>
                <a:cubicBezTo>
                  <a:pt x="3218" y="229"/>
                  <a:pt x="3217" y="230"/>
                  <a:pt x="3216" y="231"/>
                </a:cubicBezTo>
                <a:cubicBezTo>
                  <a:pt x="3214" y="232"/>
                  <a:pt x="3213" y="232"/>
                  <a:pt x="3211" y="233"/>
                </a:cubicBezTo>
                <a:cubicBezTo>
                  <a:pt x="3210" y="234"/>
                  <a:pt x="3210" y="236"/>
                  <a:pt x="3208" y="236"/>
                </a:cubicBezTo>
                <a:cubicBezTo>
                  <a:pt x="3208" y="236"/>
                  <a:pt x="3207" y="236"/>
                  <a:pt x="3206" y="236"/>
                </a:cubicBezTo>
                <a:cubicBezTo>
                  <a:pt x="3205" y="237"/>
                  <a:pt x="3204" y="236"/>
                  <a:pt x="3203" y="236"/>
                </a:cubicBezTo>
                <a:cubicBezTo>
                  <a:pt x="3200" y="236"/>
                  <a:pt x="3199" y="236"/>
                  <a:pt x="3196" y="237"/>
                </a:cubicBezTo>
                <a:cubicBezTo>
                  <a:pt x="3194" y="238"/>
                  <a:pt x="3193" y="238"/>
                  <a:pt x="3191" y="240"/>
                </a:cubicBezTo>
                <a:cubicBezTo>
                  <a:pt x="3190" y="240"/>
                  <a:pt x="3189" y="241"/>
                  <a:pt x="3189" y="242"/>
                </a:cubicBezTo>
                <a:cubicBezTo>
                  <a:pt x="3188" y="243"/>
                  <a:pt x="3189" y="245"/>
                  <a:pt x="3188" y="246"/>
                </a:cubicBezTo>
                <a:cubicBezTo>
                  <a:pt x="3188" y="246"/>
                  <a:pt x="3188" y="248"/>
                  <a:pt x="3187" y="248"/>
                </a:cubicBezTo>
                <a:cubicBezTo>
                  <a:pt x="3186" y="249"/>
                  <a:pt x="3185" y="248"/>
                  <a:pt x="3184" y="248"/>
                </a:cubicBezTo>
                <a:cubicBezTo>
                  <a:pt x="3183" y="248"/>
                  <a:pt x="3182" y="248"/>
                  <a:pt x="3181" y="248"/>
                </a:cubicBezTo>
                <a:cubicBezTo>
                  <a:pt x="3180" y="248"/>
                  <a:pt x="3179" y="249"/>
                  <a:pt x="3178" y="249"/>
                </a:cubicBezTo>
                <a:cubicBezTo>
                  <a:pt x="3178" y="249"/>
                  <a:pt x="3177" y="249"/>
                  <a:pt x="3176" y="250"/>
                </a:cubicBezTo>
                <a:cubicBezTo>
                  <a:pt x="3175" y="250"/>
                  <a:pt x="3174" y="250"/>
                  <a:pt x="3173" y="250"/>
                </a:cubicBezTo>
                <a:cubicBezTo>
                  <a:pt x="3172" y="251"/>
                  <a:pt x="3171" y="251"/>
                  <a:pt x="3171" y="253"/>
                </a:cubicBezTo>
                <a:cubicBezTo>
                  <a:pt x="3171" y="255"/>
                  <a:pt x="3172" y="256"/>
                  <a:pt x="3173" y="258"/>
                </a:cubicBezTo>
                <a:cubicBezTo>
                  <a:pt x="3174" y="259"/>
                  <a:pt x="3175" y="259"/>
                  <a:pt x="3176" y="259"/>
                </a:cubicBezTo>
                <a:cubicBezTo>
                  <a:pt x="3178" y="260"/>
                  <a:pt x="3180" y="260"/>
                  <a:pt x="3182" y="261"/>
                </a:cubicBezTo>
                <a:cubicBezTo>
                  <a:pt x="3183" y="262"/>
                  <a:pt x="3184" y="262"/>
                  <a:pt x="3184" y="263"/>
                </a:cubicBezTo>
                <a:cubicBezTo>
                  <a:pt x="3185" y="263"/>
                  <a:pt x="3184" y="264"/>
                  <a:pt x="3184" y="265"/>
                </a:cubicBezTo>
                <a:cubicBezTo>
                  <a:pt x="3184" y="268"/>
                  <a:pt x="3184" y="268"/>
                  <a:pt x="3184" y="268"/>
                </a:cubicBezTo>
                <a:cubicBezTo>
                  <a:pt x="3184" y="269"/>
                  <a:pt x="3183" y="269"/>
                  <a:pt x="3182" y="270"/>
                </a:cubicBezTo>
                <a:cubicBezTo>
                  <a:pt x="3182" y="270"/>
                  <a:pt x="3181" y="270"/>
                  <a:pt x="3180" y="270"/>
                </a:cubicBezTo>
                <a:cubicBezTo>
                  <a:pt x="3177" y="269"/>
                  <a:pt x="3175" y="268"/>
                  <a:pt x="3171" y="268"/>
                </a:cubicBezTo>
                <a:cubicBezTo>
                  <a:pt x="3169" y="268"/>
                  <a:pt x="3168" y="269"/>
                  <a:pt x="3166" y="269"/>
                </a:cubicBezTo>
                <a:cubicBezTo>
                  <a:pt x="3165" y="269"/>
                  <a:pt x="3164" y="269"/>
                  <a:pt x="3163" y="270"/>
                </a:cubicBezTo>
                <a:cubicBezTo>
                  <a:pt x="3162" y="270"/>
                  <a:pt x="3162" y="272"/>
                  <a:pt x="3161" y="272"/>
                </a:cubicBezTo>
                <a:cubicBezTo>
                  <a:pt x="3161" y="273"/>
                  <a:pt x="3160" y="274"/>
                  <a:pt x="3159" y="274"/>
                </a:cubicBezTo>
                <a:cubicBezTo>
                  <a:pt x="3158" y="275"/>
                  <a:pt x="3157" y="274"/>
                  <a:pt x="3156" y="274"/>
                </a:cubicBezTo>
                <a:cubicBezTo>
                  <a:pt x="3155" y="274"/>
                  <a:pt x="3154" y="275"/>
                  <a:pt x="3154" y="274"/>
                </a:cubicBezTo>
                <a:cubicBezTo>
                  <a:pt x="3152" y="274"/>
                  <a:pt x="3152" y="272"/>
                  <a:pt x="3150" y="272"/>
                </a:cubicBezTo>
                <a:cubicBezTo>
                  <a:pt x="3148" y="272"/>
                  <a:pt x="3146" y="272"/>
                  <a:pt x="3143" y="272"/>
                </a:cubicBezTo>
                <a:cubicBezTo>
                  <a:pt x="3141" y="272"/>
                  <a:pt x="3140" y="272"/>
                  <a:pt x="3138" y="272"/>
                </a:cubicBezTo>
                <a:cubicBezTo>
                  <a:pt x="3137" y="272"/>
                  <a:pt x="3136" y="273"/>
                  <a:pt x="3135" y="273"/>
                </a:cubicBezTo>
                <a:cubicBezTo>
                  <a:pt x="3134" y="273"/>
                  <a:pt x="3134" y="274"/>
                  <a:pt x="3133" y="274"/>
                </a:cubicBezTo>
                <a:cubicBezTo>
                  <a:pt x="3121" y="274"/>
                  <a:pt x="3121" y="274"/>
                  <a:pt x="3121" y="274"/>
                </a:cubicBezTo>
                <a:cubicBezTo>
                  <a:pt x="3119" y="274"/>
                  <a:pt x="3119" y="273"/>
                  <a:pt x="3118" y="274"/>
                </a:cubicBezTo>
                <a:cubicBezTo>
                  <a:pt x="3117" y="274"/>
                  <a:pt x="3116" y="274"/>
                  <a:pt x="3115" y="274"/>
                </a:cubicBezTo>
                <a:cubicBezTo>
                  <a:pt x="3114" y="275"/>
                  <a:pt x="3115" y="276"/>
                  <a:pt x="3114" y="277"/>
                </a:cubicBezTo>
                <a:cubicBezTo>
                  <a:pt x="3114" y="278"/>
                  <a:pt x="3113" y="279"/>
                  <a:pt x="3113" y="280"/>
                </a:cubicBezTo>
                <a:cubicBezTo>
                  <a:pt x="3099" y="280"/>
                  <a:pt x="3099" y="280"/>
                  <a:pt x="3099" y="280"/>
                </a:cubicBezTo>
                <a:cubicBezTo>
                  <a:pt x="3097" y="280"/>
                  <a:pt x="3096" y="282"/>
                  <a:pt x="3094" y="283"/>
                </a:cubicBezTo>
                <a:cubicBezTo>
                  <a:pt x="3095" y="284"/>
                  <a:pt x="3095" y="285"/>
                  <a:pt x="3096" y="286"/>
                </a:cubicBezTo>
                <a:cubicBezTo>
                  <a:pt x="3096" y="287"/>
                  <a:pt x="3097" y="288"/>
                  <a:pt x="3098" y="289"/>
                </a:cubicBezTo>
                <a:cubicBezTo>
                  <a:pt x="3099" y="290"/>
                  <a:pt x="3100" y="290"/>
                  <a:pt x="3101" y="291"/>
                </a:cubicBezTo>
                <a:cubicBezTo>
                  <a:pt x="3102" y="292"/>
                  <a:pt x="3103" y="292"/>
                  <a:pt x="3103" y="293"/>
                </a:cubicBezTo>
                <a:cubicBezTo>
                  <a:pt x="3104" y="295"/>
                  <a:pt x="3103" y="297"/>
                  <a:pt x="3103" y="298"/>
                </a:cubicBezTo>
                <a:cubicBezTo>
                  <a:pt x="3103" y="299"/>
                  <a:pt x="3103" y="300"/>
                  <a:pt x="3103" y="301"/>
                </a:cubicBezTo>
                <a:cubicBezTo>
                  <a:pt x="3104" y="302"/>
                  <a:pt x="3104" y="303"/>
                  <a:pt x="3105" y="304"/>
                </a:cubicBezTo>
                <a:cubicBezTo>
                  <a:pt x="3105" y="305"/>
                  <a:pt x="3105" y="306"/>
                  <a:pt x="3105" y="306"/>
                </a:cubicBezTo>
                <a:cubicBezTo>
                  <a:pt x="3107" y="308"/>
                  <a:pt x="3109" y="307"/>
                  <a:pt x="3112" y="307"/>
                </a:cubicBezTo>
                <a:cubicBezTo>
                  <a:pt x="3116" y="307"/>
                  <a:pt x="3116" y="307"/>
                  <a:pt x="3116" y="307"/>
                </a:cubicBezTo>
                <a:cubicBezTo>
                  <a:pt x="3117" y="307"/>
                  <a:pt x="3118" y="306"/>
                  <a:pt x="3119" y="306"/>
                </a:cubicBezTo>
                <a:cubicBezTo>
                  <a:pt x="3120" y="306"/>
                  <a:pt x="3121" y="307"/>
                  <a:pt x="3122" y="308"/>
                </a:cubicBezTo>
                <a:cubicBezTo>
                  <a:pt x="3123" y="308"/>
                  <a:pt x="3123" y="309"/>
                  <a:pt x="3124" y="310"/>
                </a:cubicBezTo>
                <a:cubicBezTo>
                  <a:pt x="3125" y="311"/>
                  <a:pt x="3126" y="312"/>
                  <a:pt x="3126" y="313"/>
                </a:cubicBezTo>
                <a:cubicBezTo>
                  <a:pt x="3126" y="314"/>
                  <a:pt x="3126" y="314"/>
                  <a:pt x="3126" y="315"/>
                </a:cubicBezTo>
                <a:cubicBezTo>
                  <a:pt x="3126" y="318"/>
                  <a:pt x="3126" y="318"/>
                  <a:pt x="3126" y="318"/>
                </a:cubicBezTo>
                <a:cubicBezTo>
                  <a:pt x="3126" y="321"/>
                  <a:pt x="3123" y="322"/>
                  <a:pt x="3120" y="322"/>
                </a:cubicBezTo>
                <a:cubicBezTo>
                  <a:pt x="3119" y="322"/>
                  <a:pt x="3118" y="321"/>
                  <a:pt x="3116" y="321"/>
                </a:cubicBezTo>
                <a:cubicBezTo>
                  <a:pt x="3115" y="320"/>
                  <a:pt x="3115" y="320"/>
                  <a:pt x="3114" y="319"/>
                </a:cubicBezTo>
                <a:cubicBezTo>
                  <a:pt x="3113" y="319"/>
                  <a:pt x="3113" y="317"/>
                  <a:pt x="3113" y="317"/>
                </a:cubicBezTo>
                <a:cubicBezTo>
                  <a:pt x="3112" y="316"/>
                  <a:pt x="3111" y="317"/>
                  <a:pt x="3110" y="317"/>
                </a:cubicBezTo>
                <a:cubicBezTo>
                  <a:pt x="3109" y="316"/>
                  <a:pt x="3108" y="316"/>
                  <a:pt x="3107" y="315"/>
                </a:cubicBezTo>
                <a:cubicBezTo>
                  <a:pt x="3106" y="315"/>
                  <a:pt x="3105" y="315"/>
                  <a:pt x="3104" y="315"/>
                </a:cubicBezTo>
                <a:cubicBezTo>
                  <a:pt x="3103" y="314"/>
                  <a:pt x="3102" y="315"/>
                  <a:pt x="3101" y="314"/>
                </a:cubicBezTo>
                <a:cubicBezTo>
                  <a:pt x="3101" y="314"/>
                  <a:pt x="3101" y="312"/>
                  <a:pt x="3101" y="312"/>
                </a:cubicBezTo>
                <a:cubicBezTo>
                  <a:pt x="3100" y="311"/>
                  <a:pt x="3100" y="310"/>
                  <a:pt x="3100" y="309"/>
                </a:cubicBezTo>
                <a:cubicBezTo>
                  <a:pt x="3100" y="308"/>
                  <a:pt x="3098" y="308"/>
                  <a:pt x="3097" y="308"/>
                </a:cubicBezTo>
                <a:cubicBezTo>
                  <a:pt x="3082" y="308"/>
                  <a:pt x="3082" y="308"/>
                  <a:pt x="3082" y="308"/>
                </a:cubicBezTo>
                <a:cubicBezTo>
                  <a:pt x="3080" y="308"/>
                  <a:pt x="3078" y="306"/>
                  <a:pt x="3077" y="305"/>
                </a:cubicBezTo>
                <a:cubicBezTo>
                  <a:pt x="3076" y="305"/>
                  <a:pt x="3077" y="303"/>
                  <a:pt x="3076" y="302"/>
                </a:cubicBezTo>
                <a:cubicBezTo>
                  <a:pt x="3074" y="301"/>
                  <a:pt x="3073" y="301"/>
                  <a:pt x="3071" y="301"/>
                </a:cubicBezTo>
                <a:cubicBezTo>
                  <a:pt x="3070" y="301"/>
                  <a:pt x="3069" y="301"/>
                  <a:pt x="3068" y="301"/>
                </a:cubicBezTo>
                <a:cubicBezTo>
                  <a:pt x="3067" y="301"/>
                  <a:pt x="3067" y="303"/>
                  <a:pt x="3066" y="303"/>
                </a:cubicBezTo>
                <a:cubicBezTo>
                  <a:pt x="3065" y="303"/>
                  <a:pt x="3064" y="304"/>
                  <a:pt x="3063" y="304"/>
                </a:cubicBezTo>
                <a:cubicBezTo>
                  <a:pt x="3060" y="305"/>
                  <a:pt x="3058" y="305"/>
                  <a:pt x="3055" y="306"/>
                </a:cubicBezTo>
                <a:cubicBezTo>
                  <a:pt x="3056" y="308"/>
                  <a:pt x="3056" y="308"/>
                  <a:pt x="3056" y="308"/>
                </a:cubicBezTo>
                <a:cubicBezTo>
                  <a:pt x="3057" y="308"/>
                  <a:pt x="3057" y="309"/>
                  <a:pt x="3058" y="309"/>
                </a:cubicBezTo>
                <a:cubicBezTo>
                  <a:pt x="3060" y="309"/>
                  <a:pt x="3062" y="309"/>
                  <a:pt x="3064" y="309"/>
                </a:cubicBezTo>
                <a:cubicBezTo>
                  <a:pt x="3064" y="309"/>
                  <a:pt x="3065" y="309"/>
                  <a:pt x="3066" y="309"/>
                </a:cubicBezTo>
                <a:cubicBezTo>
                  <a:pt x="3067" y="309"/>
                  <a:pt x="3067" y="311"/>
                  <a:pt x="3068" y="312"/>
                </a:cubicBezTo>
                <a:cubicBezTo>
                  <a:pt x="3069" y="313"/>
                  <a:pt x="3070" y="313"/>
                  <a:pt x="3070" y="314"/>
                </a:cubicBezTo>
                <a:cubicBezTo>
                  <a:pt x="3070" y="315"/>
                  <a:pt x="3069" y="316"/>
                  <a:pt x="3069" y="317"/>
                </a:cubicBezTo>
                <a:cubicBezTo>
                  <a:pt x="3067" y="317"/>
                  <a:pt x="3065" y="317"/>
                  <a:pt x="3063" y="316"/>
                </a:cubicBezTo>
                <a:cubicBezTo>
                  <a:pt x="3062" y="316"/>
                  <a:pt x="3061" y="316"/>
                  <a:pt x="3060" y="315"/>
                </a:cubicBezTo>
                <a:cubicBezTo>
                  <a:pt x="3059" y="315"/>
                  <a:pt x="3059" y="313"/>
                  <a:pt x="3058" y="313"/>
                </a:cubicBezTo>
                <a:cubicBezTo>
                  <a:pt x="3057" y="312"/>
                  <a:pt x="3056" y="313"/>
                  <a:pt x="3054" y="313"/>
                </a:cubicBezTo>
                <a:cubicBezTo>
                  <a:pt x="3052" y="313"/>
                  <a:pt x="3052" y="313"/>
                  <a:pt x="3052" y="313"/>
                </a:cubicBezTo>
                <a:cubicBezTo>
                  <a:pt x="3052" y="313"/>
                  <a:pt x="3050" y="312"/>
                  <a:pt x="3050" y="313"/>
                </a:cubicBezTo>
                <a:cubicBezTo>
                  <a:pt x="3049" y="313"/>
                  <a:pt x="3049" y="315"/>
                  <a:pt x="3049" y="315"/>
                </a:cubicBezTo>
                <a:cubicBezTo>
                  <a:pt x="3048" y="316"/>
                  <a:pt x="3048" y="317"/>
                  <a:pt x="3048" y="318"/>
                </a:cubicBezTo>
                <a:cubicBezTo>
                  <a:pt x="3047" y="319"/>
                  <a:pt x="3045" y="319"/>
                  <a:pt x="3045" y="321"/>
                </a:cubicBezTo>
                <a:cubicBezTo>
                  <a:pt x="3045" y="324"/>
                  <a:pt x="3049" y="326"/>
                  <a:pt x="3052" y="327"/>
                </a:cubicBezTo>
                <a:cubicBezTo>
                  <a:pt x="3054" y="327"/>
                  <a:pt x="3055" y="326"/>
                  <a:pt x="3057" y="327"/>
                </a:cubicBezTo>
                <a:cubicBezTo>
                  <a:pt x="3058" y="327"/>
                  <a:pt x="3059" y="327"/>
                  <a:pt x="3060" y="327"/>
                </a:cubicBezTo>
                <a:cubicBezTo>
                  <a:pt x="3063" y="328"/>
                  <a:pt x="3065" y="329"/>
                  <a:pt x="3067" y="331"/>
                </a:cubicBezTo>
                <a:cubicBezTo>
                  <a:pt x="3068" y="331"/>
                  <a:pt x="3068" y="333"/>
                  <a:pt x="3069" y="333"/>
                </a:cubicBezTo>
                <a:cubicBezTo>
                  <a:pt x="3070" y="334"/>
                  <a:pt x="3071" y="333"/>
                  <a:pt x="3072" y="334"/>
                </a:cubicBezTo>
                <a:cubicBezTo>
                  <a:pt x="3073" y="334"/>
                  <a:pt x="3074" y="334"/>
                  <a:pt x="3075" y="335"/>
                </a:cubicBezTo>
                <a:cubicBezTo>
                  <a:pt x="3075" y="336"/>
                  <a:pt x="3076" y="337"/>
                  <a:pt x="3076" y="338"/>
                </a:cubicBezTo>
                <a:cubicBezTo>
                  <a:pt x="3076" y="339"/>
                  <a:pt x="3075" y="339"/>
                  <a:pt x="3075" y="340"/>
                </a:cubicBezTo>
                <a:cubicBezTo>
                  <a:pt x="3074" y="339"/>
                  <a:pt x="3074" y="337"/>
                  <a:pt x="3072" y="336"/>
                </a:cubicBezTo>
                <a:cubicBezTo>
                  <a:pt x="3070" y="336"/>
                  <a:pt x="3069" y="336"/>
                  <a:pt x="3067" y="336"/>
                </a:cubicBezTo>
                <a:cubicBezTo>
                  <a:pt x="3066" y="335"/>
                  <a:pt x="3065" y="334"/>
                  <a:pt x="3064" y="334"/>
                </a:cubicBezTo>
                <a:cubicBezTo>
                  <a:pt x="3063" y="334"/>
                  <a:pt x="3062" y="334"/>
                  <a:pt x="3062" y="334"/>
                </a:cubicBezTo>
                <a:cubicBezTo>
                  <a:pt x="3061" y="334"/>
                  <a:pt x="3060" y="334"/>
                  <a:pt x="3059" y="334"/>
                </a:cubicBezTo>
                <a:cubicBezTo>
                  <a:pt x="3058" y="333"/>
                  <a:pt x="3058" y="332"/>
                  <a:pt x="3056" y="332"/>
                </a:cubicBezTo>
                <a:cubicBezTo>
                  <a:pt x="3056" y="332"/>
                  <a:pt x="3055" y="331"/>
                  <a:pt x="3054" y="331"/>
                </a:cubicBezTo>
                <a:cubicBezTo>
                  <a:pt x="3051" y="331"/>
                  <a:pt x="3049" y="332"/>
                  <a:pt x="3046" y="331"/>
                </a:cubicBezTo>
                <a:cubicBezTo>
                  <a:pt x="3044" y="331"/>
                  <a:pt x="3042" y="330"/>
                  <a:pt x="3041" y="329"/>
                </a:cubicBezTo>
                <a:cubicBezTo>
                  <a:pt x="3040" y="329"/>
                  <a:pt x="3039" y="328"/>
                  <a:pt x="3038" y="327"/>
                </a:cubicBezTo>
                <a:cubicBezTo>
                  <a:pt x="3038" y="325"/>
                  <a:pt x="3036" y="325"/>
                  <a:pt x="3036" y="324"/>
                </a:cubicBezTo>
                <a:cubicBezTo>
                  <a:pt x="3036" y="323"/>
                  <a:pt x="3037" y="322"/>
                  <a:pt x="3037" y="321"/>
                </a:cubicBezTo>
                <a:cubicBezTo>
                  <a:pt x="3037" y="316"/>
                  <a:pt x="3037" y="316"/>
                  <a:pt x="3037" y="316"/>
                </a:cubicBezTo>
                <a:cubicBezTo>
                  <a:pt x="3037" y="314"/>
                  <a:pt x="3036" y="313"/>
                  <a:pt x="3037" y="311"/>
                </a:cubicBezTo>
                <a:cubicBezTo>
                  <a:pt x="3037" y="310"/>
                  <a:pt x="3039" y="309"/>
                  <a:pt x="3039" y="308"/>
                </a:cubicBezTo>
                <a:cubicBezTo>
                  <a:pt x="3039" y="307"/>
                  <a:pt x="3039" y="307"/>
                  <a:pt x="3039" y="306"/>
                </a:cubicBezTo>
                <a:cubicBezTo>
                  <a:pt x="3039" y="305"/>
                  <a:pt x="3039" y="304"/>
                  <a:pt x="3039" y="303"/>
                </a:cubicBezTo>
                <a:cubicBezTo>
                  <a:pt x="3039" y="302"/>
                  <a:pt x="3038" y="301"/>
                  <a:pt x="3038" y="300"/>
                </a:cubicBezTo>
                <a:cubicBezTo>
                  <a:pt x="3038" y="299"/>
                  <a:pt x="3036" y="300"/>
                  <a:pt x="3035" y="299"/>
                </a:cubicBezTo>
                <a:cubicBezTo>
                  <a:pt x="3035" y="298"/>
                  <a:pt x="3036" y="297"/>
                  <a:pt x="3035" y="297"/>
                </a:cubicBezTo>
                <a:cubicBezTo>
                  <a:pt x="3035" y="295"/>
                  <a:pt x="3034" y="293"/>
                  <a:pt x="3033" y="291"/>
                </a:cubicBezTo>
                <a:cubicBezTo>
                  <a:pt x="3032" y="292"/>
                  <a:pt x="3031" y="292"/>
                  <a:pt x="3030" y="293"/>
                </a:cubicBezTo>
                <a:cubicBezTo>
                  <a:pt x="3029" y="293"/>
                  <a:pt x="3029" y="292"/>
                  <a:pt x="3028" y="293"/>
                </a:cubicBezTo>
                <a:cubicBezTo>
                  <a:pt x="3028" y="294"/>
                  <a:pt x="3027" y="295"/>
                  <a:pt x="3028" y="297"/>
                </a:cubicBezTo>
                <a:cubicBezTo>
                  <a:pt x="3028" y="298"/>
                  <a:pt x="3028" y="298"/>
                  <a:pt x="3028" y="299"/>
                </a:cubicBezTo>
                <a:cubicBezTo>
                  <a:pt x="3028" y="302"/>
                  <a:pt x="3028" y="304"/>
                  <a:pt x="3028" y="307"/>
                </a:cubicBezTo>
                <a:cubicBezTo>
                  <a:pt x="3028" y="308"/>
                  <a:pt x="3028" y="309"/>
                  <a:pt x="3028" y="310"/>
                </a:cubicBezTo>
                <a:cubicBezTo>
                  <a:pt x="3028" y="313"/>
                  <a:pt x="3028" y="313"/>
                  <a:pt x="3028" y="313"/>
                </a:cubicBezTo>
                <a:cubicBezTo>
                  <a:pt x="3026" y="313"/>
                  <a:pt x="3024" y="312"/>
                  <a:pt x="3022" y="312"/>
                </a:cubicBezTo>
                <a:cubicBezTo>
                  <a:pt x="3021" y="312"/>
                  <a:pt x="3020" y="313"/>
                  <a:pt x="3019" y="313"/>
                </a:cubicBezTo>
                <a:cubicBezTo>
                  <a:pt x="3018" y="313"/>
                  <a:pt x="3018" y="313"/>
                  <a:pt x="3017" y="313"/>
                </a:cubicBezTo>
                <a:cubicBezTo>
                  <a:pt x="3017" y="314"/>
                  <a:pt x="3017" y="315"/>
                  <a:pt x="3017" y="317"/>
                </a:cubicBezTo>
                <a:cubicBezTo>
                  <a:pt x="3016" y="318"/>
                  <a:pt x="3017" y="319"/>
                  <a:pt x="3016" y="319"/>
                </a:cubicBezTo>
                <a:cubicBezTo>
                  <a:pt x="3015" y="320"/>
                  <a:pt x="3014" y="320"/>
                  <a:pt x="3013" y="321"/>
                </a:cubicBezTo>
                <a:cubicBezTo>
                  <a:pt x="3012" y="321"/>
                  <a:pt x="3011" y="321"/>
                  <a:pt x="3011" y="321"/>
                </a:cubicBezTo>
                <a:cubicBezTo>
                  <a:pt x="3008" y="322"/>
                  <a:pt x="3007" y="325"/>
                  <a:pt x="3007" y="327"/>
                </a:cubicBezTo>
                <a:cubicBezTo>
                  <a:pt x="3007" y="329"/>
                  <a:pt x="3007" y="329"/>
                  <a:pt x="3007" y="329"/>
                </a:cubicBezTo>
                <a:cubicBezTo>
                  <a:pt x="3008" y="332"/>
                  <a:pt x="3011" y="333"/>
                  <a:pt x="3013" y="336"/>
                </a:cubicBezTo>
                <a:cubicBezTo>
                  <a:pt x="3015" y="337"/>
                  <a:pt x="3017" y="338"/>
                  <a:pt x="3018" y="340"/>
                </a:cubicBezTo>
                <a:cubicBezTo>
                  <a:pt x="3018" y="341"/>
                  <a:pt x="3018" y="342"/>
                  <a:pt x="3018" y="343"/>
                </a:cubicBezTo>
                <a:cubicBezTo>
                  <a:pt x="3018" y="345"/>
                  <a:pt x="3019" y="346"/>
                  <a:pt x="3019" y="348"/>
                </a:cubicBezTo>
                <a:cubicBezTo>
                  <a:pt x="3019" y="349"/>
                  <a:pt x="3018" y="350"/>
                  <a:pt x="3018" y="351"/>
                </a:cubicBezTo>
                <a:cubicBezTo>
                  <a:pt x="3018" y="352"/>
                  <a:pt x="3018" y="352"/>
                  <a:pt x="3017" y="353"/>
                </a:cubicBezTo>
                <a:cubicBezTo>
                  <a:pt x="3016" y="355"/>
                  <a:pt x="3014" y="355"/>
                  <a:pt x="3014" y="357"/>
                </a:cubicBezTo>
                <a:cubicBezTo>
                  <a:pt x="3014" y="359"/>
                  <a:pt x="3014" y="359"/>
                  <a:pt x="3014" y="359"/>
                </a:cubicBezTo>
                <a:cubicBezTo>
                  <a:pt x="3014" y="360"/>
                  <a:pt x="3015" y="360"/>
                  <a:pt x="3015" y="361"/>
                </a:cubicBezTo>
                <a:cubicBezTo>
                  <a:pt x="3016" y="362"/>
                  <a:pt x="3016" y="363"/>
                  <a:pt x="3016" y="364"/>
                </a:cubicBezTo>
                <a:cubicBezTo>
                  <a:pt x="3016" y="365"/>
                  <a:pt x="3017" y="366"/>
                  <a:pt x="3017" y="367"/>
                </a:cubicBezTo>
                <a:cubicBezTo>
                  <a:pt x="3017" y="368"/>
                  <a:pt x="3015" y="369"/>
                  <a:pt x="3015" y="370"/>
                </a:cubicBezTo>
                <a:cubicBezTo>
                  <a:pt x="3015" y="371"/>
                  <a:pt x="3016" y="371"/>
                  <a:pt x="3016" y="372"/>
                </a:cubicBezTo>
                <a:cubicBezTo>
                  <a:pt x="3016" y="374"/>
                  <a:pt x="3017" y="376"/>
                  <a:pt x="3018" y="377"/>
                </a:cubicBezTo>
                <a:cubicBezTo>
                  <a:pt x="3019" y="378"/>
                  <a:pt x="3020" y="379"/>
                  <a:pt x="3021" y="379"/>
                </a:cubicBezTo>
                <a:cubicBezTo>
                  <a:pt x="3034" y="379"/>
                  <a:pt x="3034" y="379"/>
                  <a:pt x="3034" y="379"/>
                </a:cubicBezTo>
                <a:cubicBezTo>
                  <a:pt x="3035" y="378"/>
                  <a:pt x="3035" y="377"/>
                  <a:pt x="3036" y="376"/>
                </a:cubicBezTo>
                <a:cubicBezTo>
                  <a:pt x="3037" y="375"/>
                  <a:pt x="3038" y="375"/>
                  <a:pt x="3039" y="374"/>
                </a:cubicBezTo>
                <a:cubicBezTo>
                  <a:pt x="3040" y="373"/>
                  <a:pt x="3040" y="372"/>
                  <a:pt x="3041" y="372"/>
                </a:cubicBezTo>
                <a:cubicBezTo>
                  <a:pt x="3043" y="372"/>
                  <a:pt x="3043" y="372"/>
                  <a:pt x="3043" y="372"/>
                </a:cubicBezTo>
                <a:cubicBezTo>
                  <a:pt x="3044" y="372"/>
                  <a:pt x="3044" y="372"/>
                  <a:pt x="3045" y="372"/>
                </a:cubicBezTo>
                <a:cubicBezTo>
                  <a:pt x="3046" y="373"/>
                  <a:pt x="3046" y="374"/>
                  <a:pt x="3047" y="375"/>
                </a:cubicBezTo>
                <a:cubicBezTo>
                  <a:pt x="3049" y="376"/>
                  <a:pt x="3050" y="377"/>
                  <a:pt x="3052" y="378"/>
                </a:cubicBezTo>
                <a:cubicBezTo>
                  <a:pt x="3053" y="378"/>
                  <a:pt x="3054" y="378"/>
                  <a:pt x="3055" y="379"/>
                </a:cubicBezTo>
                <a:cubicBezTo>
                  <a:pt x="3056" y="379"/>
                  <a:pt x="3057" y="380"/>
                  <a:pt x="3058" y="381"/>
                </a:cubicBezTo>
                <a:cubicBezTo>
                  <a:pt x="3059" y="382"/>
                  <a:pt x="3059" y="384"/>
                  <a:pt x="3060" y="386"/>
                </a:cubicBezTo>
                <a:cubicBezTo>
                  <a:pt x="3062" y="388"/>
                  <a:pt x="3063" y="389"/>
                  <a:pt x="3065" y="391"/>
                </a:cubicBezTo>
                <a:cubicBezTo>
                  <a:pt x="3066" y="391"/>
                  <a:pt x="3067" y="392"/>
                  <a:pt x="3067" y="393"/>
                </a:cubicBezTo>
                <a:cubicBezTo>
                  <a:pt x="3068" y="393"/>
                  <a:pt x="3069" y="394"/>
                  <a:pt x="3069" y="395"/>
                </a:cubicBezTo>
                <a:cubicBezTo>
                  <a:pt x="3069" y="397"/>
                  <a:pt x="3068" y="399"/>
                  <a:pt x="3067" y="400"/>
                </a:cubicBezTo>
                <a:cubicBezTo>
                  <a:pt x="3067" y="401"/>
                  <a:pt x="3066" y="402"/>
                  <a:pt x="3066" y="403"/>
                </a:cubicBezTo>
                <a:cubicBezTo>
                  <a:pt x="3065" y="404"/>
                  <a:pt x="3063" y="404"/>
                  <a:pt x="3063" y="405"/>
                </a:cubicBezTo>
                <a:cubicBezTo>
                  <a:pt x="3063" y="406"/>
                  <a:pt x="3064" y="406"/>
                  <a:pt x="3064" y="408"/>
                </a:cubicBezTo>
                <a:cubicBezTo>
                  <a:pt x="3065" y="408"/>
                  <a:pt x="3066" y="407"/>
                  <a:pt x="3067" y="408"/>
                </a:cubicBezTo>
                <a:cubicBezTo>
                  <a:pt x="3069" y="409"/>
                  <a:pt x="3069" y="409"/>
                  <a:pt x="3069" y="409"/>
                </a:cubicBezTo>
                <a:cubicBezTo>
                  <a:pt x="3070" y="409"/>
                  <a:pt x="3070" y="411"/>
                  <a:pt x="3071" y="411"/>
                </a:cubicBezTo>
                <a:cubicBezTo>
                  <a:pt x="3074" y="413"/>
                  <a:pt x="3076" y="412"/>
                  <a:pt x="3079" y="412"/>
                </a:cubicBezTo>
                <a:cubicBezTo>
                  <a:pt x="3080" y="412"/>
                  <a:pt x="3081" y="413"/>
                  <a:pt x="3082" y="413"/>
                </a:cubicBezTo>
                <a:cubicBezTo>
                  <a:pt x="3080" y="415"/>
                  <a:pt x="3080" y="415"/>
                  <a:pt x="3080" y="415"/>
                </a:cubicBezTo>
                <a:cubicBezTo>
                  <a:pt x="3079" y="416"/>
                  <a:pt x="3078" y="417"/>
                  <a:pt x="3077" y="417"/>
                </a:cubicBezTo>
                <a:cubicBezTo>
                  <a:pt x="3075" y="417"/>
                  <a:pt x="3074" y="417"/>
                  <a:pt x="3072" y="417"/>
                </a:cubicBezTo>
                <a:cubicBezTo>
                  <a:pt x="3069" y="417"/>
                  <a:pt x="3069" y="417"/>
                  <a:pt x="3069" y="417"/>
                </a:cubicBezTo>
                <a:cubicBezTo>
                  <a:pt x="3068" y="417"/>
                  <a:pt x="3068" y="416"/>
                  <a:pt x="3067" y="415"/>
                </a:cubicBezTo>
                <a:cubicBezTo>
                  <a:pt x="3066" y="415"/>
                  <a:pt x="3065" y="414"/>
                  <a:pt x="3064" y="413"/>
                </a:cubicBezTo>
                <a:cubicBezTo>
                  <a:pt x="3063" y="413"/>
                  <a:pt x="3062" y="413"/>
                  <a:pt x="3062" y="413"/>
                </a:cubicBezTo>
                <a:cubicBezTo>
                  <a:pt x="3059" y="411"/>
                  <a:pt x="3060" y="409"/>
                  <a:pt x="3060" y="406"/>
                </a:cubicBezTo>
                <a:cubicBezTo>
                  <a:pt x="3060" y="402"/>
                  <a:pt x="3060" y="402"/>
                  <a:pt x="3060" y="402"/>
                </a:cubicBezTo>
                <a:cubicBezTo>
                  <a:pt x="3060" y="401"/>
                  <a:pt x="3061" y="401"/>
                  <a:pt x="3061" y="400"/>
                </a:cubicBezTo>
                <a:cubicBezTo>
                  <a:pt x="3061" y="397"/>
                  <a:pt x="3059" y="396"/>
                  <a:pt x="3057" y="394"/>
                </a:cubicBezTo>
                <a:cubicBezTo>
                  <a:pt x="3056" y="394"/>
                  <a:pt x="3055" y="394"/>
                  <a:pt x="3054" y="393"/>
                </a:cubicBezTo>
                <a:cubicBezTo>
                  <a:pt x="3054" y="392"/>
                  <a:pt x="3055" y="391"/>
                  <a:pt x="3054" y="391"/>
                </a:cubicBezTo>
                <a:cubicBezTo>
                  <a:pt x="3054" y="390"/>
                  <a:pt x="3053" y="389"/>
                  <a:pt x="3052" y="388"/>
                </a:cubicBezTo>
                <a:cubicBezTo>
                  <a:pt x="3052" y="387"/>
                  <a:pt x="3051" y="387"/>
                  <a:pt x="3050" y="387"/>
                </a:cubicBezTo>
                <a:cubicBezTo>
                  <a:pt x="3049" y="387"/>
                  <a:pt x="3048" y="387"/>
                  <a:pt x="3047" y="387"/>
                </a:cubicBezTo>
                <a:cubicBezTo>
                  <a:pt x="3045" y="386"/>
                  <a:pt x="3043" y="386"/>
                  <a:pt x="3041" y="386"/>
                </a:cubicBezTo>
                <a:cubicBezTo>
                  <a:pt x="3038" y="386"/>
                  <a:pt x="3037" y="386"/>
                  <a:pt x="3034" y="387"/>
                </a:cubicBezTo>
                <a:cubicBezTo>
                  <a:pt x="3033" y="387"/>
                  <a:pt x="3032" y="386"/>
                  <a:pt x="3031" y="387"/>
                </a:cubicBezTo>
                <a:cubicBezTo>
                  <a:pt x="3030" y="387"/>
                  <a:pt x="3029" y="388"/>
                  <a:pt x="3028" y="388"/>
                </a:cubicBezTo>
                <a:cubicBezTo>
                  <a:pt x="3027" y="388"/>
                  <a:pt x="3027" y="389"/>
                  <a:pt x="3026" y="389"/>
                </a:cubicBezTo>
                <a:cubicBezTo>
                  <a:pt x="3025" y="390"/>
                  <a:pt x="3023" y="390"/>
                  <a:pt x="3023" y="392"/>
                </a:cubicBezTo>
                <a:cubicBezTo>
                  <a:pt x="3023" y="393"/>
                  <a:pt x="3024" y="393"/>
                  <a:pt x="3024" y="394"/>
                </a:cubicBezTo>
                <a:cubicBezTo>
                  <a:pt x="3024" y="395"/>
                  <a:pt x="3024" y="396"/>
                  <a:pt x="3024" y="397"/>
                </a:cubicBezTo>
                <a:cubicBezTo>
                  <a:pt x="3025" y="400"/>
                  <a:pt x="3026" y="401"/>
                  <a:pt x="3026" y="404"/>
                </a:cubicBezTo>
                <a:cubicBezTo>
                  <a:pt x="3026" y="406"/>
                  <a:pt x="3026" y="408"/>
                  <a:pt x="3025" y="410"/>
                </a:cubicBezTo>
                <a:cubicBezTo>
                  <a:pt x="3025" y="411"/>
                  <a:pt x="3025" y="412"/>
                  <a:pt x="3024" y="413"/>
                </a:cubicBezTo>
                <a:cubicBezTo>
                  <a:pt x="3024" y="414"/>
                  <a:pt x="3023" y="415"/>
                  <a:pt x="3022" y="415"/>
                </a:cubicBezTo>
                <a:cubicBezTo>
                  <a:pt x="3021" y="416"/>
                  <a:pt x="3020" y="417"/>
                  <a:pt x="3019" y="417"/>
                </a:cubicBezTo>
                <a:cubicBezTo>
                  <a:pt x="3018" y="418"/>
                  <a:pt x="3017" y="419"/>
                  <a:pt x="3016" y="420"/>
                </a:cubicBezTo>
                <a:cubicBezTo>
                  <a:pt x="3015" y="421"/>
                  <a:pt x="3013" y="421"/>
                  <a:pt x="3013" y="422"/>
                </a:cubicBezTo>
                <a:cubicBezTo>
                  <a:pt x="3013" y="424"/>
                  <a:pt x="3013" y="426"/>
                  <a:pt x="3013" y="428"/>
                </a:cubicBezTo>
                <a:cubicBezTo>
                  <a:pt x="3011" y="428"/>
                  <a:pt x="3010" y="428"/>
                  <a:pt x="3008" y="428"/>
                </a:cubicBezTo>
                <a:cubicBezTo>
                  <a:pt x="3005" y="430"/>
                  <a:pt x="3003" y="431"/>
                  <a:pt x="3000" y="433"/>
                </a:cubicBezTo>
                <a:cubicBezTo>
                  <a:pt x="2998" y="434"/>
                  <a:pt x="2996" y="434"/>
                  <a:pt x="2995" y="436"/>
                </a:cubicBezTo>
                <a:cubicBezTo>
                  <a:pt x="2995" y="437"/>
                  <a:pt x="2995" y="438"/>
                  <a:pt x="2995" y="439"/>
                </a:cubicBezTo>
                <a:cubicBezTo>
                  <a:pt x="2994" y="440"/>
                  <a:pt x="2994" y="441"/>
                  <a:pt x="2993" y="442"/>
                </a:cubicBezTo>
                <a:cubicBezTo>
                  <a:pt x="2992" y="442"/>
                  <a:pt x="2991" y="442"/>
                  <a:pt x="2990" y="442"/>
                </a:cubicBezTo>
                <a:cubicBezTo>
                  <a:pt x="2988" y="442"/>
                  <a:pt x="2987" y="441"/>
                  <a:pt x="2985" y="441"/>
                </a:cubicBezTo>
                <a:cubicBezTo>
                  <a:pt x="2984" y="441"/>
                  <a:pt x="2984" y="440"/>
                  <a:pt x="2983" y="440"/>
                </a:cubicBezTo>
                <a:cubicBezTo>
                  <a:pt x="2982" y="439"/>
                  <a:pt x="2981" y="439"/>
                  <a:pt x="2980" y="439"/>
                </a:cubicBezTo>
                <a:cubicBezTo>
                  <a:pt x="2979" y="438"/>
                  <a:pt x="2978" y="437"/>
                  <a:pt x="2977" y="437"/>
                </a:cubicBezTo>
                <a:cubicBezTo>
                  <a:pt x="2962" y="437"/>
                  <a:pt x="2962" y="437"/>
                  <a:pt x="2962" y="437"/>
                </a:cubicBezTo>
                <a:cubicBezTo>
                  <a:pt x="2959" y="436"/>
                  <a:pt x="2959" y="436"/>
                  <a:pt x="2959" y="436"/>
                </a:cubicBezTo>
                <a:cubicBezTo>
                  <a:pt x="2960" y="435"/>
                  <a:pt x="2960" y="434"/>
                  <a:pt x="2961" y="433"/>
                </a:cubicBezTo>
                <a:cubicBezTo>
                  <a:pt x="2962" y="432"/>
                  <a:pt x="2962" y="431"/>
                  <a:pt x="2963" y="430"/>
                </a:cubicBezTo>
                <a:cubicBezTo>
                  <a:pt x="2964" y="430"/>
                  <a:pt x="2965" y="430"/>
                  <a:pt x="2967" y="430"/>
                </a:cubicBezTo>
                <a:cubicBezTo>
                  <a:pt x="2968" y="430"/>
                  <a:pt x="2970" y="430"/>
                  <a:pt x="2971" y="430"/>
                </a:cubicBezTo>
                <a:cubicBezTo>
                  <a:pt x="2972" y="431"/>
                  <a:pt x="2972" y="432"/>
                  <a:pt x="2973" y="432"/>
                </a:cubicBezTo>
                <a:cubicBezTo>
                  <a:pt x="2975" y="432"/>
                  <a:pt x="2977" y="432"/>
                  <a:pt x="2979" y="432"/>
                </a:cubicBezTo>
                <a:cubicBezTo>
                  <a:pt x="2981" y="432"/>
                  <a:pt x="2982" y="432"/>
                  <a:pt x="2984" y="432"/>
                </a:cubicBezTo>
                <a:cubicBezTo>
                  <a:pt x="2985" y="432"/>
                  <a:pt x="2985" y="430"/>
                  <a:pt x="2987" y="430"/>
                </a:cubicBezTo>
                <a:cubicBezTo>
                  <a:pt x="2988" y="429"/>
                  <a:pt x="2988" y="428"/>
                  <a:pt x="2989" y="428"/>
                </a:cubicBezTo>
                <a:cubicBezTo>
                  <a:pt x="2990" y="427"/>
                  <a:pt x="2991" y="427"/>
                  <a:pt x="2992" y="426"/>
                </a:cubicBezTo>
                <a:cubicBezTo>
                  <a:pt x="2993" y="424"/>
                  <a:pt x="2993" y="422"/>
                  <a:pt x="2994" y="421"/>
                </a:cubicBezTo>
                <a:cubicBezTo>
                  <a:pt x="2995" y="420"/>
                  <a:pt x="2996" y="420"/>
                  <a:pt x="2997" y="419"/>
                </a:cubicBezTo>
                <a:cubicBezTo>
                  <a:pt x="2999" y="418"/>
                  <a:pt x="3000" y="417"/>
                  <a:pt x="3002" y="415"/>
                </a:cubicBezTo>
                <a:cubicBezTo>
                  <a:pt x="3002" y="414"/>
                  <a:pt x="3002" y="413"/>
                  <a:pt x="3002" y="412"/>
                </a:cubicBezTo>
                <a:cubicBezTo>
                  <a:pt x="3003" y="411"/>
                  <a:pt x="3004" y="411"/>
                  <a:pt x="3005" y="411"/>
                </a:cubicBezTo>
                <a:cubicBezTo>
                  <a:pt x="3006" y="410"/>
                  <a:pt x="3007" y="410"/>
                  <a:pt x="3007" y="409"/>
                </a:cubicBezTo>
                <a:cubicBezTo>
                  <a:pt x="3008" y="409"/>
                  <a:pt x="3007" y="408"/>
                  <a:pt x="3007" y="407"/>
                </a:cubicBezTo>
                <a:cubicBezTo>
                  <a:pt x="3008" y="406"/>
                  <a:pt x="3008" y="405"/>
                  <a:pt x="3008" y="404"/>
                </a:cubicBezTo>
                <a:cubicBezTo>
                  <a:pt x="3009" y="402"/>
                  <a:pt x="3010" y="401"/>
                  <a:pt x="3010" y="399"/>
                </a:cubicBezTo>
                <a:cubicBezTo>
                  <a:pt x="3010" y="398"/>
                  <a:pt x="3010" y="397"/>
                  <a:pt x="3011" y="396"/>
                </a:cubicBezTo>
                <a:cubicBezTo>
                  <a:pt x="3011" y="396"/>
                  <a:pt x="3011" y="395"/>
                  <a:pt x="3011" y="394"/>
                </a:cubicBezTo>
                <a:cubicBezTo>
                  <a:pt x="3011" y="393"/>
                  <a:pt x="3013" y="393"/>
                  <a:pt x="3013" y="391"/>
                </a:cubicBezTo>
                <a:cubicBezTo>
                  <a:pt x="3013" y="390"/>
                  <a:pt x="3012" y="389"/>
                  <a:pt x="3012" y="388"/>
                </a:cubicBezTo>
                <a:cubicBezTo>
                  <a:pt x="3010" y="388"/>
                  <a:pt x="3009" y="389"/>
                  <a:pt x="3007" y="389"/>
                </a:cubicBezTo>
                <a:cubicBezTo>
                  <a:pt x="3005" y="389"/>
                  <a:pt x="3005" y="388"/>
                  <a:pt x="3003" y="388"/>
                </a:cubicBezTo>
                <a:cubicBezTo>
                  <a:pt x="3003" y="388"/>
                  <a:pt x="3001" y="387"/>
                  <a:pt x="3000" y="387"/>
                </a:cubicBezTo>
                <a:cubicBezTo>
                  <a:pt x="2999" y="386"/>
                  <a:pt x="2999" y="385"/>
                  <a:pt x="2998" y="384"/>
                </a:cubicBezTo>
                <a:cubicBezTo>
                  <a:pt x="2997" y="383"/>
                  <a:pt x="2998" y="382"/>
                  <a:pt x="2998" y="380"/>
                </a:cubicBezTo>
                <a:cubicBezTo>
                  <a:pt x="2998" y="377"/>
                  <a:pt x="2999" y="376"/>
                  <a:pt x="2999" y="374"/>
                </a:cubicBezTo>
                <a:cubicBezTo>
                  <a:pt x="2999" y="370"/>
                  <a:pt x="2999" y="369"/>
                  <a:pt x="2999" y="366"/>
                </a:cubicBezTo>
                <a:cubicBezTo>
                  <a:pt x="2999" y="363"/>
                  <a:pt x="2999" y="363"/>
                  <a:pt x="2999" y="363"/>
                </a:cubicBezTo>
                <a:cubicBezTo>
                  <a:pt x="2999" y="361"/>
                  <a:pt x="3000" y="360"/>
                  <a:pt x="3000" y="358"/>
                </a:cubicBezTo>
                <a:cubicBezTo>
                  <a:pt x="3001" y="355"/>
                  <a:pt x="3002" y="353"/>
                  <a:pt x="3002" y="350"/>
                </a:cubicBezTo>
                <a:cubicBezTo>
                  <a:pt x="3002" y="349"/>
                  <a:pt x="3002" y="348"/>
                  <a:pt x="3002" y="347"/>
                </a:cubicBezTo>
                <a:cubicBezTo>
                  <a:pt x="3001" y="345"/>
                  <a:pt x="3000" y="344"/>
                  <a:pt x="2999" y="342"/>
                </a:cubicBezTo>
                <a:cubicBezTo>
                  <a:pt x="2999" y="341"/>
                  <a:pt x="2998" y="340"/>
                  <a:pt x="2998" y="340"/>
                </a:cubicBezTo>
                <a:cubicBezTo>
                  <a:pt x="2998" y="338"/>
                  <a:pt x="2997" y="336"/>
                  <a:pt x="2996" y="334"/>
                </a:cubicBezTo>
                <a:cubicBezTo>
                  <a:pt x="2996" y="333"/>
                  <a:pt x="2995" y="333"/>
                  <a:pt x="2994" y="332"/>
                </a:cubicBezTo>
                <a:cubicBezTo>
                  <a:pt x="2994" y="331"/>
                  <a:pt x="2993" y="331"/>
                  <a:pt x="2993" y="329"/>
                </a:cubicBezTo>
                <a:cubicBezTo>
                  <a:pt x="2993" y="313"/>
                  <a:pt x="2993" y="313"/>
                  <a:pt x="2993" y="313"/>
                </a:cubicBezTo>
                <a:cubicBezTo>
                  <a:pt x="2995" y="313"/>
                  <a:pt x="2996" y="314"/>
                  <a:pt x="2998" y="314"/>
                </a:cubicBezTo>
                <a:cubicBezTo>
                  <a:pt x="2999" y="314"/>
                  <a:pt x="3000" y="313"/>
                  <a:pt x="3001" y="313"/>
                </a:cubicBezTo>
                <a:cubicBezTo>
                  <a:pt x="3001" y="313"/>
                  <a:pt x="3001" y="313"/>
                  <a:pt x="3002" y="313"/>
                </a:cubicBezTo>
                <a:cubicBezTo>
                  <a:pt x="3002" y="297"/>
                  <a:pt x="3002" y="297"/>
                  <a:pt x="3002" y="297"/>
                </a:cubicBezTo>
                <a:cubicBezTo>
                  <a:pt x="2999" y="297"/>
                  <a:pt x="2997" y="297"/>
                  <a:pt x="2995" y="297"/>
                </a:cubicBezTo>
                <a:cubicBezTo>
                  <a:pt x="2994" y="296"/>
                  <a:pt x="2994" y="294"/>
                  <a:pt x="2992" y="294"/>
                </a:cubicBezTo>
                <a:cubicBezTo>
                  <a:pt x="2992" y="294"/>
                  <a:pt x="2991" y="293"/>
                  <a:pt x="2990" y="293"/>
                </a:cubicBezTo>
                <a:cubicBezTo>
                  <a:pt x="2988" y="293"/>
                  <a:pt x="2987" y="293"/>
                  <a:pt x="2985" y="293"/>
                </a:cubicBezTo>
                <a:cubicBezTo>
                  <a:pt x="2979" y="293"/>
                  <a:pt x="2979" y="293"/>
                  <a:pt x="2979" y="293"/>
                </a:cubicBezTo>
                <a:cubicBezTo>
                  <a:pt x="2978" y="293"/>
                  <a:pt x="2977" y="293"/>
                  <a:pt x="2975" y="293"/>
                </a:cubicBezTo>
                <a:cubicBezTo>
                  <a:pt x="2973" y="293"/>
                  <a:pt x="2971" y="293"/>
                  <a:pt x="2969" y="294"/>
                </a:cubicBezTo>
                <a:cubicBezTo>
                  <a:pt x="2968" y="294"/>
                  <a:pt x="2967" y="295"/>
                  <a:pt x="2966" y="296"/>
                </a:cubicBezTo>
                <a:cubicBezTo>
                  <a:pt x="2965" y="296"/>
                  <a:pt x="2965" y="297"/>
                  <a:pt x="2964" y="297"/>
                </a:cubicBezTo>
                <a:cubicBezTo>
                  <a:pt x="2963" y="297"/>
                  <a:pt x="2962" y="297"/>
                  <a:pt x="2961" y="297"/>
                </a:cubicBezTo>
                <a:cubicBezTo>
                  <a:pt x="2959" y="297"/>
                  <a:pt x="2958" y="297"/>
                  <a:pt x="2956" y="297"/>
                </a:cubicBezTo>
                <a:cubicBezTo>
                  <a:pt x="2955" y="297"/>
                  <a:pt x="2954" y="298"/>
                  <a:pt x="2953" y="298"/>
                </a:cubicBezTo>
                <a:cubicBezTo>
                  <a:pt x="2953" y="301"/>
                  <a:pt x="2953" y="303"/>
                  <a:pt x="2953" y="306"/>
                </a:cubicBezTo>
                <a:cubicBezTo>
                  <a:pt x="2953" y="307"/>
                  <a:pt x="2953" y="308"/>
                  <a:pt x="2953" y="309"/>
                </a:cubicBezTo>
                <a:cubicBezTo>
                  <a:pt x="2953" y="311"/>
                  <a:pt x="2951" y="312"/>
                  <a:pt x="2950" y="314"/>
                </a:cubicBezTo>
                <a:cubicBezTo>
                  <a:pt x="2949" y="315"/>
                  <a:pt x="2949" y="316"/>
                  <a:pt x="2948" y="317"/>
                </a:cubicBezTo>
                <a:cubicBezTo>
                  <a:pt x="2946" y="319"/>
                  <a:pt x="2944" y="320"/>
                  <a:pt x="2943" y="322"/>
                </a:cubicBezTo>
                <a:cubicBezTo>
                  <a:pt x="2943" y="324"/>
                  <a:pt x="2943" y="325"/>
                  <a:pt x="2942" y="327"/>
                </a:cubicBezTo>
                <a:cubicBezTo>
                  <a:pt x="2942" y="328"/>
                  <a:pt x="2942" y="330"/>
                  <a:pt x="2941" y="331"/>
                </a:cubicBezTo>
                <a:cubicBezTo>
                  <a:pt x="2940" y="331"/>
                  <a:pt x="2939" y="331"/>
                  <a:pt x="2938" y="331"/>
                </a:cubicBezTo>
                <a:cubicBezTo>
                  <a:pt x="2936" y="332"/>
                  <a:pt x="2935" y="331"/>
                  <a:pt x="2933" y="331"/>
                </a:cubicBezTo>
                <a:cubicBezTo>
                  <a:pt x="2930" y="331"/>
                  <a:pt x="2930" y="331"/>
                  <a:pt x="2930" y="331"/>
                </a:cubicBezTo>
                <a:cubicBezTo>
                  <a:pt x="2929" y="331"/>
                  <a:pt x="2929" y="332"/>
                  <a:pt x="2928" y="332"/>
                </a:cubicBezTo>
                <a:cubicBezTo>
                  <a:pt x="2926" y="333"/>
                  <a:pt x="2926" y="335"/>
                  <a:pt x="2926" y="336"/>
                </a:cubicBezTo>
                <a:cubicBezTo>
                  <a:pt x="2926" y="338"/>
                  <a:pt x="2926" y="338"/>
                  <a:pt x="2926" y="338"/>
                </a:cubicBezTo>
                <a:cubicBezTo>
                  <a:pt x="2927" y="339"/>
                  <a:pt x="2926" y="340"/>
                  <a:pt x="2927" y="341"/>
                </a:cubicBezTo>
                <a:cubicBezTo>
                  <a:pt x="2928" y="342"/>
                  <a:pt x="2929" y="340"/>
                  <a:pt x="2930" y="341"/>
                </a:cubicBezTo>
                <a:cubicBezTo>
                  <a:pt x="2932" y="342"/>
                  <a:pt x="2933" y="343"/>
                  <a:pt x="2934" y="346"/>
                </a:cubicBezTo>
                <a:cubicBezTo>
                  <a:pt x="2935" y="347"/>
                  <a:pt x="2935" y="349"/>
                  <a:pt x="2935" y="351"/>
                </a:cubicBezTo>
                <a:cubicBezTo>
                  <a:pt x="2935" y="353"/>
                  <a:pt x="2935" y="355"/>
                  <a:pt x="2934" y="356"/>
                </a:cubicBezTo>
                <a:cubicBezTo>
                  <a:pt x="2933" y="357"/>
                  <a:pt x="2932" y="356"/>
                  <a:pt x="2931" y="357"/>
                </a:cubicBezTo>
                <a:cubicBezTo>
                  <a:pt x="2930" y="357"/>
                  <a:pt x="2929" y="357"/>
                  <a:pt x="2928" y="358"/>
                </a:cubicBezTo>
                <a:cubicBezTo>
                  <a:pt x="2927" y="359"/>
                  <a:pt x="2928" y="360"/>
                  <a:pt x="2928" y="362"/>
                </a:cubicBezTo>
                <a:cubicBezTo>
                  <a:pt x="2928" y="364"/>
                  <a:pt x="2928" y="365"/>
                  <a:pt x="2928" y="367"/>
                </a:cubicBezTo>
                <a:cubicBezTo>
                  <a:pt x="2930" y="367"/>
                  <a:pt x="2932" y="367"/>
                  <a:pt x="2934" y="367"/>
                </a:cubicBezTo>
                <a:cubicBezTo>
                  <a:pt x="2935" y="367"/>
                  <a:pt x="2935" y="367"/>
                  <a:pt x="2936" y="367"/>
                </a:cubicBezTo>
                <a:cubicBezTo>
                  <a:pt x="2937" y="368"/>
                  <a:pt x="2938" y="368"/>
                  <a:pt x="2939" y="369"/>
                </a:cubicBezTo>
                <a:cubicBezTo>
                  <a:pt x="2940" y="370"/>
                  <a:pt x="2940" y="370"/>
                  <a:pt x="2941" y="372"/>
                </a:cubicBezTo>
                <a:cubicBezTo>
                  <a:pt x="2941" y="372"/>
                  <a:pt x="2940" y="373"/>
                  <a:pt x="2941" y="374"/>
                </a:cubicBezTo>
                <a:cubicBezTo>
                  <a:pt x="2941" y="375"/>
                  <a:pt x="2942" y="376"/>
                  <a:pt x="2942" y="377"/>
                </a:cubicBezTo>
                <a:cubicBezTo>
                  <a:pt x="2943" y="378"/>
                  <a:pt x="2944" y="377"/>
                  <a:pt x="2945" y="378"/>
                </a:cubicBezTo>
                <a:cubicBezTo>
                  <a:pt x="2946" y="379"/>
                  <a:pt x="2946" y="380"/>
                  <a:pt x="2947" y="381"/>
                </a:cubicBezTo>
                <a:cubicBezTo>
                  <a:pt x="2947" y="381"/>
                  <a:pt x="2949" y="381"/>
                  <a:pt x="2949" y="381"/>
                </a:cubicBezTo>
                <a:cubicBezTo>
                  <a:pt x="2951" y="383"/>
                  <a:pt x="2952" y="384"/>
                  <a:pt x="2954" y="386"/>
                </a:cubicBezTo>
                <a:cubicBezTo>
                  <a:pt x="2955" y="387"/>
                  <a:pt x="2956" y="386"/>
                  <a:pt x="2956" y="387"/>
                </a:cubicBezTo>
                <a:cubicBezTo>
                  <a:pt x="2957" y="388"/>
                  <a:pt x="2956" y="389"/>
                  <a:pt x="2956" y="390"/>
                </a:cubicBezTo>
                <a:cubicBezTo>
                  <a:pt x="2956" y="391"/>
                  <a:pt x="2957" y="392"/>
                  <a:pt x="2956" y="393"/>
                </a:cubicBezTo>
                <a:cubicBezTo>
                  <a:pt x="2956" y="394"/>
                  <a:pt x="2955" y="394"/>
                  <a:pt x="2954" y="395"/>
                </a:cubicBezTo>
                <a:cubicBezTo>
                  <a:pt x="2953" y="396"/>
                  <a:pt x="2954" y="397"/>
                  <a:pt x="2953" y="398"/>
                </a:cubicBezTo>
                <a:cubicBezTo>
                  <a:pt x="2952" y="398"/>
                  <a:pt x="2951" y="398"/>
                  <a:pt x="2951" y="398"/>
                </a:cubicBezTo>
                <a:cubicBezTo>
                  <a:pt x="2948" y="398"/>
                  <a:pt x="2948" y="398"/>
                  <a:pt x="2948" y="398"/>
                </a:cubicBezTo>
                <a:cubicBezTo>
                  <a:pt x="2946" y="398"/>
                  <a:pt x="2945" y="398"/>
                  <a:pt x="2943" y="398"/>
                </a:cubicBezTo>
                <a:cubicBezTo>
                  <a:pt x="2941" y="397"/>
                  <a:pt x="2939" y="396"/>
                  <a:pt x="2938" y="395"/>
                </a:cubicBezTo>
                <a:cubicBezTo>
                  <a:pt x="2934" y="393"/>
                  <a:pt x="2934" y="390"/>
                  <a:pt x="2934" y="386"/>
                </a:cubicBezTo>
                <a:cubicBezTo>
                  <a:pt x="2932" y="386"/>
                  <a:pt x="2931" y="385"/>
                  <a:pt x="2929" y="385"/>
                </a:cubicBezTo>
                <a:cubicBezTo>
                  <a:pt x="2926" y="385"/>
                  <a:pt x="2924" y="386"/>
                  <a:pt x="2921" y="384"/>
                </a:cubicBezTo>
                <a:cubicBezTo>
                  <a:pt x="2920" y="383"/>
                  <a:pt x="2920" y="382"/>
                  <a:pt x="2919" y="381"/>
                </a:cubicBezTo>
                <a:cubicBezTo>
                  <a:pt x="2918" y="381"/>
                  <a:pt x="2918" y="380"/>
                  <a:pt x="2917" y="379"/>
                </a:cubicBezTo>
                <a:cubicBezTo>
                  <a:pt x="2915" y="379"/>
                  <a:pt x="2913" y="380"/>
                  <a:pt x="2911" y="379"/>
                </a:cubicBezTo>
                <a:cubicBezTo>
                  <a:pt x="2910" y="379"/>
                  <a:pt x="2910" y="379"/>
                  <a:pt x="2909" y="379"/>
                </a:cubicBezTo>
                <a:cubicBezTo>
                  <a:pt x="2907" y="379"/>
                  <a:pt x="2905" y="379"/>
                  <a:pt x="2904" y="378"/>
                </a:cubicBezTo>
                <a:cubicBezTo>
                  <a:pt x="2902" y="378"/>
                  <a:pt x="2902" y="377"/>
                  <a:pt x="2901" y="376"/>
                </a:cubicBezTo>
                <a:cubicBezTo>
                  <a:pt x="2900" y="375"/>
                  <a:pt x="2901" y="373"/>
                  <a:pt x="2900" y="372"/>
                </a:cubicBezTo>
                <a:cubicBezTo>
                  <a:pt x="2899" y="372"/>
                  <a:pt x="2898" y="372"/>
                  <a:pt x="2897" y="372"/>
                </a:cubicBezTo>
                <a:cubicBezTo>
                  <a:pt x="2896" y="371"/>
                  <a:pt x="2895" y="371"/>
                  <a:pt x="2894" y="371"/>
                </a:cubicBezTo>
                <a:cubicBezTo>
                  <a:pt x="2893" y="371"/>
                  <a:pt x="2892" y="370"/>
                  <a:pt x="2891" y="369"/>
                </a:cubicBezTo>
                <a:cubicBezTo>
                  <a:pt x="2890" y="369"/>
                  <a:pt x="2890" y="368"/>
                  <a:pt x="2888" y="368"/>
                </a:cubicBezTo>
                <a:cubicBezTo>
                  <a:pt x="2876" y="368"/>
                  <a:pt x="2876" y="368"/>
                  <a:pt x="2876" y="368"/>
                </a:cubicBezTo>
                <a:cubicBezTo>
                  <a:pt x="2875" y="368"/>
                  <a:pt x="2874" y="367"/>
                  <a:pt x="2873" y="366"/>
                </a:cubicBezTo>
                <a:cubicBezTo>
                  <a:pt x="2872" y="366"/>
                  <a:pt x="2872" y="364"/>
                  <a:pt x="2872" y="364"/>
                </a:cubicBezTo>
                <a:cubicBezTo>
                  <a:pt x="2871" y="363"/>
                  <a:pt x="2870" y="362"/>
                  <a:pt x="2869" y="362"/>
                </a:cubicBezTo>
                <a:cubicBezTo>
                  <a:pt x="2855" y="362"/>
                  <a:pt x="2855" y="362"/>
                  <a:pt x="2855" y="362"/>
                </a:cubicBezTo>
                <a:cubicBezTo>
                  <a:pt x="2853" y="362"/>
                  <a:pt x="2852" y="360"/>
                  <a:pt x="2850" y="359"/>
                </a:cubicBezTo>
                <a:cubicBezTo>
                  <a:pt x="2848" y="358"/>
                  <a:pt x="2847" y="357"/>
                  <a:pt x="2845" y="356"/>
                </a:cubicBezTo>
                <a:cubicBezTo>
                  <a:pt x="2844" y="355"/>
                  <a:pt x="2843" y="356"/>
                  <a:pt x="2842" y="355"/>
                </a:cubicBezTo>
                <a:cubicBezTo>
                  <a:pt x="2841" y="355"/>
                  <a:pt x="2842" y="353"/>
                  <a:pt x="2841" y="353"/>
                </a:cubicBezTo>
                <a:cubicBezTo>
                  <a:pt x="2840" y="352"/>
                  <a:pt x="2839" y="353"/>
                  <a:pt x="2838" y="352"/>
                </a:cubicBezTo>
                <a:cubicBezTo>
                  <a:pt x="2837" y="351"/>
                  <a:pt x="2837" y="351"/>
                  <a:pt x="2836" y="350"/>
                </a:cubicBezTo>
                <a:cubicBezTo>
                  <a:pt x="2835" y="350"/>
                  <a:pt x="2836" y="348"/>
                  <a:pt x="2835" y="347"/>
                </a:cubicBezTo>
                <a:cubicBezTo>
                  <a:pt x="2834" y="347"/>
                  <a:pt x="2833" y="348"/>
                  <a:pt x="2832" y="347"/>
                </a:cubicBezTo>
                <a:cubicBezTo>
                  <a:pt x="2831" y="347"/>
                  <a:pt x="2830" y="347"/>
                  <a:pt x="2828" y="347"/>
                </a:cubicBezTo>
                <a:cubicBezTo>
                  <a:pt x="2827" y="347"/>
                  <a:pt x="2827" y="347"/>
                  <a:pt x="2827" y="347"/>
                </a:cubicBezTo>
                <a:cubicBezTo>
                  <a:pt x="2826" y="347"/>
                  <a:pt x="2826" y="348"/>
                  <a:pt x="2825" y="348"/>
                </a:cubicBezTo>
                <a:cubicBezTo>
                  <a:pt x="2823" y="349"/>
                  <a:pt x="2822" y="349"/>
                  <a:pt x="2822" y="351"/>
                </a:cubicBezTo>
                <a:cubicBezTo>
                  <a:pt x="2822" y="352"/>
                  <a:pt x="2822" y="353"/>
                  <a:pt x="2823" y="355"/>
                </a:cubicBezTo>
                <a:cubicBezTo>
                  <a:pt x="2823" y="356"/>
                  <a:pt x="2824" y="356"/>
                  <a:pt x="2825" y="357"/>
                </a:cubicBezTo>
                <a:cubicBezTo>
                  <a:pt x="2826" y="358"/>
                  <a:pt x="2828" y="358"/>
                  <a:pt x="2828" y="359"/>
                </a:cubicBezTo>
                <a:cubicBezTo>
                  <a:pt x="2828" y="360"/>
                  <a:pt x="2828" y="361"/>
                  <a:pt x="2828" y="362"/>
                </a:cubicBezTo>
                <a:cubicBezTo>
                  <a:pt x="2828" y="363"/>
                  <a:pt x="2828" y="364"/>
                  <a:pt x="2828" y="365"/>
                </a:cubicBezTo>
                <a:cubicBezTo>
                  <a:pt x="2830" y="365"/>
                  <a:pt x="2831" y="365"/>
                  <a:pt x="2833" y="365"/>
                </a:cubicBezTo>
                <a:cubicBezTo>
                  <a:pt x="2834" y="365"/>
                  <a:pt x="2835" y="366"/>
                  <a:pt x="2836" y="366"/>
                </a:cubicBezTo>
                <a:cubicBezTo>
                  <a:pt x="2837" y="366"/>
                  <a:pt x="2837" y="365"/>
                  <a:pt x="2838" y="366"/>
                </a:cubicBezTo>
                <a:cubicBezTo>
                  <a:pt x="2839" y="366"/>
                  <a:pt x="2840" y="366"/>
                  <a:pt x="2841" y="367"/>
                </a:cubicBezTo>
                <a:cubicBezTo>
                  <a:pt x="2841" y="368"/>
                  <a:pt x="2841" y="369"/>
                  <a:pt x="2842" y="370"/>
                </a:cubicBezTo>
                <a:cubicBezTo>
                  <a:pt x="2842" y="371"/>
                  <a:pt x="2843" y="372"/>
                  <a:pt x="2843" y="373"/>
                </a:cubicBezTo>
                <a:cubicBezTo>
                  <a:pt x="2845" y="374"/>
                  <a:pt x="2848" y="374"/>
                  <a:pt x="2849" y="375"/>
                </a:cubicBezTo>
                <a:cubicBezTo>
                  <a:pt x="2850" y="375"/>
                  <a:pt x="2851" y="375"/>
                  <a:pt x="2852" y="376"/>
                </a:cubicBezTo>
                <a:cubicBezTo>
                  <a:pt x="2853" y="377"/>
                  <a:pt x="2854" y="377"/>
                  <a:pt x="2854" y="379"/>
                </a:cubicBezTo>
                <a:cubicBezTo>
                  <a:pt x="2854" y="380"/>
                  <a:pt x="2853" y="381"/>
                  <a:pt x="2853" y="381"/>
                </a:cubicBezTo>
                <a:cubicBezTo>
                  <a:pt x="2853" y="382"/>
                  <a:pt x="2853" y="383"/>
                  <a:pt x="2853" y="384"/>
                </a:cubicBezTo>
                <a:cubicBezTo>
                  <a:pt x="2852" y="386"/>
                  <a:pt x="2850" y="388"/>
                  <a:pt x="2848" y="389"/>
                </a:cubicBezTo>
                <a:cubicBezTo>
                  <a:pt x="2847" y="389"/>
                  <a:pt x="2846" y="389"/>
                  <a:pt x="2845" y="389"/>
                </a:cubicBezTo>
                <a:cubicBezTo>
                  <a:pt x="2843" y="389"/>
                  <a:pt x="2843" y="389"/>
                  <a:pt x="2843" y="389"/>
                </a:cubicBezTo>
                <a:cubicBezTo>
                  <a:pt x="2842" y="389"/>
                  <a:pt x="2841" y="388"/>
                  <a:pt x="2840" y="389"/>
                </a:cubicBezTo>
                <a:cubicBezTo>
                  <a:pt x="2839" y="389"/>
                  <a:pt x="2839" y="390"/>
                  <a:pt x="2839" y="391"/>
                </a:cubicBezTo>
                <a:cubicBezTo>
                  <a:pt x="2838" y="392"/>
                  <a:pt x="2839" y="393"/>
                  <a:pt x="2838" y="394"/>
                </a:cubicBezTo>
                <a:cubicBezTo>
                  <a:pt x="2838" y="395"/>
                  <a:pt x="2837" y="396"/>
                  <a:pt x="2837" y="396"/>
                </a:cubicBezTo>
                <a:cubicBezTo>
                  <a:pt x="2837" y="397"/>
                  <a:pt x="2835" y="397"/>
                  <a:pt x="2834" y="398"/>
                </a:cubicBezTo>
                <a:cubicBezTo>
                  <a:pt x="2831" y="397"/>
                  <a:pt x="2831" y="397"/>
                  <a:pt x="2831" y="397"/>
                </a:cubicBezTo>
                <a:cubicBezTo>
                  <a:pt x="2831" y="395"/>
                  <a:pt x="2832" y="394"/>
                  <a:pt x="2832" y="392"/>
                </a:cubicBezTo>
                <a:cubicBezTo>
                  <a:pt x="2832" y="391"/>
                  <a:pt x="2832" y="390"/>
                  <a:pt x="2832" y="389"/>
                </a:cubicBezTo>
                <a:cubicBezTo>
                  <a:pt x="2832" y="387"/>
                  <a:pt x="2833" y="386"/>
                  <a:pt x="2832" y="384"/>
                </a:cubicBezTo>
                <a:cubicBezTo>
                  <a:pt x="2832" y="383"/>
                  <a:pt x="2832" y="382"/>
                  <a:pt x="2831" y="381"/>
                </a:cubicBezTo>
                <a:cubicBezTo>
                  <a:pt x="2828" y="381"/>
                  <a:pt x="2828" y="381"/>
                  <a:pt x="2828" y="381"/>
                </a:cubicBezTo>
                <a:cubicBezTo>
                  <a:pt x="2827" y="382"/>
                  <a:pt x="2826" y="382"/>
                  <a:pt x="2825" y="382"/>
                </a:cubicBezTo>
                <a:cubicBezTo>
                  <a:pt x="2824" y="383"/>
                  <a:pt x="2823" y="383"/>
                  <a:pt x="2823" y="384"/>
                </a:cubicBezTo>
                <a:cubicBezTo>
                  <a:pt x="2822" y="385"/>
                  <a:pt x="2822" y="386"/>
                  <a:pt x="2821" y="387"/>
                </a:cubicBezTo>
                <a:cubicBezTo>
                  <a:pt x="2821" y="387"/>
                  <a:pt x="2821" y="388"/>
                  <a:pt x="2820" y="389"/>
                </a:cubicBezTo>
                <a:cubicBezTo>
                  <a:pt x="2819" y="391"/>
                  <a:pt x="2817" y="389"/>
                  <a:pt x="2815" y="389"/>
                </a:cubicBezTo>
                <a:cubicBezTo>
                  <a:pt x="2812" y="389"/>
                  <a:pt x="2812" y="389"/>
                  <a:pt x="2812" y="389"/>
                </a:cubicBezTo>
                <a:cubicBezTo>
                  <a:pt x="2810" y="389"/>
                  <a:pt x="2809" y="388"/>
                  <a:pt x="2807" y="389"/>
                </a:cubicBezTo>
                <a:cubicBezTo>
                  <a:pt x="2806" y="389"/>
                  <a:pt x="2805" y="388"/>
                  <a:pt x="2804" y="389"/>
                </a:cubicBezTo>
                <a:cubicBezTo>
                  <a:pt x="2803" y="389"/>
                  <a:pt x="2803" y="391"/>
                  <a:pt x="2802" y="391"/>
                </a:cubicBezTo>
                <a:cubicBezTo>
                  <a:pt x="2801" y="392"/>
                  <a:pt x="2802" y="393"/>
                  <a:pt x="2800" y="394"/>
                </a:cubicBezTo>
                <a:cubicBezTo>
                  <a:pt x="2799" y="394"/>
                  <a:pt x="2798" y="394"/>
                  <a:pt x="2797" y="394"/>
                </a:cubicBezTo>
                <a:cubicBezTo>
                  <a:pt x="2795" y="394"/>
                  <a:pt x="2795" y="394"/>
                  <a:pt x="2795" y="394"/>
                </a:cubicBezTo>
                <a:cubicBezTo>
                  <a:pt x="2794" y="394"/>
                  <a:pt x="2793" y="393"/>
                  <a:pt x="2792" y="393"/>
                </a:cubicBezTo>
                <a:cubicBezTo>
                  <a:pt x="2789" y="393"/>
                  <a:pt x="2789" y="393"/>
                  <a:pt x="2789" y="393"/>
                </a:cubicBezTo>
                <a:cubicBezTo>
                  <a:pt x="2783" y="393"/>
                  <a:pt x="2783" y="393"/>
                  <a:pt x="2783" y="393"/>
                </a:cubicBezTo>
                <a:cubicBezTo>
                  <a:pt x="2782" y="393"/>
                  <a:pt x="2782" y="394"/>
                  <a:pt x="2781" y="394"/>
                </a:cubicBezTo>
                <a:cubicBezTo>
                  <a:pt x="2781" y="400"/>
                  <a:pt x="2781" y="400"/>
                  <a:pt x="2781" y="400"/>
                </a:cubicBezTo>
                <a:cubicBezTo>
                  <a:pt x="2773" y="400"/>
                  <a:pt x="2773" y="400"/>
                  <a:pt x="2773" y="400"/>
                </a:cubicBezTo>
                <a:cubicBezTo>
                  <a:pt x="2772" y="400"/>
                  <a:pt x="2771" y="399"/>
                  <a:pt x="2770" y="398"/>
                </a:cubicBezTo>
                <a:cubicBezTo>
                  <a:pt x="2770" y="398"/>
                  <a:pt x="2770" y="397"/>
                  <a:pt x="2769" y="396"/>
                </a:cubicBezTo>
                <a:cubicBezTo>
                  <a:pt x="2768" y="395"/>
                  <a:pt x="2767" y="396"/>
                  <a:pt x="2766" y="395"/>
                </a:cubicBezTo>
                <a:cubicBezTo>
                  <a:pt x="2767" y="394"/>
                  <a:pt x="2768" y="393"/>
                  <a:pt x="2768" y="393"/>
                </a:cubicBezTo>
                <a:cubicBezTo>
                  <a:pt x="2768" y="392"/>
                  <a:pt x="2768" y="391"/>
                  <a:pt x="2768" y="390"/>
                </a:cubicBezTo>
                <a:cubicBezTo>
                  <a:pt x="2768" y="388"/>
                  <a:pt x="2769" y="387"/>
                  <a:pt x="2770" y="385"/>
                </a:cubicBezTo>
                <a:cubicBezTo>
                  <a:pt x="2770" y="382"/>
                  <a:pt x="2770" y="382"/>
                  <a:pt x="2770" y="382"/>
                </a:cubicBezTo>
                <a:cubicBezTo>
                  <a:pt x="2769" y="383"/>
                  <a:pt x="2768" y="382"/>
                  <a:pt x="2767" y="383"/>
                </a:cubicBezTo>
                <a:cubicBezTo>
                  <a:pt x="2766" y="383"/>
                  <a:pt x="2767" y="385"/>
                  <a:pt x="2766" y="385"/>
                </a:cubicBezTo>
                <a:cubicBezTo>
                  <a:pt x="2765" y="386"/>
                  <a:pt x="2764" y="386"/>
                  <a:pt x="2763" y="386"/>
                </a:cubicBezTo>
                <a:cubicBezTo>
                  <a:pt x="2762" y="386"/>
                  <a:pt x="2761" y="387"/>
                  <a:pt x="2761" y="387"/>
                </a:cubicBezTo>
                <a:cubicBezTo>
                  <a:pt x="2758" y="387"/>
                  <a:pt x="2757" y="386"/>
                  <a:pt x="2755" y="387"/>
                </a:cubicBezTo>
                <a:cubicBezTo>
                  <a:pt x="2754" y="388"/>
                  <a:pt x="2754" y="389"/>
                  <a:pt x="2753" y="390"/>
                </a:cubicBezTo>
                <a:cubicBezTo>
                  <a:pt x="2751" y="391"/>
                  <a:pt x="2749" y="392"/>
                  <a:pt x="2748" y="393"/>
                </a:cubicBezTo>
                <a:cubicBezTo>
                  <a:pt x="2744" y="393"/>
                  <a:pt x="2744" y="393"/>
                  <a:pt x="2744" y="393"/>
                </a:cubicBezTo>
                <a:cubicBezTo>
                  <a:pt x="2741" y="393"/>
                  <a:pt x="2739" y="392"/>
                  <a:pt x="2736" y="393"/>
                </a:cubicBezTo>
                <a:cubicBezTo>
                  <a:pt x="2735" y="393"/>
                  <a:pt x="2734" y="394"/>
                  <a:pt x="2733" y="394"/>
                </a:cubicBezTo>
                <a:cubicBezTo>
                  <a:pt x="2733" y="395"/>
                  <a:pt x="2733" y="397"/>
                  <a:pt x="2733" y="397"/>
                </a:cubicBezTo>
                <a:cubicBezTo>
                  <a:pt x="2732" y="398"/>
                  <a:pt x="2731" y="398"/>
                  <a:pt x="2730" y="398"/>
                </a:cubicBezTo>
                <a:cubicBezTo>
                  <a:pt x="2729" y="399"/>
                  <a:pt x="2728" y="398"/>
                  <a:pt x="2727" y="398"/>
                </a:cubicBezTo>
                <a:cubicBezTo>
                  <a:pt x="2725" y="398"/>
                  <a:pt x="2725" y="398"/>
                  <a:pt x="2725" y="398"/>
                </a:cubicBezTo>
                <a:cubicBezTo>
                  <a:pt x="2724" y="398"/>
                  <a:pt x="2723" y="399"/>
                  <a:pt x="2722" y="399"/>
                </a:cubicBezTo>
                <a:cubicBezTo>
                  <a:pt x="2720" y="399"/>
                  <a:pt x="2718" y="400"/>
                  <a:pt x="2716" y="400"/>
                </a:cubicBezTo>
                <a:cubicBezTo>
                  <a:pt x="2715" y="401"/>
                  <a:pt x="2715" y="401"/>
                  <a:pt x="2714" y="402"/>
                </a:cubicBezTo>
                <a:cubicBezTo>
                  <a:pt x="2712" y="404"/>
                  <a:pt x="2710" y="406"/>
                  <a:pt x="2708" y="407"/>
                </a:cubicBezTo>
                <a:cubicBezTo>
                  <a:pt x="2707" y="408"/>
                  <a:pt x="2706" y="409"/>
                  <a:pt x="2705" y="409"/>
                </a:cubicBezTo>
                <a:cubicBezTo>
                  <a:pt x="2701" y="409"/>
                  <a:pt x="2698" y="408"/>
                  <a:pt x="2695" y="409"/>
                </a:cubicBezTo>
                <a:cubicBezTo>
                  <a:pt x="2693" y="410"/>
                  <a:pt x="2693" y="411"/>
                  <a:pt x="2692" y="412"/>
                </a:cubicBezTo>
                <a:cubicBezTo>
                  <a:pt x="2693" y="413"/>
                  <a:pt x="2693" y="414"/>
                  <a:pt x="2693" y="415"/>
                </a:cubicBezTo>
                <a:cubicBezTo>
                  <a:pt x="2694" y="416"/>
                  <a:pt x="2696" y="416"/>
                  <a:pt x="2696" y="418"/>
                </a:cubicBezTo>
                <a:cubicBezTo>
                  <a:pt x="2696" y="420"/>
                  <a:pt x="2696" y="421"/>
                  <a:pt x="2695" y="422"/>
                </a:cubicBezTo>
                <a:cubicBezTo>
                  <a:pt x="2693" y="423"/>
                  <a:pt x="2691" y="424"/>
                  <a:pt x="2689" y="424"/>
                </a:cubicBezTo>
                <a:cubicBezTo>
                  <a:pt x="2688" y="425"/>
                  <a:pt x="2688" y="426"/>
                  <a:pt x="2687" y="426"/>
                </a:cubicBezTo>
                <a:cubicBezTo>
                  <a:pt x="2686" y="427"/>
                  <a:pt x="2685" y="427"/>
                  <a:pt x="2684" y="427"/>
                </a:cubicBezTo>
                <a:cubicBezTo>
                  <a:pt x="2683" y="427"/>
                  <a:pt x="2683" y="427"/>
                  <a:pt x="2682" y="427"/>
                </a:cubicBezTo>
                <a:cubicBezTo>
                  <a:pt x="2680" y="427"/>
                  <a:pt x="2680" y="427"/>
                  <a:pt x="2678" y="427"/>
                </a:cubicBezTo>
                <a:cubicBezTo>
                  <a:pt x="2677" y="427"/>
                  <a:pt x="2676" y="429"/>
                  <a:pt x="2674" y="429"/>
                </a:cubicBezTo>
                <a:cubicBezTo>
                  <a:pt x="2673" y="429"/>
                  <a:pt x="2673" y="429"/>
                  <a:pt x="2673" y="429"/>
                </a:cubicBezTo>
                <a:cubicBezTo>
                  <a:pt x="2672" y="429"/>
                  <a:pt x="2672" y="427"/>
                  <a:pt x="2671" y="426"/>
                </a:cubicBezTo>
                <a:cubicBezTo>
                  <a:pt x="2670" y="426"/>
                  <a:pt x="2669" y="425"/>
                  <a:pt x="2668" y="425"/>
                </a:cubicBezTo>
                <a:cubicBezTo>
                  <a:pt x="2667" y="424"/>
                  <a:pt x="2666" y="424"/>
                  <a:pt x="2665" y="423"/>
                </a:cubicBezTo>
                <a:cubicBezTo>
                  <a:pt x="2665" y="422"/>
                  <a:pt x="2665" y="421"/>
                  <a:pt x="2665" y="420"/>
                </a:cubicBezTo>
                <a:cubicBezTo>
                  <a:pt x="2664" y="418"/>
                  <a:pt x="2662" y="418"/>
                  <a:pt x="2662" y="416"/>
                </a:cubicBezTo>
                <a:cubicBezTo>
                  <a:pt x="2662" y="414"/>
                  <a:pt x="2662" y="412"/>
                  <a:pt x="2663" y="410"/>
                </a:cubicBezTo>
                <a:cubicBezTo>
                  <a:pt x="2677" y="410"/>
                  <a:pt x="2677" y="410"/>
                  <a:pt x="2677" y="410"/>
                </a:cubicBezTo>
                <a:cubicBezTo>
                  <a:pt x="2677" y="402"/>
                  <a:pt x="2677" y="402"/>
                  <a:pt x="2677" y="402"/>
                </a:cubicBezTo>
                <a:cubicBezTo>
                  <a:pt x="2676" y="401"/>
                  <a:pt x="2676" y="400"/>
                  <a:pt x="2674" y="399"/>
                </a:cubicBezTo>
                <a:cubicBezTo>
                  <a:pt x="2674" y="399"/>
                  <a:pt x="2672" y="399"/>
                  <a:pt x="2672" y="398"/>
                </a:cubicBezTo>
                <a:cubicBezTo>
                  <a:pt x="2671" y="398"/>
                  <a:pt x="2671" y="397"/>
                  <a:pt x="2671" y="396"/>
                </a:cubicBezTo>
                <a:cubicBezTo>
                  <a:pt x="2670" y="395"/>
                  <a:pt x="2669" y="394"/>
                  <a:pt x="2669" y="393"/>
                </a:cubicBezTo>
                <a:cubicBezTo>
                  <a:pt x="2668" y="392"/>
                  <a:pt x="2667" y="391"/>
                  <a:pt x="2666" y="391"/>
                </a:cubicBezTo>
                <a:cubicBezTo>
                  <a:pt x="2664" y="391"/>
                  <a:pt x="2663" y="392"/>
                  <a:pt x="2661" y="392"/>
                </a:cubicBezTo>
                <a:cubicBezTo>
                  <a:pt x="2659" y="392"/>
                  <a:pt x="2659" y="392"/>
                  <a:pt x="2659" y="392"/>
                </a:cubicBezTo>
                <a:cubicBezTo>
                  <a:pt x="2658" y="392"/>
                  <a:pt x="2658" y="390"/>
                  <a:pt x="2657" y="389"/>
                </a:cubicBezTo>
                <a:cubicBezTo>
                  <a:pt x="2656" y="389"/>
                  <a:pt x="2655" y="389"/>
                  <a:pt x="2654" y="389"/>
                </a:cubicBezTo>
                <a:cubicBezTo>
                  <a:pt x="2652" y="388"/>
                  <a:pt x="2651" y="389"/>
                  <a:pt x="2648" y="389"/>
                </a:cubicBezTo>
                <a:cubicBezTo>
                  <a:pt x="2643" y="389"/>
                  <a:pt x="2643" y="389"/>
                  <a:pt x="2643" y="389"/>
                </a:cubicBezTo>
                <a:cubicBezTo>
                  <a:pt x="2642" y="389"/>
                  <a:pt x="2641" y="389"/>
                  <a:pt x="2640" y="389"/>
                </a:cubicBezTo>
                <a:cubicBezTo>
                  <a:pt x="2640" y="389"/>
                  <a:pt x="2639" y="389"/>
                  <a:pt x="2638" y="389"/>
                </a:cubicBezTo>
                <a:cubicBezTo>
                  <a:pt x="2638" y="394"/>
                  <a:pt x="2638" y="394"/>
                  <a:pt x="2638" y="394"/>
                </a:cubicBezTo>
                <a:cubicBezTo>
                  <a:pt x="2640" y="395"/>
                  <a:pt x="2642" y="395"/>
                  <a:pt x="2644" y="395"/>
                </a:cubicBezTo>
                <a:cubicBezTo>
                  <a:pt x="2645" y="395"/>
                  <a:pt x="2645" y="396"/>
                  <a:pt x="2646" y="396"/>
                </a:cubicBezTo>
                <a:cubicBezTo>
                  <a:pt x="2646" y="412"/>
                  <a:pt x="2646" y="412"/>
                  <a:pt x="2646" y="412"/>
                </a:cubicBezTo>
                <a:cubicBezTo>
                  <a:pt x="2646" y="413"/>
                  <a:pt x="2645" y="414"/>
                  <a:pt x="2644" y="415"/>
                </a:cubicBezTo>
                <a:cubicBezTo>
                  <a:pt x="2644" y="416"/>
                  <a:pt x="2642" y="415"/>
                  <a:pt x="2642" y="417"/>
                </a:cubicBezTo>
                <a:cubicBezTo>
                  <a:pt x="2642" y="418"/>
                  <a:pt x="2642" y="418"/>
                  <a:pt x="2642" y="419"/>
                </a:cubicBezTo>
                <a:cubicBezTo>
                  <a:pt x="2642" y="420"/>
                  <a:pt x="2642" y="421"/>
                  <a:pt x="2642" y="422"/>
                </a:cubicBezTo>
                <a:cubicBezTo>
                  <a:pt x="2643" y="423"/>
                  <a:pt x="2644" y="422"/>
                  <a:pt x="2645" y="423"/>
                </a:cubicBezTo>
                <a:cubicBezTo>
                  <a:pt x="2646" y="423"/>
                  <a:pt x="2647" y="423"/>
                  <a:pt x="2648" y="424"/>
                </a:cubicBezTo>
                <a:cubicBezTo>
                  <a:pt x="2649" y="424"/>
                  <a:pt x="2649" y="426"/>
                  <a:pt x="2650" y="426"/>
                </a:cubicBezTo>
                <a:cubicBezTo>
                  <a:pt x="2651" y="428"/>
                  <a:pt x="2652" y="428"/>
                  <a:pt x="2652" y="430"/>
                </a:cubicBezTo>
                <a:cubicBezTo>
                  <a:pt x="2652" y="431"/>
                  <a:pt x="2652" y="431"/>
                  <a:pt x="2652" y="431"/>
                </a:cubicBezTo>
                <a:cubicBezTo>
                  <a:pt x="2652" y="432"/>
                  <a:pt x="2650" y="432"/>
                  <a:pt x="2650" y="433"/>
                </a:cubicBezTo>
                <a:cubicBezTo>
                  <a:pt x="2650" y="433"/>
                  <a:pt x="2650" y="434"/>
                  <a:pt x="2650" y="435"/>
                </a:cubicBezTo>
                <a:cubicBezTo>
                  <a:pt x="2650" y="438"/>
                  <a:pt x="2650" y="440"/>
                  <a:pt x="2650" y="443"/>
                </a:cubicBezTo>
                <a:cubicBezTo>
                  <a:pt x="2650" y="443"/>
                  <a:pt x="2650" y="444"/>
                  <a:pt x="2650" y="444"/>
                </a:cubicBezTo>
                <a:cubicBezTo>
                  <a:pt x="2648" y="444"/>
                  <a:pt x="2646" y="444"/>
                  <a:pt x="2644" y="443"/>
                </a:cubicBezTo>
                <a:cubicBezTo>
                  <a:pt x="2644" y="443"/>
                  <a:pt x="2642" y="444"/>
                  <a:pt x="2642" y="443"/>
                </a:cubicBezTo>
                <a:cubicBezTo>
                  <a:pt x="2641" y="443"/>
                  <a:pt x="2640" y="442"/>
                  <a:pt x="2639" y="442"/>
                </a:cubicBezTo>
                <a:cubicBezTo>
                  <a:pt x="2639" y="441"/>
                  <a:pt x="2640" y="440"/>
                  <a:pt x="2639" y="439"/>
                </a:cubicBezTo>
                <a:cubicBezTo>
                  <a:pt x="2638" y="438"/>
                  <a:pt x="2638" y="437"/>
                  <a:pt x="2637" y="436"/>
                </a:cubicBezTo>
                <a:cubicBezTo>
                  <a:pt x="2636" y="436"/>
                  <a:pt x="2635" y="436"/>
                  <a:pt x="2634" y="436"/>
                </a:cubicBezTo>
                <a:cubicBezTo>
                  <a:pt x="2633" y="436"/>
                  <a:pt x="2632" y="436"/>
                  <a:pt x="2631" y="436"/>
                </a:cubicBezTo>
                <a:cubicBezTo>
                  <a:pt x="2630" y="436"/>
                  <a:pt x="2630" y="438"/>
                  <a:pt x="2629" y="438"/>
                </a:cubicBezTo>
                <a:cubicBezTo>
                  <a:pt x="2628" y="438"/>
                  <a:pt x="2627" y="438"/>
                  <a:pt x="2626" y="438"/>
                </a:cubicBezTo>
                <a:cubicBezTo>
                  <a:pt x="2624" y="438"/>
                  <a:pt x="2622" y="438"/>
                  <a:pt x="2620" y="438"/>
                </a:cubicBezTo>
                <a:cubicBezTo>
                  <a:pt x="2619" y="438"/>
                  <a:pt x="2619" y="439"/>
                  <a:pt x="2618" y="439"/>
                </a:cubicBezTo>
                <a:cubicBezTo>
                  <a:pt x="2618" y="440"/>
                  <a:pt x="2618" y="441"/>
                  <a:pt x="2618" y="442"/>
                </a:cubicBezTo>
                <a:cubicBezTo>
                  <a:pt x="2617" y="442"/>
                  <a:pt x="2617" y="443"/>
                  <a:pt x="2617" y="444"/>
                </a:cubicBezTo>
                <a:cubicBezTo>
                  <a:pt x="2616" y="445"/>
                  <a:pt x="2615" y="445"/>
                  <a:pt x="2614" y="445"/>
                </a:cubicBezTo>
                <a:cubicBezTo>
                  <a:pt x="2614" y="446"/>
                  <a:pt x="2613" y="446"/>
                  <a:pt x="2612" y="446"/>
                </a:cubicBezTo>
                <a:cubicBezTo>
                  <a:pt x="2610" y="447"/>
                  <a:pt x="2608" y="447"/>
                  <a:pt x="2607" y="447"/>
                </a:cubicBezTo>
                <a:cubicBezTo>
                  <a:pt x="2605" y="448"/>
                  <a:pt x="2604" y="448"/>
                  <a:pt x="2603" y="448"/>
                </a:cubicBezTo>
                <a:cubicBezTo>
                  <a:pt x="2602" y="448"/>
                  <a:pt x="2601" y="449"/>
                  <a:pt x="2601" y="450"/>
                </a:cubicBezTo>
                <a:cubicBezTo>
                  <a:pt x="2600" y="451"/>
                  <a:pt x="2600" y="452"/>
                  <a:pt x="2599" y="453"/>
                </a:cubicBezTo>
                <a:cubicBezTo>
                  <a:pt x="2598" y="453"/>
                  <a:pt x="2598" y="454"/>
                  <a:pt x="2597" y="455"/>
                </a:cubicBezTo>
                <a:cubicBezTo>
                  <a:pt x="2595" y="455"/>
                  <a:pt x="2593" y="455"/>
                  <a:pt x="2591" y="455"/>
                </a:cubicBezTo>
                <a:cubicBezTo>
                  <a:pt x="2592" y="456"/>
                  <a:pt x="2593" y="455"/>
                  <a:pt x="2593" y="455"/>
                </a:cubicBezTo>
                <a:cubicBezTo>
                  <a:pt x="2593" y="457"/>
                  <a:pt x="2592" y="459"/>
                  <a:pt x="2593" y="460"/>
                </a:cubicBezTo>
                <a:cubicBezTo>
                  <a:pt x="2593" y="461"/>
                  <a:pt x="2594" y="462"/>
                  <a:pt x="2594" y="463"/>
                </a:cubicBezTo>
                <a:cubicBezTo>
                  <a:pt x="2595" y="464"/>
                  <a:pt x="2594" y="465"/>
                  <a:pt x="2595" y="466"/>
                </a:cubicBezTo>
                <a:cubicBezTo>
                  <a:pt x="2595" y="466"/>
                  <a:pt x="2597" y="466"/>
                  <a:pt x="2597" y="466"/>
                </a:cubicBezTo>
                <a:cubicBezTo>
                  <a:pt x="2598" y="467"/>
                  <a:pt x="2599" y="467"/>
                  <a:pt x="2600" y="468"/>
                </a:cubicBezTo>
                <a:cubicBezTo>
                  <a:pt x="2601" y="468"/>
                  <a:pt x="2601" y="470"/>
                  <a:pt x="2601" y="472"/>
                </a:cubicBezTo>
                <a:cubicBezTo>
                  <a:pt x="2601" y="473"/>
                  <a:pt x="2601" y="474"/>
                  <a:pt x="2601" y="475"/>
                </a:cubicBezTo>
                <a:cubicBezTo>
                  <a:pt x="2600" y="475"/>
                  <a:pt x="2601" y="474"/>
                  <a:pt x="2601" y="474"/>
                </a:cubicBezTo>
                <a:cubicBezTo>
                  <a:pt x="2599" y="474"/>
                  <a:pt x="2597" y="474"/>
                  <a:pt x="2595" y="474"/>
                </a:cubicBezTo>
                <a:cubicBezTo>
                  <a:pt x="2593" y="474"/>
                  <a:pt x="2592" y="474"/>
                  <a:pt x="2590" y="474"/>
                </a:cubicBezTo>
                <a:cubicBezTo>
                  <a:pt x="2588" y="474"/>
                  <a:pt x="2587" y="473"/>
                  <a:pt x="2585" y="473"/>
                </a:cubicBezTo>
                <a:cubicBezTo>
                  <a:pt x="2582" y="473"/>
                  <a:pt x="2582" y="473"/>
                  <a:pt x="2582" y="473"/>
                </a:cubicBezTo>
                <a:cubicBezTo>
                  <a:pt x="2581" y="473"/>
                  <a:pt x="2581" y="472"/>
                  <a:pt x="2580" y="472"/>
                </a:cubicBezTo>
                <a:cubicBezTo>
                  <a:pt x="2577" y="472"/>
                  <a:pt x="2576" y="472"/>
                  <a:pt x="2574" y="472"/>
                </a:cubicBezTo>
                <a:cubicBezTo>
                  <a:pt x="2573" y="471"/>
                  <a:pt x="2572" y="470"/>
                  <a:pt x="2571" y="470"/>
                </a:cubicBezTo>
                <a:cubicBezTo>
                  <a:pt x="2570" y="469"/>
                  <a:pt x="2569" y="469"/>
                  <a:pt x="2569" y="469"/>
                </a:cubicBezTo>
                <a:cubicBezTo>
                  <a:pt x="2568" y="469"/>
                  <a:pt x="2567" y="469"/>
                  <a:pt x="2566" y="469"/>
                </a:cubicBezTo>
                <a:cubicBezTo>
                  <a:pt x="2565" y="469"/>
                  <a:pt x="2564" y="468"/>
                  <a:pt x="2563" y="467"/>
                </a:cubicBezTo>
                <a:cubicBezTo>
                  <a:pt x="2562" y="466"/>
                  <a:pt x="2562" y="465"/>
                  <a:pt x="2561" y="464"/>
                </a:cubicBezTo>
                <a:cubicBezTo>
                  <a:pt x="2560" y="461"/>
                  <a:pt x="2560" y="461"/>
                  <a:pt x="2560" y="461"/>
                </a:cubicBezTo>
                <a:cubicBezTo>
                  <a:pt x="2559" y="462"/>
                  <a:pt x="2558" y="462"/>
                  <a:pt x="2558" y="462"/>
                </a:cubicBezTo>
                <a:cubicBezTo>
                  <a:pt x="2557" y="463"/>
                  <a:pt x="2557" y="464"/>
                  <a:pt x="2556" y="465"/>
                </a:cubicBezTo>
                <a:cubicBezTo>
                  <a:pt x="2555" y="465"/>
                  <a:pt x="2554" y="465"/>
                  <a:pt x="2553" y="465"/>
                </a:cubicBezTo>
                <a:cubicBezTo>
                  <a:pt x="2552" y="466"/>
                  <a:pt x="2550" y="467"/>
                  <a:pt x="2550" y="468"/>
                </a:cubicBezTo>
                <a:cubicBezTo>
                  <a:pt x="2550" y="470"/>
                  <a:pt x="2551" y="471"/>
                  <a:pt x="2552" y="472"/>
                </a:cubicBezTo>
                <a:cubicBezTo>
                  <a:pt x="2552" y="473"/>
                  <a:pt x="2553" y="473"/>
                  <a:pt x="2554" y="474"/>
                </a:cubicBezTo>
                <a:cubicBezTo>
                  <a:pt x="2555" y="475"/>
                  <a:pt x="2556" y="474"/>
                  <a:pt x="2557" y="475"/>
                </a:cubicBezTo>
                <a:cubicBezTo>
                  <a:pt x="2557" y="475"/>
                  <a:pt x="2557" y="477"/>
                  <a:pt x="2557" y="477"/>
                </a:cubicBezTo>
                <a:cubicBezTo>
                  <a:pt x="2557" y="478"/>
                  <a:pt x="2558" y="479"/>
                  <a:pt x="2558" y="480"/>
                </a:cubicBezTo>
                <a:cubicBezTo>
                  <a:pt x="2561" y="480"/>
                  <a:pt x="2561" y="480"/>
                  <a:pt x="2561" y="480"/>
                </a:cubicBezTo>
                <a:cubicBezTo>
                  <a:pt x="2563" y="480"/>
                  <a:pt x="2565" y="479"/>
                  <a:pt x="2567" y="479"/>
                </a:cubicBezTo>
                <a:cubicBezTo>
                  <a:pt x="2569" y="480"/>
                  <a:pt x="2570" y="481"/>
                  <a:pt x="2572" y="483"/>
                </a:cubicBezTo>
                <a:cubicBezTo>
                  <a:pt x="2573" y="483"/>
                  <a:pt x="2574" y="484"/>
                  <a:pt x="2574" y="486"/>
                </a:cubicBezTo>
                <a:cubicBezTo>
                  <a:pt x="2574" y="487"/>
                  <a:pt x="2572" y="487"/>
                  <a:pt x="2572" y="488"/>
                </a:cubicBezTo>
                <a:cubicBezTo>
                  <a:pt x="2559" y="488"/>
                  <a:pt x="2559" y="488"/>
                  <a:pt x="2559" y="488"/>
                </a:cubicBezTo>
                <a:cubicBezTo>
                  <a:pt x="2558" y="489"/>
                  <a:pt x="2559" y="491"/>
                  <a:pt x="2558" y="491"/>
                </a:cubicBezTo>
                <a:cubicBezTo>
                  <a:pt x="2557" y="491"/>
                  <a:pt x="2556" y="492"/>
                  <a:pt x="2555" y="492"/>
                </a:cubicBezTo>
                <a:cubicBezTo>
                  <a:pt x="2554" y="492"/>
                  <a:pt x="2553" y="492"/>
                  <a:pt x="2552" y="491"/>
                </a:cubicBezTo>
                <a:cubicBezTo>
                  <a:pt x="2552" y="491"/>
                  <a:pt x="2552" y="489"/>
                  <a:pt x="2552" y="488"/>
                </a:cubicBezTo>
                <a:cubicBezTo>
                  <a:pt x="2551" y="487"/>
                  <a:pt x="2550" y="487"/>
                  <a:pt x="2549" y="487"/>
                </a:cubicBezTo>
                <a:cubicBezTo>
                  <a:pt x="2547" y="485"/>
                  <a:pt x="2544" y="484"/>
                  <a:pt x="2541" y="483"/>
                </a:cubicBezTo>
                <a:cubicBezTo>
                  <a:pt x="2540" y="483"/>
                  <a:pt x="2539" y="483"/>
                  <a:pt x="2539" y="483"/>
                </a:cubicBezTo>
                <a:cubicBezTo>
                  <a:pt x="2536" y="482"/>
                  <a:pt x="2535" y="481"/>
                  <a:pt x="2534" y="479"/>
                </a:cubicBezTo>
                <a:cubicBezTo>
                  <a:pt x="2534" y="479"/>
                  <a:pt x="2533" y="478"/>
                  <a:pt x="2533" y="477"/>
                </a:cubicBezTo>
                <a:cubicBezTo>
                  <a:pt x="2533" y="476"/>
                  <a:pt x="2533" y="475"/>
                  <a:pt x="2533" y="474"/>
                </a:cubicBezTo>
                <a:cubicBezTo>
                  <a:pt x="2533" y="471"/>
                  <a:pt x="2533" y="469"/>
                  <a:pt x="2533" y="466"/>
                </a:cubicBezTo>
                <a:cubicBezTo>
                  <a:pt x="2524" y="466"/>
                  <a:pt x="2524" y="466"/>
                  <a:pt x="2524" y="466"/>
                </a:cubicBezTo>
                <a:cubicBezTo>
                  <a:pt x="2524" y="458"/>
                  <a:pt x="2524" y="458"/>
                  <a:pt x="2524" y="458"/>
                </a:cubicBezTo>
                <a:cubicBezTo>
                  <a:pt x="2524" y="454"/>
                  <a:pt x="2526" y="451"/>
                  <a:pt x="2526" y="447"/>
                </a:cubicBezTo>
                <a:cubicBezTo>
                  <a:pt x="2525" y="445"/>
                  <a:pt x="2525" y="443"/>
                  <a:pt x="2524" y="442"/>
                </a:cubicBezTo>
                <a:cubicBezTo>
                  <a:pt x="2521" y="440"/>
                  <a:pt x="2519" y="441"/>
                  <a:pt x="2516" y="440"/>
                </a:cubicBezTo>
                <a:cubicBezTo>
                  <a:pt x="2515" y="440"/>
                  <a:pt x="2515" y="438"/>
                  <a:pt x="2514" y="438"/>
                </a:cubicBezTo>
                <a:cubicBezTo>
                  <a:pt x="2513" y="437"/>
                  <a:pt x="2512" y="436"/>
                  <a:pt x="2512" y="435"/>
                </a:cubicBezTo>
                <a:cubicBezTo>
                  <a:pt x="2511" y="433"/>
                  <a:pt x="2512" y="431"/>
                  <a:pt x="2510" y="430"/>
                </a:cubicBezTo>
                <a:cubicBezTo>
                  <a:pt x="2508" y="428"/>
                  <a:pt x="2506" y="430"/>
                  <a:pt x="2504" y="429"/>
                </a:cubicBezTo>
                <a:cubicBezTo>
                  <a:pt x="2503" y="429"/>
                  <a:pt x="2503" y="427"/>
                  <a:pt x="2501" y="426"/>
                </a:cubicBezTo>
                <a:cubicBezTo>
                  <a:pt x="2500" y="425"/>
                  <a:pt x="2498" y="425"/>
                  <a:pt x="2496" y="424"/>
                </a:cubicBezTo>
                <a:cubicBezTo>
                  <a:pt x="2497" y="421"/>
                  <a:pt x="2497" y="421"/>
                  <a:pt x="2497" y="421"/>
                </a:cubicBezTo>
                <a:cubicBezTo>
                  <a:pt x="2498" y="421"/>
                  <a:pt x="2499" y="422"/>
                  <a:pt x="2499" y="422"/>
                </a:cubicBezTo>
                <a:cubicBezTo>
                  <a:pt x="2500" y="422"/>
                  <a:pt x="2501" y="422"/>
                  <a:pt x="2502" y="423"/>
                </a:cubicBezTo>
                <a:cubicBezTo>
                  <a:pt x="2503" y="423"/>
                  <a:pt x="2503" y="425"/>
                  <a:pt x="2503" y="425"/>
                </a:cubicBezTo>
                <a:cubicBezTo>
                  <a:pt x="2505" y="426"/>
                  <a:pt x="2507" y="426"/>
                  <a:pt x="2509" y="427"/>
                </a:cubicBezTo>
                <a:cubicBezTo>
                  <a:pt x="2511" y="428"/>
                  <a:pt x="2512" y="430"/>
                  <a:pt x="2514" y="430"/>
                </a:cubicBezTo>
                <a:cubicBezTo>
                  <a:pt x="2515" y="431"/>
                  <a:pt x="2515" y="432"/>
                  <a:pt x="2516" y="432"/>
                </a:cubicBezTo>
                <a:cubicBezTo>
                  <a:pt x="2520" y="432"/>
                  <a:pt x="2522" y="431"/>
                  <a:pt x="2526" y="432"/>
                </a:cubicBezTo>
                <a:cubicBezTo>
                  <a:pt x="2526" y="432"/>
                  <a:pt x="2527" y="431"/>
                  <a:pt x="2528" y="432"/>
                </a:cubicBezTo>
                <a:cubicBezTo>
                  <a:pt x="2529" y="432"/>
                  <a:pt x="2529" y="434"/>
                  <a:pt x="2530" y="434"/>
                </a:cubicBezTo>
                <a:cubicBezTo>
                  <a:pt x="2532" y="435"/>
                  <a:pt x="2533" y="437"/>
                  <a:pt x="2536" y="437"/>
                </a:cubicBezTo>
                <a:cubicBezTo>
                  <a:pt x="2553" y="437"/>
                  <a:pt x="2553" y="437"/>
                  <a:pt x="2553" y="437"/>
                </a:cubicBezTo>
                <a:cubicBezTo>
                  <a:pt x="2555" y="437"/>
                  <a:pt x="2555" y="437"/>
                  <a:pt x="2556" y="438"/>
                </a:cubicBezTo>
                <a:cubicBezTo>
                  <a:pt x="2557" y="438"/>
                  <a:pt x="2558" y="438"/>
                  <a:pt x="2559" y="438"/>
                </a:cubicBezTo>
                <a:cubicBezTo>
                  <a:pt x="2560" y="439"/>
                  <a:pt x="2559" y="440"/>
                  <a:pt x="2560" y="441"/>
                </a:cubicBezTo>
                <a:cubicBezTo>
                  <a:pt x="2561" y="441"/>
                  <a:pt x="2562" y="441"/>
                  <a:pt x="2563" y="442"/>
                </a:cubicBezTo>
                <a:cubicBezTo>
                  <a:pt x="2564" y="442"/>
                  <a:pt x="2564" y="442"/>
                  <a:pt x="2565" y="442"/>
                </a:cubicBezTo>
                <a:cubicBezTo>
                  <a:pt x="2566" y="442"/>
                  <a:pt x="2567" y="442"/>
                  <a:pt x="2568" y="442"/>
                </a:cubicBezTo>
                <a:cubicBezTo>
                  <a:pt x="2570" y="442"/>
                  <a:pt x="2571" y="442"/>
                  <a:pt x="2573" y="442"/>
                </a:cubicBezTo>
                <a:cubicBezTo>
                  <a:pt x="2576" y="442"/>
                  <a:pt x="2576" y="442"/>
                  <a:pt x="2576" y="442"/>
                </a:cubicBezTo>
                <a:cubicBezTo>
                  <a:pt x="2578" y="442"/>
                  <a:pt x="2578" y="442"/>
                  <a:pt x="2578" y="442"/>
                </a:cubicBezTo>
                <a:cubicBezTo>
                  <a:pt x="2579" y="442"/>
                  <a:pt x="2580" y="441"/>
                  <a:pt x="2581" y="441"/>
                </a:cubicBezTo>
                <a:cubicBezTo>
                  <a:pt x="2582" y="441"/>
                  <a:pt x="2583" y="441"/>
                  <a:pt x="2584" y="441"/>
                </a:cubicBezTo>
                <a:cubicBezTo>
                  <a:pt x="2584" y="441"/>
                  <a:pt x="2585" y="440"/>
                  <a:pt x="2586" y="440"/>
                </a:cubicBezTo>
                <a:cubicBezTo>
                  <a:pt x="2588" y="440"/>
                  <a:pt x="2589" y="438"/>
                  <a:pt x="2591" y="438"/>
                </a:cubicBezTo>
                <a:cubicBezTo>
                  <a:pt x="2592" y="437"/>
                  <a:pt x="2593" y="438"/>
                  <a:pt x="2594" y="438"/>
                </a:cubicBezTo>
                <a:cubicBezTo>
                  <a:pt x="2596" y="437"/>
                  <a:pt x="2598" y="437"/>
                  <a:pt x="2599" y="437"/>
                </a:cubicBezTo>
                <a:cubicBezTo>
                  <a:pt x="2600" y="437"/>
                  <a:pt x="2601" y="435"/>
                  <a:pt x="2602" y="435"/>
                </a:cubicBezTo>
                <a:cubicBezTo>
                  <a:pt x="2603" y="434"/>
                  <a:pt x="2604" y="434"/>
                  <a:pt x="2605" y="433"/>
                </a:cubicBezTo>
                <a:cubicBezTo>
                  <a:pt x="2605" y="432"/>
                  <a:pt x="2607" y="432"/>
                  <a:pt x="2607" y="431"/>
                </a:cubicBezTo>
                <a:cubicBezTo>
                  <a:pt x="2608" y="430"/>
                  <a:pt x="2608" y="429"/>
                  <a:pt x="2608" y="428"/>
                </a:cubicBezTo>
                <a:cubicBezTo>
                  <a:pt x="2609" y="427"/>
                  <a:pt x="2609" y="425"/>
                  <a:pt x="2609" y="423"/>
                </a:cubicBezTo>
                <a:cubicBezTo>
                  <a:pt x="2609" y="420"/>
                  <a:pt x="2609" y="418"/>
                  <a:pt x="2608" y="415"/>
                </a:cubicBezTo>
                <a:cubicBezTo>
                  <a:pt x="2608" y="414"/>
                  <a:pt x="2609" y="414"/>
                  <a:pt x="2608" y="413"/>
                </a:cubicBezTo>
                <a:cubicBezTo>
                  <a:pt x="2608" y="411"/>
                  <a:pt x="2607" y="409"/>
                  <a:pt x="2606" y="408"/>
                </a:cubicBezTo>
                <a:cubicBezTo>
                  <a:pt x="2605" y="407"/>
                  <a:pt x="2604" y="406"/>
                  <a:pt x="2603" y="406"/>
                </a:cubicBezTo>
                <a:cubicBezTo>
                  <a:pt x="2602" y="405"/>
                  <a:pt x="2602" y="403"/>
                  <a:pt x="2601" y="403"/>
                </a:cubicBezTo>
                <a:cubicBezTo>
                  <a:pt x="2600" y="403"/>
                  <a:pt x="2599" y="402"/>
                  <a:pt x="2598" y="402"/>
                </a:cubicBezTo>
                <a:cubicBezTo>
                  <a:pt x="2597" y="402"/>
                  <a:pt x="2596" y="402"/>
                  <a:pt x="2595" y="402"/>
                </a:cubicBezTo>
                <a:cubicBezTo>
                  <a:pt x="2593" y="401"/>
                  <a:pt x="2591" y="402"/>
                  <a:pt x="2590" y="402"/>
                </a:cubicBezTo>
                <a:cubicBezTo>
                  <a:pt x="2588" y="402"/>
                  <a:pt x="2586" y="402"/>
                  <a:pt x="2584" y="402"/>
                </a:cubicBezTo>
                <a:cubicBezTo>
                  <a:pt x="2582" y="401"/>
                  <a:pt x="2581" y="400"/>
                  <a:pt x="2579" y="398"/>
                </a:cubicBezTo>
                <a:cubicBezTo>
                  <a:pt x="2578" y="398"/>
                  <a:pt x="2577" y="398"/>
                  <a:pt x="2576" y="397"/>
                </a:cubicBezTo>
                <a:cubicBezTo>
                  <a:pt x="2576" y="396"/>
                  <a:pt x="2576" y="395"/>
                  <a:pt x="2575" y="394"/>
                </a:cubicBezTo>
                <a:cubicBezTo>
                  <a:pt x="2574" y="394"/>
                  <a:pt x="2573" y="394"/>
                  <a:pt x="2573" y="393"/>
                </a:cubicBezTo>
                <a:cubicBezTo>
                  <a:pt x="2572" y="393"/>
                  <a:pt x="2572" y="391"/>
                  <a:pt x="2571" y="391"/>
                </a:cubicBezTo>
                <a:cubicBezTo>
                  <a:pt x="2570" y="390"/>
                  <a:pt x="2569" y="391"/>
                  <a:pt x="2568" y="391"/>
                </a:cubicBezTo>
                <a:cubicBezTo>
                  <a:pt x="2565" y="389"/>
                  <a:pt x="2565" y="389"/>
                  <a:pt x="2565" y="389"/>
                </a:cubicBezTo>
                <a:cubicBezTo>
                  <a:pt x="2564" y="389"/>
                  <a:pt x="2564" y="387"/>
                  <a:pt x="2563" y="387"/>
                </a:cubicBezTo>
                <a:cubicBezTo>
                  <a:pt x="2563" y="386"/>
                  <a:pt x="2562" y="386"/>
                  <a:pt x="2561" y="386"/>
                </a:cubicBezTo>
                <a:cubicBezTo>
                  <a:pt x="2558" y="385"/>
                  <a:pt x="2558" y="385"/>
                  <a:pt x="2558" y="385"/>
                </a:cubicBezTo>
                <a:cubicBezTo>
                  <a:pt x="2557" y="384"/>
                  <a:pt x="2557" y="383"/>
                  <a:pt x="2556" y="383"/>
                </a:cubicBezTo>
                <a:cubicBezTo>
                  <a:pt x="2555" y="382"/>
                  <a:pt x="2554" y="382"/>
                  <a:pt x="2553" y="382"/>
                </a:cubicBezTo>
                <a:cubicBezTo>
                  <a:pt x="2551" y="382"/>
                  <a:pt x="2549" y="381"/>
                  <a:pt x="2547" y="381"/>
                </a:cubicBezTo>
                <a:cubicBezTo>
                  <a:pt x="2544" y="381"/>
                  <a:pt x="2543" y="382"/>
                  <a:pt x="2541" y="382"/>
                </a:cubicBezTo>
                <a:cubicBezTo>
                  <a:pt x="2539" y="382"/>
                  <a:pt x="2538" y="383"/>
                  <a:pt x="2537" y="383"/>
                </a:cubicBezTo>
                <a:cubicBezTo>
                  <a:pt x="2535" y="383"/>
                  <a:pt x="2535" y="383"/>
                  <a:pt x="2535" y="383"/>
                </a:cubicBezTo>
                <a:cubicBezTo>
                  <a:pt x="2534" y="383"/>
                  <a:pt x="2534" y="381"/>
                  <a:pt x="2533" y="381"/>
                </a:cubicBezTo>
                <a:cubicBezTo>
                  <a:pt x="2532" y="380"/>
                  <a:pt x="2530" y="380"/>
                  <a:pt x="2529" y="379"/>
                </a:cubicBezTo>
                <a:cubicBezTo>
                  <a:pt x="2528" y="378"/>
                  <a:pt x="2527" y="377"/>
                  <a:pt x="2525" y="375"/>
                </a:cubicBezTo>
                <a:cubicBezTo>
                  <a:pt x="2517" y="375"/>
                  <a:pt x="2517" y="375"/>
                  <a:pt x="2517" y="375"/>
                </a:cubicBezTo>
                <a:cubicBezTo>
                  <a:pt x="2517" y="376"/>
                  <a:pt x="2518" y="378"/>
                  <a:pt x="2517" y="379"/>
                </a:cubicBezTo>
                <a:cubicBezTo>
                  <a:pt x="2517" y="380"/>
                  <a:pt x="2517" y="381"/>
                  <a:pt x="2516" y="381"/>
                </a:cubicBezTo>
                <a:cubicBezTo>
                  <a:pt x="2515" y="382"/>
                  <a:pt x="2514" y="381"/>
                  <a:pt x="2513" y="381"/>
                </a:cubicBezTo>
                <a:cubicBezTo>
                  <a:pt x="2511" y="381"/>
                  <a:pt x="2511" y="381"/>
                  <a:pt x="2511" y="381"/>
                </a:cubicBezTo>
                <a:cubicBezTo>
                  <a:pt x="2509" y="381"/>
                  <a:pt x="2508" y="380"/>
                  <a:pt x="2507" y="379"/>
                </a:cubicBezTo>
                <a:cubicBezTo>
                  <a:pt x="2508" y="378"/>
                  <a:pt x="2508" y="378"/>
                  <a:pt x="2509" y="377"/>
                </a:cubicBezTo>
                <a:cubicBezTo>
                  <a:pt x="2509" y="375"/>
                  <a:pt x="2510" y="375"/>
                  <a:pt x="2510" y="373"/>
                </a:cubicBezTo>
                <a:cubicBezTo>
                  <a:pt x="2510" y="372"/>
                  <a:pt x="2510" y="372"/>
                  <a:pt x="2510" y="372"/>
                </a:cubicBezTo>
                <a:cubicBezTo>
                  <a:pt x="2509" y="371"/>
                  <a:pt x="2508" y="371"/>
                  <a:pt x="2507" y="370"/>
                </a:cubicBezTo>
                <a:cubicBezTo>
                  <a:pt x="2506" y="370"/>
                  <a:pt x="2505" y="370"/>
                  <a:pt x="2505" y="369"/>
                </a:cubicBezTo>
                <a:cubicBezTo>
                  <a:pt x="2504" y="368"/>
                  <a:pt x="2505" y="367"/>
                  <a:pt x="2505" y="366"/>
                </a:cubicBezTo>
                <a:cubicBezTo>
                  <a:pt x="2504" y="365"/>
                  <a:pt x="2504" y="364"/>
                  <a:pt x="2504" y="363"/>
                </a:cubicBezTo>
                <a:cubicBezTo>
                  <a:pt x="2496" y="363"/>
                  <a:pt x="2496" y="363"/>
                  <a:pt x="2496" y="363"/>
                </a:cubicBezTo>
                <a:cubicBezTo>
                  <a:pt x="2495" y="363"/>
                  <a:pt x="2494" y="364"/>
                  <a:pt x="2494" y="364"/>
                </a:cubicBezTo>
                <a:cubicBezTo>
                  <a:pt x="2492" y="365"/>
                  <a:pt x="2492" y="367"/>
                  <a:pt x="2491" y="367"/>
                </a:cubicBezTo>
                <a:cubicBezTo>
                  <a:pt x="2489" y="367"/>
                  <a:pt x="2488" y="367"/>
                  <a:pt x="2487" y="366"/>
                </a:cubicBezTo>
                <a:cubicBezTo>
                  <a:pt x="2486" y="365"/>
                  <a:pt x="2485" y="365"/>
                  <a:pt x="2484" y="364"/>
                </a:cubicBezTo>
                <a:cubicBezTo>
                  <a:pt x="2484" y="364"/>
                  <a:pt x="2484" y="363"/>
                  <a:pt x="2484" y="362"/>
                </a:cubicBezTo>
                <a:cubicBezTo>
                  <a:pt x="2482" y="362"/>
                  <a:pt x="2480" y="363"/>
                  <a:pt x="2478" y="362"/>
                </a:cubicBezTo>
                <a:cubicBezTo>
                  <a:pt x="2476" y="362"/>
                  <a:pt x="2474" y="362"/>
                  <a:pt x="2472" y="361"/>
                </a:cubicBezTo>
                <a:cubicBezTo>
                  <a:pt x="2471" y="361"/>
                  <a:pt x="2470" y="361"/>
                  <a:pt x="2469" y="361"/>
                </a:cubicBezTo>
                <a:cubicBezTo>
                  <a:pt x="2469" y="358"/>
                  <a:pt x="2469" y="358"/>
                  <a:pt x="2469" y="358"/>
                </a:cubicBezTo>
                <a:cubicBezTo>
                  <a:pt x="2470" y="358"/>
                  <a:pt x="2471" y="358"/>
                  <a:pt x="2472" y="358"/>
                </a:cubicBezTo>
                <a:cubicBezTo>
                  <a:pt x="2473" y="358"/>
                  <a:pt x="2474" y="357"/>
                  <a:pt x="2475" y="357"/>
                </a:cubicBezTo>
                <a:cubicBezTo>
                  <a:pt x="2476" y="357"/>
                  <a:pt x="2477" y="358"/>
                  <a:pt x="2478" y="358"/>
                </a:cubicBezTo>
                <a:cubicBezTo>
                  <a:pt x="2479" y="352"/>
                  <a:pt x="2479" y="352"/>
                  <a:pt x="2479" y="352"/>
                </a:cubicBezTo>
                <a:cubicBezTo>
                  <a:pt x="2478" y="351"/>
                  <a:pt x="2477" y="350"/>
                  <a:pt x="2477" y="349"/>
                </a:cubicBezTo>
                <a:cubicBezTo>
                  <a:pt x="2476" y="349"/>
                  <a:pt x="2476" y="347"/>
                  <a:pt x="2475" y="347"/>
                </a:cubicBezTo>
                <a:cubicBezTo>
                  <a:pt x="2474" y="347"/>
                  <a:pt x="2473" y="347"/>
                  <a:pt x="2472" y="347"/>
                </a:cubicBezTo>
                <a:cubicBezTo>
                  <a:pt x="2470" y="346"/>
                  <a:pt x="2468" y="347"/>
                  <a:pt x="2466" y="347"/>
                </a:cubicBezTo>
                <a:cubicBezTo>
                  <a:pt x="2464" y="347"/>
                  <a:pt x="2463" y="347"/>
                  <a:pt x="2461" y="346"/>
                </a:cubicBezTo>
                <a:cubicBezTo>
                  <a:pt x="2460" y="346"/>
                  <a:pt x="2460" y="344"/>
                  <a:pt x="2459" y="344"/>
                </a:cubicBezTo>
                <a:cubicBezTo>
                  <a:pt x="2458" y="343"/>
                  <a:pt x="2458" y="342"/>
                  <a:pt x="2457" y="341"/>
                </a:cubicBezTo>
                <a:cubicBezTo>
                  <a:pt x="2456" y="341"/>
                  <a:pt x="2455" y="341"/>
                  <a:pt x="2454" y="340"/>
                </a:cubicBezTo>
                <a:cubicBezTo>
                  <a:pt x="2452" y="341"/>
                  <a:pt x="2452" y="341"/>
                  <a:pt x="2452" y="341"/>
                </a:cubicBezTo>
                <a:cubicBezTo>
                  <a:pt x="2452" y="349"/>
                  <a:pt x="2452" y="349"/>
                  <a:pt x="2452" y="349"/>
                </a:cubicBezTo>
                <a:cubicBezTo>
                  <a:pt x="2449" y="349"/>
                  <a:pt x="2447" y="349"/>
                  <a:pt x="2445" y="349"/>
                </a:cubicBezTo>
                <a:cubicBezTo>
                  <a:pt x="2445" y="344"/>
                  <a:pt x="2445" y="344"/>
                  <a:pt x="2445" y="344"/>
                </a:cubicBezTo>
                <a:cubicBezTo>
                  <a:pt x="2445" y="343"/>
                  <a:pt x="2445" y="342"/>
                  <a:pt x="2446" y="342"/>
                </a:cubicBezTo>
                <a:cubicBezTo>
                  <a:pt x="2447" y="340"/>
                  <a:pt x="2448" y="340"/>
                  <a:pt x="2448" y="339"/>
                </a:cubicBezTo>
                <a:cubicBezTo>
                  <a:pt x="2449" y="338"/>
                  <a:pt x="2448" y="337"/>
                  <a:pt x="2448" y="337"/>
                </a:cubicBezTo>
                <a:cubicBezTo>
                  <a:pt x="2431" y="337"/>
                  <a:pt x="2431" y="337"/>
                  <a:pt x="2431" y="337"/>
                </a:cubicBezTo>
                <a:cubicBezTo>
                  <a:pt x="2431" y="340"/>
                  <a:pt x="2432" y="342"/>
                  <a:pt x="2431" y="345"/>
                </a:cubicBezTo>
                <a:cubicBezTo>
                  <a:pt x="2431" y="346"/>
                  <a:pt x="2430" y="346"/>
                  <a:pt x="2430" y="347"/>
                </a:cubicBezTo>
                <a:cubicBezTo>
                  <a:pt x="2430" y="350"/>
                  <a:pt x="2430" y="350"/>
                  <a:pt x="2430" y="350"/>
                </a:cubicBezTo>
                <a:cubicBezTo>
                  <a:pt x="2430" y="351"/>
                  <a:pt x="2430" y="352"/>
                  <a:pt x="2431" y="353"/>
                </a:cubicBezTo>
                <a:cubicBezTo>
                  <a:pt x="2427" y="352"/>
                  <a:pt x="2427" y="352"/>
                  <a:pt x="2427" y="352"/>
                </a:cubicBezTo>
                <a:cubicBezTo>
                  <a:pt x="2427" y="351"/>
                  <a:pt x="2427" y="350"/>
                  <a:pt x="2428" y="349"/>
                </a:cubicBezTo>
                <a:cubicBezTo>
                  <a:pt x="2428" y="348"/>
                  <a:pt x="2428" y="347"/>
                  <a:pt x="2428" y="346"/>
                </a:cubicBezTo>
                <a:cubicBezTo>
                  <a:pt x="2428" y="344"/>
                  <a:pt x="2427" y="343"/>
                  <a:pt x="2426" y="342"/>
                </a:cubicBezTo>
                <a:cubicBezTo>
                  <a:pt x="2426" y="341"/>
                  <a:pt x="2425" y="340"/>
                  <a:pt x="2424" y="340"/>
                </a:cubicBezTo>
                <a:cubicBezTo>
                  <a:pt x="2418" y="340"/>
                  <a:pt x="2418" y="340"/>
                  <a:pt x="2418" y="340"/>
                </a:cubicBezTo>
                <a:cubicBezTo>
                  <a:pt x="2418" y="354"/>
                  <a:pt x="2418" y="354"/>
                  <a:pt x="2418" y="354"/>
                </a:cubicBezTo>
                <a:cubicBezTo>
                  <a:pt x="2409" y="354"/>
                  <a:pt x="2409" y="354"/>
                  <a:pt x="2409" y="354"/>
                </a:cubicBezTo>
                <a:cubicBezTo>
                  <a:pt x="2409" y="351"/>
                  <a:pt x="2409" y="349"/>
                  <a:pt x="2409" y="346"/>
                </a:cubicBezTo>
                <a:cubicBezTo>
                  <a:pt x="2409" y="345"/>
                  <a:pt x="2409" y="345"/>
                  <a:pt x="2409" y="344"/>
                </a:cubicBezTo>
                <a:cubicBezTo>
                  <a:pt x="2409" y="343"/>
                  <a:pt x="2409" y="343"/>
                  <a:pt x="2409" y="342"/>
                </a:cubicBezTo>
                <a:cubicBezTo>
                  <a:pt x="2415" y="342"/>
                  <a:pt x="2415" y="342"/>
                  <a:pt x="2415" y="342"/>
                </a:cubicBezTo>
                <a:cubicBezTo>
                  <a:pt x="2416" y="342"/>
                  <a:pt x="2416" y="342"/>
                  <a:pt x="2417" y="342"/>
                </a:cubicBezTo>
                <a:cubicBezTo>
                  <a:pt x="2418" y="342"/>
                  <a:pt x="2418" y="342"/>
                  <a:pt x="2418" y="342"/>
                </a:cubicBezTo>
                <a:cubicBezTo>
                  <a:pt x="2418" y="334"/>
                  <a:pt x="2418" y="334"/>
                  <a:pt x="2418" y="334"/>
                </a:cubicBezTo>
                <a:cubicBezTo>
                  <a:pt x="2415" y="333"/>
                  <a:pt x="2415" y="333"/>
                  <a:pt x="2415" y="333"/>
                </a:cubicBezTo>
                <a:cubicBezTo>
                  <a:pt x="2413" y="335"/>
                  <a:pt x="2412" y="336"/>
                  <a:pt x="2409" y="337"/>
                </a:cubicBezTo>
                <a:cubicBezTo>
                  <a:pt x="2408" y="337"/>
                  <a:pt x="2408" y="338"/>
                  <a:pt x="2407" y="338"/>
                </a:cubicBezTo>
                <a:cubicBezTo>
                  <a:pt x="2406" y="338"/>
                  <a:pt x="2405" y="338"/>
                  <a:pt x="2404" y="338"/>
                </a:cubicBezTo>
                <a:cubicBezTo>
                  <a:pt x="2403" y="338"/>
                  <a:pt x="2402" y="337"/>
                  <a:pt x="2402" y="338"/>
                </a:cubicBezTo>
                <a:cubicBezTo>
                  <a:pt x="2401" y="338"/>
                  <a:pt x="2400" y="339"/>
                  <a:pt x="2400" y="340"/>
                </a:cubicBezTo>
                <a:cubicBezTo>
                  <a:pt x="2400" y="343"/>
                  <a:pt x="2398" y="344"/>
                  <a:pt x="2397" y="346"/>
                </a:cubicBezTo>
                <a:cubicBezTo>
                  <a:pt x="2396" y="347"/>
                  <a:pt x="2395" y="347"/>
                  <a:pt x="2393" y="347"/>
                </a:cubicBezTo>
                <a:cubicBezTo>
                  <a:pt x="2392" y="347"/>
                  <a:pt x="2392" y="347"/>
                  <a:pt x="2392" y="347"/>
                </a:cubicBezTo>
                <a:cubicBezTo>
                  <a:pt x="2390" y="347"/>
                  <a:pt x="2390" y="347"/>
                  <a:pt x="2388" y="347"/>
                </a:cubicBezTo>
                <a:cubicBezTo>
                  <a:pt x="2387" y="346"/>
                  <a:pt x="2387" y="345"/>
                  <a:pt x="2387" y="344"/>
                </a:cubicBezTo>
                <a:cubicBezTo>
                  <a:pt x="2387" y="343"/>
                  <a:pt x="2387" y="342"/>
                  <a:pt x="2388" y="342"/>
                </a:cubicBezTo>
                <a:cubicBezTo>
                  <a:pt x="2389" y="341"/>
                  <a:pt x="2390" y="340"/>
                  <a:pt x="2390" y="340"/>
                </a:cubicBezTo>
                <a:cubicBezTo>
                  <a:pt x="2381" y="340"/>
                  <a:pt x="2381" y="340"/>
                  <a:pt x="2381" y="340"/>
                </a:cubicBezTo>
                <a:cubicBezTo>
                  <a:pt x="2378" y="340"/>
                  <a:pt x="2377" y="341"/>
                  <a:pt x="2373" y="342"/>
                </a:cubicBezTo>
                <a:cubicBezTo>
                  <a:pt x="2372" y="342"/>
                  <a:pt x="2371" y="342"/>
                  <a:pt x="2370" y="343"/>
                </a:cubicBezTo>
                <a:cubicBezTo>
                  <a:pt x="2369" y="344"/>
                  <a:pt x="2367" y="344"/>
                  <a:pt x="2367" y="345"/>
                </a:cubicBezTo>
                <a:cubicBezTo>
                  <a:pt x="2367" y="346"/>
                  <a:pt x="2366" y="346"/>
                  <a:pt x="2366" y="347"/>
                </a:cubicBezTo>
                <a:cubicBezTo>
                  <a:pt x="2366" y="349"/>
                  <a:pt x="2367" y="349"/>
                  <a:pt x="2368" y="350"/>
                </a:cubicBezTo>
                <a:cubicBezTo>
                  <a:pt x="2368" y="351"/>
                  <a:pt x="2369" y="352"/>
                  <a:pt x="2370" y="353"/>
                </a:cubicBezTo>
                <a:cubicBezTo>
                  <a:pt x="2372" y="353"/>
                  <a:pt x="2373" y="353"/>
                  <a:pt x="2375" y="353"/>
                </a:cubicBezTo>
                <a:cubicBezTo>
                  <a:pt x="2377" y="353"/>
                  <a:pt x="2378" y="354"/>
                  <a:pt x="2380" y="354"/>
                </a:cubicBezTo>
                <a:cubicBezTo>
                  <a:pt x="2380" y="360"/>
                  <a:pt x="2380" y="360"/>
                  <a:pt x="2380" y="360"/>
                </a:cubicBezTo>
                <a:cubicBezTo>
                  <a:pt x="2375" y="360"/>
                  <a:pt x="2375" y="360"/>
                  <a:pt x="2375" y="360"/>
                </a:cubicBezTo>
                <a:cubicBezTo>
                  <a:pt x="2374" y="360"/>
                  <a:pt x="2373" y="358"/>
                  <a:pt x="2372" y="358"/>
                </a:cubicBezTo>
                <a:cubicBezTo>
                  <a:pt x="2370" y="358"/>
                  <a:pt x="2369" y="358"/>
                  <a:pt x="2366" y="358"/>
                </a:cubicBezTo>
                <a:cubicBezTo>
                  <a:pt x="2364" y="358"/>
                  <a:pt x="2363" y="358"/>
                  <a:pt x="2361" y="357"/>
                </a:cubicBezTo>
                <a:cubicBezTo>
                  <a:pt x="2360" y="357"/>
                  <a:pt x="2359" y="357"/>
                  <a:pt x="2358" y="357"/>
                </a:cubicBezTo>
                <a:cubicBezTo>
                  <a:pt x="2353" y="357"/>
                  <a:pt x="2353" y="357"/>
                  <a:pt x="2353" y="357"/>
                </a:cubicBezTo>
                <a:cubicBezTo>
                  <a:pt x="2353" y="359"/>
                  <a:pt x="2354" y="361"/>
                  <a:pt x="2353" y="364"/>
                </a:cubicBezTo>
                <a:cubicBezTo>
                  <a:pt x="2353" y="365"/>
                  <a:pt x="2353" y="366"/>
                  <a:pt x="2353" y="366"/>
                </a:cubicBezTo>
                <a:cubicBezTo>
                  <a:pt x="2353" y="367"/>
                  <a:pt x="2352" y="368"/>
                  <a:pt x="2352" y="369"/>
                </a:cubicBezTo>
                <a:cubicBezTo>
                  <a:pt x="2351" y="370"/>
                  <a:pt x="2350" y="370"/>
                  <a:pt x="2349" y="370"/>
                </a:cubicBezTo>
                <a:cubicBezTo>
                  <a:pt x="2349" y="368"/>
                  <a:pt x="2350" y="367"/>
                  <a:pt x="2349" y="365"/>
                </a:cubicBezTo>
                <a:cubicBezTo>
                  <a:pt x="2349" y="364"/>
                  <a:pt x="2349" y="363"/>
                  <a:pt x="2349" y="362"/>
                </a:cubicBezTo>
                <a:cubicBezTo>
                  <a:pt x="2348" y="362"/>
                  <a:pt x="2347" y="362"/>
                  <a:pt x="2346" y="361"/>
                </a:cubicBezTo>
                <a:cubicBezTo>
                  <a:pt x="2345" y="361"/>
                  <a:pt x="2344" y="362"/>
                  <a:pt x="2343" y="361"/>
                </a:cubicBezTo>
                <a:cubicBezTo>
                  <a:pt x="2342" y="361"/>
                  <a:pt x="2342" y="360"/>
                  <a:pt x="2341" y="359"/>
                </a:cubicBezTo>
                <a:cubicBezTo>
                  <a:pt x="2340" y="359"/>
                  <a:pt x="2340" y="357"/>
                  <a:pt x="2339" y="357"/>
                </a:cubicBezTo>
                <a:cubicBezTo>
                  <a:pt x="2338" y="356"/>
                  <a:pt x="2337" y="357"/>
                  <a:pt x="2336" y="357"/>
                </a:cubicBezTo>
                <a:cubicBezTo>
                  <a:pt x="2334" y="355"/>
                  <a:pt x="2333" y="353"/>
                  <a:pt x="2331" y="353"/>
                </a:cubicBezTo>
                <a:cubicBezTo>
                  <a:pt x="2329" y="353"/>
                  <a:pt x="2328" y="353"/>
                  <a:pt x="2326" y="353"/>
                </a:cubicBezTo>
                <a:cubicBezTo>
                  <a:pt x="2326" y="358"/>
                  <a:pt x="2326" y="358"/>
                  <a:pt x="2326" y="358"/>
                </a:cubicBezTo>
                <a:cubicBezTo>
                  <a:pt x="2326" y="360"/>
                  <a:pt x="2328" y="360"/>
                  <a:pt x="2328" y="361"/>
                </a:cubicBezTo>
                <a:cubicBezTo>
                  <a:pt x="2328" y="362"/>
                  <a:pt x="2328" y="363"/>
                  <a:pt x="2328" y="364"/>
                </a:cubicBezTo>
                <a:cubicBezTo>
                  <a:pt x="2328" y="367"/>
                  <a:pt x="2326" y="368"/>
                  <a:pt x="2326" y="370"/>
                </a:cubicBezTo>
                <a:cubicBezTo>
                  <a:pt x="2326" y="371"/>
                  <a:pt x="2327" y="371"/>
                  <a:pt x="2327" y="372"/>
                </a:cubicBezTo>
                <a:cubicBezTo>
                  <a:pt x="2327" y="373"/>
                  <a:pt x="2325" y="373"/>
                  <a:pt x="2324" y="374"/>
                </a:cubicBezTo>
                <a:cubicBezTo>
                  <a:pt x="2323" y="375"/>
                  <a:pt x="2322" y="376"/>
                  <a:pt x="2321" y="376"/>
                </a:cubicBezTo>
                <a:cubicBezTo>
                  <a:pt x="2319" y="376"/>
                  <a:pt x="2317" y="377"/>
                  <a:pt x="2317" y="376"/>
                </a:cubicBezTo>
                <a:cubicBezTo>
                  <a:pt x="2316" y="375"/>
                  <a:pt x="2317" y="374"/>
                  <a:pt x="2317" y="373"/>
                </a:cubicBezTo>
                <a:cubicBezTo>
                  <a:pt x="2316" y="372"/>
                  <a:pt x="2315" y="371"/>
                  <a:pt x="2315" y="370"/>
                </a:cubicBezTo>
                <a:cubicBezTo>
                  <a:pt x="2315" y="370"/>
                  <a:pt x="2315" y="369"/>
                  <a:pt x="2315" y="368"/>
                </a:cubicBezTo>
                <a:cubicBezTo>
                  <a:pt x="2314" y="369"/>
                  <a:pt x="2313" y="368"/>
                  <a:pt x="2313" y="369"/>
                </a:cubicBezTo>
                <a:cubicBezTo>
                  <a:pt x="2312" y="370"/>
                  <a:pt x="2313" y="372"/>
                  <a:pt x="2312" y="372"/>
                </a:cubicBezTo>
                <a:cubicBezTo>
                  <a:pt x="2311" y="373"/>
                  <a:pt x="2310" y="372"/>
                  <a:pt x="2309" y="372"/>
                </a:cubicBezTo>
                <a:cubicBezTo>
                  <a:pt x="2308" y="373"/>
                  <a:pt x="2306" y="373"/>
                  <a:pt x="2304" y="373"/>
                </a:cubicBezTo>
                <a:cubicBezTo>
                  <a:pt x="2304" y="377"/>
                  <a:pt x="2304" y="377"/>
                  <a:pt x="2304" y="377"/>
                </a:cubicBezTo>
                <a:cubicBezTo>
                  <a:pt x="2304" y="378"/>
                  <a:pt x="2304" y="380"/>
                  <a:pt x="2305" y="380"/>
                </a:cubicBezTo>
                <a:cubicBezTo>
                  <a:pt x="2306" y="380"/>
                  <a:pt x="2307" y="380"/>
                  <a:pt x="2307" y="380"/>
                </a:cubicBezTo>
                <a:cubicBezTo>
                  <a:pt x="2308" y="381"/>
                  <a:pt x="2310" y="381"/>
                  <a:pt x="2310" y="381"/>
                </a:cubicBezTo>
                <a:cubicBezTo>
                  <a:pt x="2311" y="382"/>
                  <a:pt x="2310" y="383"/>
                  <a:pt x="2310" y="384"/>
                </a:cubicBezTo>
                <a:cubicBezTo>
                  <a:pt x="2310" y="387"/>
                  <a:pt x="2310" y="387"/>
                  <a:pt x="2310" y="387"/>
                </a:cubicBezTo>
                <a:cubicBezTo>
                  <a:pt x="2310" y="388"/>
                  <a:pt x="2309" y="388"/>
                  <a:pt x="2309" y="389"/>
                </a:cubicBezTo>
                <a:cubicBezTo>
                  <a:pt x="2308" y="389"/>
                  <a:pt x="2307" y="389"/>
                  <a:pt x="2306" y="389"/>
                </a:cubicBezTo>
                <a:cubicBezTo>
                  <a:pt x="2305" y="388"/>
                  <a:pt x="2305" y="386"/>
                  <a:pt x="2304" y="386"/>
                </a:cubicBezTo>
                <a:cubicBezTo>
                  <a:pt x="2301" y="385"/>
                  <a:pt x="2300" y="386"/>
                  <a:pt x="2298" y="386"/>
                </a:cubicBezTo>
                <a:cubicBezTo>
                  <a:pt x="2296" y="386"/>
                  <a:pt x="2296" y="385"/>
                  <a:pt x="2294" y="385"/>
                </a:cubicBezTo>
                <a:cubicBezTo>
                  <a:pt x="2295" y="382"/>
                  <a:pt x="2296" y="380"/>
                  <a:pt x="2296" y="377"/>
                </a:cubicBezTo>
                <a:cubicBezTo>
                  <a:pt x="2296" y="376"/>
                  <a:pt x="2295" y="375"/>
                  <a:pt x="2294" y="374"/>
                </a:cubicBezTo>
                <a:cubicBezTo>
                  <a:pt x="2293" y="375"/>
                  <a:pt x="2292" y="375"/>
                  <a:pt x="2291" y="376"/>
                </a:cubicBezTo>
                <a:cubicBezTo>
                  <a:pt x="2291" y="383"/>
                  <a:pt x="2291" y="383"/>
                  <a:pt x="2291" y="383"/>
                </a:cubicBezTo>
                <a:cubicBezTo>
                  <a:pt x="2289" y="384"/>
                  <a:pt x="2289" y="385"/>
                  <a:pt x="2288" y="385"/>
                </a:cubicBezTo>
                <a:cubicBezTo>
                  <a:pt x="2286" y="385"/>
                  <a:pt x="2286" y="383"/>
                  <a:pt x="2284" y="383"/>
                </a:cubicBezTo>
                <a:cubicBezTo>
                  <a:pt x="2281" y="383"/>
                  <a:pt x="2280" y="385"/>
                  <a:pt x="2277" y="386"/>
                </a:cubicBezTo>
                <a:cubicBezTo>
                  <a:pt x="2278" y="387"/>
                  <a:pt x="2278" y="388"/>
                  <a:pt x="2278" y="389"/>
                </a:cubicBezTo>
                <a:cubicBezTo>
                  <a:pt x="2279" y="390"/>
                  <a:pt x="2281" y="389"/>
                  <a:pt x="2281" y="390"/>
                </a:cubicBezTo>
                <a:cubicBezTo>
                  <a:pt x="2281" y="391"/>
                  <a:pt x="2279" y="391"/>
                  <a:pt x="2279" y="393"/>
                </a:cubicBezTo>
                <a:cubicBezTo>
                  <a:pt x="2277" y="393"/>
                  <a:pt x="2275" y="392"/>
                  <a:pt x="2273" y="393"/>
                </a:cubicBezTo>
                <a:cubicBezTo>
                  <a:pt x="2272" y="393"/>
                  <a:pt x="2271" y="393"/>
                  <a:pt x="2270" y="393"/>
                </a:cubicBezTo>
                <a:cubicBezTo>
                  <a:pt x="2269" y="393"/>
                  <a:pt x="2268" y="393"/>
                  <a:pt x="2268" y="393"/>
                </a:cubicBezTo>
                <a:cubicBezTo>
                  <a:pt x="2266" y="394"/>
                  <a:pt x="2266" y="394"/>
                  <a:pt x="2265" y="395"/>
                </a:cubicBezTo>
                <a:cubicBezTo>
                  <a:pt x="2264" y="396"/>
                  <a:pt x="2265" y="397"/>
                  <a:pt x="2264" y="398"/>
                </a:cubicBezTo>
                <a:cubicBezTo>
                  <a:pt x="2264" y="398"/>
                  <a:pt x="2262" y="398"/>
                  <a:pt x="2262" y="398"/>
                </a:cubicBezTo>
                <a:cubicBezTo>
                  <a:pt x="2261" y="399"/>
                  <a:pt x="2260" y="400"/>
                  <a:pt x="2259" y="401"/>
                </a:cubicBezTo>
                <a:cubicBezTo>
                  <a:pt x="2259" y="402"/>
                  <a:pt x="2259" y="403"/>
                  <a:pt x="2258" y="404"/>
                </a:cubicBezTo>
                <a:cubicBezTo>
                  <a:pt x="2258" y="404"/>
                  <a:pt x="2257" y="403"/>
                  <a:pt x="2256" y="404"/>
                </a:cubicBezTo>
                <a:cubicBezTo>
                  <a:pt x="2255" y="404"/>
                  <a:pt x="2254" y="406"/>
                  <a:pt x="2253" y="407"/>
                </a:cubicBezTo>
                <a:cubicBezTo>
                  <a:pt x="2258" y="407"/>
                  <a:pt x="2258" y="407"/>
                  <a:pt x="2258" y="407"/>
                </a:cubicBezTo>
                <a:cubicBezTo>
                  <a:pt x="2259" y="407"/>
                  <a:pt x="2260" y="406"/>
                  <a:pt x="2261" y="406"/>
                </a:cubicBezTo>
                <a:cubicBezTo>
                  <a:pt x="2262" y="405"/>
                  <a:pt x="2262" y="403"/>
                  <a:pt x="2263" y="403"/>
                </a:cubicBezTo>
                <a:cubicBezTo>
                  <a:pt x="2264" y="402"/>
                  <a:pt x="2265" y="402"/>
                  <a:pt x="2266" y="402"/>
                </a:cubicBezTo>
                <a:cubicBezTo>
                  <a:pt x="2266" y="401"/>
                  <a:pt x="2267" y="402"/>
                  <a:pt x="2268" y="402"/>
                </a:cubicBezTo>
                <a:cubicBezTo>
                  <a:pt x="2269" y="402"/>
                  <a:pt x="2270" y="401"/>
                  <a:pt x="2271" y="401"/>
                </a:cubicBezTo>
                <a:cubicBezTo>
                  <a:pt x="2272" y="401"/>
                  <a:pt x="2273" y="402"/>
                  <a:pt x="2274" y="402"/>
                </a:cubicBezTo>
                <a:cubicBezTo>
                  <a:pt x="2275" y="401"/>
                  <a:pt x="2275" y="400"/>
                  <a:pt x="2276" y="400"/>
                </a:cubicBezTo>
                <a:cubicBezTo>
                  <a:pt x="2277" y="399"/>
                  <a:pt x="2276" y="398"/>
                  <a:pt x="2277" y="397"/>
                </a:cubicBezTo>
                <a:cubicBezTo>
                  <a:pt x="2278" y="397"/>
                  <a:pt x="2279" y="397"/>
                  <a:pt x="2280" y="397"/>
                </a:cubicBezTo>
                <a:cubicBezTo>
                  <a:pt x="2281" y="397"/>
                  <a:pt x="2282" y="397"/>
                  <a:pt x="2283" y="397"/>
                </a:cubicBezTo>
                <a:cubicBezTo>
                  <a:pt x="2284" y="397"/>
                  <a:pt x="2284" y="396"/>
                  <a:pt x="2285" y="395"/>
                </a:cubicBezTo>
                <a:cubicBezTo>
                  <a:pt x="2288" y="394"/>
                  <a:pt x="2290" y="394"/>
                  <a:pt x="2292" y="394"/>
                </a:cubicBezTo>
                <a:cubicBezTo>
                  <a:pt x="2295" y="394"/>
                  <a:pt x="2297" y="394"/>
                  <a:pt x="2299" y="395"/>
                </a:cubicBezTo>
                <a:cubicBezTo>
                  <a:pt x="2300" y="395"/>
                  <a:pt x="2301" y="397"/>
                  <a:pt x="2302" y="397"/>
                </a:cubicBezTo>
                <a:cubicBezTo>
                  <a:pt x="2300" y="400"/>
                  <a:pt x="2300" y="400"/>
                  <a:pt x="2300" y="400"/>
                </a:cubicBezTo>
                <a:cubicBezTo>
                  <a:pt x="2298" y="400"/>
                  <a:pt x="2297" y="399"/>
                  <a:pt x="2295" y="400"/>
                </a:cubicBezTo>
                <a:cubicBezTo>
                  <a:pt x="2294" y="400"/>
                  <a:pt x="2293" y="399"/>
                  <a:pt x="2292" y="400"/>
                </a:cubicBezTo>
                <a:cubicBezTo>
                  <a:pt x="2292" y="400"/>
                  <a:pt x="2293" y="402"/>
                  <a:pt x="2292" y="402"/>
                </a:cubicBezTo>
                <a:cubicBezTo>
                  <a:pt x="2291" y="403"/>
                  <a:pt x="2290" y="403"/>
                  <a:pt x="2289" y="403"/>
                </a:cubicBezTo>
                <a:cubicBezTo>
                  <a:pt x="2288" y="403"/>
                  <a:pt x="2287" y="402"/>
                  <a:pt x="2287" y="402"/>
                </a:cubicBezTo>
                <a:cubicBezTo>
                  <a:pt x="2285" y="403"/>
                  <a:pt x="2285" y="403"/>
                  <a:pt x="2284" y="404"/>
                </a:cubicBezTo>
                <a:cubicBezTo>
                  <a:pt x="2283" y="405"/>
                  <a:pt x="2284" y="406"/>
                  <a:pt x="2283" y="407"/>
                </a:cubicBezTo>
                <a:cubicBezTo>
                  <a:pt x="2283" y="408"/>
                  <a:pt x="2283" y="409"/>
                  <a:pt x="2282" y="409"/>
                </a:cubicBezTo>
                <a:cubicBezTo>
                  <a:pt x="2282" y="410"/>
                  <a:pt x="2280" y="410"/>
                  <a:pt x="2279" y="411"/>
                </a:cubicBezTo>
                <a:cubicBezTo>
                  <a:pt x="2279" y="412"/>
                  <a:pt x="2278" y="412"/>
                  <a:pt x="2278" y="413"/>
                </a:cubicBezTo>
                <a:cubicBezTo>
                  <a:pt x="2278" y="414"/>
                  <a:pt x="2279" y="415"/>
                  <a:pt x="2279" y="416"/>
                </a:cubicBezTo>
                <a:cubicBezTo>
                  <a:pt x="2279" y="418"/>
                  <a:pt x="2278" y="419"/>
                  <a:pt x="2278" y="421"/>
                </a:cubicBezTo>
                <a:cubicBezTo>
                  <a:pt x="2275" y="421"/>
                  <a:pt x="2273" y="420"/>
                  <a:pt x="2271" y="423"/>
                </a:cubicBezTo>
                <a:cubicBezTo>
                  <a:pt x="2270" y="424"/>
                  <a:pt x="2270" y="426"/>
                  <a:pt x="2268" y="428"/>
                </a:cubicBezTo>
                <a:cubicBezTo>
                  <a:pt x="2268" y="429"/>
                  <a:pt x="2266" y="428"/>
                  <a:pt x="2266" y="429"/>
                </a:cubicBezTo>
                <a:cubicBezTo>
                  <a:pt x="2265" y="430"/>
                  <a:pt x="2264" y="430"/>
                  <a:pt x="2263" y="431"/>
                </a:cubicBezTo>
                <a:cubicBezTo>
                  <a:pt x="2262" y="432"/>
                  <a:pt x="2263" y="433"/>
                  <a:pt x="2262" y="434"/>
                </a:cubicBezTo>
                <a:cubicBezTo>
                  <a:pt x="2261" y="434"/>
                  <a:pt x="2260" y="434"/>
                  <a:pt x="2259" y="435"/>
                </a:cubicBezTo>
                <a:cubicBezTo>
                  <a:pt x="2258" y="436"/>
                  <a:pt x="2257" y="436"/>
                  <a:pt x="2257" y="437"/>
                </a:cubicBezTo>
                <a:cubicBezTo>
                  <a:pt x="2256" y="438"/>
                  <a:pt x="2257" y="439"/>
                  <a:pt x="2257" y="440"/>
                </a:cubicBezTo>
                <a:cubicBezTo>
                  <a:pt x="2256" y="440"/>
                  <a:pt x="2257" y="441"/>
                  <a:pt x="2257" y="442"/>
                </a:cubicBezTo>
                <a:cubicBezTo>
                  <a:pt x="2256" y="443"/>
                  <a:pt x="2255" y="444"/>
                  <a:pt x="2254" y="445"/>
                </a:cubicBezTo>
                <a:cubicBezTo>
                  <a:pt x="2253" y="446"/>
                  <a:pt x="2252" y="446"/>
                  <a:pt x="2251" y="447"/>
                </a:cubicBezTo>
                <a:cubicBezTo>
                  <a:pt x="2251" y="449"/>
                  <a:pt x="2251" y="451"/>
                  <a:pt x="2251" y="453"/>
                </a:cubicBezTo>
                <a:cubicBezTo>
                  <a:pt x="2251" y="454"/>
                  <a:pt x="2250" y="454"/>
                  <a:pt x="2250" y="455"/>
                </a:cubicBezTo>
                <a:cubicBezTo>
                  <a:pt x="2250" y="456"/>
                  <a:pt x="2250" y="457"/>
                  <a:pt x="2250" y="458"/>
                </a:cubicBezTo>
                <a:cubicBezTo>
                  <a:pt x="2249" y="455"/>
                  <a:pt x="2249" y="455"/>
                  <a:pt x="2249" y="455"/>
                </a:cubicBezTo>
                <a:cubicBezTo>
                  <a:pt x="2248" y="456"/>
                  <a:pt x="2248" y="457"/>
                  <a:pt x="2247" y="457"/>
                </a:cubicBezTo>
                <a:cubicBezTo>
                  <a:pt x="2245" y="458"/>
                  <a:pt x="2243" y="458"/>
                  <a:pt x="2242" y="459"/>
                </a:cubicBezTo>
                <a:cubicBezTo>
                  <a:pt x="2241" y="460"/>
                  <a:pt x="2241" y="461"/>
                  <a:pt x="2240" y="462"/>
                </a:cubicBezTo>
                <a:cubicBezTo>
                  <a:pt x="2239" y="462"/>
                  <a:pt x="2238" y="463"/>
                  <a:pt x="2237" y="464"/>
                </a:cubicBezTo>
                <a:cubicBezTo>
                  <a:pt x="2236" y="464"/>
                  <a:pt x="2235" y="464"/>
                  <a:pt x="2234" y="464"/>
                </a:cubicBezTo>
                <a:cubicBezTo>
                  <a:pt x="2234" y="464"/>
                  <a:pt x="2231" y="465"/>
                  <a:pt x="2230" y="465"/>
                </a:cubicBezTo>
                <a:cubicBezTo>
                  <a:pt x="2229" y="465"/>
                  <a:pt x="2229" y="466"/>
                  <a:pt x="2228" y="467"/>
                </a:cubicBezTo>
                <a:cubicBezTo>
                  <a:pt x="2228" y="470"/>
                  <a:pt x="2228" y="470"/>
                  <a:pt x="2228" y="470"/>
                </a:cubicBezTo>
                <a:cubicBezTo>
                  <a:pt x="2229" y="470"/>
                  <a:pt x="2230" y="471"/>
                  <a:pt x="2231" y="471"/>
                </a:cubicBezTo>
                <a:cubicBezTo>
                  <a:pt x="2232" y="471"/>
                  <a:pt x="2233" y="470"/>
                  <a:pt x="2234" y="470"/>
                </a:cubicBezTo>
                <a:cubicBezTo>
                  <a:pt x="2239" y="470"/>
                  <a:pt x="2239" y="470"/>
                  <a:pt x="2239" y="470"/>
                </a:cubicBezTo>
                <a:cubicBezTo>
                  <a:pt x="2239" y="472"/>
                  <a:pt x="2239" y="472"/>
                  <a:pt x="2238" y="473"/>
                </a:cubicBezTo>
                <a:cubicBezTo>
                  <a:pt x="2238" y="474"/>
                  <a:pt x="2239" y="475"/>
                  <a:pt x="2238" y="476"/>
                </a:cubicBezTo>
                <a:cubicBezTo>
                  <a:pt x="2238" y="477"/>
                  <a:pt x="2236" y="477"/>
                  <a:pt x="2236" y="477"/>
                </a:cubicBezTo>
                <a:cubicBezTo>
                  <a:pt x="2235" y="478"/>
                  <a:pt x="2234" y="478"/>
                  <a:pt x="2233" y="479"/>
                </a:cubicBezTo>
                <a:cubicBezTo>
                  <a:pt x="2232" y="479"/>
                  <a:pt x="2231" y="480"/>
                  <a:pt x="2230" y="481"/>
                </a:cubicBezTo>
                <a:cubicBezTo>
                  <a:pt x="2230" y="481"/>
                  <a:pt x="2227" y="481"/>
                  <a:pt x="2227" y="481"/>
                </a:cubicBezTo>
                <a:cubicBezTo>
                  <a:pt x="2225" y="482"/>
                  <a:pt x="2225" y="483"/>
                  <a:pt x="2224" y="484"/>
                </a:cubicBezTo>
                <a:cubicBezTo>
                  <a:pt x="2223" y="485"/>
                  <a:pt x="2222" y="485"/>
                  <a:pt x="2221" y="486"/>
                </a:cubicBezTo>
                <a:cubicBezTo>
                  <a:pt x="2220" y="486"/>
                  <a:pt x="2219" y="486"/>
                  <a:pt x="2219" y="487"/>
                </a:cubicBezTo>
                <a:cubicBezTo>
                  <a:pt x="2218" y="487"/>
                  <a:pt x="2217" y="487"/>
                  <a:pt x="2216" y="488"/>
                </a:cubicBezTo>
                <a:cubicBezTo>
                  <a:pt x="2215" y="489"/>
                  <a:pt x="2215" y="490"/>
                  <a:pt x="2215" y="491"/>
                </a:cubicBezTo>
                <a:cubicBezTo>
                  <a:pt x="2214" y="492"/>
                  <a:pt x="2215" y="493"/>
                  <a:pt x="2214" y="494"/>
                </a:cubicBezTo>
                <a:cubicBezTo>
                  <a:pt x="2213" y="495"/>
                  <a:pt x="2212" y="496"/>
                  <a:pt x="2210" y="496"/>
                </a:cubicBezTo>
                <a:cubicBezTo>
                  <a:pt x="2207" y="496"/>
                  <a:pt x="2206" y="494"/>
                  <a:pt x="2204" y="494"/>
                </a:cubicBezTo>
                <a:cubicBezTo>
                  <a:pt x="2198" y="494"/>
                  <a:pt x="2198" y="494"/>
                  <a:pt x="2198" y="494"/>
                </a:cubicBezTo>
                <a:cubicBezTo>
                  <a:pt x="2198" y="498"/>
                  <a:pt x="2198" y="498"/>
                  <a:pt x="2198" y="498"/>
                </a:cubicBezTo>
                <a:cubicBezTo>
                  <a:pt x="2199" y="500"/>
                  <a:pt x="2199" y="502"/>
                  <a:pt x="2200" y="504"/>
                </a:cubicBezTo>
                <a:cubicBezTo>
                  <a:pt x="2197" y="504"/>
                  <a:pt x="2195" y="505"/>
                  <a:pt x="2192" y="505"/>
                </a:cubicBezTo>
                <a:cubicBezTo>
                  <a:pt x="2191" y="506"/>
                  <a:pt x="2190" y="505"/>
                  <a:pt x="2189" y="505"/>
                </a:cubicBezTo>
                <a:cubicBezTo>
                  <a:pt x="2187" y="506"/>
                  <a:pt x="2186" y="507"/>
                  <a:pt x="2184" y="508"/>
                </a:cubicBezTo>
                <a:cubicBezTo>
                  <a:pt x="2183" y="509"/>
                  <a:pt x="2182" y="510"/>
                  <a:pt x="2181" y="510"/>
                </a:cubicBezTo>
                <a:cubicBezTo>
                  <a:pt x="2180" y="511"/>
                  <a:pt x="2180" y="512"/>
                  <a:pt x="2179" y="512"/>
                </a:cubicBezTo>
                <a:cubicBezTo>
                  <a:pt x="2178" y="512"/>
                  <a:pt x="2177" y="512"/>
                  <a:pt x="2176" y="512"/>
                </a:cubicBezTo>
                <a:cubicBezTo>
                  <a:pt x="2175" y="512"/>
                  <a:pt x="2174" y="512"/>
                  <a:pt x="2174" y="513"/>
                </a:cubicBezTo>
                <a:cubicBezTo>
                  <a:pt x="2173" y="514"/>
                  <a:pt x="2174" y="515"/>
                  <a:pt x="2174" y="516"/>
                </a:cubicBezTo>
                <a:cubicBezTo>
                  <a:pt x="2173" y="517"/>
                  <a:pt x="2174" y="518"/>
                  <a:pt x="2174" y="519"/>
                </a:cubicBezTo>
                <a:cubicBezTo>
                  <a:pt x="2173" y="520"/>
                  <a:pt x="2172" y="520"/>
                  <a:pt x="2171" y="521"/>
                </a:cubicBezTo>
                <a:cubicBezTo>
                  <a:pt x="2170" y="522"/>
                  <a:pt x="2170" y="523"/>
                  <a:pt x="2168" y="523"/>
                </a:cubicBezTo>
                <a:cubicBezTo>
                  <a:pt x="2168" y="523"/>
                  <a:pt x="2167" y="523"/>
                  <a:pt x="2166" y="523"/>
                </a:cubicBezTo>
                <a:cubicBezTo>
                  <a:pt x="2165" y="523"/>
                  <a:pt x="2164" y="523"/>
                  <a:pt x="2163" y="523"/>
                </a:cubicBezTo>
                <a:cubicBezTo>
                  <a:pt x="2162" y="523"/>
                  <a:pt x="2162" y="524"/>
                  <a:pt x="2161" y="525"/>
                </a:cubicBezTo>
                <a:cubicBezTo>
                  <a:pt x="2160" y="526"/>
                  <a:pt x="2158" y="526"/>
                  <a:pt x="2158" y="527"/>
                </a:cubicBezTo>
                <a:cubicBezTo>
                  <a:pt x="2158" y="528"/>
                  <a:pt x="2159" y="529"/>
                  <a:pt x="2159" y="530"/>
                </a:cubicBezTo>
                <a:cubicBezTo>
                  <a:pt x="2159" y="531"/>
                  <a:pt x="2160" y="531"/>
                  <a:pt x="2160" y="532"/>
                </a:cubicBezTo>
                <a:cubicBezTo>
                  <a:pt x="2160" y="533"/>
                  <a:pt x="2159" y="534"/>
                  <a:pt x="2159" y="535"/>
                </a:cubicBezTo>
                <a:cubicBezTo>
                  <a:pt x="2158" y="536"/>
                  <a:pt x="2156" y="535"/>
                  <a:pt x="2156" y="535"/>
                </a:cubicBezTo>
                <a:cubicBezTo>
                  <a:pt x="2156" y="536"/>
                  <a:pt x="2155" y="537"/>
                  <a:pt x="2155" y="538"/>
                </a:cubicBezTo>
                <a:cubicBezTo>
                  <a:pt x="2155" y="539"/>
                  <a:pt x="2155" y="540"/>
                  <a:pt x="2155" y="541"/>
                </a:cubicBezTo>
                <a:cubicBezTo>
                  <a:pt x="2156" y="542"/>
                  <a:pt x="2157" y="543"/>
                  <a:pt x="2157" y="545"/>
                </a:cubicBezTo>
                <a:cubicBezTo>
                  <a:pt x="2157" y="546"/>
                  <a:pt x="2158" y="548"/>
                  <a:pt x="2157" y="549"/>
                </a:cubicBezTo>
                <a:cubicBezTo>
                  <a:pt x="2156" y="550"/>
                  <a:pt x="2155" y="549"/>
                  <a:pt x="2154" y="549"/>
                </a:cubicBezTo>
                <a:cubicBezTo>
                  <a:pt x="2153" y="550"/>
                  <a:pt x="2153" y="551"/>
                  <a:pt x="2153" y="552"/>
                </a:cubicBezTo>
                <a:cubicBezTo>
                  <a:pt x="2153" y="557"/>
                  <a:pt x="2153" y="557"/>
                  <a:pt x="2153" y="557"/>
                </a:cubicBezTo>
                <a:cubicBezTo>
                  <a:pt x="2160" y="557"/>
                  <a:pt x="2160" y="557"/>
                  <a:pt x="2160" y="557"/>
                </a:cubicBezTo>
                <a:cubicBezTo>
                  <a:pt x="2161" y="557"/>
                  <a:pt x="2162" y="556"/>
                  <a:pt x="2163" y="556"/>
                </a:cubicBezTo>
                <a:cubicBezTo>
                  <a:pt x="2163" y="557"/>
                  <a:pt x="2164" y="557"/>
                  <a:pt x="2165" y="558"/>
                </a:cubicBezTo>
                <a:cubicBezTo>
                  <a:pt x="2166" y="558"/>
                  <a:pt x="2166" y="560"/>
                  <a:pt x="2166" y="560"/>
                </a:cubicBezTo>
                <a:cubicBezTo>
                  <a:pt x="2166" y="561"/>
                  <a:pt x="2165" y="562"/>
                  <a:pt x="2164" y="563"/>
                </a:cubicBezTo>
                <a:cubicBezTo>
                  <a:pt x="2164" y="564"/>
                  <a:pt x="2162" y="563"/>
                  <a:pt x="2162" y="564"/>
                </a:cubicBezTo>
                <a:cubicBezTo>
                  <a:pt x="2162" y="565"/>
                  <a:pt x="2162" y="566"/>
                  <a:pt x="2162" y="567"/>
                </a:cubicBezTo>
                <a:cubicBezTo>
                  <a:pt x="2162" y="568"/>
                  <a:pt x="2162" y="569"/>
                  <a:pt x="2162" y="569"/>
                </a:cubicBezTo>
                <a:cubicBezTo>
                  <a:pt x="2162" y="571"/>
                  <a:pt x="2159" y="570"/>
                  <a:pt x="2159" y="571"/>
                </a:cubicBezTo>
                <a:cubicBezTo>
                  <a:pt x="2158" y="572"/>
                  <a:pt x="2158" y="572"/>
                  <a:pt x="2158" y="573"/>
                </a:cubicBezTo>
                <a:cubicBezTo>
                  <a:pt x="2158" y="575"/>
                  <a:pt x="2159" y="575"/>
                  <a:pt x="2159" y="577"/>
                </a:cubicBezTo>
                <a:cubicBezTo>
                  <a:pt x="2163" y="577"/>
                  <a:pt x="2165" y="577"/>
                  <a:pt x="2169" y="577"/>
                </a:cubicBezTo>
                <a:cubicBezTo>
                  <a:pt x="2169" y="579"/>
                  <a:pt x="2169" y="581"/>
                  <a:pt x="2168" y="583"/>
                </a:cubicBezTo>
                <a:cubicBezTo>
                  <a:pt x="2168" y="584"/>
                  <a:pt x="2166" y="584"/>
                  <a:pt x="2166" y="585"/>
                </a:cubicBezTo>
                <a:cubicBezTo>
                  <a:pt x="2165" y="586"/>
                  <a:pt x="2164" y="587"/>
                  <a:pt x="2164" y="588"/>
                </a:cubicBezTo>
                <a:cubicBezTo>
                  <a:pt x="2164" y="589"/>
                  <a:pt x="2166" y="589"/>
                  <a:pt x="2166" y="590"/>
                </a:cubicBezTo>
                <a:cubicBezTo>
                  <a:pt x="2166" y="591"/>
                  <a:pt x="2166" y="591"/>
                  <a:pt x="2166" y="592"/>
                </a:cubicBezTo>
                <a:cubicBezTo>
                  <a:pt x="2168" y="592"/>
                  <a:pt x="2169" y="592"/>
                  <a:pt x="2171" y="592"/>
                </a:cubicBezTo>
                <a:cubicBezTo>
                  <a:pt x="2172" y="592"/>
                  <a:pt x="2173" y="592"/>
                  <a:pt x="2174" y="592"/>
                </a:cubicBezTo>
                <a:cubicBezTo>
                  <a:pt x="2175" y="593"/>
                  <a:pt x="2175" y="594"/>
                  <a:pt x="2176" y="595"/>
                </a:cubicBezTo>
                <a:cubicBezTo>
                  <a:pt x="2177" y="596"/>
                  <a:pt x="2178" y="597"/>
                  <a:pt x="2179" y="598"/>
                </a:cubicBezTo>
                <a:cubicBezTo>
                  <a:pt x="2184" y="596"/>
                  <a:pt x="2184" y="596"/>
                  <a:pt x="2184" y="596"/>
                </a:cubicBezTo>
                <a:cubicBezTo>
                  <a:pt x="2185" y="596"/>
                  <a:pt x="2186" y="597"/>
                  <a:pt x="2187" y="597"/>
                </a:cubicBezTo>
                <a:cubicBezTo>
                  <a:pt x="2188" y="597"/>
                  <a:pt x="2189" y="598"/>
                  <a:pt x="2191" y="598"/>
                </a:cubicBezTo>
                <a:cubicBezTo>
                  <a:pt x="2193" y="598"/>
                  <a:pt x="2195" y="597"/>
                  <a:pt x="2197" y="596"/>
                </a:cubicBezTo>
                <a:cubicBezTo>
                  <a:pt x="2198" y="596"/>
                  <a:pt x="2198" y="594"/>
                  <a:pt x="2199" y="594"/>
                </a:cubicBezTo>
                <a:cubicBezTo>
                  <a:pt x="2200" y="593"/>
                  <a:pt x="2201" y="594"/>
                  <a:pt x="2202" y="594"/>
                </a:cubicBezTo>
                <a:cubicBezTo>
                  <a:pt x="2203" y="593"/>
                  <a:pt x="2204" y="593"/>
                  <a:pt x="2204" y="593"/>
                </a:cubicBezTo>
                <a:cubicBezTo>
                  <a:pt x="2205" y="592"/>
                  <a:pt x="2206" y="592"/>
                  <a:pt x="2207" y="591"/>
                </a:cubicBezTo>
                <a:cubicBezTo>
                  <a:pt x="2208" y="590"/>
                  <a:pt x="2208" y="589"/>
                  <a:pt x="2208" y="588"/>
                </a:cubicBezTo>
                <a:cubicBezTo>
                  <a:pt x="2209" y="587"/>
                  <a:pt x="2210" y="587"/>
                  <a:pt x="2211" y="586"/>
                </a:cubicBezTo>
                <a:cubicBezTo>
                  <a:pt x="2212" y="584"/>
                  <a:pt x="2213" y="582"/>
                  <a:pt x="2215" y="581"/>
                </a:cubicBezTo>
                <a:cubicBezTo>
                  <a:pt x="2216" y="580"/>
                  <a:pt x="2216" y="578"/>
                  <a:pt x="2217" y="578"/>
                </a:cubicBezTo>
                <a:cubicBezTo>
                  <a:pt x="2218" y="578"/>
                  <a:pt x="2219" y="577"/>
                  <a:pt x="2219" y="577"/>
                </a:cubicBezTo>
                <a:cubicBezTo>
                  <a:pt x="2220" y="577"/>
                  <a:pt x="2221" y="578"/>
                  <a:pt x="2222" y="578"/>
                </a:cubicBezTo>
                <a:cubicBezTo>
                  <a:pt x="2223" y="578"/>
                  <a:pt x="2224" y="577"/>
                  <a:pt x="2225" y="577"/>
                </a:cubicBezTo>
                <a:cubicBezTo>
                  <a:pt x="2225" y="571"/>
                  <a:pt x="2225" y="571"/>
                  <a:pt x="2225" y="571"/>
                </a:cubicBezTo>
                <a:cubicBezTo>
                  <a:pt x="2226" y="572"/>
                  <a:pt x="2226" y="571"/>
                  <a:pt x="2227" y="571"/>
                </a:cubicBezTo>
                <a:cubicBezTo>
                  <a:pt x="2228" y="572"/>
                  <a:pt x="2229" y="572"/>
                  <a:pt x="2230" y="573"/>
                </a:cubicBezTo>
                <a:cubicBezTo>
                  <a:pt x="2230" y="573"/>
                  <a:pt x="2231" y="574"/>
                  <a:pt x="2231" y="575"/>
                </a:cubicBezTo>
                <a:cubicBezTo>
                  <a:pt x="2231" y="576"/>
                  <a:pt x="2231" y="577"/>
                  <a:pt x="2231" y="578"/>
                </a:cubicBezTo>
                <a:cubicBezTo>
                  <a:pt x="2232" y="579"/>
                  <a:pt x="2233" y="579"/>
                  <a:pt x="2234" y="580"/>
                </a:cubicBezTo>
                <a:cubicBezTo>
                  <a:pt x="2234" y="582"/>
                  <a:pt x="2233" y="584"/>
                  <a:pt x="2234" y="586"/>
                </a:cubicBezTo>
                <a:cubicBezTo>
                  <a:pt x="2234" y="587"/>
                  <a:pt x="2234" y="588"/>
                  <a:pt x="2234" y="588"/>
                </a:cubicBezTo>
                <a:cubicBezTo>
                  <a:pt x="2235" y="590"/>
                  <a:pt x="2236" y="589"/>
                  <a:pt x="2237" y="590"/>
                </a:cubicBezTo>
                <a:cubicBezTo>
                  <a:pt x="2238" y="592"/>
                  <a:pt x="2240" y="592"/>
                  <a:pt x="2240" y="594"/>
                </a:cubicBezTo>
                <a:cubicBezTo>
                  <a:pt x="2240" y="596"/>
                  <a:pt x="2240" y="596"/>
                  <a:pt x="2240" y="596"/>
                </a:cubicBezTo>
                <a:cubicBezTo>
                  <a:pt x="2240" y="597"/>
                  <a:pt x="2237" y="597"/>
                  <a:pt x="2237" y="598"/>
                </a:cubicBezTo>
                <a:cubicBezTo>
                  <a:pt x="2237" y="599"/>
                  <a:pt x="2238" y="600"/>
                  <a:pt x="2238" y="601"/>
                </a:cubicBezTo>
                <a:cubicBezTo>
                  <a:pt x="2238" y="603"/>
                  <a:pt x="2239" y="605"/>
                  <a:pt x="2241" y="606"/>
                </a:cubicBezTo>
                <a:cubicBezTo>
                  <a:pt x="2242" y="607"/>
                  <a:pt x="2243" y="606"/>
                  <a:pt x="2243" y="607"/>
                </a:cubicBezTo>
                <a:cubicBezTo>
                  <a:pt x="2244" y="607"/>
                  <a:pt x="2245" y="608"/>
                  <a:pt x="2245" y="609"/>
                </a:cubicBezTo>
                <a:cubicBezTo>
                  <a:pt x="2246" y="610"/>
                  <a:pt x="2247" y="611"/>
                  <a:pt x="2247" y="612"/>
                </a:cubicBezTo>
                <a:cubicBezTo>
                  <a:pt x="2247" y="615"/>
                  <a:pt x="2247" y="615"/>
                  <a:pt x="2247" y="615"/>
                </a:cubicBezTo>
                <a:cubicBezTo>
                  <a:pt x="2247" y="617"/>
                  <a:pt x="2247" y="617"/>
                  <a:pt x="2247" y="617"/>
                </a:cubicBezTo>
                <a:cubicBezTo>
                  <a:pt x="2248" y="619"/>
                  <a:pt x="2248" y="621"/>
                  <a:pt x="2249" y="622"/>
                </a:cubicBezTo>
                <a:cubicBezTo>
                  <a:pt x="2250" y="623"/>
                  <a:pt x="2251" y="623"/>
                  <a:pt x="2252" y="624"/>
                </a:cubicBezTo>
                <a:cubicBezTo>
                  <a:pt x="2253" y="625"/>
                  <a:pt x="2254" y="626"/>
                  <a:pt x="2255" y="627"/>
                </a:cubicBezTo>
                <a:cubicBezTo>
                  <a:pt x="2255" y="628"/>
                  <a:pt x="2257" y="628"/>
                  <a:pt x="2257" y="629"/>
                </a:cubicBezTo>
                <a:cubicBezTo>
                  <a:pt x="2257" y="630"/>
                  <a:pt x="2258" y="630"/>
                  <a:pt x="2258" y="631"/>
                </a:cubicBezTo>
                <a:cubicBezTo>
                  <a:pt x="2258" y="632"/>
                  <a:pt x="2257" y="633"/>
                  <a:pt x="2257" y="634"/>
                </a:cubicBezTo>
                <a:cubicBezTo>
                  <a:pt x="2257" y="636"/>
                  <a:pt x="2255" y="636"/>
                  <a:pt x="2255" y="638"/>
                </a:cubicBezTo>
                <a:cubicBezTo>
                  <a:pt x="2255" y="639"/>
                  <a:pt x="2255" y="639"/>
                  <a:pt x="2255" y="639"/>
                </a:cubicBezTo>
                <a:cubicBezTo>
                  <a:pt x="2255" y="640"/>
                  <a:pt x="2256" y="641"/>
                  <a:pt x="2257" y="642"/>
                </a:cubicBezTo>
                <a:cubicBezTo>
                  <a:pt x="2257" y="643"/>
                  <a:pt x="2256" y="644"/>
                  <a:pt x="2257" y="645"/>
                </a:cubicBezTo>
                <a:cubicBezTo>
                  <a:pt x="2275" y="645"/>
                  <a:pt x="2275" y="645"/>
                  <a:pt x="2275" y="645"/>
                </a:cubicBezTo>
                <a:cubicBezTo>
                  <a:pt x="2275" y="643"/>
                  <a:pt x="2275" y="642"/>
                  <a:pt x="2275" y="641"/>
                </a:cubicBezTo>
                <a:cubicBezTo>
                  <a:pt x="2276" y="640"/>
                  <a:pt x="2275" y="639"/>
                  <a:pt x="2275" y="638"/>
                </a:cubicBezTo>
                <a:cubicBezTo>
                  <a:pt x="2276" y="637"/>
                  <a:pt x="2277" y="636"/>
                  <a:pt x="2277" y="635"/>
                </a:cubicBezTo>
                <a:cubicBezTo>
                  <a:pt x="2278" y="634"/>
                  <a:pt x="2279" y="633"/>
                  <a:pt x="2280" y="633"/>
                </a:cubicBezTo>
                <a:cubicBezTo>
                  <a:pt x="2281" y="633"/>
                  <a:pt x="2282" y="633"/>
                  <a:pt x="2283" y="633"/>
                </a:cubicBezTo>
                <a:cubicBezTo>
                  <a:pt x="2285" y="633"/>
                  <a:pt x="2285" y="633"/>
                  <a:pt x="2285" y="633"/>
                </a:cubicBezTo>
                <a:cubicBezTo>
                  <a:pt x="2286" y="633"/>
                  <a:pt x="2287" y="633"/>
                  <a:pt x="2288" y="633"/>
                </a:cubicBezTo>
                <a:cubicBezTo>
                  <a:pt x="2289" y="634"/>
                  <a:pt x="2289" y="635"/>
                  <a:pt x="2291" y="635"/>
                </a:cubicBezTo>
                <a:cubicBezTo>
                  <a:pt x="2292" y="635"/>
                  <a:pt x="2292" y="634"/>
                  <a:pt x="2293" y="633"/>
                </a:cubicBezTo>
                <a:cubicBezTo>
                  <a:pt x="2294" y="633"/>
                  <a:pt x="2294" y="631"/>
                  <a:pt x="2295" y="631"/>
                </a:cubicBezTo>
                <a:cubicBezTo>
                  <a:pt x="2297" y="630"/>
                  <a:pt x="2299" y="630"/>
                  <a:pt x="2301" y="630"/>
                </a:cubicBezTo>
                <a:cubicBezTo>
                  <a:pt x="2301" y="622"/>
                  <a:pt x="2301" y="622"/>
                  <a:pt x="2301" y="622"/>
                </a:cubicBezTo>
                <a:cubicBezTo>
                  <a:pt x="2311" y="622"/>
                  <a:pt x="2311" y="622"/>
                  <a:pt x="2311" y="622"/>
                </a:cubicBezTo>
                <a:cubicBezTo>
                  <a:pt x="2311" y="621"/>
                  <a:pt x="2312" y="621"/>
                  <a:pt x="2312" y="620"/>
                </a:cubicBezTo>
                <a:cubicBezTo>
                  <a:pt x="2312" y="618"/>
                  <a:pt x="2312" y="617"/>
                  <a:pt x="2311" y="616"/>
                </a:cubicBezTo>
                <a:cubicBezTo>
                  <a:pt x="2306" y="616"/>
                  <a:pt x="2306" y="616"/>
                  <a:pt x="2306" y="616"/>
                </a:cubicBezTo>
                <a:cubicBezTo>
                  <a:pt x="2305" y="616"/>
                  <a:pt x="2305" y="617"/>
                  <a:pt x="2304" y="616"/>
                </a:cubicBezTo>
                <a:cubicBezTo>
                  <a:pt x="2303" y="616"/>
                  <a:pt x="2302" y="617"/>
                  <a:pt x="2301" y="616"/>
                </a:cubicBezTo>
                <a:cubicBezTo>
                  <a:pt x="2300" y="616"/>
                  <a:pt x="2301" y="615"/>
                  <a:pt x="2301" y="614"/>
                </a:cubicBezTo>
                <a:cubicBezTo>
                  <a:pt x="2300" y="613"/>
                  <a:pt x="2299" y="614"/>
                  <a:pt x="2298" y="613"/>
                </a:cubicBezTo>
                <a:cubicBezTo>
                  <a:pt x="2299" y="611"/>
                  <a:pt x="2300" y="610"/>
                  <a:pt x="2302" y="608"/>
                </a:cubicBezTo>
                <a:cubicBezTo>
                  <a:pt x="2302" y="607"/>
                  <a:pt x="2303" y="607"/>
                  <a:pt x="2304" y="605"/>
                </a:cubicBezTo>
                <a:cubicBezTo>
                  <a:pt x="2304" y="604"/>
                  <a:pt x="2304" y="602"/>
                  <a:pt x="2304" y="600"/>
                </a:cubicBezTo>
                <a:cubicBezTo>
                  <a:pt x="2304" y="598"/>
                  <a:pt x="2305" y="597"/>
                  <a:pt x="2305" y="595"/>
                </a:cubicBezTo>
                <a:cubicBezTo>
                  <a:pt x="2305" y="594"/>
                  <a:pt x="2305" y="593"/>
                  <a:pt x="2305" y="592"/>
                </a:cubicBezTo>
                <a:cubicBezTo>
                  <a:pt x="2305" y="591"/>
                  <a:pt x="2306" y="591"/>
                  <a:pt x="2306" y="590"/>
                </a:cubicBezTo>
                <a:cubicBezTo>
                  <a:pt x="2307" y="589"/>
                  <a:pt x="2308" y="589"/>
                  <a:pt x="2309" y="588"/>
                </a:cubicBezTo>
                <a:cubicBezTo>
                  <a:pt x="2310" y="588"/>
                  <a:pt x="2310" y="586"/>
                  <a:pt x="2311" y="586"/>
                </a:cubicBezTo>
                <a:cubicBezTo>
                  <a:pt x="2312" y="585"/>
                  <a:pt x="2313" y="585"/>
                  <a:pt x="2314" y="585"/>
                </a:cubicBezTo>
                <a:cubicBezTo>
                  <a:pt x="2315" y="585"/>
                  <a:pt x="2315" y="583"/>
                  <a:pt x="2317" y="583"/>
                </a:cubicBezTo>
                <a:cubicBezTo>
                  <a:pt x="2317" y="583"/>
                  <a:pt x="2318" y="583"/>
                  <a:pt x="2319" y="582"/>
                </a:cubicBezTo>
                <a:cubicBezTo>
                  <a:pt x="2320" y="582"/>
                  <a:pt x="2321" y="583"/>
                  <a:pt x="2322" y="582"/>
                </a:cubicBezTo>
                <a:cubicBezTo>
                  <a:pt x="2323" y="582"/>
                  <a:pt x="2323" y="581"/>
                  <a:pt x="2323" y="580"/>
                </a:cubicBezTo>
                <a:cubicBezTo>
                  <a:pt x="2323" y="579"/>
                  <a:pt x="2323" y="578"/>
                  <a:pt x="2323" y="577"/>
                </a:cubicBezTo>
                <a:cubicBezTo>
                  <a:pt x="2324" y="576"/>
                  <a:pt x="2324" y="576"/>
                  <a:pt x="2325" y="575"/>
                </a:cubicBezTo>
                <a:cubicBezTo>
                  <a:pt x="2326" y="574"/>
                  <a:pt x="2327" y="574"/>
                  <a:pt x="2328" y="573"/>
                </a:cubicBezTo>
                <a:cubicBezTo>
                  <a:pt x="2328" y="572"/>
                  <a:pt x="2330" y="572"/>
                  <a:pt x="2330" y="571"/>
                </a:cubicBezTo>
                <a:cubicBezTo>
                  <a:pt x="2331" y="570"/>
                  <a:pt x="2330" y="569"/>
                  <a:pt x="2330" y="568"/>
                </a:cubicBezTo>
                <a:cubicBezTo>
                  <a:pt x="2330" y="566"/>
                  <a:pt x="2330" y="566"/>
                  <a:pt x="2330" y="566"/>
                </a:cubicBezTo>
                <a:cubicBezTo>
                  <a:pt x="2330" y="564"/>
                  <a:pt x="2330" y="564"/>
                  <a:pt x="2330" y="562"/>
                </a:cubicBezTo>
                <a:cubicBezTo>
                  <a:pt x="2328" y="562"/>
                  <a:pt x="2326" y="562"/>
                  <a:pt x="2324" y="562"/>
                </a:cubicBezTo>
                <a:cubicBezTo>
                  <a:pt x="2322" y="562"/>
                  <a:pt x="2321" y="562"/>
                  <a:pt x="2319" y="562"/>
                </a:cubicBezTo>
                <a:cubicBezTo>
                  <a:pt x="2318" y="562"/>
                  <a:pt x="2318" y="562"/>
                  <a:pt x="2317" y="562"/>
                </a:cubicBezTo>
                <a:cubicBezTo>
                  <a:pt x="2317" y="559"/>
                  <a:pt x="2317" y="557"/>
                  <a:pt x="2317" y="554"/>
                </a:cubicBezTo>
                <a:cubicBezTo>
                  <a:pt x="2316" y="552"/>
                  <a:pt x="2315" y="552"/>
                  <a:pt x="2314" y="551"/>
                </a:cubicBezTo>
                <a:cubicBezTo>
                  <a:pt x="2313" y="551"/>
                  <a:pt x="2312" y="552"/>
                  <a:pt x="2311" y="551"/>
                </a:cubicBezTo>
                <a:cubicBezTo>
                  <a:pt x="2310" y="551"/>
                  <a:pt x="2310" y="550"/>
                  <a:pt x="2309" y="549"/>
                </a:cubicBezTo>
                <a:cubicBezTo>
                  <a:pt x="2308" y="549"/>
                  <a:pt x="2309" y="548"/>
                  <a:pt x="2309" y="547"/>
                </a:cubicBezTo>
                <a:cubicBezTo>
                  <a:pt x="2309" y="526"/>
                  <a:pt x="2309" y="526"/>
                  <a:pt x="2309" y="526"/>
                </a:cubicBezTo>
                <a:cubicBezTo>
                  <a:pt x="2310" y="525"/>
                  <a:pt x="2311" y="525"/>
                  <a:pt x="2312" y="524"/>
                </a:cubicBezTo>
                <a:cubicBezTo>
                  <a:pt x="2313" y="523"/>
                  <a:pt x="2313" y="522"/>
                  <a:pt x="2313" y="521"/>
                </a:cubicBezTo>
                <a:cubicBezTo>
                  <a:pt x="2314" y="520"/>
                  <a:pt x="2315" y="520"/>
                  <a:pt x="2316" y="519"/>
                </a:cubicBezTo>
                <a:cubicBezTo>
                  <a:pt x="2316" y="518"/>
                  <a:pt x="2317" y="517"/>
                  <a:pt x="2317" y="516"/>
                </a:cubicBezTo>
                <a:cubicBezTo>
                  <a:pt x="2318" y="514"/>
                  <a:pt x="2318" y="512"/>
                  <a:pt x="2319" y="511"/>
                </a:cubicBezTo>
                <a:cubicBezTo>
                  <a:pt x="2319" y="510"/>
                  <a:pt x="2319" y="509"/>
                  <a:pt x="2320" y="508"/>
                </a:cubicBezTo>
                <a:cubicBezTo>
                  <a:pt x="2321" y="507"/>
                  <a:pt x="2322" y="507"/>
                  <a:pt x="2322" y="507"/>
                </a:cubicBezTo>
                <a:cubicBezTo>
                  <a:pt x="2323" y="506"/>
                  <a:pt x="2324" y="507"/>
                  <a:pt x="2325" y="507"/>
                </a:cubicBezTo>
                <a:cubicBezTo>
                  <a:pt x="2327" y="506"/>
                  <a:pt x="2329" y="505"/>
                  <a:pt x="2330" y="504"/>
                </a:cubicBezTo>
                <a:cubicBezTo>
                  <a:pt x="2331" y="504"/>
                  <a:pt x="2332" y="502"/>
                  <a:pt x="2332" y="502"/>
                </a:cubicBezTo>
                <a:cubicBezTo>
                  <a:pt x="2333" y="501"/>
                  <a:pt x="2334" y="500"/>
                  <a:pt x="2335" y="500"/>
                </a:cubicBezTo>
                <a:cubicBezTo>
                  <a:pt x="2336" y="499"/>
                  <a:pt x="2335" y="497"/>
                  <a:pt x="2336" y="497"/>
                </a:cubicBezTo>
                <a:cubicBezTo>
                  <a:pt x="2338" y="496"/>
                  <a:pt x="2340" y="497"/>
                  <a:pt x="2341" y="496"/>
                </a:cubicBezTo>
                <a:cubicBezTo>
                  <a:pt x="2343" y="496"/>
                  <a:pt x="2344" y="497"/>
                  <a:pt x="2345" y="496"/>
                </a:cubicBezTo>
                <a:cubicBezTo>
                  <a:pt x="2346" y="496"/>
                  <a:pt x="2346" y="494"/>
                  <a:pt x="2347" y="494"/>
                </a:cubicBezTo>
                <a:cubicBezTo>
                  <a:pt x="2347" y="493"/>
                  <a:pt x="2349" y="493"/>
                  <a:pt x="2349" y="492"/>
                </a:cubicBezTo>
                <a:cubicBezTo>
                  <a:pt x="2350" y="491"/>
                  <a:pt x="2349" y="490"/>
                  <a:pt x="2349" y="489"/>
                </a:cubicBezTo>
                <a:cubicBezTo>
                  <a:pt x="2350" y="488"/>
                  <a:pt x="2350" y="487"/>
                  <a:pt x="2351" y="487"/>
                </a:cubicBezTo>
                <a:cubicBezTo>
                  <a:pt x="2352" y="486"/>
                  <a:pt x="2353" y="486"/>
                  <a:pt x="2354" y="486"/>
                </a:cubicBezTo>
                <a:cubicBezTo>
                  <a:pt x="2355" y="486"/>
                  <a:pt x="2356" y="485"/>
                  <a:pt x="2356" y="485"/>
                </a:cubicBezTo>
                <a:cubicBezTo>
                  <a:pt x="2357" y="485"/>
                  <a:pt x="2358" y="485"/>
                  <a:pt x="2359" y="485"/>
                </a:cubicBezTo>
                <a:cubicBezTo>
                  <a:pt x="2360" y="485"/>
                  <a:pt x="2361" y="485"/>
                  <a:pt x="2362" y="485"/>
                </a:cubicBezTo>
                <a:cubicBezTo>
                  <a:pt x="2363" y="484"/>
                  <a:pt x="2364" y="482"/>
                  <a:pt x="2364" y="481"/>
                </a:cubicBezTo>
                <a:cubicBezTo>
                  <a:pt x="2364" y="479"/>
                  <a:pt x="2362" y="478"/>
                  <a:pt x="2362" y="477"/>
                </a:cubicBezTo>
                <a:cubicBezTo>
                  <a:pt x="2361" y="476"/>
                  <a:pt x="2360" y="476"/>
                  <a:pt x="2359" y="475"/>
                </a:cubicBezTo>
                <a:cubicBezTo>
                  <a:pt x="2359" y="474"/>
                  <a:pt x="2359" y="473"/>
                  <a:pt x="2359" y="472"/>
                </a:cubicBezTo>
                <a:cubicBezTo>
                  <a:pt x="2359" y="469"/>
                  <a:pt x="2359" y="467"/>
                  <a:pt x="2361" y="464"/>
                </a:cubicBezTo>
                <a:cubicBezTo>
                  <a:pt x="2362" y="463"/>
                  <a:pt x="2362" y="462"/>
                  <a:pt x="2363" y="462"/>
                </a:cubicBezTo>
                <a:cubicBezTo>
                  <a:pt x="2364" y="461"/>
                  <a:pt x="2365" y="462"/>
                  <a:pt x="2366" y="462"/>
                </a:cubicBezTo>
                <a:cubicBezTo>
                  <a:pt x="2367" y="461"/>
                  <a:pt x="2367" y="460"/>
                  <a:pt x="2368" y="460"/>
                </a:cubicBezTo>
                <a:cubicBezTo>
                  <a:pt x="2369" y="459"/>
                  <a:pt x="2370" y="458"/>
                  <a:pt x="2370" y="456"/>
                </a:cubicBezTo>
                <a:cubicBezTo>
                  <a:pt x="2371" y="455"/>
                  <a:pt x="2371" y="453"/>
                  <a:pt x="2372" y="451"/>
                </a:cubicBezTo>
                <a:cubicBezTo>
                  <a:pt x="2372" y="450"/>
                  <a:pt x="2372" y="449"/>
                  <a:pt x="2373" y="449"/>
                </a:cubicBezTo>
                <a:cubicBezTo>
                  <a:pt x="2374" y="448"/>
                  <a:pt x="2376" y="448"/>
                  <a:pt x="2378" y="448"/>
                </a:cubicBezTo>
                <a:cubicBezTo>
                  <a:pt x="2380" y="448"/>
                  <a:pt x="2381" y="448"/>
                  <a:pt x="2383" y="449"/>
                </a:cubicBezTo>
                <a:cubicBezTo>
                  <a:pt x="2384" y="449"/>
                  <a:pt x="2385" y="448"/>
                  <a:pt x="2386" y="449"/>
                </a:cubicBezTo>
                <a:cubicBezTo>
                  <a:pt x="2387" y="449"/>
                  <a:pt x="2387" y="451"/>
                  <a:pt x="2388" y="451"/>
                </a:cubicBezTo>
                <a:cubicBezTo>
                  <a:pt x="2390" y="453"/>
                  <a:pt x="2390" y="455"/>
                  <a:pt x="2392" y="456"/>
                </a:cubicBezTo>
                <a:cubicBezTo>
                  <a:pt x="2393" y="456"/>
                  <a:pt x="2394" y="456"/>
                  <a:pt x="2394" y="456"/>
                </a:cubicBezTo>
                <a:cubicBezTo>
                  <a:pt x="2395" y="455"/>
                  <a:pt x="2395" y="454"/>
                  <a:pt x="2396" y="453"/>
                </a:cubicBezTo>
                <a:cubicBezTo>
                  <a:pt x="2397" y="453"/>
                  <a:pt x="2398" y="453"/>
                  <a:pt x="2399" y="453"/>
                </a:cubicBezTo>
                <a:cubicBezTo>
                  <a:pt x="2400" y="453"/>
                  <a:pt x="2401" y="454"/>
                  <a:pt x="2402" y="455"/>
                </a:cubicBezTo>
                <a:cubicBezTo>
                  <a:pt x="2402" y="455"/>
                  <a:pt x="2404" y="456"/>
                  <a:pt x="2404" y="456"/>
                </a:cubicBezTo>
                <a:cubicBezTo>
                  <a:pt x="2405" y="457"/>
                  <a:pt x="2405" y="458"/>
                  <a:pt x="2405" y="459"/>
                </a:cubicBezTo>
                <a:cubicBezTo>
                  <a:pt x="2406" y="460"/>
                  <a:pt x="2407" y="461"/>
                  <a:pt x="2407" y="462"/>
                </a:cubicBezTo>
                <a:cubicBezTo>
                  <a:pt x="2407" y="470"/>
                  <a:pt x="2407" y="470"/>
                  <a:pt x="2407" y="470"/>
                </a:cubicBezTo>
                <a:cubicBezTo>
                  <a:pt x="2399" y="470"/>
                  <a:pt x="2399" y="470"/>
                  <a:pt x="2399" y="470"/>
                </a:cubicBezTo>
                <a:cubicBezTo>
                  <a:pt x="2399" y="473"/>
                  <a:pt x="2399" y="475"/>
                  <a:pt x="2399" y="478"/>
                </a:cubicBezTo>
                <a:cubicBezTo>
                  <a:pt x="2399" y="479"/>
                  <a:pt x="2399" y="480"/>
                  <a:pt x="2399" y="481"/>
                </a:cubicBezTo>
                <a:cubicBezTo>
                  <a:pt x="2399" y="483"/>
                  <a:pt x="2398" y="484"/>
                  <a:pt x="2396" y="486"/>
                </a:cubicBezTo>
                <a:cubicBezTo>
                  <a:pt x="2396" y="487"/>
                  <a:pt x="2395" y="487"/>
                  <a:pt x="2394" y="488"/>
                </a:cubicBezTo>
                <a:cubicBezTo>
                  <a:pt x="2392" y="489"/>
                  <a:pt x="2391" y="490"/>
                  <a:pt x="2390" y="490"/>
                </a:cubicBezTo>
                <a:cubicBezTo>
                  <a:pt x="2387" y="490"/>
                  <a:pt x="2385" y="488"/>
                  <a:pt x="2383" y="488"/>
                </a:cubicBezTo>
                <a:cubicBezTo>
                  <a:pt x="2381" y="488"/>
                  <a:pt x="2381" y="489"/>
                  <a:pt x="2380" y="490"/>
                </a:cubicBezTo>
                <a:cubicBezTo>
                  <a:pt x="2379" y="490"/>
                  <a:pt x="2378" y="490"/>
                  <a:pt x="2377" y="491"/>
                </a:cubicBezTo>
                <a:cubicBezTo>
                  <a:pt x="2377" y="492"/>
                  <a:pt x="2377" y="493"/>
                  <a:pt x="2376" y="494"/>
                </a:cubicBezTo>
                <a:cubicBezTo>
                  <a:pt x="2375" y="495"/>
                  <a:pt x="2375" y="495"/>
                  <a:pt x="2374" y="496"/>
                </a:cubicBezTo>
                <a:cubicBezTo>
                  <a:pt x="2374" y="497"/>
                  <a:pt x="2374" y="498"/>
                  <a:pt x="2373" y="499"/>
                </a:cubicBezTo>
                <a:cubicBezTo>
                  <a:pt x="2373" y="500"/>
                  <a:pt x="2372" y="500"/>
                  <a:pt x="2371" y="500"/>
                </a:cubicBezTo>
                <a:cubicBezTo>
                  <a:pt x="2370" y="501"/>
                  <a:pt x="2369" y="502"/>
                  <a:pt x="2368" y="503"/>
                </a:cubicBezTo>
                <a:cubicBezTo>
                  <a:pt x="2368" y="504"/>
                  <a:pt x="2368" y="505"/>
                  <a:pt x="2367" y="505"/>
                </a:cubicBezTo>
                <a:cubicBezTo>
                  <a:pt x="2366" y="506"/>
                  <a:pt x="2365" y="506"/>
                  <a:pt x="2364" y="507"/>
                </a:cubicBezTo>
                <a:cubicBezTo>
                  <a:pt x="2362" y="508"/>
                  <a:pt x="2360" y="509"/>
                  <a:pt x="2360" y="511"/>
                </a:cubicBezTo>
                <a:cubicBezTo>
                  <a:pt x="2360" y="515"/>
                  <a:pt x="2362" y="517"/>
                  <a:pt x="2362" y="520"/>
                </a:cubicBezTo>
                <a:cubicBezTo>
                  <a:pt x="2362" y="522"/>
                  <a:pt x="2361" y="523"/>
                  <a:pt x="2360" y="524"/>
                </a:cubicBezTo>
                <a:cubicBezTo>
                  <a:pt x="2360" y="526"/>
                  <a:pt x="2358" y="527"/>
                  <a:pt x="2358" y="528"/>
                </a:cubicBezTo>
                <a:cubicBezTo>
                  <a:pt x="2358" y="532"/>
                  <a:pt x="2359" y="534"/>
                  <a:pt x="2359" y="537"/>
                </a:cubicBezTo>
                <a:cubicBezTo>
                  <a:pt x="2359" y="540"/>
                  <a:pt x="2359" y="540"/>
                  <a:pt x="2359" y="540"/>
                </a:cubicBezTo>
                <a:cubicBezTo>
                  <a:pt x="2359" y="541"/>
                  <a:pt x="2360" y="542"/>
                  <a:pt x="2360" y="543"/>
                </a:cubicBezTo>
                <a:cubicBezTo>
                  <a:pt x="2360" y="545"/>
                  <a:pt x="2360" y="546"/>
                  <a:pt x="2360" y="549"/>
                </a:cubicBezTo>
                <a:cubicBezTo>
                  <a:pt x="2362" y="549"/>
                  <a:pt x="2364" y="549"/>
                  <a:pt x="2366" y="549"/>
                </a:cubicBezTo>
                <a:cubicBezTo>
                  <a:pt x="2368" y="550"/>
                  <a:pt x="2370" y="550"/>
                  <a:pt x="2371" y="551"/>
                </a:cubicBezTo>
                <a:cubicBezTo>
                  <a:pt x="2372" y="552"/>
                  <a:pt x="2373" y="553"/>
                  <a:pt x="2373" y="554"/>
                </a:cubicBezTo>
                <a:cubicBezTo>
                  <a:pt x="2374" y="555"/>
                  <a:pt x="2374" y="556"/>
                  <a:pt x="2375" y="556"/>
                </a:cubicBezTo>
                <a:cubicBezTo>
                  <a:pt x="2377" y="557"/>
                  <a:pt x="2379" y="558"/>
                  <a:pt x="2381" y="558"/>
                </a:cubicBezTo>
                <a:cubicBezTo>
                  <a:pt x="2382" y="559"/>
                  <a:pt x="2382" y="560"/>
                  <a:pt x="2383" y="560"/>
                </a:cubicBezTo>
                <a:cubicBezTo>
                  <a:pt x="2386" y="562"/>
                  <a:pt x="2387" y="564"/>
                  <a:pt x="2390" y="564"/>
                </a:cubicBezTo>
                <a:cubicBezTo>
                  <a:pt x="2391" y="564"/>
                  <a:pt x="2391" y="564"/>
                  <a:pt x="2391" y="564"/>
                </a:cubicBezTo>
                <a:cubicBezTo>
                  <a:pt x="2392" y="564"/>
                  <a:pt x="2393" y="563"/>
                  <a:pt x="2394" y="562"/>
                </a:cubicBezTo>
                <a:cubicBezTo>
                  <a:pt x="2397" y="561"/>
                  <a:pt x="2399" y="558"/>
                  <a:pt x="2403" y="558"/>
                </a:cubicBezTo>
                <a:cubicBezTo>
                  <a:pt x="2405" y="558"/>
                  <a:pt x="2407" y="560"/>
                  <a:pt x="2409" y="560"/>
                </a:cubicBezTo>
                <a:cubicBezTo>
                  <a:pt x="2411" y="560"/>
                  <a:pt x="2412" y="559"/>
                  <a:pt x="2413" y="559"/>
                </a:cubicBezTo>
                <a:cubicBezTo>
                  <a:pt x="2414" y="559"/>
                  <a:pt x="2415" y="559"/>
                  <a:pt x="2416" y="559"/>
                </a:cubicBezTo>
                <a:cubicBezTo>
                  <a:pt x="2417" y="559"/>
                  <a:pt x="2418" y="558"/>
                  <a:pt x="2418" y="558"/>
                </a:cubicBezTo>
                <a:cubicBezTo>
                  <a:pt x="2419" y="557"/>
                  <a:pt x="2419" y="556"/>
                  <a:pt x="2419" y="555"/>
                </a:cubicBezTo>
                <a:cubicBezTo>
                  <a:pt x="2420" y="554"/>
                  <a:pt x="2421" y="554"/>
                  <a:pt x="2422" y="554"/>
                </a:cubicBezTo>
                <a:cubicBezTo>
                  <a:pt x="2442" y="554"/>
                  <a:pt x="2442" y="554"/>
                  <a:pt x="2442" y="554"/>
                </a:cubicBezTo>
                <a:cubicBezTo>
                  <a:pt x="2444" y="554"/>
                  <a:pt x="2444" y="552"/>
                  <a:pt x="2445" y="552"/>
                </a:cubicBezTo>
                <a:cubicBezTo>
                  <a:pt x="2447" y="551"/>
                  <a:pt x="2448" y="551"/>
                  <a:pt x="2449" y="551"/>
                </a:cubicBezTo>
                <a:cubicBezTo>
                  <a:pt x="2450" y="551"/>
                  <a:pt x="2450" y="551"/>
                  <a:pt x="2450" y="551"/>
                </a:cubicBezTo>
                <a:cubicBezTo>
                  <a:pt x="2451" y="552"/>
                  <a:pt x="2452" y="553"/>
                  <a:pt x="2452" y="554"/>
                </a:cubicBezTo>
                <a:cubicBezTo>
                  <a:pt x="2453" y="554"/>
                  <a:pt x="2453" y="556"/>
                  <a:pt x="2453" y="556"/>
                </a:cubicBezTo>
                <a:cubicBezTo>
                  <a:pt x="2454" y="557"/>
                  <a:pt x="2455" y="557"/>
                  <a:pt x="2456" y="558"/>
                </a:cubicBezTo>
                <a:cubicBezTo>
                  <a:pt x="2469" y="558"/>
                  <a:pt x="2469" y="558"/>
                  <a:pt x="2469" y="558"/>
                </a:cubicBezTo>
                <a:cubicBezTo>
                  <a:pt x="2470" y="560"/>
                  <a:pt x="2470" y="560"/>
                  <a:pt x="2470" y="560"/>
                </a:cubicBezTo>
                <a:cubicBezTo>
                  <a:pt x="2469" y="561"/>
                  <a:pt x="2469" y="563"/>
                  <a:pt x="2467" y="563"/>
                </a:cubicBezTo>
                <a:cubicBezTo>
                  <a:pt x="2466" y="563"/>
                  <a:pt x="2464" y="563"/>
                  <a:pt x="2462" y="563"/>
                </a:cubicBezTo>
                <a:cubicBezTo>
                  <a:pt x="2460" y="563"/>
                  <a:pt x="2458" y="563"/>
                  <a:pt x="2456" y="563"/>
                </a:cubicBezTo>
                <a:cubicBezTo>
                  <a:pt x="2455" y="563"/>
                  <a:pt x="2454" y="563"/>
                  <a:pt x="2453" y="564"/>
                </a:cubicBezTo>
                <a:cubicBezTo>
                  <a:pt x="2452" y="564"/>
                  <a:pt x="2451" y="565"/>
                  <a:pt x="2450" y="566"/>
                </a:cubicBezTo>
                <a:cubicBezTo>
                  <a:pt x="2449" y="566"/>
                  <a:pt x="2449" y="567"/>
                  <a:pt x="2448" y="567"/>
                </a:cubicBezTo>
                <a:cubicBezTo>
                  <a:pt x="2447" y="568"/>
                  <a:pt x="2446" y="568"/>
                  <a:pt x="2445" y="569"/>
                </a:cubicBezTo>
                <a:cubicBezTo>
                  <a:pt x="2445" y="570"/>
                  <a:pt x="2444" y="571"/>
                  <a:pt x="2443" y="572"/>
                </a:cubicBezTo>
                <a:cubicBezTo>
                  <a:pt x="2443" y="573"/>
                  <a:pt x="2443" y="574"/>
                  <a:pt x="2442" y="575"/>
                </a:cubicBezTo>
                <a:cubicBezTo>
                  <a:pt x="2441" y="576"/>
                  <a:pt x="2441" y="577"/>
                  <a:pt x="2440" y="577"/>
                </a:cubicBezTo>
                <a:cubicBezTo>
                  <a:pt x="2439" y="578"/>
                  <a:pt x="2438" y="577"/>
                  <a:pt x="2437" y="577"/>
                </a:cubicBezTo>
                <a:cubicBezTo>
                  <a:pt x="2435" y="577"/>
                  <a:pt x="2434" y="577"/>
                  <a:pt x="2432" y="577"/>
                </a:cubicBezTo>
                <a:cubicBezTo>
                  <a:pt x="2431" y="576"/>
                  <a:pt x="2431" y="575"/>
                  <a:pt x="2430" y="574"/>
                </a:cubicBezTo>
                <a:cubicBezTo>
                  <a:pt x="2428" y="573"/>
                  <a:pt x="2427" y="571"/>
                  <a:pt x="2426" y="571"/>
                </a:cubicBezTo>
                <a:cubicBezTo>
                  <a:pt x="2423" y="571"/>
                  <a:pt x="2422" y="573"/>
                  <a:pt x="2419" y="573"/>
                </a:cubicBezTo>
                <a:cubicBezTo>
                  <a:pt x="2417" y="574"/>
                  <a:pt x="2416" y="574"/>
                  <a:pt x="2414" y="573"/>
                </a:cubicBezTo>
                <a:cubicBezTo>
                  <a:pt x="2412" y="573"/>
                  <a:pt x="2411" y="573"/>
                  <a:pt x="2409" y="573"/>
                </a:cubicBezTo>
                <a:cubicBezTo>
                  <a:pt x="2408" y="573"/>
                  <a:pt x="2407" y="573"/>
                  <a:pt x="2406" y="573"/>
                </a:cubicBezTo>
                <a:cubicBezTo>
                  <a:pt x="2405" y="574"/>
                  <a:pt x="2404" y="574"/>
                  <a:pt x="2403" y="575"/>
                </a:cubicBezTo>
                <a:cubicBezTo>
                  <a:pt x="2402" y="575"/>
                  <a:pt x="2402" y="577"/>
                  <a:pt x="2401" y="577"/>
                </a:cubicBezTo>
                <a:cubicBezTo>
                  <a:pt x="2400" y="577"/>
                  <a:pt x="2399" y="576"/>
                  <a:pt x="2398" y="576"/>
                </a:cubicBezTo>
                <a:cubicBezTo>
                  <a:pt x="2397" y="576"/>
                  <a:pt x="2397" y="575"/>
                  <a:pt x="2396" y="575"/>
                </a:cubicBezTo>
                <a:cubicBezTo>
                  <a:pt x="2394" y="575"/>
                  <a:pt x="2394" y="576"/>
                  <a:pt x="2393" y="576"/>
                </a:cubicBezTo>
                <a:cubicBezTo>
                  <a:pt x="2392" y="576"/>
                  <a:pt x="2391" y="576"/>
                  <a:pt x="2390" y="577"/>
                </a:cubicBezTo>
                <a:cubicBezTo>
                  <a:pt x="2390" y="578"/>
                  <a:pt x="2391" y="579"/>
                  <a:pt x="2390" y="580"/>
                </a:cubicBezTo>
                <a:cubicBezTo>
                  <a:pt x="2390" y="581"/>
                  <a:pt x="2389" y="582"/>
                  <a:pt x="2388" y="582"/>
                </a:cubicBezTo>
                <a:cubicBezTo>
                  <a:pt x="2387" y="583"/>
                  <a:pt x="2388" y="585"/>
                  <a:pt x="2387" y="585"/>
                </a:cubicBezTo>
                <a:cubicBezTo>
                  <a:pt x="2386" y="585"/>
                  <a:pt x="2386" y="584"/>
                  <a:pt x="2385" y="584"/>
                </a:cubicBezTo>
                <a:cubicBezTo>
                  <a:pt x="2384" y="584"/>
                  <a:pt x="2383" y="585"/>
                  <a:pt x="2382" y="584"/>
                </a:cubicBezTo>
                <a:cubicBezTo>
                  <a:pt x="2381" y="584"/>
                  <a:pt x="2380" y="583"/>
                  <a:pt x="2379" y="582"/>
                </a:cubicBezTo>
                <a:cubicBezTo>
                  <a:pt x="2379" y="582"/>
                  <a:pt x="2380" y="580"/>
                  <a:pt x="2379" y="580"/>
                </a:cubicBezTo>
                <a:cubicBezTo>
                  <a:pt x="2379" y="580"/>
                  <a:pt x="2378" y="580"/>
                  <a:pt x="2377" y="580"/>
                </a:cubicBezTo>
                <a:cubicBezTo>
                  <a:pt x="2376" y="580"/>
                  <a:pt x="2375" y="580"/>
                  <a:pt x="2374" y="580"/>
                </a:cubicBezTo>
                <a:cubicBezTo>
                  <a:pt x="2373" y="580"/>
                  <a:pt x="2372" y="581"/>
                  <a:pt x="2371" y="581"/>
                </a:cubicBezTo>
                <a:cubicBezTo>
                  <a:pt x="2371" y="582"/>
                  <a:pt x="2371" y="583"/>
                  <a:pt x="2371" y="584"/>
                </a:cubicBezTo>
                <a:cubicBezTo>
                  <a:pt x="2372" y="584"/>
                  <a:pt x="2372" y="585"/>
                  <a:pt x="2373" y="586"/>
                </a:cubicBezTo>
                <a:cubicBezTo>
                  <a:pt x="2374" y="586"/>
                  <a:pt x="2375" y="586"/>
                  <a:pt x="2376" y="586"/>
                </a:cubicBezTo>
                <a:cubicBezTo>
                  <a:pt x="2377" y="586"/>
                  <a:pt x="2378" y="587"/>
                  <a:pt x="2379" y="588"/>
                </a:cubicBezTo>
                <a:cubicBezTo>
                  <a:pt x="2377" y="588"/>
                  <a:pt x="2375" y="588"/>
                  <a:pt x="2373" y="588"/>
                </a:cubicBezTo>
                <a:cubicBezTo>
                  <a:pt x="2370" y="588"/>
                  <a:pt x="2368" y="589"/>
                  <a:pt x="2365" y="590"/>
                </a:cubicBezTo>
                <a:cubicBezTo>
                  <a:pt x="2364" y="591"/>
                  <a:pt x="2363" y="591"/>
                  <a:pt x="2362" y="592"/>
                </a:cubicBezTo>
                <a:cubicBezTo>
                  <a:pt x="2363" y="592"/>
                  <a:pt x="2362" y="594"/>
                  <a:pt x="2363" y="594"/>
                </a:cubicBezTo>
                <a:cubicBezTo>
                  <a:pt x="2364" y="596"/>
                  <a:pt x="2365" y="597"/>
                  <a:pt x="2368" y="598"/>
                </a:cubicBezTo>
                <a:cubicBezTo>
                  <a:pt x="2368" y="598"/>
                  <a:pt x="2369" y="598"/>
                  <a:pt x="2370" y="598"/>
                </a:cubicBezTo>
                <a:cubicBezTo>
                  <a:pt x="2371" y="598"/>
                  <a:pt x="2372" y="599"/>
                  <a:pt x="2373" y="599"/>
                </a:cubicBezTo>
                <a:cubicBezTo>
                  <a:pt x="2374" y="599"/>
                  <a:pt x="2375" y="599"/>
                  <a:pt x="2377" y="599"/>
                </a:cubicBezTo>
                <a:cubicBezTo>
                  <a:pt x="2378" y="599"/>
                  <a:pt x="2379" y="599"/>
                  <a:pt x="2381" y="599"/>
                </a:cubicBezTo>
                <a:cubicBezTo>
                  <a:pt x="2383" y="598"/>
                  <a:pt x="2383" y="596"/>
                  <a:pt x="2385" y="594"/>
                </a:cubicBezTo>
                <a:cubicBezTo>
                  <a:pt x="2386" y="592"/>
                  <a:pt x="2386" y="591"/>
                  <a:pt x="2388" y="591"/>
                </a:cubicBezTo>
                <a:cubicBezTo>
                  <a:pt x="2389" y="591"/>
                  <a:pt x="2390" y="592"/>
                  <a:pt x="2392" y="592"/>
                </a:cubicBezTo>
                <a:cubicBezTo>
                  <a:pt x="2393" y="593"/>
                  <a:pt x="2394" y="593"/>
                  <a:pt x="2394" y="594"/>
                </a:cubicBezTo>
                <a:cubicBezTo>
                  <a:pt x="2395" y="594"/>
                  <a:pt x="2396" y="595"/>
                  <a:pt x="2397" y="596"/>
                </a:cubicBezTo>
                <a:cubicBezTo>
                  <a:pt x="2397" y="596"/>
                  <a:pt x="2397" y="597"/>
                  <a:pt x="2398" y="598"/>
                </a:cubicBezTo>
                <a:cubicBezTo>
                  <a:pt x="2398" y="599"/>
                  <a:pt x="2397" y="600"/>
                  <a:pt x="2398" y="601"/>
                </a:cubicBezTo>
                <a:cubicBezTo>
                  <a:pt x="2398" y="602"/>
                  <a:pt x="2399" y="602"/>
                  <a:pt x="2400" y="602"/>
                </a:cubicBezTo>
                <a:cubicBezTo>
                  <a:pt x="2401" y="603"/>
                  <a:pt x="2402" y="603"/>
                  <a:pt x="2403" y="603"/>
                </a:cubicBezTo>
                <a:cubicBezTo>
                  <a:pt x="2404" y="604"/>
                  <a:pt x="2404" y="605"/>
                  <a:pt x="2405" y="605"/>
                </a:cubicBezTo>
                <a:cubicBezTo>
                  <a:pt x="2405" y="606"/>
                  <a:pt x="2405" y="607"/>
                  <a:pt x="2404" y="608"/>
                </a:cubicBezTo>
                <a:cubicBezTo>
                  <a:pt x="2402" y="610"/>
                  <a:pt x="2399" y="610"/>
                  <a:pt x="2397" y="611"/>
                </a:cubicBezTo>
                <a:cubicBezTo>
                  <a:pt x="2396" y="612"/>
                  <a:pt x="2395" y="612"/>
                  <a:pt x="2394" y="613"/>
                </a:cubicBezTo>
                <a:cubicBezTo>
                  <a:pt x="2394" y="613"/>
                  <a:pt x="2394" y="614"/>
                  <a:pt x="2394" y="615"/>
                </a:cubicBezTo>
                <a:cubicBezTo>
                  <a:pt x="2394" y="617"/>
                  <a:pt x="2394" y="618"/>
                  <a:pt x="2394" y="620"/>
                </a:cubicBezTo>
                <a:cubicBezTo>
                  <a:pt x="2389" y="620"/>
                  <a:pt x="2389" y="620"/>
                  <a:pt x="2389" y="620"/>
                </a:cubicBezTo>
                <a:cubicBezTo>
                  <a:pt x="2387" y="620"/>
                  <a:pt x="2386" y="620"/>
                  <a:pt x="2385" y="619"/>
                </a:cubicBezTo>
                <a:cubicBezTo>
                  <a:pt x="2384" y="619"/>
                  <a:pt x="2383" y="619"/>
                  <a:pt x="2383" y="618"/>
                </a:cubicBezTo>
                <a:cubicBezTo>
                  <a:pt x="2382" y="618"/>
                  <a:pt x="2382" y="617"/>
                  <a:pt x="2381" y="616"/>
                </a:cubicBezTo>
                <a:cubicBezTo>
                  <a:pt x="2381" y="615"/>
                  <a:pt x="2382" y="614"/>
                  <a:pt x="2381" y="613"/>
                </a:cubicBezTo>
                <a:cubicBezTo>
                  <a:pt x="2381" y="612"/>
                  <a:pt x="2380" y="612"/>
                  <a:pt x="2379" y="611"/>
                </a:cubicBezTo>
                <a:cubicBezTo>
                  <a:pt x="2379" y="610"/>
                  <a:pt x="2377" y="611"/>
                  <a:pt x="2377" y="611"/>
                </a:cubicBezTo>
                <a:cubicBezTo>
                  <a:pt x="2376" y="610"/>
                  <a:pt x="2377" y="609"/>
                  <a:pt x="2377" y="608"/>
                </a:cubicBezTo>
                <a:cubicBezTo>
                  <a:pt x="2377" y="607"/>
                  <a:pt x="2377" y="606"/>
                  <a:pt x="2377" y="605"/>
                </a:cubicBezTo>
                <a:cubicBezTo>
                  <a:pt x="2371" y="605"/>
                  <a:pt x="2371" y="605"/>
                  <a:pt x="2371" y="605"/>
                </a:cubicBezTo>
                <a:cubicBezTo>
                  <a:pt x="2370" y="607"/>
                  <a:pt x="2369" y="609"/>
                  <a:pt x="2368" y="611"/>
                </a:cubicBezTo>
                <a:cubicBezTo>
                  <a:pt x="2367" y="611"/>
                  <a:pt x="2366" y="612"/>
                  <a:pt x="2365" y="613"/>
                </a:cubicBezTo>
                <a:cubicBezTo>
                  <a:pt x="2364" y="613"/>
                  <a:pt x="2363" y="613"/>
                  <a:pt x="2362" y="614"/>
                </a:cubicBezTo>
                <a:cubicBezTo>
                  <a:pt x="2362" y="615"/>
                  <a:pt x="2362" y="616"/>
                  <a:pt x="2362" y="616"/>
                </a:cubicBezTo>
                <a:cubicBezTo>
                  <a:pt x="2362" y="617"/>
                  <a:pt x="2362" y="618"/>
                  <a:pt x="2362" y="619"/>
                </a:cubicBezTo>
                <a:cubicBezTo>
                  <a:pt x="2362" y="620"/>
                  <a:pt x="2361" y="621"/>
                  <a:pt x="2361" y="622"/>
                </a:cubicBezTo>
                <a:cubicBezTo>
                  <a:pt x="2361" y="623"/>
                  <a:pt x="2360" y="623"/>
                  <a:pt x="2359" y="624"/>
                </a:cubicBezTo>
                <a:cubicBezTo>
                  <a:pt x="2359" y="625"/>
                  <a:pt x="2359" y="626"/>
                  <a:pt x="2359" y="627"/>
                </a:cubicBezTo>
                <a:cubicBezTo>
                  <a:pt x="2359" y="628"/>
                  <a:pt x="2357" y="629"/>
                  <a:pt x="2357" y="631"/>
                </a:cubicBezTo>
                <a:cubicBezTo>
                  <a:pt x="2357" y="632"/>
                  <a:pt x="2357" y="633"/>
                  <a:pt x="2358" y="635"/>
                </a:cubicBezTo>
                <a:cubicBezTo>
                  <a:pt x="2358" y="636"/>
                  <a:pt x="2358" y="637"/>
                  <a:pt x="2358" y="637"/>
                </a:cubicBezTo>
                <a:cubicBezTo>
                  <a:pt x="2359" y="638"/>
                  <a:pt x="2360" y="639"/>
                  <a:pt x="2360" y="640"/>
                </a:cubicBezTo>
                <a:cubicBezTo>
                  <a:pt x="2360" y="641"/>
                  <a:pt x="2358" y="641"/>
                  <a:pt x="2358" y="643"/>
                </a:cubicBezTo>
                <a:cubicBezTo>
                  <a:pt x="2357" y="644"/>
                  <a:pt x="2356" y="644"/>
                  <a:pt x="2355" y="645"/>
                </a:cubicBezTo>
                <a:cubicBezTo>
                  <a:pt x="2355" y="646"/>
                  <a:pt x="2355" y="647"/>
                  <a:pt x="2354" y="648"/>
                </a:cubicBezTo>
                <a:cubicBezTo>
                  <a:pt x="2358" y="651"/>
                  <a:pt x="2358" y="651"/>
                  <a:pt x="2358" y="651"/>
                </a:cubicBezTo>
                <a:cubicBezTo>
                  <a:pt x="2356" y="654"/>
                  <a:pt x="2356" y="654"/>
                  <a:pt x="2356" y="654"/>
                </a:cubicBezTo>
                <a:cubicBezTo>
                  <a:pt x="2355" y="654"/>
                  <a:pt x="2355" y="654"/>
                  <a:pt x="2354" y="654"/>
                </a:cubicBezTo>
                <a:cubicBezTo>
                  <a:pt x="2351" y="653"/>
                  <a:pt x="2350" y="651"/>
                  <a:pt x="2347" y="651"/>
                </a:cubicBezTo>
                <a:cubicBezTo>
                  <a:pt x="2345" y="651"/>
                  <a:pt x="2344" y="651"/>
                  <a:pt x="2342" y="651"/>
                </a:cubicBezTo>
                <a:cubicBezTo>
                  <a:pt x="2340" y="651"/>
                  <a:pt x="2339" y="651"/>
                  <a:pt x="2337" y="651"/>
                </a:cubicBezTo>
                <a:cubicBezTo>
                  <a:pt x="2336" y="651"/>
                  <a:pt x="2334" y="651"/>
                  <a:pt x="2334" y="652"/>
                </a:cubicBezTo>
                <a:cubicBezTo>
                  <a:pt x="2333" y="653"/>
                  <a:pt x="2332" y="654"/>
                  <a:pt x="2332" y="655"/>
                </a:cubicBezTo>
                <a:cubicBezTo>
                  <a:pt x="2332" y="656"/>
                  <a:pt x="2333" y="657"/>
                  <a:pt x="2333" y="658"/>
                </a:cubicBezTo>
                <a:cubicBezTo>
                  <a:pt x="2334" y="660"/>
                  <a:pt x="2336" y="661"/>
                  <a:pt x="2338" y="662"/>
                </a:cubicBezTo>
                <a:cubicBezTo>
                  <a:pt x="2337" y="665"/>
                  <a:pt x="2337" y="665"/>
                  <a:pt x="2337" y="665"/>
                </a:cubicBezTo>
                <a:cubicBezTo>
                  <a:pt x="2334" y="665"/>
                  <a:pt x="2334" y="665"/>
                  <a:pt x="2334" y="665"/>
                </a:cubicBezTo>
                <a:cubicBezTo>
                  <a:pt x="2331" y="663"/>
                  <a:pt x="2329" y="662"/>
                  <a:pt x="2325" y="660"/>
                </a:cubicBezTo>
                <a:cubicBezTo>
                  <a:pt x="2324" y="659"/>
                  <a:pt x="2323" y="658"/>
                  <a:pt x="2322" y="658"/>
                </a:cubicBezTo>
                <a:cubicBezTo>
                  <a:pt x="2321" y="656"/>
                  <a:pt x="2321" y="655"/>
                  <a:pt x="2320" y="654"/>
                </a:cubicBezTo>
                <a:cubicBezTo>
                  <a:pt x="2319" y="654"/>
                  <a:pt x="2318" y="654"/>
                  <a:pt x="2317" y="654"/>
                </a:cubicBezTo>
                <a:cubicBezTo>
                  <a:pt x="2316" y="654"/>
                  <a:pt x="2316" y="655"/>
                  <a:pt x="2315" y="655"/>
                </a:cubicBezTo>
                <a:cubicBezTo>
                  <a:pt x="2312" y="656"/>
                  <a:pt x="2311" y="657"/>
                  <a:pt x="2309" y="658"/>
                </a:cubicBezTo>
                <a:cubicBezTo>
                  <a:pt x="2308" y="659"/>
                  <a:pt x="2307" y="660"/>
                  <a:pt x="2306" y="660"/>
                </a:cubicBezTo>
                <a:cubicBezTo>
                  <a:pt x="2305" y="661"/>
                  <a:pt x="2304" y="661"/>
                  <a:pt x="2304" y="661"/>
                </a:cubicBezTo>
                <a:cubicBezTo>
                  <a:pt x="2303" y="661"/>
                  <a:pt x="2302" y="662"/>
                  <a:pt x="2301" y="662"/>
                </a:cubicBezTo>
                <a:cubicBezTo>
                  <a:pt x="2300" y="663"/>
                  <a:pt x="2300" y="664"/>
                  <a:pt x="2299" y="665"/>
                </a:cubicBezTo>
                <a:cubicBezTo>
                  <a:pt x="2298" y="665"/>
                  <a:pt x="2298" y="666"/>
                  <a:pt x="2296" y="667"/>
                </a:cubicBezTo>
                <a:cubicBezTo>
                  <a:pt x="2294" y="668"/>
                  <a:pt x="2292" y="667"/>
                  <a:pt x="2289" y="667"/>
                </a:cubicBezTo>
                <a:cubicBezTo>
                  <a:pt x="2287" y="667"/>
                  <a:pt x="2285" y="668"/>
                  <a:pt x="2283" y="668"/>
                </a:cubicBezTo>
                <a:cubicBezTo>
                  <a:pt x="2282" y="668"/>
                  <a:pt x="2281" y="670"/>
                  <a:pt x="2280" y="670"/>
                </a:cubicBezTo>
                <a:cubicBezTo>
                  <a:pt x="2279" y="670"/>
                  <a:pt x="2277" y="671"/>
                  <a:pt x="2276" y="671"/>
                </a:cubicBezTo>
                <a:cubicBezTo>
                  <a:pt x="2273" y="671"/>
                  <a:pt x="2270" y="671"/>
                  <a:pt x="2268" y="669"/>
                </a:cubicBezTo>
                <a:cubicBezTo>
                  <a:pt x="2266" y="666"/>
                  <a:pt x="2267" y="663"/>
                  <a:pt x="2267" y="660"/>
                </a:cubicBezTo>
                <a:cubicBezTo>
                  <a:pt x="2262" y="660"/>
                  <a:pt x="2262" y="660"/>
                  <a:pt x="2262" y="660"/>
                </a:cubicBezTo>
                <a:cubicBezTo>
                  <a:pt x="2261" y="660"/>
                  <a:pt x="2260" y="660"/>
                  <a:pt x="2259" y="661"/>
                </a:cubicBezTo>
                <a:cubicBezTo>
                  <a:pt x="2258" y="661"/>
                  <a:pt x="2259" y="663"/>
                  <a:pt x="2258" y="663"/>
                </a:cubicBezTo>
                <a:cubicBezTo>
                  <a:pt x="2257" y="663"/>
                  <a:pt x="2256" y="663"/>
                  <a:pt x="2255" y="663"/>
                </a:cubicBezTo>
                <a:cubicBezTo>
                  <a:pt x="2254" y="663"/>
                  <a:pt x="2253" y="662"/>
                  <a:pt x="2252" y="662"/>
                </a:cubicBezTo>
                <a:cubicBezTo>
                  <a:pt x="2247" y="662"/>
                  <a:pt x="2247" y="662"/>
                  <a:pt x="2247" y="662"/>
                </a:cubicBezTo>
                <a:cubicBezTo>
                  <a:pt x="2245" y="662"/>
                  <a:pt x="2243" y="663"/>
                  <a:pt x="2241" y="663"/>
                </a:cubicBezTo>
                <a:cubicBezTo>
                  <a:pt x="2241" y="666"/>
                  <a:pt x="2242" y="668"/>
                  <a:pt x="2241" y="671"/>
                </a:cubicBezTo>
                <a:cubicBezTo>
                  <a:pt x="2236" y="671"/>
                  <a:pt x="2236" y="671"/>
                  <a:pt x="2236" y="671"/>
                </a:cubicBezTo>
                <a:cubicBezTo>
                  <a:pt x="2234" y="671"/>
                  <a:pt x="2233" y="671"/>
                  <a:pt x="2232" y="670"/>
                </a:cubicBezTo>
                <a:cubicBezTo>
                  <a:pt x="2231" y="669"/>
                  <a:pt x="2229" y="669"/>
                  <a:pt x="2229" y="668"/>
                </a:cubicBezTo>
                <a:cubicBezTo>
                  <a:pt x="2228" y="666"/>
                  <a:pt x="2228" y="664"/>
                  <a:pt x="2228" y="662"/>
                </a:cubicBezTo>
                <a:cubicBezTo>
                  <a:pt x="2225" y="663"/>
                  <a:pt x="2225" y="663"/>
                  <a:pt x="2225" y="663"/>
                </a:cubicBezTo>
                <a:cubicBezTo>
                  <a:pt x="2220" y="663"/>
                  <a:pt x="2220" y="663"/>
                  <a:pt x="2220" y="663"/>
                </a:cubicBezTo>
                <a:cubicBezTo>
                  <a:pt x="2220" y="659"/>
                  <a:pt x="2220" y="659"/>
                  <a:pt x="2220" y="659"/>
                </a:cubicBezTo>
                <a:cubicBezTo>
                  <a:pt x="2220" y="658"/>
                  <a:pt x="2219" y="657"/>
                  <a:pt x="2219" y="656"/>
                </a:cubicBezTo>
                <a:cubicBezTo>
                  <a:pt x="2219" y="655"/>
                  <a:pt x="2220" y="655"/>
                  <a:pt x="2221" y="654"/>
                </a:cubicBezTo>
                <a:cubicBezTo>
                  <a:pt x="2231" y="654"/>
                  <a:pt x="2231" y="654"/>
                  <a:pt x="2231" y="654"/>
                </a:cubicBezTo>
                <a:cubicBezTo>
                  <a:pt x="2233" y="654"/>
                  <a:pt x="2234" y="654"/>
                  <a:pt x="2236" y="655"/>
                </a:cubicBezTo>
                <a:cubicBezTo>
                  <a:pt x="2237" y="655"/>
                  <a:pt x="2238" y="656"/>
                  <a:pt x="2239" y="657"/>
                </a:cubicBezTo>
                <a:cubicBezTo>
                  <a:pt x="2240" y="658"/>
                  <a:pt x="2241" y="658"/>
                  <a:pt x="2243" y="658"/>
                </a:cubicBezTo>
                <a:cubicBezTo>
                  <a:pt x="2245" y="658"/>
                  <a:pt x="2246" y="658"/>
                  <a:pt x="2248" y="658"/>
                </a:cubicBezTo>
                <a:cubicBezTo>
                  <a:pt x="2249" y="656"/>
                  <a:pt x="2249" y="654"/>
                  <a:pt x="2249" y="652"/>
                </a:cubicBezTo>
                <a:cubicBezTo>
                  <a:pt x="2250" y="650"/>
                  <a:pt x="2248" y="648"/>
                  <a:pt x="2248" y="646"/>
                </a:cubicBezTo>
                <a:cubicBezTo>
                  <a:pt x="2248" y="644"/>
                  <a:pt x="2249" y="643"/>
                  <a:pt x="2249" y="642"/>
                </a:cubicBezTo>
                <a:cubicBezTo>
                  <a:pt x="2250" y="640"/>
                  <a:pt x="2252" y="640"/>
                  <a:pt x="2252" y="638"/>
                </a:cubicBezTo>
                <a:cubicBezTo>
                  <a:pt x="2252" y="636"/>
                  <a:pt x="2251" y="635"/>
                  <a:pt x="2251" y="633"/>
                </a:cubicBezTo>
                <a:cubicBezTo>
                  <a:pt x="2246" y="633"/>
                  <a:pt x="2246" y="633"/>
                  <a:pt x="2246" y="633"/>
                </a:cubicBezTo>
                <a:cubicBezTo>
                  <a:pt x="2245" y="633"/>
                  <a:pt x="2245" y="634"/>
                  <a:pt x="2243" y="634"/>
                </a:cubicBezTo>
                <a:cubicBezTo>
                  <a:pt x="2242" y="634"/>
                  <a:pt x="2240" y="633"/>
                  <a:pt x="2238" y="634"/>
                </a:cubicBezTo>
                <a:cubicBezTo>
                  <a:pt x="2237" y="634"/>
                  <a:pt x="2237" y="635"/>
                  <a:pt x="2236" y="635"/>
                </a:cubicBezTo>
                <a:cubicBezTo>
                  <a:pt x="2235" y="636"/>
                  <a:pt x="2235" y="637"/>
                  <a:pt x="2234" y="638"/>
                </a:cubicBezTo>
                <a:cubicBezTo>
                  <a:pt x="2234" y="639"/>
                  <a:pt x="2233" y="641"/>
                  <a:pt x="2232" y="641"/>
                </a:cubicBezTo>
                <a:cubicBezTo>
                  <a:pt x="2230" y="641"/>
                  <a:pt x="2230" y="641"/>
                  <a:pt x="2230" y="641"/>
                </a:cubicBezTo>
                <a:cubicBezTo>
                  <a:pt x="2229" y="641"/>
                  <a:pt x="2229" y="640"/>
                  <a:pt x="2228" y="639"/>
                </a:cubicBezTo>
                <a:cubicBezTo>
                  <a:pt x="2228" y="637"/>
                  <a:pt x="2228" y="636"/>
                  <a:pt x="2228" y="634"/>
                </a:cubicBezTo>
                <a:cubicBezTo>
                  <a:pt x="2229" y="633"/>
                  <a:pt x="2231" y="633"/>
                  <a:pt x="2231" y="632"/>
                </a:cubicBezTo>
                <a:cubicBezTo>
                  <a:pt x="2231" y="631"/>
                  <a:pt x="2232" y="631"/>
                  <a:pt x="2232" y="630"/>
                </a:cubicBezTo>
                <a:cubicBezTo>
                  <a:pt x="2232" y="626"/>
                  <a:pt x="2232" y="626"/>
                  <a:pt x="2232" y="626"/>
                </a:cubicBezTo>
                <a:cubicBezTo>
                  <a:pt x="2230" y="626"/>
                  <a:pt x="2228" y="626"/>
                  <a:pt x="2227" y="626"/>
                </a:cubicBezTo>
                <a:cubicBezTo>
                  <a:pt x="2226" y="626"/>
                  <a:pt x="2225" y="626"/>
                  <a:pt x="2224" y="626"/>
                </a:cubicBezTo>
                <a:cubicBezTo>
                  <a:pt x="2224" y="624"/>
                  <a:pt x="2224" y="623"/>
                  <a:pt x="2225" y="622"/>
                </a:cubicBezTo>
                <a:cubicBezTo>
                  <a:pt x="2226" y="620"/>
                  <a:pt x="2227" y="619"/>
                  <a:pt x="2228" y="617"/>
                </a:cubicBezTo>
                <a:cubicBezTo>
                  <a:pt x="2228" y="616"/>
                  <a:pt x="2228" y="615"/>
                  <a:pt x="2228" y="615"/>
                </a:cubicBezTo>
                <a:cubicBezTo>
                  <a:pt x="2228" y="614"/>
                  <a:pt x="2228" y="613"/>
                  <a:pt x="2228" y="612"/>
                </a:cubicBezTo>
                <a:cubicBezTo>
                  <a:pt x="2227" y="611"/>
                  <a:pt x="2226" y="610"/>
                  <a:pt x="2226" y="609"/>
                </a:cubicBezTo>
                <a:cubicBezTo>
                  <a:pt x="2225" y="608"/>
                  <a:pt x="2225" y="607"/>
                  <a:pt x="2225" y="607"/>
                </a:cubicBezTo>
                <a:cubicBezTo>
                  <a:pt x="2224" y="606"/>
                  <a:pt x="2224" y="604"/>
                  <a:pt x="2223" y="604"/>
                </a:cubicBezTo>
                <a:cubicBezTo>
                  <a:pt x="2222" y="604"/>
                  <a:pt x="2221" y="605"/>
                  <a:pt x="2220" y="605"/>
                </a:cubicBezTo>
                <a:cubicBezTo>
                  <a:pt x="2219" y="605"/>
                  <a:pt x="2217" y="606"/>
                  <a:pt x="2217" y="607"/>
                </a:cubicBezTo>
                <a:cubicBezTo>
                  <a:pt x="2216" y="608"/>
                  <a:pt x="2216" y="610"/>
                  <a:pt x="2215" y="612"/>
                </a:cubicBezTo>
                <a:cubicBezTo>
                  <a:pt x="2214" y="614"/>
                  <a:pt x="2213" y="616"/>
                  <a:pt x="2211" y="616"/>
                </a:cubicBezTo>
                <a:cubicBezTo>
                  <a:pt x="2210" y="617"/>
                  <a:pt x="2209" y="616"/>
                  <a:pt x="2208" y="616"/>
                </a:cubicBezTo>
                <a:cubicBezTo>
                  <a:pt x="2207" y="617"/>
                  <a:pt x="2206" y="617"/>
                  <a:pt x="2205" y="617"/>
                </a:cubicBezTo>
                <a:cubicBezTo>
                  <a:pt x="2204" y="617"/>
                  <a:pt x="2202" y="618"/>
                  <a:pt x="2202" y="620"/>
                </a:cubicBezTo>
                <a:cubicBezTo>
                  <a:pt x="2202" y="621"/>
                  <a:pt x="2204" y="622"/>
                  <a:pt x="2204" y="624"/>
                </a:cubicBezTo>
                <a:cubicBezTo>
                  <a:pt x="2204" y="625"/>
                  <a:pt x="2204" y="625"/>
                  <a:pt x="2204" y="625"/>
                </a:cubicBezTo>
                <a:cubicBezTo>
                  <a:pt x="2204" y="626"/>
                  <a:pt x="2204" y="627"/>
                  <a:pt x="2203" y="628"/>
                </a:cubicBezTo>
                <a:cubicBezTo>
                  <a:pt x="2202" y="628"/>
                  <a:pt x="2201" y="628"/>
                  <a:pt x="2200" y="628"/>
                </a:cubicBezTo>
                <a:cubicBezTo>
                  <a:pt x="2200" y="629"/>
                  <a:pt x="2199" y="629"/>
                  <a:pt x="2198" y="629"/>
                </a:cubicBezTo>
                <a:cubicBezTo>
                  <a:pt x="2195" y="630"/>
                  <a:pt x="2194" y="632"/>
                  <a:pt x="2194" y="635"/>
                </a:cubicBezTo>
                <a:cubicBezTo>
                  <a:pt x="2194" y="637"/>
                  <a:pt x="2194" y="639"/>
                  <a:pt x="2196" y="641"/>
                </a:cubicBezTo>
                <a:cubicBezTo>
                  <a:pt x="2196" y="642"/>
                  <a:pt x="2197" y="643"/>
                  <a:pt x="2198" y="644"/>
                </a:cubicBezTo>
                <a:cubicBezTo>
                  <a:pt x="2198" y="644"/>
                  <a:pt x="2200" y="644"/>
                  <a:pt x="2200" y="645"/>
                </a:cubicBezTo>
                <a:cubicBezTo>
                  <a:pt x="2201" y="645"/>
                  <a:pt x="2202" y="646"/>
                  <a:pt x="2203" y="646"/>
                </a:cubicBezTo>
                <a:cubicBezTo>
                  <a:pt x="2203" y="647"/>
                  <a:pt x="2203" y="648"/>
                  <a:pt x="2202" y="649"/>
                </a:cubicBezTo>
                <a:cubicBezTo>
                  <a:pt x="2202" y="650"/>
                  <a:pt x="2201" y="651"/>
                  <a:pt x="2201" y="652"/>
                </a:cubicBezTo>
                <a:cubicBezTo>
                  <a:pt x="2201" y="653"/>
                  <a:pt x="2202" y="653"/>
                  <a:pt x="2202" y="654"/>
                </a:cubicBezTo>
                <a:cubicBezTo>
                  <a:pt x="2202" y="657"/>
                  <a:pt x="2202" y="657"/>
                  <a:pt x="2202" y="657"/>
                </a:cubicBezTo>
                <a:cubicBezTo>
                  <a:pt x="2202" y="659"/>
                  <a:pt x="2201" y="660"/>
                  <a:pt x="2201" y="661"/>
                </a:cubicBezTo>
                <a:cubicBezTo>
                  <a:pt x="2201" y="662"/>
                  <a:pt x="2200" y="662"/>
                  <a:pt x="2200" y="663"/>
                </a:cubicBezTo>
                <a:cubicBezTo>
                  <a:pt x="2200" y="664"/>
                  <a:pt x="2201" y="665"/>
                  <a:pt x="2201" y="665"/>
                </a:cubicBezTo>
                <a:cubicBezTo>
                  <a:pt x="2201" y="667"/>
                  <a:pt x="2203" y="667"/>
                  <a:pt x="2203" y="668"/>
                </a:cubicBezTo>
                <a:cubicBezTo>
                  <a:pt x="2204" y="670"/>
                  <a:pt x="2205" y="671"/>
                  <a:pt x="2205" y="673"/>
                </a:cubicBezTo>
                <a:cubicBezTo>
                  <a:pt x="2205" y="679"/>
                  <a:pt x="2205" y="679"/>
                  <a:pt x="2205" y="679"/>
                </a:cubicBezTo>
                <a:cubicBezTo>
                  <a:pt x="2201" y="679"/>
                  <a:pt x="2201" y="679"/>
                  <a:pt x="2201" y="679"/>
                </a:cubicBezTo>
                <a:cubicBezTo>
                  <a:pt x="2200" y="679"/>
                  <a:pt x="2199" y="679"/>
                  <a:pt x="2198" y="679"/>
                </a:cubicBezTo>
                <a:cubicBezTo>
                  <a:pt x="2195" y="679"/>
                  <a:pt x="2194" y="680"/>
                  <a:pt x="2191" y="680"/>
                </a:cubicBezTo>
                <a:cubicBezTo>
                  <a:pt x="2188" y="680"/>
                  <a:pt x="2188" y="680"/>
                  <a:pt x="2188" y="680"/>
                </a:cubicBezTo>
                <a:cubicBezTo>
                  <a:pt x="2186" y="680"/>
                  <a:pt x="2185" y="679"/>
                  <a:pt x="2183" y="679"/>
                </a:cubicBezTo>
                <a:cubicBezTo>
                  <a:pt x="2181" y="679"/>
                  <a:pt x="2180" y="679"/>
                  <a:pt x="2177" y="679"/>
                </a:cubicBezTo>
                <a:cubicBezTo>
                  <a:pt x="2175" y="679"/>
                  <a:pt x="2173" y="679"/>
                  <a:pt x="2172" y="680"/>
                </a:cubicBezTo>
                <a:cubicBezTo>
                  <a:pt x="2171" y="680"/>
                  <a:pt x="2171" y="682"/>
                  <a:pt x="2170" y="682"/>
                </a:cubicBezTo>
                <a:cubicBezTo>
                  <a:pt x="2170" y="683"/>
                  <a:pt x="2169" y="683"/>
                  <a:pt x="2168" y="684"/>
                </a:cubicBezTo>
                <a:cubicBezTo>
                  <a:pt x="2166" y="685"/>
                  <a:pt x="2163" y="684"/>
                  <a:pt x="2162" y="685"/>
                </a:cubicBezTo>
                <a:cubicBezTo>
                  <a:pt x="2161" y="686"/>
                  <a:pt x="2162" y="687"/>
                  <a:pt x="2161" y="688"/>
                </a:cubicBezTo>
                <a:cubicBezTo>
                  <a:pt x="2161" y="688"/>
                  <a:pt x="2160" y="689"/>
                  <a:pt x="2160" y="690"/>
                </a:cubicBezTo>
                <a:cubicBezTo>
                  <a:pt x="2158" y="692"/>
                  <a:pt x="2157" y="695"/>
                  <a:pt x="2154" y="695"/>
                </a:cubicBezTo>
                <a:cubicBezTo>
                  <a:pt x="2153" y="695"/>
                  <a:pt x="2153" y="693"/>
                  <a:pt x="2151" y="693"/>
                </a:cubicBezTo>
                <a:cubicBezTo>
                  <a:pt x="2149" y="693"/>
                  <a:pt x="2149" y="693"/>
                  <a:pt x="2149" y="693"/>
                </a:cubicBezTo>
                <a:cubicBezTo>
                  <a:pt x="2146" y="693"/>
                  <a:pt x="2146" y="693"/>
                  <a:pt x="2146" y="693"/>
                </a:cubicBezTo>
                <a:cubicBezTo>
                  <a:pt x="2145" y="693"/>
                  <a:pt x="2145" y="694"/>
                  <a:pt x="2144" y="694"/>
                </a:cubicBezTo>
                <a:cubicBezTo>
                  <a:pt x="2143" y="694"/>
                  <a:pt x="2142" y="693"/>
                  <a:pt x="2141" y="693"/>
                </a:cubicBezTo>
                <a:cubicBezTo>
                  <a:pt x="2141" y="698"/>
                  <a:pt x="2141" y="698"/>
                  <a:pt x="2141" y="698"/>
                </a:cubicBezTo>
                <a:cubicBezTo>
                  <a:pt x="2146" y="701"/>
                  <a:pt x="2146" y="701"/>
                  <a:pt x="2146" y="701"/>
                </a:cubicBezTo>
                <a:cubicBezTo>
                  <a:pt x="2146" y="709"/>
                  <a:pt x="2146" y="709"/>
                  <a:pt x="2146" y="709"/>
                </a:cubicBezTo>
                <a:cubicBezTo>
                  <a:pt x="2145" y="709"/>
                  <a:pt x="2144" y="709"/>
                  <a:pt x="2142" y="709"/>
                </a:cubicBezTo>
                <a:cubicBezTo>
                  <a:pt x="2141" y="709"/>
                  <a:pt x="2141" y="710"/>
                  <a:pt x="2140" y="710"/>
                </a:cubicBezTo>
                <a:cubicBezTo>
                  <a:pt x="2139" y="711"/>
                  <a:pt x="2138" y="711"/>
                  <a:pt x="2137" y="711"/>
                </a:cubicBezTo>
                <a:cubicBezTo>
                  <a:pt x="2136" y="712"/>
                  <a:pt x="2135" y="713"/>
                  <a:pt x="2134" y="713"/>
                </a:cubicBezTo>
                <a:cubicBezTo>
                  <a:pt x="2132" y="714"/>
                  <a:pt x="2131" y="715"/>
                  <a:pt x="2129" y="717"/>
                </a:cubicBezTo>
                <a:cubicBezTo>
                  <a:pt x="2128" y="718"/>
                  <a:pt x="2128" y="719"/>
                  <a:pt x="2127" y="720"/>
                </a:cubicBezTo>
                <a:cubicBezTo>
                  <a:pt x="2126" y="720"/>
                  <a:pt x="2125" y="721"/>
                  <a:pt x="2124" y="722"/>
                </a:cubicBezTo>
                <a:cubicBezTo>
                  <a:pt x="2121" y="722"/>
                  <a:pt x="2121" y="722"/>
                  <a:pt x="2121" y="722"/>
                </a:cubicBezTo>
                <a:cubicBezTo>
                  <a:pt x="2118" y="722"/>
                  <a:pt x="2116" y="722"/>
                  <a:pt x="2113" y="722"/>
                </a:cubicBezTo>
                <a:cubicBezTo>
                  <a:pt x="2113" y="737"/>
                  <a:pt x="2113" y="737"/>
                  <a:pt x="2113" y="737"/>
                </a:cubicBezTo>
                <a:cubicBezTo>
                  <a:pt x="2109" y="737"/>
                  <a:pt x="2107" y="737"/>
                  <a:pt x="2103" y="738"/>
                </a:cubicBezTo>
                <a:cubicBezTo>
                  <a:pt x="2102" y="738"/>
                  <a:pt x="2101" y="738"/>
                  <a:pt x="2101" y="739"/>
                </a:cubicBezTo>
                <a:cubicBezTo>
                  <a:pt x="2100" y="739"/>
                  <a:pt x="2099" y="739"/>
                  <a:pt x="2098" y="739"/>
                </a:cubicBezTo>
                <a:cubicBezTo>
                  <a:pt x="2098" y="747"/>
                  <a:pt x="2098" y="747"/>
                  <a:pt x="2098" y="747"/>
                </a:cubicBezTo>
                <a:cubicBezTo>
                  <a:pt x="2088" y="747"/>
                  <a:pt x="2088" y="747"/>
                  <a:pt x="2088" y="747"/>
                </a:cubicBezTo>
                <a:cubicBezTo>
                  <a:pt x="2087" y="747"/>
                  <a:pt x="2087" y="746"/>
                  <a:pt x="2085" y="746"/>
                </a:cubicBezTo>
                <a:cubicBezTo>
                  <a:pt x="2084" y="746"/>
                  <a:pt x="2082" y="746"/>
                  <a:pt x="2080" y="746"/>
                </a:cubicBezTo>
                <a:cubicBezTo>
                  <a:pt x="2079" y="746"/>
                  <a:pt x="2078" y="746"/>
                  <a:pt x="2077" y="745"/>
                </a:cubicBezTo>
                <a:cubicBezTo>
                  <a:pt x="2076" y="745"/>
                  <a:pt x="2077" y="743"/>
                  <a:pt x="2077" y="742"/>
                </a:cubicBezTo>
                <a:cubicBezTo>
                  <a:pt x="2076" y="741"/>
                  <a:pt x="2075" y="740"/>
                  <a:pt x="2074" y="740"/>
                </a:cubicBezTo>
                <a:cubicBezTo>
                  <a:pt x="2072" y="740"/>
                  <a:pt x="2071" y="740"/>
                  <a:pt x="2070" y="740"/>
                </a:cubicBezTo>
                <a:cubicBezTo>
                  <a:pt x="2070" y="748"/>
                  <a:pt x="2070" y="748"/>
                  <a:pt x="2070" y="748"/>
                </a:cubicBezTo>
                <a:cubicBezTo>
                  <a:pt x="2072" y="749"/>
                  <a:pt x="2073" y="750"/>
                  <a:pt x="2075" y="750"/>
                </a:cubicBezTo>
                <a:cubicBezTo>
                  <a:pt x="2072" y="756"/>
                  <a:pt x="2072" y="756"/>
                  <a:pt x="2072" y="756"/>
                </a:cubicBezTo>
                <a:cubicBezTo>
                  <a:pt x="2074" y="758"/>
                  <a:pt x="2074" y="758"/>
                  <a:pt x="2074" y="758"/>
                </a:cubicBezTo>
                <a:cubicBezTo>
                  <a:pt x="2074" y="761"/>
                  <a:pt x="2074" y="761"/>
                  <a:pt x="2074" y="761"/>
                </a:cubicBezTo>
                <a:cubicBezTo>
                  <a:pt x="2070" y="762"/>
                  <a:pt x="2069" y="762"/>
                  <a:pt x="2065" y="762"/>
                </a:cubicBezTo>
                <a:cubicBezTo>
                  <a:pt x="2064" y="762"/>
                  <a:pt x="2064" y="761"/>
                  <a:pt x="2063" y="761"/>
                </a:cubicBezTo>
                <a:cubicBezTo>
                  <a:pt x="2062" y="761"/>
                  <a:pt x="2061" y="760"/>
                  <a:pt x="2060" y="760"/>
                </a:cubicBezTo>
                <a:cubicBezTo>
                  <a:pt x="2059" y="760"/>
                  <a:pt x="2058" y="761"/>
                  <a:pt x="2057" y="761"/>
                </a:cubicBezTo>
                <a:cubicBezTo>
                  <a:pt x="2056" y="761"/>
                  <a:pt x="2055" y="761"/>
                  <a:pt x="2054" y="761"/>
                </a:cubicBezTo>
                <a:cubicBezTo>
                  <a:pt x="2053" y="760"/>
                  <a:pt x="2053" y="759"/>
                  <a:pt x="2052" y="759"/>
                </a:cubicBezTo>
                <a:cubicBezTo>
                  <a:pt x="2051" y="758"/>
                  <a:pt x="2051" y="757"/>
                  <a:pt x="2050" y="756"/>
                </a:cubicBezTo>
                <a:cubicBezTo>
                  <a:pt x="2048" y="757"/>
                  <a:pt x="2047" y="758"/>
                  <a:pt x="2045" y="758"/>
                </a:cubicBezTo>
                <a:cubicBezTo>
                  <a:pt x="2044" y="758"/>
                  <a:pt x="2043" y="758"/>
                  <a:pt x="2042" y="758"/>
                </a:cubicBezTo>
                <a:cubicBezTo>
                  <a:pt x="2040" y="758"/>
                  <a:pt x="2039" y="759"/>
                  <a:pt x="2037" y="760"/>
                </a:cubicBezTo>
                <a:cubicBezTo>
                  <a:pt x="2036" y="761"/>
                  <a:pt x="2035" y="761"/>
                  <a:pt x="2035" y="762"/>
                </a:cubicBezTo>
                <a:cubicBezTo>
                  <a:pt x="2034" y="763"/>
                  <a:pt x="2034" y="764"/>
                  <a:pt x="2034" y="765"/>
                </a:cubicBezTo>
                <a:cubicBezTo>
                  <a:pt x="2034" y="766"/>
                  <a:pt x="2035" y="766"/>
                  <a:pt x="2035" y="767"/>
                </a:cubicBezTo>
                <a:cubicBezTo>
                  <a:pt x="2036" y="768"/>
                  <a:pt x="2037" y="767"/>
                  <a:pt x="2038" y="767"/>
                </a:cubicBezTo>
                <a:cubicBezTo>
                  <a:pt x="2039" y="768"/>
                  <a:pt x="2039" y="769"/>
                  <a:pt x="2040" y="770"/>
                </a:cubicBezTo>
                <a:cubicBezTo>
                  <a:pt x="2041" y="770"/>
                  <a:pt x="2041" y="771"/>
                  <a:pt x="2042" y="771"/>
                </a:cubicBezTo>
                <a:cubicBezTo>
                  <a:pt x="2043" y="772"/>
                  <a:pt x="2044" y="772"/>
                  <a:pt x="2045" y="772"/>
                </a:cubicBezTo>
                <a:cubicBezTo>
                  <a:pt x="2047" y="773"/>
                  <a:pt x="2049" y="772"/>
                  <a:pt x="2051" y="772"/>
                </a:cubicBezTo>
                <a:cubicBezTo>
                  <a:pt x="2053" y="772"/>
                  <a:pt x="2053" y="772"/>
                  <a:pt x="2053" y="772"/>
                </a:cubicBezTo>
                <a:cubicBezTo>
                  <a:pt x="2055" y="773"/>
                  <a:pt x="2055" y="774"/>
                  <a:pt x="2056" y="774"/>
                </a:cubicBezTo>
                <a:cubicBezTo>
                  <a:pt x="2057" y="775"/>
                  <a:pt x="2058" y="776"/>
                  <a:pt x="2059" y="776"/>
                </a:cubicBezTo>
                <a:cubicBezTo>
                  <a:pt x="2060" y="777"/>
                  <a:pt x="2061" y="777"/>
                  <a:pt x="2061" y="778"/>
                </a:cubicBezTo>
                <a:cubicBezTo>
                  <a:pt x="2062" y="778"/>
                  <a:pt x="2062" y="780"/>
                  <a:pt x="2063" y="780"/>
                </a:cubicBezTo>
                <a:cubicBezTo>
                  <a:pt x="2065" y="782"/>
                  <a:pt x="2067" y="783"/>
                  <a:pt x="2068" y="785"/>
                </a:cubicBezTo>
                <a:cubicBezTo>
                  <a:pt x="2068" y="799"/>
                  <a:pt x="2068" y="799"/>
                  <a:pt x="2068" y="799"/>
                </a:cubicBezTo>
                <a:cubicBezTo>
                  <a:pt x="2069" y="799"/>
                  <a:pt x="2069" y="801"/>
                  <a:pt x="2070" y="801"/>
                </a:cubicBezTo>
                <a:cubicBezTo>
                  <a:pt x="2071" y="802"/>
                  <a:pt x="2072" y="802"/>
                  <a:pt x="2073" y="803"/>
                </a:cubicBezTo>
                <a:cubicBezTo>
                  <a:pt x="2075" y="804"/>
                  <a:pt x="2077" y="804"/>
                  <a:pt x="2078" y="805"/>
                </a:cubicBezTo>
                <a:cubicBezTo>
                  <a:pt x="2079" y="806"/>
                  <a:pt x="2080" y="807"/>
                  <a:pt x="2080" y="809"/>
                </a:cubicBezTo>
                <a:cubicBezTo>
                  <a:pt x="2080" y="811"/>
                  <a:pt x="2080" y="812"/>
                  <a:pt x="2080" y="813"/>
                </a:cubicBezTo>
                <a:cubicBezTo>
                  <a:pt x="2079" y="815"/>
                  <a:pt x="2078" y="816"/>
                  <a:pt x="2078" y="818"/>
                </a:cubicBezTo>
                <a:cubicBezTo>
                  <a:pt x="2078" y="821"/>
                  <a:pt x="2080" y="823"/>
                  <a:pt x="2080" y="827"/>
                </a:cubicBezTo>
                <a:cubicBezTo>
                  <a:pt x="2080" y="828"/>
                  <a:pt x="2080" y="829"/>
                  <a:pt x="2080" y="831"/>
                </a:cubicBezTo>
                <a:cubicBezTo>
                  <a:pt x="2080" y="832"/>
                  <a:pt x="2081" y="833"/>
                  <a:pt x="2080" y="835"/>
                </a:cubicBezTo>
                <a:cubicBezTo>
                  <a:pt x="2079" y="838"/>
                  <a:pt x="2076" y="838"/>
                  <a:pt x="2073" y="840"/>
                </a:cubicBezTo>
                <a:cubicBezTo>
                  <a:pt x="2072" y="841"/>
                  <a:pt x="2073" y="842"/>
                  <a:pt x="2072" y="843"/>
                </a:cubicBezTo>
                <a:cubicBezTo>
                  <a:pt x="2072" y="844"/>
                  <a:pt x="2071" y="844"/>
                  <a:pt x="2070" y="844"/>
                </a:cubicBezTo>
                <a:cubicBezTo>
                  <a:pt x="2067" y="846"/>
                  <a:pt x="2065" y="848"/>
                  <a:pt x="2062" y="848"/>
                </a:cubicBezTo>
                <a:cubicBezTo>
                  <a:pt x="2059" y="848"/>
                  <a:pt x="2059" y="848"/>
                  <a:pt x="2059" y="848"/>
                </a:cubicBezTo>
                <a:cubicBezTo>
                  <a:pt x="2058" y="848"/>
                  <a:pt x="2057" y="847"/>
                  <a:pt x="2056" y="846"/>
                </a:cubicBezTo>
                <a:cubicBezTo>
                  <a:pt x="2054" y="846"/>
                  <a:pt x="2053" y="845"/>
                  <a:pt x="2052" y="845"/>
                </a:cubicBezTo>
                <a:cubicBezTo>
                  <a:pt x="2051" y="845"/>
                  <a:pt x="2050" y="844"/>
                  <a:pt x="2049" y="844"/>
                </a:cubicBezTo>
                <a:cubicBezTo>
                  <a:pt x="2046" y="844"/>
                  <a:pt x="2045" y="845"/>
                  <a:pt x="2042" y="844"/>
                </a:cubicBezTo>
                <a:cubicBezTo>
                  <a:pt x="2041" y="844"/>
                  <a:pt x="2041" y="843"/>
                  <a:pt x="2040" y="842"/>
                </a:cubicBezTo>
                <a:cubicBezTo>
                  <a:pt x="2039" y="842"/>
                  <a:pt x="2038" y="840"/>
                  <a:pt x="2037" y="840"/>
                </a:cubicBezTo>
                <a:cubicBezTo>
                  <a:pt x="2036" y="839"/>
                  <a:pt x="2036" y="839"/>
                  <a:pt x="2034" y="839"/>
                </a:cubicBezTo>
                <a:cubicBezTo>
                  <a:pt x="2011" y="839"/>
                  <a:pt x="2011" y="839"/>
                  <a:pt x="2011" y="839"/>
                </a:cubicBezTo>
                <a:cubicBezTo>
                  <a:pt x="2009" y="839"/>
                  <a:pt x="2007" y="838"/>
                  <a:pt x="2005" y="838"/>
                </a:cubicBezTo>
                <a:cubicBezTo>
                  <a:pt x="2003" y="838"/>
                  <a:pt x="2002" y="839"/>
                  <a:pt x="2001" y="838"/>
                </a:cubicBezTo>
                <a:cubicBezTo>
                  <a:pt x="2000" y="838"/>
                  <a:pt x="1999" y="836"/>
                  <a:pt x="1997" y="836"/>
                </a:cubicBezTo>
                <a:cubicBezTo>
                  <a:pt x="1996" y="836"/>
                  <a:pt x="1996" y="836"/>
                  <a:pt x="1996" y="836"/>
                </a:cubicBezTo>
                <a:cubicBezTo>
                  <a:pt x="1995" y="836"/>
                  <a:pt x="1994" y="836"/>
                  <a:pt x="1993" y="837"/>
                </a:cubicBezTo>
                <a:cubicBezTo>
                  <a:pt x="1993" y="838"/>
                  <a:pt x="1994" y="839"/>
                  <a:pt x="1993" y="840"/>
                </a:cubicBezTo>
                <a:cubicBezTo>
                  <a:pt x="1993" y="841"/>
                  <a:pt x="1992" y="841"/>
                  <a:pt x="1992" y="842"/>
                </a:cubicBezTo>
                <a:cubicBezTo>
                  <a:pt x="1979" y="842"/>
                  <a:pt x="1979" y="842"/>
                  <a:pt x="1979" y="842"/>
                </a:cubicBezTo>
                <a:cubicBezTo>
                  <a:pt x="1978" y="845"/>
                  <a:pt x="1978" y="845"/>
                  <a:pt x="1978" y="845"/>
                </a:cubicBezTo>
                <a:cubicBezTo>
                  <a:pt x="1978" y="846"/>
                  <a:pt x="1979" y="847"/>
                  <a:pt x="1980" y="848"/>
                </a:cubicBezTo>
                <a:cubicBezTo>
                  <a:pt x="1981" y="848"/>
                  <a:pt x="1982" y="849"/>
                  <a:pt x="1982" y="850"/>
                </a:cubicBezTo>
                <a:cubicBezTo>
                  <a:pt x="1983" y="851"/>
                  <a:pt x="1983" y="852"/>
                  <a:pt x="1983" y="853"/>
                </a:cubicBezTo>
                <a:cubicBezTo>
                  <a:pt x="1983" y="855"/>
                  <a:pt x="1983" y="856"/>
                  <a:pt x="1982" y="857"/>
                </a:cubicBezTo>
                <a:cubicBezTo>
                  <a:pt x="1982" y="860"/>
                  <a:pt x="1980" y="861"/>
                  <a:pt x="1980" y="864"/>
                </a:cubicBezTo>
                <a:cubicBezTo>
                  <a:pt x="1980" y="866"/>
                  <a:pt x="1981" y="867"/>
                  <a:pt x="1981" y="868"/>
                </a:cubicBezTo>
                <a:cubicBezTo>
                  <a:pt x="1981" y="869"/>
                  <a:pt x="1982" y="870"/>
                  <a:pt x="1982" y="871"/>
                </a:cubicBezTo>
                <a:cubicBezTo>
                  <a:pt x="1983" y="872"/>
                  <a:pt x="1984" y="873"/>
                  <a:pt x="1984" y="874"/>
                </a:cubicBezTo>
                <a:cubicBezTo>
                  <a:pt x="1984" y="889"/>
                  <a:pt x="1984" y="889"/>
                  <a:pt x="1984" y="889"/>
                </a:cubicBezTo>
                <a:cubicBezTo>
                  <a:pt x="1984" y="890"/>
                  <a:pt x="1984" y="891"/>
                  <a:pt x="1984" y="892"/>
                </a:cubicBezTo>
                <a:cubicBezTo>
                  <a:pt x="1983" y="893"/>
                  <a:pt x="1982" y="893"/>
                  <a:pt x="1981" y="894"/>
                </a:cubicBezTo>
                <a:cubicBezTo>
                  <a:pt x="1981" y="895"/>
                  <a:pt x="1980" y="896"/>
                  <a:pt x="1980" y="897"/>
                </a:cubicBezTo>
                <a:cubicBezTo>
                  <a:pt x="1978" y="899"/>
                  <a:pt x="1976" y="901"/>
                  <a:pt x="1976" y="904"/>
                </a:cubicBezTo>
                <a:cubicBezTo>
                  <a:pt x="1976" y="905"/>
                  <a:pt x="1976" y="906"/>
                  <a:pt x="1976" y="907"/>
                </a:cubicBezTo>
                <a:cubicBezTo>
                  <a:pt x="1977" y="908"/>
                  <a:pt x="1978" y="908"/>
                  <a:pt x="1978" y="910"/>
                </a:cubicBezTo>
                <a:cubicBezTo>
                  <a:pt x="1980" y="912"/>
                  <a:pt x="1980" y="912"/>
                  <a:pt x="1980" y="912"/>
                </a:cubicBezTo>
                <a:cubicBezTo>
                  <a:pt x="1980" y="913"/>
                  <a:pt x="1982" y="914"/>
                  <a:pt x="1982" y="915"/>
                </a:cubicBezTo>
                <a:cubicBezTo>
                  <a:pt x="1982" y="918"/>
                  <a:pt x="1982" y="918"/>
                  <a:pt x="1982" y="918"/>
                </a:cubicBezTo>
                <a:cubicBezTo>
                  <a:pt x="1982" y="921"/>
                  <a:pt x="1982" y="921"/>
                  <a:pt x="1982" y="921"/>
                </a:cubicBezTo>
                <a:cubicBezTo>
                  <a:pt x="1982" y="922"/>
                  <a:pt x="1980" y="922"/>
                  <a:pt x="1980" y="923"/>
                </a:cubicBezTo>
                <a:cubicBezTo>
                  <a:pt x="1979" y="925"/>
                  <a:pt x="1979" y="926"/>
                  <a:pt x="1979" y="927"/>
                </a:cubicBezTo>
                <a:cubicBezTo>
                  <a:pt x="1979" y="930"/>
                  <a:pt x="1980" y="931"/>
                  <a:pt x="1980" y="934"/>
                </a:cubicBezTo>
                <a:cubicBezTo>
                  <a:pt x="1987" y="934"/>
                  <a:pt x="1987" y="934"/>
                  <a:pt x="1987" y="934"/>
                </a:cubicBezTo>
                <a:cubicBezTo>
                  <a:pt x="1990" y="934"/>
                  <a:pt x="1991" y="932"/>
                  <a:pt x="1993" y="932"/>
                </a:cubicBezTo>
                <a:cubicBezTo>
                  <a:pt x="1995" y="932"/>
                  <a:pt x="1995" y="933"/>
                  <a:pt x="1996" y="934"/>
                </a:cubicBezTo>
                <a:cubicBezTo>
                  <a:pt x="1997" y="934"/>
                  <a:pt x="1997" y="936"/>
                  <a:pt x="1998" y="936"/>
                </a:cubicBezTo>
                <a:cubicBezTo>
                  <a:pt x="1999" y="937"/>
                  <a:pt x="2000" y="937"/>
                  <a:pt x="2002" y="937"/>
                </a:cubicBezTo>
                <a:cubicBezTo>
                  <a:pt x="2005" y="937"/>
                  <a:pt x="2006" y="935"/>
                  <a:pt x="2008" y="935"/>
                </a:cubicBezTo>
                <a:cubicBezTo>
                  <a:pt x="2010" y="935"/>
                  <a:pt x="2010" y="937"/>
                  <a:pt x="2011" y="937"/>
                </a:cubicBezTo>
                <a:cubicBezTo>
                  <a:pt x="2012" y="937"/>
                  <a:pt x="2013" y="938"/>
                  <a:pt x="2014" y="938"/>
                </a:cubicBezTo>
                <a:cubicBezTo>
                  <a:pt x="2014" y="939"/>
                  <a:pt x="2015" y="939"/>
                  <a:pt x="2016" y="939"/>
                </a:cubicBezTo>
                <a:cubicBezTo>
                  <a:pt x="2019" y="940"/>
                  <a:pt x="2019" y="940"/>
                  <a:pt x="2019" y="940"/>
                </a:cubicBezTo>
                <a:cubicBezTo>
                  <a:pt x="2020" y="941"/>
                  <a:pt x="2020" y="942"/>
                  <a:pt x="2021" y="943"/>
                </a:cubicBezTo>
                <a:cubicBezTo>
                  <a:pt x="2022" y="944"/>
                  <a:pt x="2022" y="945"/>
                  <a:pt x="2023" y="946"/>
                </a:cubicBezTo>
                <a:cubicBezTo>
                  <a:pt x="2023" y="946"/>
                  <a:pt x="2023" y="947"/>
                  <a:pt x="2023" y="948"/>
                </a:cubicBezTo>
                <a:cubicBezTo>
                  <a:pt x="2024" y="949"/>
                  <a:pt x="2025" y="949"/>
                  <a:pt x="2026" y="950"/>
                </a:cubicBezTo>
                <a:cubicBezTo>
                  <a:pt x="2027" y="947"/>
                  <a:pt x="2027" y="947"/>
                  <a:pt x="2027" y="947"/>
                </a:cubicBezTo>
                <a:cubicBezTo>
                  <a:pt x="2025" y="946"/>
                  <a:pt x="2025" y="946"/>
                  <a:pt x="2025" y="946"/>
                </a:cubicBezTo>
                <a:cubicBezTo>
                  <a:pt x="2026" y="946"/>
                  <a:pt x="2026" y="945"/>
                  <a:pt x="2027" y="945"/>
                </a:cubicBezTo>
                <a:cubicBezTo>
                  <a:pt x="2029" y="945"/>
                  <a:pt x="2031" y="945"/>
                  <a:pt x="2033" y="945"/>
                </a:cubicBezTo>
                <a:cubicBezTo>
                  <a:pt x="2035" y="945"/>
                  <a:pt x="2036" y="944"/>
                  <a:pt x="2038" y="944"/>
                </a:cubicBezTo>
                <a:cubicBezTo>
                  <a:pt x="2039" y="943"/>
                  <a:pt x="2039" y="942"/>
                  <a:pt x="2040" y="942"/>
                </a:cubicBezTo>
                <a:cubicBezTo>
                  <a:pt x="2043" y="940"/>
                  <a:pt x="2044" y="939"/>
                  <a:pt x="2046" y="938"/>
                </a:cubicBezTo>
                <a:cubicBezTo>
                  <a:pt x="2047" y="937"/>
                  <a:pt x="2047" y="936"/>
                  <a:pt x="2048" y="935"/>
                </a:cubicBezTo>
                <a:cubicBezTo>
                  <a:pt x="2050" y="934"/>
                  <a:pt x="2052" y="933"/>
                  <a:pt x="2053" y="933"/>
                </a:cubicBezTo>
                <a:cubicBezTo>
                  <a:pt x="2055" y="933"/>
                  <a:pt x="2057" y="933"/>
                  <a:pt x="2059" y="933"/>
                </a:cubicBezTo>
                <a:cubicBezTo>
                  <a:pt x="2060" y="933"/>
                  <a:pt x="2060" y="932"/>
                  <a:pt x="2061" y="932"/>
                </a:cubicBezTo>
                <a:cubicBezTo>
                  <a:pt x="2062" y="931"/>
                  <a:pt x="2064" y="931"/>
                  <a:pt x="2065" y="931"/>
                </a:cubicBezTo>
                <a:cubicBezTo>
                  <a:pt x="2067" y="929"/>
                  <a:pt x="2067" y="927"/>
                  <a:pt x="2068" y="925"/>
                </a:cubicBezTo>
                <a:cubicBezTo>
                  <a:pt x="2071" y="923"/>
                  <a:pt x="2073" y="921"/>
                  <a:pt x="2076" y="919"/>
                </a:cubicBezTo>
                <a:cubicBezTo>
                  <a:pt x="2078" y="919"/>
                  <a:pt x="2080" y="918"/>
                  <a:pt x="2082" y="918"/>
                </a:cubicBezTo>
                <a:cubicBezTo>
                  <a:pt x="2085" y="918"/>
                  <a:pt x="2087" y="918"/>
                  <a:pt x="2090" y="918"/>
                </a:cubicBezTo>
                <a:cubicBezTo>
                  <a:pt x="2092" y="918"/>
                  <a:pt x="2093" y="918"/>
                  <a:pt x="2095" y="917"/>
                </a:cubicBezTo>
                <a:cubicBezTo>
                  <a:pt x="2095" y="909"/>
                  <a:pt x="2095" y="909"/>
                  <a:pt x="2095" y="909"/>
                </a:cubicBezTo>
                <a:cubicBezTo>
                  <a:pt x="2095" y="908"/>
                  <a:pt x="2094" y="907"/>
                  <a:pt x="2094" y="906"/>
                </a:cubicBezTo>
                <a:cubicBezTo>
                  <a:pt x="2093" y="905"/>
                  <a:pt x="2092" y="905"/>
                  <a:pt x="2091" y="904"/>
                </a:cubicBezTo>
                <a:cubicBezTo>
                  <a:pt x="2090" y="903"/>
                  <a:pt x="2089" y="903"/>
                  <a:pt x="2089" y="901"/>
                </a:cubicBezTo>
                <a:cubicBezTo>
                  <a:pt x="2089" y="900"/>
                  <a:pt x="2089" y="899"/>
                  <a:pt x="2089" y="897"/>
                </a:cubicBezTo>
                <a:cubicBezTo>
                  <a:pt x="2090" y="896"/>
                  <a:pt x="2091" y="896"/>
                  <a:pt x="2091" y="895"/>
                </a:cubicBezTo>
                <a:cubicBezTo>
                  <a:pt x="2092" y="892"/>
                  <a:pt x="2093" y="891"/>
                  <a:pt x="2095" y="889"/>
                </a:cubicBezTo>
                <a:cubicBezTo>
                  <a:pt x="2096" y="886"/>
                  <a:pt x="2096" y="886"/>
                  <a:pt x="2096" y="886"/>
                </a:cubicBezTo>
                <a:cubicBezTo>
                  <a:pt x="2096" y="885"/>
                  <a:pt x="2097" y="884"/>
                  <a:pt x="2097" y="883"/>
                </a:cubicBezTo>
                <a:cubicBezTo>
                  <a:pt x="2098" y="883"/>
                  <a:pt x="2098" y="881"/>
                  <a:pt x="2099" y="881"/>
                </a:cubicBezTo>
                <a:cubicBezTo>
                  <a:pt x="2099" y="880"/>
                  <a:pt x="2100" y="881"/>
                  <a:pt x="2101" y="881"/>
                </a:cubicBezTo>
                <a:cubicBezTo>
                  <a:pt x="2103" y="881"/>
                  <a:pt x="2105" y="881"/>
                  <a:pt x="2106" y="880"/>
                </a:cubicBezTo>
                <a:cubicBezTo>
                  <a:pt x="2108" y="880"/>
                  <a:pt x="2108" y="878"/>
                  <a:pt x="2108" y="878"/>
                </a:cubicBezTo>
                <a:cubicBezTo>
                  <a:pt x="2109" y="877"/>
                  <a:pt x="2109" y="875"/>
                  <a:pt x="2110" y="875"/>
                </a:cubicBezTo>
                <a:cubicBezTo>
                  <a:pt x="2111" y="875"/>
                  <a:pt x="2112" y="875"/>
                  <a:pt x="2113" y="874"/>
                </a:cubicBezTo>
                <a:cubicBezTo>
                  <a:pt x="2114" y="874"/>
                  <a:pt x="2115" y="875"/>
                  <a:pt x="2116" y="874"/>
                </a:cubicBezTo>
                <a:cubicBezTo>
                  <a:pt x="2117" y="874"/>
                  <a:pt x="2116" y="872"/>
                  <a:pt x="2117" y="872"/>
                </a:cubicBezTo>
                <a:cubicBezTo>
                  <a:pt x="2118" y="871"/>
                  <a:pt x="2119" y="872"/>
                  <a:pt x="2120" y="872"/>
                </a:cubicBezTo>
                <a:cubicBezTo>
                  <a:pt x="2121" y="871"/>
                  <a:pt x="2122" y="871"/>
                  <a:pt x="2123" y="870"/>
                </a:cubicBezTo>
                <a:cubicBezTo>
                  <a:pt x="2126" y="870"/>
                  <a:pt x="2127" y="871"/>
                  <a:pt x="2131" y="870"/>
                </a:cubicBezTo>
                <a:cubicBezTo>
                  <a:pt x="2133" y="870"/>
                  <a:pt x="2134" y="870"/>
                  <a:pt x="2136" y="870"/>
                </a:cubicBezTo>
                <a:cubicBezTo>
                  <a:pt x="2136" y="862"/>
                  <a:pt x="2136" y="862"/>
                  <a:pt x="2136" y="862"/>
                </a:cubicBezTo>
                <a:cubicBezTo>
                  <a:pt x="2136" y="859"/>
                  <a:pt x="2136" y="859"/>
                  <a:pt x="2136" y="859"/>
                </a:cubicBezTo>
                <a:cubicBezTo>
                  <a:pt x="2136" y="857"/>
                  <a:pt x="2135" y="856"/>
                  <a:pt x="2135" y="854"/>
                </a:cubicBezTo>
                <a:cubicBezTo>
                  <a:pt x="2135" y="853"/>
                  <a:pt x="2136" y="852"/>
                  <a:pt x="2136" y="851"/>
                </a:cubicBezTo>
                <a:cubicBezTo>
                  <a:pt x="2136" y="849"/>
                  <a:pt x="2135" y="848"/>
                  <a:pt x="2135" y="846"/>
                </a:cubicBezTo>
                <a:cubicBezTo>
                  <a:pt x="2135" y="845"/>
                  <a:pt x="2136" y="844"/>
                  <a:pt x="2136" y="844"/>
                </a:cubicBezTo>
                <a:cubicBezTo>
                  <a:pt x="2138" y="842"/>
                  <a:pt x="2140" y="842"/>
                  <a:pt x="2142" y="842"/>
                </a:cubicBezTo>
                <a:cubicBezTo>
                  <a:pt x="2143" y="841"/>
                  <a:pt x="2144" y="841"/>
                  <a:pt x="2146" y="841"/>
                </a:cubicBezTo>
                <a:cubicBezTo>
                  <a:pt x="2148" y="841"/>
                  <a:pt x="2150" y="842"/>
                  <a:pt x="2152" y="842"/>
                </a:cubicBezTo>
                <a:cubicBezTo>
                  <a:pt x="2153" y="843"/>
                  <a:pt x="2154" y="842"/>
                  <a:pt x="2155" y="842"/>
                </a:cubicBezTo>
                <a:cubicBezTo>
                  <a:pt x="2158" y="843"/>
                  <a:pt x="2159" y="845"/>
                  <a:pt x="2163" y="846"/>
                </a:cubicBezTo>
                <a:cubicBezTo>
                  <a:pt x="2165" y="847"/>
                  <a:pt x="2167" y="847"/>
                  <a:pt x="2169" y="847"/>
                </a:cubicBezTo>
                <a:cubicBezTo>
                  <a:pt x="2173" y="847"/>
                  <a:pt x="2173" y="847"/>
                  <a:pt x="2173" y="847"/>
                </a:cubicBezTo>
                <a:cubicBezTo>
                  <a:pt x="2174" y="847"/>
                  <a:pt x="2175" y="846"/>
                  <a:pt x="2176" y="846"/>
                </a:cubicBezTo>
                <a:cubicBezTo>
                  <a:pt x="2177" y="846"/>
                  <a:pt x="2177" y="847"/>
                  <a:pt x="2178" y="847"/>
                </a:cubicBezTo>
                <a:cubicBezTo>
                  <a:pt x="2178" y="845"/>
                  <a:pt x="2178" y="844"/>
                  <a:pt x="2178" y="842"/>
                </a:cubicBezTo>
                <a:cubicBezTo>
                  <a:pt x="2178" y="842"/>
                  <a:pt x="2178" y="840"/>
                  <a:pt x="2179" y="840"/>
                </a:cubicBezTo>
                <a:cubicBezTo>
                  <a:pt x="2180" y="839"/>
                  <a:pt x="2181" y="838"/>
                  <a:pt x="2181" y="838"/>
                </a:cubicBezTo>
                <a:cubicBezTo>
                  <a:pt x="2182" y="837"/>
                  <a:pt x="2182" y="836"/>
                  <a:pt x="2183" y="835"/>
                </a:cubicBezTo>
                <a:cubicBezTo>
                  <a:pt x="2184" y="835"/>
                  <a:pt x="2185" y="835"/>
                  <a:pt x="2186" y="835"/>
                </a:cubicBezTo>
                <a:cubicBezTo>
                  <a:pt x="2189" y="835"/>
                  <a:pt x="2189" y="835"/>
                  <a:pt x="2189" y="835"/>
                </a:cubicBezTo>
                <a:cubicBezTo>
                  <a:pt x="2191" y="835"/>
                  <a:pt x="2192" y="836"/>
                  <a:pt x="2194" y="835"/>
                </a:cubicBezTo>
                <a:cubicBezTo>
                  <a:pt x="2195" y="835"/>
                  <a:pt x="2195" y="834"/>
                  <a:pt x="2196" y="833"/>
                </a:cubicBezTo>
                <a:cubicBezTo>
                  <a:pt x="2198" y="833"/>
                  <a:pt x="2198" y="832"/>
                  <a:pt x="2199" y="831"/>
                </a:cubicBezTo>
                <a:cubicBezTo>
                  <a:pt x="2200" y="831"/>
                  <a:pt x="2201" y="830"/>
                  <a:pt x="2202" y="829"/>
                </a:cubicBezTo>
                <a:cubicBezTo>
                  <a:pt x="2203" y="828"/>
                  <a:pt x="2203" y="827"/>
                  <a:pt x="2204" y="827"/>
                </a:cubicBezTo>
                <a:cubicBezTo>
                  <a:pt x="2205" y="827"/>
                  <a:pt x="2206" y="827"/>
                  <a:pt x="2207" y="827"/>
                </a:cubicBezTo>
                <a:cubicBezTo>
                  <a:pt x="2209" y="828"/>
                  <a:pt x="2210" y="829"/>
                  <a:pt x="2212" y="830"/>
                </a:cubicBezTo>
                <a:cubicBezTo>
                  <a:pt x="2214" y="831"/>
                  <a:pt x="2215" y="833"/>
                  <a:pt x="2217" y="835"/>
                </a:cubicBezTo>
                <a:cubicBezTo>
                  <a:pt x="2219" y="837"/>
                  <a:pt x="2220" y="839"/>
                  <a:pt x="2221" y="842"/>
                </a:cubicBezTo>
                <a:cubicBezTo>
                  <a:pt x="2222" y="843"/>
                  <a:pt x="2222" y="844"/>
                  <a:pt x="2222" y="845"/>
                </a:cubicBezTo>
                <a:cubicBezTo>
                  <a:pt x="2222" y="846"/>
                  <a:pt x="2223" y="847"/>
                  <a:pt x="2224" y="848"/>
                </a:cubicBezTo>
                <a:cubicBezTo>
                  <a:pt x="2225" y="849"/>
                  <a:pt x="2225" y="850"/>
                  <a:pt x="2226" y="850"/>
                </a:cubicBezTo>
                <a:cubicBezTo>
                  <a:pt x="2227" y="851"/>
                  <a:pt x="2227" y="851"/>
                  <a:pt x="2228" y="852"/>
                </a:cubicBezTo>
                <a:cubicBezTo>
                  <a:pt x="2231" y="853"/>
                  <a:pt x="2231" y="853"/>
                  <a:pt x="2231" y="853"/>
                </a:cubicBezTo>
                <a:cubicBezTo>
                  <a:pt x="2232" y="853"/>
                  <a:pt x="2233" y="854"/>
                  <a:pt x="2234" y="854"/>
                </a:cubicBezTo>
                <a:cubicBezTo>
                  <a:pt x="2235" y="855"/>
                  <a:pt x="2235" y="856"/>
                  <a:pt x="2236" y="857"/>
                </a:cubicBezTo>
                <a:cubicBezTo>
                  <a:pt x="2237" y="857"/>
                  <a:pt x="2237" y="859"/>
                  <a:pt x="2237" y="859"/>
                </a:cubicBezTo>
                <a:cubicBezTo>
                  <a:pt x="2238" y="861"/>
                  <a:pt x="2239" y="861"/>
                  <a:pt x="2240" y="861"/>
                </a:cubicBezTo>
                <a:cubicBezTo>
                  <a:pt x="2241" y="862"/>
                  <a:pt x="2241" y="863"/>
                  <a:pt x="2242" y="864"/>
                </a:cubicBezTo>
                <a:cubicBezTo>
                  <a:pt x="2243" y="865"/>
                  <a:pt x="2244" y="865"/>
                  <a:pt x="2245" y="865"/>
                </a:cubicBezTo>
                <a:cubicBezTo>
                  <a:pt x="2246" y="866"/>
                  <a:pt x="2246" y="867"/>
                  <a:pt x="2247" y="868"/>
                </a:cubicBezTo>
                <a:cubicBezTo>
                  <a:pt x="2248" y="868"/>
                  <a:pt x="2249" y="869"/>
                  <a:pt x="2250" y="869"/>
                </a:cubicBezTo>
                <a:cubicBezTo>
                  <a:pt x="2251" y="870"/>
                  <a:pt x="2251" y="871"/>
                  <a:pt x="2253" y="872"/>
                </a:cubicBezTo>
                <a:cubicBezTo>
                  <a:pt x="2254" y="872"/>
                  <a:pt x="2255" y="873"/>
                  <a:pt x="2256" y="873"/>
                </a:cubicBezTo>
                <a:cubicBezTo>
                  <a:pt x="2258" y="874"/>
                  <a:pt x="2259" y="875"/>
                  <a:pt x="2261" y="875"/>
                </a:cubicBezTo>
                <a:cubicBezTo>
                  <a:pt x="2262" y="875"/>
                  <a:pt x="2263" y="875"/>
                  <a:pt x="2264" y="875"/>
                </a:cubicBezTo>
                <a:cubicBezTo>
                  <a:pt x="2265" y="875"/>
                  <a:pt x="2266" y="876"/>
                  <a:pt x="2267" y="876"/>
                </a:cubicBezTo>
                <a:cubicBezTo>
                  <a:pt x="2268" y="877"/>
                  <a:pt x="2268" y="878"/>
                  <a:pt x="2268" y="879"/>
                </a:cubicBezTo>
                <a:cubicBezTo>
                  <a:pt x="2271" y="882"/>
                  <a:pt x="2272" y="884"/>
                  <a:pt x="2275" y="886"/>
                </a:cubicBezTo>
                <a:cubicBezTo>
                  <a:pt x="2276" y="887"/>
                  <a:pt x="2277" y="886"/>
                  <a:pt x="2277" y="887"/>
                </a:cubicBezTo>
                <a:cubicBezTo>
                  <a:pt x="2278" y="887"/>
                  <a:pt x="2279" y="888"/>
                  <a:pt x="2280" y="888"/>
                </a:cubicBezTo>
                <a:cubicBezTo>
                  <a:pt x="2281" y="889"/>
                  <a:pt x="2282" y="889"/>
                  <a:pt x="2283" y="889"/>
                </a:cubicBezTo>
                <a:cubicBezTo>
                  <a:pt x="2284" y="891"/>
                  <a:pt x="2285" y="893"/>
                  <a:pt x="2286" y="895"/>
                </a:cubicBezTo>
                <a:cubicBezTo>
                  <a:pt x="2287" y="897"/>
                  <a:pt x="2290" y="896"/>
                  <a:pt x="2291" y="899"/>
                </a:cubicBezTo>
                <a:cubicBezTo>
                  <a:pt x="2292" y="900"/>
                  <a:pt x="2292" y="900"/>
                  <a:pt x="2292" y="901"/>
                </a:cubicBezTo>
                <a:cubicBezTo>
                  <a:pt x="2293" y="902"/>
                  <a:pt x="2293" y="903"/>
                  <a:pt x="2293" y="904"/>
                </a:cubicBezTo>
                <a:cubicBezTo>
                  <a:pt x="2293" y="906"/>
                  <a:pt x="2294" y="907"/>
                  <a:pt x="2294" y="909"/>
                </a:cubicBezTo>
                <a:cubicBezTo>
                  <a:pt x="2294" y="911"/>
                  <a:pt x="2293" y="912"/>
                  <a:pt x="2293" y="914"/>
                </a:cubicBezTo>
                <a:cubicBezTo>
                  <a:pt x="2288" y="914"/>
                  <a:pt x="2284" y="914"/>
                  <a:pt x="2280" y="917"/>
                </a:cubicBezTo>
                <a:cubicBezTo>
                  <a:pt x="2279" y="917"/>
                  <a:pt x="2279" y="919"/>
                  <a:pt x="2278" y="919"/>
                </a:cubicBezTo>
                <a:cubicBezTo>
                  <a:pt x="2277" y="920"/>
                  <a:pt x="2276" y="920"/>
                  <a:pt x="2275" y="920"/>
                </a:cubicBezTo>
                <a:cubicBezTo>
                  <a:pt x="2274" y="920"/>
                  <a:pt x="2272" y="920"/>
                  <a:pt x="2270" y="920"/>
                </a:cubicBezTo>
                <a:cubicBezTo>
                  <a:pt x="2269" y="920"/>
                  <a:pt x="2268" y="919"/>
                  <a:pt x="2267" y="919"/>
                </a:cubicBezTo>
                <a:cubicBezTo>
                  <a:pt x="2260" y="919"/>
                  <a:pt x="2256" y="920"/>
                  <a:pt x="2249" y="920"/>
                </a:cubicBezTo>
                <a:cubicBezTo>
                  <a:pt x="2249" y="923"/>
                  <a:pt x="2249" y="923"/>
                  <a:pt x="2249" y="923"/>
                </a:cubicBezTo>
                <a:cubicBezTo>
                  <a:pt x="2251" y="924"/>
                  <a:pt x="2253" y="924"/>
                  <a:pt x="2255" y="925"/>
                </a:cubicBezTo>
                <a:cubicBezTo>
                  <a:pt x="2256" y="926"/>
                  <a:pt x="2257" y="926"/>
                  <a:pt x="2257" y="927"/>
                </a:cubicBezTo>
                <a:cubicBezTo>
                  <a:pt x="2258" y="928"/>
                  <a:pt x="2258" y="929"/>
                  <a:pt x="2258" y="930"/>
                </a:cubicBezTo>
                <a:cubicBezTo>
                  <a:pt x="2259" y="931"/>
                  <a:pt x="2259" y="932"/>
                  <a:pt x="2260" y="932"/>
                </a:cubicBezTo>
                <a:cubicBezTo>
                  <a:pt x="2261" y="933"/>
                  <a:pt x="2261" y="934"/>
                  <a:pt x="2262" y="934"/>
                </a:cubicBezTo>
                <a:cubicBezTo>
                  <a:pt x="2263" y="935"/>
                  <a:pt x="2264" y="934"/>
                  <a:pt x="2265" y="934"/>
                </a:cubicBezTo>
                <a:cubicBezTo>
                  <a:pt x="2267" y="935"/>
                  <a:pt x="2268" y="936"/>
                  <a:pt x="2270" y="936"/>
                </a:cubicBezTo>
                <a:cubicBezTo>
                  <a:pt x="2286" y="936"/>
                  <a:pt x="2286" y="936"/>
                  <a:pt x="2286" y="936"/>
                </a:cubicBezTo>
                <a:cubicBezTo>
                  <a:pt x="2286" y="926"/>
                  <a:pt x="2286" y="926"/>
                  <a:pt x="2286" y="926"/>
                </a:cubicBezTo>
                <a:cubicBezTo>
                  <a:pt x="2287" y="926"/>
                  <a:pt x="2288" y="925"/>
                  <a:pt x="2289" y="925"/>
                </a:cubicBezTo>
                <a:cubicBezTo>
                  <a:pt x="2291" y="924"/>
                  <a:pt x="2293" y="923"/>
                  <a:pt x="2294" y="921"/>
                </a:cubicBezTo>
                <a:cubicBezTo>
                  <a:pt x="2296" y="921"/>
                  <a:pt x="2296" y="919"/>
                  <a:pt x="2297" y="919"/>
                </a:cubicBezTo>
                <a:cubicBezTo>
                  <a:pt x="2298" y="918"/>
                  <a:pt x="2299" y="919"/>
                  <a:pt x="2300" y="919"/>
                </a:cubicBezTo>
                <a:cubicBezTo>
                  <a:pt x="2300" y="918"/>
                  <a:pt x="2300" y="917"/>
                  <a:pt x="2300" y="916"/>
                </a:cubicBezTo>
                <a:cubicBezTo>
                  <a:pt x="2301" y="914"/>
                  <a:pt x="2301" y="913"/>
                  <a:pt x="2302" y="911"/>
                </a:cubicBezTo>
                <a:cubicBezTo>
                  <a:pt x="2302" y="910"/>
                  <a:pt x="2302" y="909"/>
                  <a:pt x="2302" y="908"/>
                </a:cubicBezTo>
                <a:cubicBezTo>
                  <a:pt x="2303" y="907"/>
                  <a:pt x="2304" y="907"/>
                  <a:pt x="2305" y="906"/>
                </a:cubicBezTo>
                <a:cubicBezTo>
                  <a:pt x="2306" y="906"/>
                  <a:pt x="2307" y="907"/>
                  <a:pt x="2307" y="906"/>
                </a:cubicBezTo>
                <a:cubicBezTo>
                  <a:pt x="2309" y="906"/>
                  <a:pt x="2310" y="905"/>
                  <a:pt x="2312" y="904"/>
                </a:cubicBezTo>
                <a:cubicBezTo>
                  <a:pt x="2312" y="903"/>
                  <a:pt x="2313" y="903"/>
                  <a:pt x="2313" y="902"/>
                </a:cubicBezTo>
                <a:cubicBezTo>
                  <a:pt x="2313" y="901"/>
                  <a:pt x="2312" y="900"/>
                  <a:pt x="2312" y="899"/>
                </a:cubicBezTo>
                <a:cubicBezTo>
                  <a:pt x="2312" y="896"/>
                  <a:pt x="2312" y="896"/>
                  <a:pt x="2312" y="896"/>
                </a:cubicBezTo>
                <a:cubicBezTo>
                  <a:pt x="2311" y="896"/>
                  <a:pt x="2310" y="897"/>
                  <a:pt x="2309" y="897"/>
                </a:cubicBezTo>
                <a:cubicBezTo>
                  <a:pt x="2304" y="897"/>
                  <a:pt x="2304" y="897"/>
                  <a:pt x="2304" y="897"/>
                </a:cubicBezTo>
                <a:cubicBezTo>
                  <a:pt x="2303" y="897"/>
                  <a:pt x="2302" y="896"/>
                  <a:pt x="2301" y="896"/>
                </a:cubicBezTo>
                <a:cubicBezTo>
                  <a:pt x="2301" y="893"/>
                  <a:pt x="2301" y="893"/>
                  <a:pt x="2301" y="893"/>
                </a:cubicBezTo>
                <a:cubicBezTo>
                  <a:pt x="2301" y="892"/>
                  <a:pt x="2301" y="891"/>
                  <a:pt x="2302" y="889"/>
                </a:cubicBezTo>
                <a:cubicBezTo>
                  <a:pt x="2312" y="889"/>
                  <a:pt x="2312" y="889"/>
                  <a:pt x="2312" y="889"/>
                </a:cubicBezTo>
                <a:cubicBezTo>
                  <a:pt x="2314" y="889"/>
                  <a:pt x="2315" y="891"/>
                  <a:pt x="2317" y="891"/>
                </a:cubicBezTo>
                <a:cubicBezTo>
                  <a:pt x="2318" y="892"/>
                  <a:pt x="2319" y="892"/>
                  <a:pt x="2320" y="893"/>
                </a:cubicBezTo>
                <a:cubicBezTo>
                  <a:pt x="2321" y="893"/>
                  <a:pt x="2321" y="895"/>
                  <a:pt x="2322" y="895"/>
                </a:cubicBezTo>
                <a:cubicBezTo>
                  <a:pt x="2324" y="895"/>
                  <a:pt x="2324" y="894"/>
                  <a:pt x="2325" y="894"/>
                </a:cubicBezTo>
                <a:cubicBezTo>
                  <a:pt x="2324" y="891"/>
                  <a:pt x="2322" y="889"/>
                  <a:pt x="2322" y="886"/>
                </a:cubicBezTo>
                <a:cubicBezTo>
                  <a:pt x="2322" y="884"/>
                  <a:pt x="2322" y="883"/>
                  <a:pt x="2322" y="881"/>
                </a:cubicBezTo>
                <a:cubicBezTo>
                  <a:pt x="2320" y="881"/>
                  <a:pt x="2319" y="880"/>
                  <a:pt x="2318" y="880"/>
                </a:cubicBezTo>
                <a:cubicBezTo>
                  <a:pt x="2317" y="880"/>
                  <a:pt x="2316" y="880"/>
                  <a:pt x="2315" y="880"/>
                </a:cubicBezTo>
                <a:cubicBezTo>
                  <a:pt x="2314" y="880"/>
                  <a:pt x="2314" y="879"/>
                  <a:pt x="2313" y="878"/>
                </a:cubicBezTo>
                <a:cubicBezTo>
                  <a:pt x="2312" y="878"/>
                  <a:pt x="2311" y="877"/>
                  <a:pt x="2310" y="876"/>
                </a:cubicBezTo>
                <a:cubicBezTo>
                  <a:pt x="2309" y="875"/>
                  <a:pt x="2309" y="874"/>
                  <a:pt x="2307" y="874"/>
                </a:cubicBezTo>
                <a:cubicBezTo>
                  <a:pt x="2307" y="873"/>
                  <a:pt x="2306" y="874"/>
                  <a:pt x="2305" y="873"/>
                </a:cubicBezTo>
                <a:cubicBezTo>
                  <a:pt x="2304" y="872"/>
                  <a:pt x="2303" y="871"/>
                  <a:pt x="2302" y="870"/>
                </a:cubicBezTo>
                <a:cubicBezTo>
                  <a:pt x="2301" y="870"/>
                  <a:pt x="2300" y="871"/>
                  <a:pt x="2300" y="870"/>
                </a:cubicBezTo>
                <a:cubicBezTo>
                  <a:pt x="2299" y="870"/>
                  <a:pt x="2299" y="869"/>
                  <a:pt x="2298" y="868"/>
                </a:cubicBezTo>
                <a:cubicBezTo>
                  <a:pt x="2297" y="867"/>
                  <a:pt x="2298" y="866"/>
                  <a:pt x="2297" y="865"/>
                </a:cubicBezTo>
                <a:cubicBezTo>
                  <a:pt x="2296" y="865"/>
                  <a:pt x="2295" y="865"/>
                  <a:pt x="2294" y="865"/>
                </a:cubicBezTo>
                <a:cubicBezTo>
                  <a:pt x="2294" y="865"/>
                  <a:pt x="2293" y="865"/>
                  <a:pt x="2292" y="865"/>
                </a:cubicBezTo>
                <a:cubicBezTo>
                  <a:pt x="2291" y="865"/>
                  <a:pt x="2290" y="864"/>
                  <a:pt x="2289" y="864"/>
                </a:cubicBezTo>
                <a:cubicBezTo>
                  <a:pt x="2288" y="864"/>
                  <a:pt x="2287" y="864"/>
                  <a:pt x="2287" y="863"/>
                </a:cubicBezTo>
                <a:cubicBezTo>
                  <a:pt x="2286" y="863"/>
                  <a:pt x="2286" y="861"/>
                  <a:pt x="2285" y="861"/>
                </a:cubicBezTo>
                <a:cubicBezTo>
                  <a:pt x="2284" y="860"/>
                  <a:pt x="2284" y="859"/>
                  <a:pt x="2283" y="859"/>
                </a:cubicBezTo>
                <a:cubicBezTo>
                  <a:pt x="2282" y="858"/>
                  <a:pt x="2281" y="859"/>
                  <a:pt x="2280" y="859"/>
                </a:cubicBezTo>
                <a:cubicBezTo>
                  <a:pt x="2279" y="859"/>
                  <a:pt x="2278" y="858"/>
                  <a:pt x="2277" y="857"/>
                </a:cubicBezTo>
                <a:cubicBezTo>
                  <a:pt x="2277" y="857"/>
                  <a:pt x="2276" y="858"/>
                  <a:pt x="2275" y="857"/>
                </a:cubicBezTo>
                <a:cubicBezTo>
                  <a:pt x="2275" y="857"/>
                  <a:pt x="2275" y="856"/>
                  <a:pt x="2275" y="855"/>
                </a:cubicBezTo>
                <a:cubicBezTo>
                  <a:pt x="2275" y="854"/>
                  <a:pt x="2277" y="853"/>
                  <a:pt x="2277" y="852"/>
                </a:cubicBezTo>
                <a:cubicBezTo>
                  <a:pt x="2277" y="851"/>
                  <a:pt x="2276" y="851"/>
                  <a:pt x="2276" y="850"/>
                </a:cubicBezTo>
                <a:cubicBezTo>
                  <a:pt x="2276" y="848"/>
                  <a:pt x="2275" y="847"/>
                  <a:pt x="2274" y="846"/>
                </a:cubicBezTo>
                <a:cubicBezTo>
                  <a:pt x="2273" y="846"/>
                  <a:pt x="2273" y="845"/>
                  <a:pt x="2272" y="844"/>
                </a:cubicBezTo>
                <a:cubicBezTo>
                  <a:pt x="2269" y="843"/>
                  <a:pt x="2266" y="843"/>
                  <a:pt x="2264" y="842"/>
                </a:cubicBezTo>
                <a:cubicBezTo>
                  <a:pt x="2263" y="841"/>
                  <a:pt x="2263" y="840"/>
                  <a:pt x="2262" y="839"/>
                </a:cubicBezTo>
                <a:cubicBezTo>
                  <a:pt x="2262" y="839"/>
                  <a:pt x="2260" y="840"/>
                  <a:pt x="2260" y="839"/>
                </a:cubicBezTo>
                <a:cubicBezTo>
                  <a:pt x="2259" y="838"/>
                  <a:pt x="2259" y="837"/>
                  <a:pt x="2259" y="836"/>
                </a:cubicBezTo>
                <a:cubicBezTo>
                  <a:pt x="2259" y="834"/>
                  <a:pt x="2259" y="833"/>
                  <a:pt x="2259" y="831"/>
                </a:cubicBezTo>
                <a:cubicBezTo>
                  <a:pt x="2257" y="830"/>
                  <a:pt x="2256" y="830"/>
                  <a:pt x="2253" y="830"/>
                </a:cubicBezTo>
                <a:cubicBezTo>
                  <a:pt x="2251" y="830"/>
                  <a:pt x="2250" y="830"/>
                  <a:pt x="2247" y="830"/>
                </a:cubicBezTo>
                <a:cubicBezTo>
                  <a:pt x="2247" y="823"/>
                  <a:pt x="2247" y="823"/>
                  <a:pt x="2247" y="823"/>
                </a:cubicBezTo>
                <a:cubicBezTo>
                  <a:pt x="2250" y="821"/>
                  <a:pt x="2250" y="821"/>
                  <a:pt x="2250" y="821"/>
                </a:cubicBezTo>
                <a:cubicBezTo>
                  <a:pt x="2251" y="820"/>
                  <a:pt x="2253" y="820"/>
                  <a:pt x="2253" y="819"/>
                </a:cubicBezTo>
                <a:cubicBezTo>
                  <a:pt x="2253" y="818"/>
                  <a:pt x="2253" y="818"/>
                  <a:pt x="2253" y="818"/>
                </a:cubicBezTo>
                <a:cubicBezTo>
                  <a:pt x="2253" y="817"/>
                  <a:pt x="2252" y="816"/>
                  <a:pt x="2252" y="815"/>
                </a:cubicBezTo>
                <a:cubicBezTo>
                  <a:pt x="2251" y="814"/>
                  <a:pt x="2249" y="814"/>
                  <a:pt x="2249" y="812"/>
                </a:cubicBezTo>
                <a:cubicBezTo>
                  <a:pt x="2249" y="811"/>
                  <a:pt x="2250" y="809"/>
                  <a:pt x="2251" y="808"/>
                </a:cubicBezTo>
                <a:cubicBezTo>
                  <a:pt x="2252" y="808"/>
                  <a:pt x="2254" y="808"/>
                  <a:pt x="2255" y="808"/>
                </a:cubicBezTo>
                <a:cubicBezTo>
                  <a:pt x="2257" y="808"/>
                  <a:pt x="2258" y="808"/>
                  <a:pt x="2259" y="808"/>
                </a:cubicBezTo>
                <a:cubicBezTo>
                  <a:pt x="2260" y="809"/>
                  <a:pt x="2261" y="809"/>
                  <a:pt x="2262" y="810"/>
                </a:cubicBezTo>
                <a:cubicBezTo>
                  <a:pt x="2262" y="811"/>
                  <a:pt x="2262" y="813"/>
                  <a:pt x="2262" y="814"/>
                </a:cubicBezTo>
                <a:cubicBezTo>
                  <a:pt x="2263" y="814"/>
                  <a:pt x="2263" y="816"/>
                  <a:pt x="2264" y="816"/>
                </a:cubicBezTo>
                <a:cubicBezTo>
                  <a:pt x="2264" y="817"/>
                  <a:pt x="2266" y="816"/>
                  <a:pt x="2266" y="816"/>
                </a:cubicBezTo>
                <a:cubicBezTo>
                  <a:pt x="2267" y="817"/>
                  <a:pt x="2268" y="817"/>
                  <a:pt x="2269" y="817"/>
                </a:cubicBezTo>
                <a:cubicBezTo>
                  <a:pt x="2270" y="817"/>
                  <a:pt x="2271" y="818"/>
                  <a:pt x="2272" y="819"/>
                </a:cubicBezTo>
                <a:cubicBezTo>
                  <a:pt x="2273" y="820"/>
                  <a:pt x="2273" y="821"/>
                  <a:pt x="2274" y="821"/>
                </a:cubicBezTo>
                <a:cubicBezTo>
                  <a:pt x="2274" y="822"/>
                  <a:pt x="2275" y="822"/>
                  <a:pt x="2276" y="823"/>
                </a:cubicBezTo>
                <a:cubicBezTo>
                  <a:pt x="2277" y="823"/>
                  <a:pt x="2278" y="823"/>
                  <a:pt x="2279" y="823"/>
                </a:cubicBezTo>
                <a:cubicBezTo>
                  <a:pt x="2280" y="823"/>
                  <a:pt x="2280" y="824"/>
                  <a:pt x="2281" y="825"/>
                </a:cubicBezTo>
                <a:cubicBezTo>
                  <a:pt x="2283" y="826"/>
                  <a:pt x="2283" y="827"/>
                  <a:pt x="2283" y="828"/>
                </a:cubicBezTo>
                <a:cubicBezTo>
                  <a:pt x="2284" y="830"/>
                  <a:pt x="2284" y="832"/>
                  <a:pt x="2285" y="834"/>
                </a:cubicBezTo>
                <a:cubicBezTo>
                  <a:pt x="2286" y="834"/>
                  <a:pt x="2287" y="834"/>
                  <a:pt x="2288" y="834"/>
                </a:cubicBezTo>
                <a:cubicBezTo>
                  <a:pt x="2290" y="835"/>
                  <a:pt x="2291" y="836"/>
                  <a:pt x="2293" y="838"/>
                </a:cubicBezTo>
                <a:cubicBezTo>
                  <a:pt x="2294" y="838"/>
                  <a:pt x="2295" y="839"/>
                  <a:pt x="2296" y="839"/>
                </a:cubicBezTo>
                <a:cubicBezTo>
                  <a:pt x="2297" y="840"/>
                  <a:pt x="2297" y="841"/>
                  <a:pt x="2298" y="842"/>
                </a:cubicBezTo>
                <a:cubicBezTo>
                  <a:pt x="2299" y="843"/>
                  <a:pt x="2301" y="844"/>
                  <a:pt x="2304" y="844"/>
                </a:cubicBezTo>
                <a:cubicBezTo>
                  <a:pt x="2306" y="844"/>
                  <a:pt x="2307" y="844"/>
                  <a:pt x="2309" y="845"/>
                </a:cubicBezTo>
                <a:cubicBezTo>
                  <a:pt x="2309" y="845"/>
                  <a:pt x="2309" y="847"/>
                  <a:pt x="2309" y="848"/>
                </a:cubicBezTo>
                <a:cubicBezTo>
                  <a:pt x="2310" y="849"/>
                  <a:pt x="2311" y="850"/>
                  <a:pt x="2311" y="850"/>
                </a:cubicBezTo>
                <a:cubicBezTo>
                  <a:pt x="2312" y="851"/>
                  <a:pt x="2313" y="851"/>
                  <a:pt x="2314" y="852"/>
                </a:cubicBezTo>
                <a:cubicBezTo>
                  <a:pt x="2316" y="853"/>
                  <a:pt x="2317" y="853"/>
                  <a:pt x="2319" y="854"/>
                </a:cubicBezTo>
                <a:cubicBezTo>
                  <a:pt x="2323" y="856"/>
                  <a:pt x="2323" y="859"/>
                  <a:pt x="2327" y="861"/>
                </a:cubicBezTo>
                <a:cubicBezTo>
                  <a:pt x="2329" y="861"/>
                  <a:pt x="2331" y="861"/>
                  <a:pt x="2332" y="862"/>
                </a:cubicBezTo>
                <a:cubicBezTo>
                  <a:pt x="2333" y="862"/>
                  <a:pt x="2334" y="863"/>
                  <a:pt x="2335" y="864"/>
                </a:cubicBezTo>
                <a:cubicBezTo>
                  <a:pt x="2335" y="865"/>
                  <a:pt x="2335" y="866"/>
                  <a:pt x="2336" y="867"/>
                </a:cubicBezTo>
                <a:cubicBezTo>
                  <a:pt x="2336" y="868"/>
                  <a:pt x="2338" y="868"/>
                  <a:pt x="2338" y="869"/>
                </a:cubicBezTo>
                <a:cubicBezTo>
                  <a:pt x="2338" y="870"/>
                  <a:pt x="2337" y="871"/>
                  <a:pt x="2336" y="872"/>
                </a:cubicBezTo>
                <a:cubicBezTo>
                  <a:pt x="2336" y="873"/>
                  <a:pt x="2334" y="873"/>
                  <a:pt x="2334" y="874"/>
                </a:cubicBezTo>
                <a:cubicBezTo>
                  <a:pt x="2333" y="875"/>
                  <a:pt x="2334" y="875"/>
                  <a:pt x="2334" y="876"/>
                </a:cubicBezTo>
                <a:cubicBezTo>
                  <a:pt x="2333" y="878"/>
                  <a:pt x="2333" y="879"/>
                  <a:pt x="2333" y="880"/>
                </a:cubicBezTo>
                <a:cubicBezTo>
                  <a:pt x="2333" y="882"/>
                  <a:pt x="2333" y="883"/>
                  <a:pt x="2334" y="884"/>
                </a:cubicBezTo>
                <a:cubicBezTo>
                  <a:pt x="2335" y="886"/>
                  <a:pt x="2338" y="886"/>
                  <a:pt x="2338" y="889"/>
                </a:cubicBezTo>
                <a:cubicBezTo>
                  <a:pt x="2338" y="891"/>
                  <a:pt x="2337" y="892"/>
                  <a:pt x="2338" y="894"/>
                </a:cubicBezTo>
                <a:cubicBezTo>
                  <a:pt x="2338" y="896"/>
                  <a:pt x="2339" y="898"/>
                  <a:pt x="2341" y="899"/>
                </a:cubicBezTo>
                <a:cubicBezTo>
                  <a:pt x="2341" y="900"/>
                  <a:pt x="2341" y="901"/>
                  <a:pt x="2342" y="902"/>
                </a:cubicBezTo>
                <a:cubicBezTo>
                  <a:pt x="2343" y="902"/>
                  <a:pt x="2344" y="902"/>
                  <a:pt x="2345" y="902"/>
                </a:cubicBezTo>
                <a:cubicBezTo>
                  <a:pt x="2346" y="902"/>
                  <a:pt x="2346" y="902"/>
                  <a:pt x="2347" y="902"/>
                </a:cubicBezTo>
                <a:cubicBezTo>
                  <a:pt x="2349" y="902"/>
                  <a:pt x="2351" y="903"/>
                  <a:pt x="2353" y="903"/>
                </a:cubicBezTo>
                <a:cubicBezTo>
                  <a:pt x="2353" y="914"/>
                  <a:pt x="2353" y="914"/>
                  <a:pt x="2353" y="914"/>
                </a:cubicBezTo>
                <a:cubicBezTo>
                  <a:pt x="2346" y="914"/>
                  <a:pt x="2346" y="914"/>
                  <a:pt x="2346" y="914"/>
                </a:cubicBezTo>
                <a:cubicBezTo>
                  <a:pt x="2346" y="913"/>
                  <a:pt x="2347" y="911"/>
                  <a:pt x="2346" y="911"/>
                </a:cubicBezTo>
                <a:cubicBezTo>
                  <a:pt x="2345" y="911"/>
                  <a:pt x="2344" y="910"/>
                  <a:pt x="2343" y="910"/>
                </a:cubicBezTo>
                <a:cubicBezTo>
                  <a:pt x="2342" y="910"/>
                  <a:pt x="2342" y="911"/>
                  <a:pt x="2341" y="912"/>
                </a:cubicBezTo>
                <a:cubicBezTo>
                  <a:pt x="2341" y="912"/>
                  <a:pt x="2341" y="913"/>
                  <a:pt x="2341" y="914"/>
                </a:cubicBezTo>
                <a:cubicBezTo>
                  <a:pt x="2342" y="915"/>
                  <a:pt x="2343" y="916"/>
                  <a:pt x="2343" y="917"/>
                </a:cubicBezTo>
                <a:cubicBezTo>
                  <a:pt x="2345" y="919"/>
                  <a:pt x="2345" y="920"/>
                  <a:pt x="2347" y="922"/>
                </a:cubicBezTo>
                <a:cubicBezTo>
                  <a:pt x="2348" y="923"/>
                  <a:pt x="2349" y="923"/>
                  <a:pt x="2350" y="923"/>
                </a:cubicBezTo>
                <a:cubicBezTo>
                  <a:pt x="2351" y="924"/>
                  <a:pt x="2352" y="925"/>
                  <a:pt x="2353" y="926"/>
                </a:cubicBezTo>
                <a:cubicBezTo>
                  <a:pt x="2353" y="925"/>
                  <a:pt x="2354" y="925"/>
                  <a:pt x="2355" y="924"/>
                </a:cubicBezTo>
                <a:cubicBezTo>
                  <a:pt x="2355" y="923"/>
                  <a:pt x="2355" y="922"/>
                  <a:pt x="2356" y="921"/>
                </a:cubicBezTo>
                <a:cubicBezTo>
                  <a:pt x="2356" y="920"/>
                  <a:pt x="2358" y="920"/>
                  <a:pt x="2358" y="919"/>
                </a:cubicBezTo>
                <a:cubicBezTo>
                  <a:pt x="2359" y="920"/>
                  <a:pt x="2359" y="921"/>
                  <a:pt x="2359" y="922"/>
                </a:cubicBezTo>
                <a:cubicBezTo>
                  <a:pt x="2359" y="923"/>
                  <a:pt x="2359" y="924"/>
                  <a:pt x="2360" y="925"/>
                </a:cubicBezTo>
                <a:cubicBezTo>
                  <a:pt x="2361" y="926"/>
                  <a:pt x="2364" y="926"/>
                  <a:pt x="2365" y="928"/>
                </a:cubicBezTo>
                <a:cubicBezTo>
                  <a:pt x="2366" y="930"/>
                  <a:pt x="2364" y="931"/>
                  <a:pt x="2364" y="934"/>
                </a:cubicBezTo>
                <a:cubicBezTo>
                  <a:pt x="2364" y="935"/>
                  <a:pt x="2364" y="936"/>
                  <a:pt x="2364" y="936"/>
                </a:cubicBezTo>
                <a:cubicBezTo>
                  <a:pt x="2365" y="938"/>
                  <a:pt x="2366" y="938"/>
                  <a:pt x="2368" y="939"/>
                </a:cubicBezTo>
                <a:cubicBezTo>
                  <a:pt x="2373" y="939"/>
                  <a:pt x="2373" y="939"/>
                  <a:pt x="2373" y="939"/>
                </a:cubicBezTo>
                <a:cubicBezTo>
                  <a:pt x="2374" y="939"/>
                  <a:pt x="2375" y="939"/>
                  <a:pt x="2376" y="939"/>
                </a:cubicBezTo>
                <a:cubicBezTo>
                  <a:pt x="2377" y="939"/>
                  <a:pt x="2378" y="939"/>
                  <a:pt x="2379" y="938"/>
                </a:cubicBezTo>
                <a:cubicBezTo>
                  <a:pt x="2379" y="938"/>
                  <a:pt x="2379" y="937"/>
                  <a:pt x="2380" y="936"/>
                </a:cubicBezTo>
                <a:cubicBezTo>
                  <a:pt x="2381" y="935"/>
                  <a:pt x="2382" y="935"/>
                  <a:pt x="2383" y="934"/>
                </a:cubicBezTo>
                <a:cubicBezTo>
                  <a:pt x="2383" y="933"/>
                  <a:pt x="2383" y="932"/>
                  <a:pt x="2383" y="931"/>
                </a:cubicBezTo>
                <a:cubicBezTo>
                  <a:pt x="2383" y="929"/>
                  <a:pt x="2383" y="929"/>
                  <a:pt x="2383" y="929"/>
                </a:cubicBezTo>
                <a:cubicBezTo>
                  <a:pt x="2383" y="927"/>
                  <a:pt x="2381" y="927"/>
                  <a:pt x="2381" y="926"/>
                </a:cubicBezTo>
                <a:cubicBezTo>
                  <a:pt x="2381" y="925"/>
                  <a:pt x="2382" y="924"/>
                  <a:pt x="2383" y="923"/>
                </a:cubicBezTo>
                <a:cubicBezTo>
                  <a:pt x="2384" y="923"/>
                  <a:pt x="2385" y="922"/>
                  <a:pt x="2386" y="922"/>
                </a:cubicBezTo>
                <a:cubicBezTo>
                  <a:pt x="2387" y="922"/>
                  <a:pt x="2388" y="923"/>
                  <a:pt x="2388" y="923"/>
                </a:cubicBezTo>
                <a:cubicBezTo>
                  <a:pt x="2390" y="923"/>
                  <a:pt x="2390" y="925"/>
                  <a:pt x="2391" y="925"/>
                </a:cubicBezTo>
                <a:cubicBezTo>
                  <a:pt x="2392" y="925"/>
                  <a:pt x="2393" y="925"/>
                  <a:pt x="2394" y="925"/>
                </a:cubicBezTo>
                <a:cubicBezTo>
                  <a:pt x="2396" y="925"/>
                  <a:pt x="2396" y="925"/>
                  <a:pt x="2396" y="925"/>
                </a:cubicBezTo>
                <a:cubicBezTo>
                  <a:pt x="2398" y="925"/>
                  <a:pt x="2398" y="925"/>
                  <a:pt x="2400" y="925"/>
                </a:cubicBezTo>
                <a:cubicBezTo>
                  <a:pt x="2400" y="922"/>
                  <a:pt x="2399" y="921"/>
                  <a:pt x="2400" y="919"/>
                </a:cubicBezTo>
                <a:cubicBezTo>
                  <a:pt x="2400" y="918"/>
                  <a:pt x="2400" y="917"/>
                  <a:pt x="2400" y="916"/>
                </a:cubicBezTo>
                <a:cubicBezTo>
                  <a:pt x="2400" y="916"/>
                  <a:pt x="2400" y="915"/>
                  <a:pt x="2400" y="915"/>
                </a:cubicBezTo>
                <a:cubicBezTo>
                  <a:pt x="2402" y="915"/>
                  <a:pt x="2403" y="915"/>
                  <a:pt x="2405" y="915"/>
                </a:cubicBezTo>
                <a:cubicBezTo>
                  <a:pt x="2406" y="915"/>
                  <a:pt x="2407" y="914"/>
                  <a:pt x="2408" y="914"/>
                </a:cubicBezTo>
                <a:cubicBezTo>
                  <a:pt x="2407" y="913"/>
                  <a:pt x="2407" y="912"/>
                  <a:pt x="2406" y="911"/>
                </a:cubicBezTo>
                <a:cubicBezTo>
                  <a:pt x="2405" y="910"/>
                  <a:pt x="2404" y="910"/>
                  <a:pt x="2403" y="909"/>
                </a:cubicBezTo>
                <a:cubicBezTo>
                  <a:pt x="2402" y="908"/>
                  <a:pt x="2402" y="907"/>
                  <a:pt x="2401" y="906"/>
                </a:cubicBezTo>
                <a:cubicBezTo>
                  <a:pt x="2400" y="906"/>
                  <a:pt x="2399" y="906"/>
                  <a:pt x="2398" y="906"/>
                </a:cubicBezTo>
                <a:cubicBezTo>
                  <a:pt x="2398" y="908"/>
                  <a:pt x="2398" y="910"/>
                  <a:pt x="2398" y="912"/>
                </a:cubicBezTo>
                <a:cubicBezTo>
                  <a:pt x="2398" y="913"/>
                  <a:pt x="2398" y="913"/>
                  <a:pt x="2398" y="914"/>
                </a:cubicBezTo>
                <a:cubicBezTo>
                  <a:pt x="2396" y="914"/>
                  <a:pt x="2395" y="915"/>
                  <a:pt x="2394" y="914"/>
                </a:cubicBezTo>
                <a:cubicBezTo>
                  <a:pt x="2394" y="914"/>
                  <a:pt x="2393" y="914"/>
                  <a:pt x="2392" y="914"/>
                </a:cubicBezTo>
                <a:cubicBezTo>
                  <a:pt x="2390" y="913"/>
                  <a:pt x="2391" y="911"/>
                  <a:pt x="2390" y="910"/>
                </a:cubicBezTo>
                <a:cubicBezTo>
                  <a:pt x="2389" y="909"/>
                  <a:pt x="2387" y="909"/>
                  <a:pt x="2387" y="908"/>
                </a:cubicBezTo>
                <a:cubicBezTo>
                  <a:pt x="2387" y="908"/>
                  <a:pt x="2387" y="907"/>
                  <a:pt x="2387" y="906"/>
                </a:cubicBezTo>
                <a:cubicBezTo>
                  <a:pt x="2387" y="905"/>
                  <a:pt x="2387" y="904"/>
                  <a:pt x="2387" y="903"/>
                </a:cubicBezTo>
                <a:cubicBezTo>
                  <a:pt x="2386" y="902"/>
                  <a:pt x="2386" y="901"/>
                  <a:pt x="2386" y="900"/>
                </a:cubicBezTo>
                <a:cubicBezTo>
                  <a:pt x="2385" y="900"/>
                  <a:pt x="2385" y="899"/>
                  <a:pt x="2385" y="898"/>
                </a:cubicBezTo>
                <a:cubicBezTo>
                  <a:pt x="2384" y="897"/>
                  <a:pt x="2383" y="898"/>
                  <a:pt x="2382" y="897"/>
                </a:cubicBezTo>
                <a:cubicBezTo>
                  <a:pt x="2381" y="897"/>
                  <a:pt x="2380" y="897"/>
                  <a:pt x="2379" y="897"/>
                </a:cubicBezTo>
                <a:cubicBezTo>
                  <a:pt x="2378" y="897"/>
                  <a:pt x="2378" y="896"/>
                  <a:pt x="2377" y="895"/>
                </a:cubicBezTo>
                <a:cubicBezTo>
                  <a:pt x="2376" y="894"/>
                  <a:pt x="2374" y="894"/>
                  <a:pt x="2374" y="893"/>
                </a:cubicBezTo>
                <a:cubicBezTo>
                  <a:pt x="2374" y="892"/>
                  <a:pt x="2374" y="891"/>
                  <a:pt x="2374" y="890"/>
                </a:cubicBezTo>
                <a:cubicBezTo>
                  <a:pt x="2374" y="887"/>
                  <a:pt x="2374" y="887"/>
                  <a:pt x="2374" y="887"/>
                </a:cubicBezTo>
                <a:cubicBezTo>
                  <a:pt x="2374" y="886"/>
                  <a:pt x="2376" y="886"/>
                  <a:pt x="2376" y="885"/>
                </a:cubicBezTo>
                <a:cubicBezTo>
                  <a:pt x="2379" y="886"/>
                  <a:pt x="2379" y="886"/>
                  <a:pt x="2379" y="886"/>
                </a:cubicBezTo>
                <a:cubicBezTo>
                  <a:pt x="2380" y="887"/>
                  <a:pt x="2380" y="888"/>
                  <a:pt x="2381" y="888"/>
                </a:cubicBezTo>
                <a:cubicBezTo>
                  <a:pt x="2382" y="889"/>
                  <a:pt x="2383" y="890"/>
                  <a:pt x="2384" y="890"/>
                </a:cubicBezTo>
                <a:cubicBezTo>
                  <a:pt x="2386" y="890"/>
                  <a:pt x="2387" y="890"/>
                  <a:pt x="2389" y="890"/>
                </a:cubicBezTo>
                <a:cubicBezTo>
                  <a:pt x="2392" y="890"/>
                  <a:pt x="2392" y="890"/>
                  <a:pt x="2392" y="890"/>
                </a:cubicBezTo>
                <a:cubicBezTo>
                  <a:pt x="2394" y="890"/>
                  <a:pt x="2394" y="890"/>
                  <a:pt x="2394" y="890"/>
                </a:cubicBezTo>
                <a:cubicBezTo>
                  <a:pt x="2395" y="890"/>
                  <a:pt x="2396" y="889"/>
                  <a:pt x="2397" y="888"/>
                </a:cubicBezTo>
                <a:cubicBezTo>
                  <a:pt x="2396" y="887"/>
                  <a:pt x="2396" y="886"/>
                  <a:pt x="2395" y="885"/>
                </a:cubicBezTo>
                <a:cubicBezTo>
                  <a:pt x="2394" y="885"/>
                  <a:pt x="2393" y="885"/>
                  <a:pt x="2392" y="885"/>
                </a:cubicBezTo>
                <a:cubicBezTo>
                  <a:pt x="2393" y="884"/>
                  <a:pt x="2394" y="883"/>
                  <a:pt x="2394" y="882"/>
                </a:cubicBezTo>
                <a:cubicBezTo>
                  <a:pt x="2395" y="881"/>
                  <a:pt x="2396" y="880"/>
                  <a:pt x="2397" y="880"/>
                </a:cubicBezTo>
                <a:cubicBezTo>
                  <a:pt x="2399" y="879"/>
                  <a:pt x="2401" y="880"/>
                  <a:pt x="2403" y="880"/>
                </a:cubicBezTo>
                <a:cubicBezTo>
                  <a:pt x="2405" y="880"/>
                  <a:pt x="2407" y="879"/>
                  <a:pt x="2409" y="880"/>
                </a:cubicBezTo>
                <a:cubicBezTo>
                  <a:pt x="2409" y="880"/>
                  <a:pt x="2410" y="880"/>
                  <a:pt x="2411" y="880"/>
                </a:cubicBezTo>
                <a:cubicBezTo>
                  <a:pt x="2412" y="880"/>
                  <a:pt x="2413" y="881"/>
                  <a:pt x="2414" y="882"/>
                </a:cubicBezTo>
                <a:cubicBezTo>
                  <a:pt x="2415" y="882"/>
                  <a:pt x="2415" y="884"/>
                  <a:pt x="2417" y="884"/>
                </a:cubicBezTo>
                <a:cubicBezTo>
                  <a:pt x="2417" y="884"/>
                  <a:pt x="2418" y="884"/>
                  <a:pt x="2419" y="884"/>
                </a:cubicBezTo>
                <a:cubicBezTo>
                  <a:pt x="2420" y="884"/>
                  <a:pt x="2421" y="884"/>
                  <a:pt x="2422" y="885"/>
                </a:cubicBezTo>
                <a:cubicBezTo>
                  <a:pt x="2422" y="885"/>
                  <a:pt x="2422" y="887"/>
                  <a:pt x="2422" y="887"/>
                </a:cubicBezTo>
                <a:cubicBezTo>
                  <a:pt x="2423" y="888"/>
                  <a:pt x="2422" y="889"/>
                  <a:pt x="2422" y="890"/>
                </a:cubicBezTo>
                <a:cubicBezTo>
                  <a:pt x="2423" y="891"/>
                  <a:pt x="2424" y="890"/>
                  <a:pt x="2425" y="891"/>
                </a:cubicBezTo>
                <a:cubicBezTo>
                  <a:pt x="2426" y="891"/>
                  <a:pt x="2427" y="892"/>
                  <a:pt x="2428" y="893"/>
                </a:cubicBezTo>
                <a:cubicBezTo>
                  <a:pt x="2427" y="895"/>
                  <a:pt x="2427" y="895"/>
                  <a:pt x="2427" y="895"/>
                </a:cubicBezTo>
                <a:cubicBezTo>
                  <a:pt x="2426" y="896"/>
                  <a:pt x="2425" y="895"/>
                  <a:pt x="2424" y="896"/>
                </a:cubicBezTo>
                <a:cubicBezTo>
                  <a:pt x="2423" y="897"/>
                  <a:pt x="2422" y="897"/>
                  <a:pt x="2422" y="899"/>
                </a:cubicBezTo>
                <a:cubicBezTo>
                  <a:pt x="2422" y="901"/>
                  <a:pt x="2422" y="903"/>
                  <a:pt x="2424" y="905"/>
                </a:cubicBezTo>
                <a:cubicBezTo>
                  <a:pt x="2426" y="907"/>
                  <a:pt x="2428" y="906"/>
                  <a:pt x="2430" y="908"/>
                </a:cubicBezTo>
                <a:cubicBezTo>
                  <a:pt x="2432" y="909"/>
                  <a:pt x="2432" y="912"/>
                  <a:pt x="2432" y="915"/>
                </a:cubicBezTo>
                <a:cubicBezTo>
                  <a:pt x="2432" y="915"/>
                  <a:pt x="2431" y="916"/>
                  <a:pt x="2431" y="916"/>
                </a:cubicBezTo>
                <a:cubicBezTo>
                  <a:pt x="2431" y="917"/>
                  <a:pt x="2432" y="918"/>
                  <a:pt x="2432" y="919"/>
                </a:cubicBezTo>
                <a:cubicBezTo>
                  <a:pt x="2432" y="920"/>
                  <a:pt x="2431" y="920"/>
                  <a:pt x="2431" y="921"/>
                </a:cubicBezTo>
                <a:cubicBezTo>
                  <a:pt x="2431" y="924"/>
                  <a:pt x="2431" y="924"/>
                  <a:pt x="2431" y="924"/>
                </a:cubicBezTo>
                <a:cubicBezTo>
                  <a:pt x="2431" y="925"/>
                  <a:pt x="2431" y="925"/>
                  <a:pt x="2432" y="926"/>
                </a:cubicBezTo>
                <a:cubicBezTo>
                  <a:pt x="2432" y="927"/>
                  <a:pt x="2433" y="928"/>
                  <a:pt x="2434" y="929"/>
                </a:cubicBezTo>
                <a:cubicBezTo>
                  <a:pt x="2434" y="929"/>
                  <a:pt x="2434" y="930"/>
                  <a:pt x="2435" y="931"/>
                </a:cubicBezTo>
                <a:cubicBezTo>
                  <a:pt x="2435" y="931"/>
                  <a:pt x="2435" y="931"/>
                  <a:pt x="2436" y="932"/>
                </a:cubicBezTo>
                <a:cubicBezTo>
                  <a:pt x="2436" y="932"/>
                  <a:pt x="2437" y="932"/>
                  <a:pt x="2437" y="932"/>
                </a:cubicBezTo>
                <a:cubicBezTo>
                  <a:pt x="2438" y="933"/>
                  <a:pt x="2438" y="933"/>
                  <a:pt x="2438" y="934"/>
                </a:cubicBezTo>
                <a:cubicBezTo>
                  <a:pt x="2439" y="934"/>
                  <a:pt x="2439" y="935"/>
                  <a:pt x="2440" y="935"/>
                </a:cubicBezTo>
                <a:cubicBezTo>
                  <a:pt x="2440" y="935"/>
                  <a:pt x="2441" y="936"/>
                  <a:pt x="2441" y="936"/>
                </a:cubicBezTo>
                <a:cubicBezTo>
                  <a:pt x="2442" y="937"/>
                  <a:pt x="2442" y="937"/>
                  <a:pt x="2442" y="938"/>
                </a:cubicBezTo>
                <a:cubicBezTo>
                  <a:pt x="2442" y="939"/>
                  <a:pt x="2442" y="939"/>
                  <a:pt x="2442" y="940"/>
                </a:cubicBezTo>
                <a:cubicBezTo>
                  <a:pt x="2442" y="941"/>
                  <a:pt x="2441" y="941"/>
                  <a:pt x="2441" y="942"/>
                </a:cubicBezTo>
                <a:cubicBezTo>
                  <a:pt x="2440" y="942"/>
                  <a:pt x="2440" y="942"/>
                  <a:pt x="2440" y="943"/>
                </a:cubicBezTo>
                <a:cubicBezTo>
                  <a:pt x="2440" y="943"/>
                  <a:pt x="2439" y="944"/>
                  <a:pt x="2439" y="945"/>
                </a:cubicBezTo>
                <a:cubicBezTo>
                  <a:pt x="2439" y="946"/>
                  <a:pt x="2439" y="946"/>
                  <a:pt x="2439" y="947"/>
                </a:cubicBezTo>
                <a:cubicBezTo>
                  <a:pt x="2439" y="948"/>
                  <a:pt x="2439" y="949"/>
                  <a:pt x="2440" y="951"/>
                </a:cubicBezTo>
                <a:cubicBezTo>
                  <a:pt x="2440" y="951"/>
                  <a:pt x="2440" y="952"/>
                  <a:pt x="2440" y="952"/>
                </a:cubicBezTo>
                <a:cubicBezTo>
                  <a:pt x="2441" y="953"/>
                  <a:pt x="2441" y="953"/>
                  <a:pt x="2442" y="953"/>
                </a:cubicBezTo>
                <a:cubicBezTo>
                  <a:pt x="2442" y="954"/>
                  <a:pt x="2442" y="954"/>
                  <a:pt x="2443" y="954"/>
                </a:cubicBezTo>
                <a:cubicBezTo>
                  <a:pt x="2444" y="954"/>
                  <a:pt x="2445" y="953"/>
                  <a:pt x="2446" y="951"/>
                </a:cubicBezTo>
                <a:cubicBezTo>
                  <a:pt x="2446" y="951"/>
                  <a:pt x="2446" y="950"/>
                  <a:pt x="2446" y="950"/>
                </a:cubicBezTo>
                <a:cubicBezTo>
                  <a:pt x="2446" y="949"/>
                  <a:pt x="2446" y="949"/>
                  <a:pt x="2447" y="948"/>
                </a:cubicBezTo>
                <a:cubicBezTo>
                  <a:pt x="2447" y="948"/>
                  <a:pt x="2447" y="947"/>
                  <a:pt x="2447" y="947"/>
                </a:cubicBezTo>
                <a:cubicBezTo>
                  <a:pt x="2447" y="945"/>
                  <a:pt x="2447" y="944"/>
                  <a:pt x="2447" y="943"/>
                </a:cubicBezTo>
                <a:cubicBezTo>
                  <a:pt x="2447" y="942"/>
                  <a:pt x="2447" y="942"/>
                  <a:pt x="2447" y="942"/>
                </a:cubicBezTo>
                <a:cubicBezTo>
                  <a:pt x="2447" y="940"/>
                  <a:pt x="2447" y="939"/>
                  <a:pt x="2447" y="938"/>
                </a:cubicBezTo>
                <a:cubicBezTo>
                  <a:pt x="2449" y="938"/>
                  <a:pt x="2449" y="938"/>
                  <a:pt x="2449" y="938"/>
                </a:cubicBezTo>
                <a:cubicBezTo>
                  <a:pt x="2450" y="938"/>
                  <a:pt x="2450" y="938"/>
                  <a:pt x="2450" y="938"/>
                </a:cubicBezTo>
                <a:cubicBezTo>
                  <a:pt x="2451" y="938"/>
                  <a:pt x="2451" y="939"/>
                  <a:pt x="2452" y="939"/>
                </a:cubicBezTo>
                <a:cubicBezTo>
                  <a:pt x="2452" y="939"/>
                  <a:pt x="2452" y="940"/>
                  <a:pt x="2453" y="940"/>
                </a:cubicBezTo>
                <a:cubicBezTo>
                  <a:pt x="2453" y="941"/>
                  <a:pt x="2454" y="941"/>
                  <a:pt x="2454" y="941"/>
                </a:cubicBezTo>
                <a:cubicBezTo>
                  <a:pt x="2455" y="942"/>
                  <a:pt x="2456" y="943"/>
                  <a:pt x="2457" y="944"/>
                </a:cubicBezTo>
                <a:cubicBezTo>
                  <a:pt x="2457" y="944"/>
                  <a:pt x="2458" y="945"/>
                  <a:pt x="2458" y="945"/>
                </a:cubicBezTo>
                <a:cubicBezTo>
                  <a:pt x="2459" y="946"/>
                  <a:pt x="2459" y="946"/>
                  <a:pt x="2460" y="947"/>
                </a:cubicBezTo>
                <a:cubicBezTo>
                  <a:pt x="2460" y="947"/>
                  <a:pt x="2460" y="948"/>
                  <a:pt x="2461" y="948"/>
                </a:cubicBezTo>
                <a:cubicBezTo>
                  <a:pt x="2461" y="948"/>
                  <a:pt x="2461" y="949"/>
                  <a:pt x="2462" y="949"/>
                </a:cubicBezTo>
                <a:cubicBezTo>
                  <a:pt x="2462" y="949"/>
                  <a:pt x="2463" y="949"/>
                  <a:pt x="2463" y="949"/>
                </a:cubicBezTo>
                <a:cubicBezTo>
                  <a:pt x="2464" y="949"/>
                  <a:pt x="2465" y="949"/>
                  <a:pt x="2466" y="949"/>
                </a:cubicBezTo>
                <a:cubicBezTo>
                  <a:pt x="2467" y="949"/>
                  <a:pt x="2468" y="949"/>
                  <a:pt x="2468" y="949"/>
                </a:cubicBezTo>
                <a:cubicBezTo>
                  <a:pt x="2469" y="949"/>
                  <a:pt x="2469" y="950"/>
                  <a:pt x="2470" y="950"/>
                </a:cubicBezTo>
                <a:cubicBezTo>
                  <a:pt x="2471" y="950"/>
                  <a:pt x="2471" y="950"/>
                  <a:pt x="2472" y="950"/>
                </a:cubicBezTo>
                <a:cubicBezTo>
                  <a:pt x="2473" y="950"/>
                  <a:pt x="2473" y="950"/>
                  <a:pt x="2474" y="950"/>
                </a:cubicBezTo>
                <a:cubicBezTo>
                  <a:pt x="2474" y="950"/>
                  <a:pt x="2475" y="950"/>
                  <a:pt x="2475" y="950"/>
                </a:cubicBezTo>
                <a:cubicBezTo>
                  <a:pt x="2476" y="949"/>
                  <a:pt x="2476" y="949"/>
                  <a:pt x="2477" y="949"/>
                </a:cubicBezTo>
                <a:cubicBezTo>
                  <a:pt x="2477" y="948"/>
                  <a:pt x="2476" y="948"/>
                  <a:pt x="2476" y="948"/>
                </a:cubicBezTo>
                <a:cubicBezTo>
                  <a:pt x="2476" y="947"/>
                  <a:pt x="2477" y="947"/>
                  <a:pt x="2477" y="946"/>
                </a:cubicBezTo>
                <a:cubicBezTo>
                  <a:pt x="2477" y="945"/>
                  <a:pt x="2476" y="944"/>
                  <a:pt x="2476" y="943"/>
                </a:cubicBezTo>
                <a:cubicBezTo>
                  <a:pt x="2476" y="942"/>
                  <a:pt x="2476" y="941"/>
                  <a:pt x="2476" y="941"/>
                </a:cubicBezTo>
                <a:cubicBezTo>
                  <a:pt x="2476" y="940"/>
                  <a:pt x="2477" y="940"/>
                  <a:pt x="2478" y="939"/>
                </a:cubicBezTo>
                <a:cubicBezTo>
                  <a:pt x="2478" y="939"/>
                  <a:pt x="2478" y="939"/>
                  <a:pt x="2478" y="938"/>
                </a:cubicBezTo>
                <a:cubicBezTo>
                  <a:pt x="2479" y="938"/>
                  <a:pt x="2480" y="937"/>
                  <a:pt x="2480" y="937"/>
                </a:cubicBezTo>
                <a:cubicBezTo>
                  <a:pt x="2481" y="936"/>
                  <a:pt x="2482" y="936"/>
                  <a:pt x="2484" y="936"/>
                </a:cubicBezTo>
                <a:cubicBezTo>
                  <a:pt x="2485" y="936"/>
                  <a:pt x="2486" y="936"/>
                  <a:pt x="2487" y="937"/>
                </a:cubicBezTo>
                <a:cubicBezTo>
                  <a:pt x="2488" y="937"/>
                  <a:pt x="2488" y="938"/>
                  <a:pt x="2489" y="938"/>
                </a:cubicBezTo>
                <a:cubicBezTo>
                  <a:pt x="2490" y="939"/>
                  <a:pt x="2490" y="940"/>
                  <a:pt x="2491" y="941"/>
                </a:cubicBezTo>
                <a:cubicBezTo>
                  <a:pt x="2491" y="941"/>
                  <a:pt x="2492" y="941"/>
                  <a:pt x="2492" y="942"/>
                </a:cubicBezTo>
                <a:cubicBezTo>
                  <a:pt x="2493" y="942"/>
                  <a:pt x="2494" y="943"/>
                  <a:pt x="2495" y="944"/>
                </a:cubicBezTo>
                <a:cubicBezTo>
                  <a:pt x="2496" y="944"/>
                  <a:pt x="2496" y="945"/>
                  <a:pt x="2497" y="945"/>
                </a:cubicBezTo>
                <a:cubicBezTo>
                  <a:pt x="2497" y="946"/>
                  <a:pt x="2497" y="946"/>
                  <a:pt x="2498" y="946"/>
                </a:cubicBezTo>
                <a:cubicBezTo>
                  <a:pt x="2498" y="947"/>
                  <a:pt x="2499" y="947"/>
                  <a:pt x="2499" y="947"/>
                </a:cubicBezTo>
                <a:cubicBezTo>
                  <a:pt x="2500" y="948"/>
                  <a:pt x="2500" y="948"/>
                  <a:pt x="2500" y="948"/>
                </a:cubicBezTo>
                <a:cubicBezTo>
                  <a:pt x="2501" y="948"/>
                  <a:pt x="2501" y="948"/>
                  <a:pt x="2502" y="948"/>
                </a:cubicBezTo>
                <a:cubicBezTo>
                  <a:pt x="2520" y="948"/>
                  <a:pt x="2520" y="948"/>
                  <a:pt x="2520" y="948"/>
                </a:cubicBezTo>
                <a:cubicBezTo>
                  <a:pt x="2520" y="947"/>
                  <a:pt x="2520" y="946"/>
                  <a:pt x="2520" y="944"/>
                </a:cubicBezTo>
                <a:cubicBezTo>
                  <a:pt x="2520" y="942"/>
                  <a:pt x="2520" y="942"/>
                  <a:pt x="2520" y="942"/>
                </a:cubicBezTo>
                <a:cubicBezTo>
                  <a:pt x="2520" y="942"/>
                  <a:pt x="2519" y="941"/>
                  <a:pt x="2519" y="940"/>
                </a:cubicBezTo>
                <a:cubicBezTo>
                  <a:pt x="2519" y="939"/>
                  <a:pt x="2520" y="938"/>
                  <a:pt x="2520" y="937"/>
                </a:cubicBezTo>
                <a:cubicBezTo>
                  <a:pt x="2521" y="937"/>
                  <a:pt x="2521" y="938"/>
                  <a:pt x="2522" y="938"/>
                </a:cubicBezTo>
                <a:cubicBezTo>
                  <a:pt x="2522" y="938"/>
                  <a:pt x="2523" y="937"/>
                  <a:pt x="2523" y="937"/>
                </a:cubicBezTo>
                <a:cubicBezTo>
                  <a:pt x="2524" y="937"/>
                  <a:pt x="2524" y="937"/>
                  <a:pt x="2525" y="937"/>
                </a:cubicBezTo>
                <a:cubicBezTo>
                  <a:pt x="2525" y="937"/>
                  <a:pt x="2526" y="937"/>
                  <a:pt x="2527" y="937"/>
                </a:cubicBezTo>
                <a:cubicBezTo>
                  <a:pt x="2528" y="937"/>
                  <a:pt x="2530" y="937"/>
                  <a:pt x="2531" y="938"/>
                </a:cubicBezTo>
                <a:cubicBezTo>
                  <a:pt x="2532" y="939"/>
                  <a:pt x="2532" y="940"/>
                  <a:pt x="2533" y="941"/>
                </a:cubicBezTo>
                <a:cubicBezTo>
                  <a:pt x="2534" y="941"/>
                  <a:pt x="2534" y="941"/>
                  <a:pt x="2534" y="941"/>
                </a:cubicBezTo>
                <a:cubicBezTo>
                  <a:pt x="2535" y="942"/>
                  <a:pt x="2536" y="942"/>
                  <a:pt x="2537" y="942"/>
                </a:cubicBezTo>
                <a:cubicBezTo>
                  <a:pt x="2538" y="942"/>
                  <a:pt x="2538" y="942"/>
                  <a:pt x="2539" y="942"/>
                </a:cubicBezTo>
                <a:cubicBezTo>
                  <a:pt x="2539" y="941"/>
                  <a:pt x="2539" y="941"/>
                  <a:pt x="2540" y="941"/>
                </a:cubicBezTo>
                <a:cubicBezTo>
                  <a:pt x="2540" y="941"/>
                  <a:pt x="2540" y="940"/>
                  <a:pt x="2541" y="940"/>
                </a:cubicBezTo>
                <a:cubicBezTo>
                  <a:pt x="2541" y="939"/>
                  <a:pt x="2541" y="939"/>
                  <a:pt x="2542" y="939"/>
                </a:cubicBezTo>
                <a:cubicBezTo>
                  <a:pt x="2542" y="939"/>
                  <a:pt x="2543" y="939"/>
                  <a:pt x="2543" y="939"/>
                </a:cubicBezTo>
                <a:cubicBezTo>
                  <a:pt x="2544" y="940"/>
                  <a:pt x="2544" y="941"/>
                  <a:pt x="2544" y="942"/>
                </a:cubicBezTo>
                <a:cubicBezTo>
                  <a:pt x="2544" y="942"/>
                  <a:pt x="2545" y="942"/>
                  <a:pt x="2545" y="942"/>
                </a:cubicBezTo>
                <a:cubicBezTo>
                  <a:pt x="2546" y="943"/>
                  <a:pt x="2546" y="943"/>
                  <a:pt x="2546" y="944"/>
                </a:cubicBezTo>
                <a:cubicBezTo>
                  <a:pt x="2546" y="944"/>
                  <a:pt x="2546" y="945"/>
                  <a:pt x="2546" y="946"/>
                </a:cubicBezTo>
                <a:cubicBezTo>
                  <a:pt x="2546" y="948"/>
                  <a:pt x="2546" y="949"/>
                  <a:pt x="2545" y="950"/>
                </a:cubicBezTo>
                <a:cubicBezTo>
                  <a:pt x="2545" y="951"/>
                  <a:pt x="2545" y="951"/>
                  <a:pt x="2544" y="952"/>
                </a:cubicBezTo>
                <a:cubicBezTo>
                  <a:pt x="2544" y="953"/>
                  <a:pt x="2543" y="954"/>
                  <a:pt x="2543" y="956"/>
                </a:cubicBezTo>
                <a:cubicBezTo>
                  <a:pt x="2543" y="958"/>
                  <a:pt x="2542" y="959"/>
                  <a:pt x="2542" y="961"/>
                </a:cubicBezTo>
                <a:cubicBezTo>
                  <a:pt x="2542" y="962"/>
                  <a:pt x="2542" y="962"/>
                  <a:pt x="2542" y="963"/>
                </a:cubicBezTo>
                <a:cubicBezTo>
                  <a:pt x="2542" y="964"/>
                  <a:pt x="2543" y="964"/>
                  <a:pt x="2543" y="965"/>
                </a:cubicBezTo>
                <a:cubicBezTo>
                  <a:pt x="2543" y="966"/>
                  <a:pt x="2543" y="966"/>
                  <a:pt x="2544" y="966"/>
                </a:cubicBezTo>
                <a:cubicBezTo>
                  <a:pt x="2544" y="967"/>
                  <a:pt x="2544" y="967"/>
                  <a:pt x="2544" y="968"/>
                </a:cubicBezTo>
                <a:cubicBezTo>
                  <a:pt x="2544" y="969"/>
                  <a:pt x="2545" y="969"/>
                  <a:pt x="2545" y="970"/>
                </a:cubicBezTo>
                <a:cubicBezTo>
                  <a:pt x="2545" y="970"/>
                  <a:pt x="2545" y="971"/>
                  <a:pt x="2545" y="972"/>
                </a:cubicBezTo>
                <a:cubicBezTo>
                  <a:pt x="2545" y="973"/>
                  <a:pt x="2545" y="973"/>
                  <a:pt x="2545" y="974"/>
                </a:cubicBezTo>
                <a:cubicBezTo>
                  <a:pt x="2545" y="975"/>
                  <a:pt x="2544" y="975"/>
                  <a:pt x="2544" y="975"/>
                </a:cubicBezTo>
                <a:cubicBezTo>
                  <a:pt x="2543" y="976"/>
                  <a:pt x="2543" y="976"/>
                  <a:pt x="2543" y="976"/>
                </a:cubicBezTo>
                <a:cubicBezTo>
                  <a:pt x="2542" y="977"/>
                  <a:pt x="2542" y="977"/>
                  <a:pt x="2542" y="978"/>
                </a:cubicBezTo>
                <a:cubicBezTo>
                  <a:pt x="2542" y="979"/>
                  <a:pt x="2542" y="979"/>
                  <a:pt x="2542" y="980"/>
                </a:cubicBezTo>
                <a:cubicBezTo>
                  <a:pt x="2542" y="981"/>
                  <a:pt x="2541" y="982"/>
                  <a:pt x="2541" y="982"/>
                </a:cubicBezTo>
                <a:cubicBezTo>
                  <a:pt x="2541" y="983"/>
                  <a:pt x="2541" y="983"/>
                  <a:pt x="2540" y="983"/>
                </a:cubicBezTo>
                <a:cubicBezTo>
                  <a:pt x="2539" y="985"/>
                  <a:pt x="2539" y="985"/>
                  <a:pt x="2538" y="987"/>
                </a:cubicBezTo>
                <a:cubicBezTo>
                  <a:pt x="2538" y="988"/>
                  <a:pt x="2537" y="988"/>
                  <a:pt x="2537" y="989"/>
                </a:cubicBezTo>
                <a:cubicBezTo>
                  <a:pt x="2536" y="990"/>
                  <a:pt x="2535" y="991"/>
                  <a:pt x="2534" y="991"/>
                </a:cubicBezTo>
                <a:cubicBezTo>
                  <a:pt x="2533" y="992"/>
                  <a:pt x="2533" y="992"/>
                  <a:pt x="2532" y="992"/>
                </a:cubicBezTo>
                <a:cubicBezTo>
                  <a:pt x="2532" y="993"/>
                  <a:pt x="2532" y="993"/>
                  <a:pt x="2531" y="993"/>
                </a:cubicBezTo>
                <a:cubicBezTo>
                  <a:pt x="2531" y="994"/>
                  <a:pt x="2530" y="994"/>
                  <a:pt x="2530" y="994"/>
                </a:cubicBezTo>
                <a:cubicBezTo>
                  <a:pt x="2530" y="995"/>
                  <a:pt x="2530" y="995"/>
                  <a:pt x="2529" y="996"/>
                </a:cubicBezTo>
                <a:cubicBezTo>
                  <a:pt x="2529" y="997"/>
                  <a:pt x="2529" y="997"/>
                  <a:pt x="2529" y="998"/>
                </a:cubicBezTo>
                <a:cubicBezTo>
                  <a:pt x="2529" y="1001"/>
                  <a:pt x="2528" y="1002"/>
                  <a:pt x="2527" y="1005"/>
                </a:cubicBezTo>
                <a:cubicBezTo>
                  <a:pt x="2526" y="1006"/>
                  <a:pt x="2526" y="1007"/>
                  <a:pt x="2526" y="1008"/>
                </a:cubicBezTo>
                <a:cubicBezTo>
                  <a:pt x="2525" y="1010"/>
                  <a:pt x="2525" y="1010"/>
                  <a:pt x="2524" y="1011"/>
                </a:cubicBezTo>
                <a:cubicBezTo>
                  <a:pt x="2523" y="1012"/>
                  <a:pt x="2523" y="1012"/>
                  <a:pt x="2522" y="1012"/>
                </a:cubicBezTo>
                <a:cubicBezTo>
                  <a:pt x="2522" y="1013"/>
                  <a:pt x="2522" y="1013"/>
                  <a:pt x="2521" y="1014"/>
                </a:cubicBezTo>
                <a:cubicBezTo>
                  <a:pt x="2520" y="1014"/>
                  <a:pt x="2520" y="1015"/>
                  <a:pt x="2520" y="1015"/>
                </a:cubicBezTo>
                <a:cubicBezTo>
                  <a:pt x="2518" y="1015"/>
                  <a:pt x="2518" y="1015"/>
                  <a:pt x="2518" y="1015"/>
                </a:cubicBezTo>
                <a:cubicBezTo>
                  <a:pt x="2517" y="1015"/>
                  <a:pt x="2516" y="1015"/>
                  <a:pt x="2515" y="1015"/>
                </a:cubicBezTo>
                <a:cubicBezTo>
                  <a:pt x="2514" y="1015"/>
                  <a:pt x="2514" y="1016"/>
                  <a:pt x="2513" y="1016"/>
                </a:cubicBezTo>
                <a:cubicBezTo>
                  <a:pt x="2512" y="1016"/>
                  <a:pt x="2512" y="1016"/>
                  <a:pt x="2512" y="1016"/>
                </a:cubicBezTo>
                <a:cubicBezTo>
                  <a:pt x="2511" y="1016"/>
                  <a:pt x="2510" y="1016"/>
                  <a:pt x="2510" y="1016"/>
                </a:cubicBezTo>
                <a:cubicBezTo>
                  <a:pt x="2509" y="1016"/>
                  <a:pt x="2509" y="1016"/>
                  <a:pt x="2509" y="1016"/>
                </a:cubicBezTo>
                <a:cubicBezTo>
                  <a:pt x="2508" y="1016"/>
                  <a:pt x="2508" y="1017"/>
                  <a:pt x="2507" y="1017"/>
                </a:cubicBezTo>
                <a:cubicBezTo>
                  <a:pt x="2507" y="1017"/>
                  <a:pt x="2506" y="1018"/>
                  <a:pt x="2506" y="1018"/>
                </a:cubicBezTo>
                <a:cubicBezTo>
                  <a:pt x="2505" y="1018"/>
                  <a:pt x="2504" y="1018"/>
                  <a:pt x="2503" y="1018"/>
                </a:cubicBezTo>
                <a:cubicBezTo>
                  <a:pt x="2503" y="1018"/>
                  <a:pt x="2503" y="1017"/>
                  <a:pt x="2502" y="1017"/>
                </a:cubicBezTo>
                <a:cubicBezTo>
                  <a:pt x="2501" y="1016"/>
                  <a:pt x="2501" y="1015"/>
                  <a:pt x="2499" y="1015"/>
                </a:cubicBezTo>
                <a:cubicBezTo>
                  <a:pt x="2498" y="1015"/>
                  <a:pt x="2498" y="1015"/>
                  <a:pt x="2498" y="1015"/>
                </a:cubicBezTo>
                <a:cubicBezTo>
                  <a:pt x="2497" y="1015"/>
                  <a:pt x="2497" y="1015"/>
                  <a:pt x="2496" y="1015"/>
                </a:cubicBezTo>
                <a:cubicBezTo>
                  <a:pt x="2495" y="1015"/>
                  <a:pt x="2494" y="1014"/>
                  <a:pt x="2494" y="1014"/>
                </a:cubicBezTo>
                <a:cubicBezTo>
                  <a:pt x="2493" y="1014"/>
                  <a:pt x="2492" y="1014"/>
                  <a:pt x="2492" y="1014"/>
                </a:cubicBezTo>
                <a:cubicBezTo>
                  <a:pt x="2490" y="1014"/>
                  <a:pt x="2490" y="1014"/>
                  <a:pt x="2488" y="1014"/>
                </a:cubicBezTo>
                <a:cubicBezTo>
                  <a:pt x="2488" y="1014"/>
                  <a:pt x="2487" y="1013"/>
                  <a:pt x="2487" y="1013"/>
                </a:cubicBezTo>
                <a:cubicBezTo>
                  <a:pt x="2485" y="1013"/>
                  <a:pt x="2485" y="1013"/>
                  <a:pt x="2485" y="1013"/>
                </a:cubicBezTo>
                <a:cubicBezTo>
                  <a:pt x="2485" y="1013"/>
                  <a:pt x="2484" y="1013"/>
                  <a:pt x="2484" y="1013"/>
                </a:cubicBezTo>
                <a:cubicBezTo>
                  <a:pt x="2483" y="1013"/>
                  <a:pt x="2483" y="1014"/>
                  <a:pt x="2482" y="1014"/>
                </a:cubicBezTo>
                <a:cubicBezTo>
                  <a:pt x="2483" y="1015"/>
                  <a:pt x="2484" y="1015"/>
                  <a:pt x="2485" y="1015"/>
                </a:cubicBezTo>
                <a:cubicBezTo>
                  <a:pt x="2487" y="1016"/>
                  <a:pt x="2488" y="1017"/>
                  <a:pt x="2489" y="1017"/>
                </a:cubicBezTo>
                <a:cubicBezTo>
                  <a:pt x="2491" y="1017"/>
                  <a:pt x="2492" y="1017"/>
                  <a:pt x="2494" y="1018"/>
                </a:cubicBezTo>
                <a:cubicBezTo>
                  <a:pt x="2495" y="1018"/>
                  <a:pt x="2495" y="1018"/>
                  <a:pt x="2496" y="1018"/>
                </a:cubicBezTo>
                <a:cubicBezTo>
                  <a:pt x="2496" y="1021"/>
                  <a:pt x="2496" y="1021"/>
                  <a:pt x="2496" y="1021"/>
                </a:cubicBezTo>
                <a:cubicBezTo>
                  <a:pt x="2496" y="1022"/>
                  <a:pt x="2496" y="1022"/>
                  <a:pt x="2496" y="1022"/>
                </a:cubicBezTo>
                <a:cubicBezTo>
                  <a:pt x="2496" y="1023"/>
                  <a:pt x="2497" y="1024"/>
                  <a:pt x="2498" y="1025"/>
                </a:cubicBezTo>
                <a:cubicBezTo>
                  <a:pt x="2498" y="1025"/>
                  <a:pt x="2499" y="1025"/>
                  <a:pt x="2499" y="1026"/>
                </a:cubicBezTo>
                <a:cubicBezTo>
                  <a:pt x="2499" y="1027"/>
                  <a:pt x="2499" y="1027"/>
                  <a:pt x="2499" y="1028"/>
                </a:cubicBezTo>
                <a:cubicBezTo>
                  <a:pt x="2499" y="1029"/>
                  <a:pt x="2499" y="1029"/>
                  <a:pt x="2499" y="1030"/>
                </a:cubicBezTo>
                <a:cubicBezTo>
                  <a:pt x="2499" y="1030"/>
                  <a:pt x="2499" y="1030"/>
                  <a:pt x="2499" y="1031"/>
                </a:cubicBezTo>
                <a:cubicBezTo>
                  <a:pt x="2499" y="1031"/>
                  <a:pt x="2499" y="1032"/>
                  <a:pt x="2499" y="1032"/>
                </a:cubicBezTo>
                <a:cubicBezTo>
                  <a:pt x="2499" y="1034"/>
                  <a:pt x="2499" y="1036"/>
                  <a:pt x="2499" y="1038"/>
                </a:cubicBezTo>
                <a:cubicBezTo>
                  <a:pt x="2499" y="1038"/>
                  <a:pt x="2500" y="1039"/>
                  <a:pt x="2501" y="1040"/>
                </a:cubicBezTo>
                <a:cubicBezTo>
                  <a:pt x="2502" y="1042"/>
                  <a:pt x="2504" y="1043"/>
                  <a:pt x="2505" y="1045"/>
                </a:cubicBezTo>
                <a:cubicBezTo>
                  <a:pt x="2506" y="1046"/>
                  <a:pt x="2506" y="1046"/>
                  <a:pt x="2507" y="1047"/>
                </a:cubicBezTo>
                <a:cubicBezTo>
                  <a:pt x="2508" y="1050"/>
                  <a:pt x="2508" y="1050"/>
                  <a:pt x="2508" y="1050"/>
                </a:cubicBezTo>
                <a:cubicBezTo>
                  <a:pt x="2508" y="1051"/>
                  <a:pt x="2509" y="1052"/>
                  <a:pt x="2510" y="1053"/>
                </a:cubicBezTo>
                <a:cubicBezTo>
                  <a:pt x="2511" y="1054"/>
                  <a:pt x="2511" y="1054"/>
                  <a:pt x="2512" y="1055"/>
                </a:cubicBezTo>
                <a:cubicBezTo>
                  <a:pt x="2513" y="1056"/>
                  <a:pt x="2513" y="1057"/>
                  <a:pt x="2514" y="1058"/>
                </a:cubicBezTo>
                <a:cubicBezTo>
                  <a:pt x="2515" y="1058"/>
                  <a:pt x="2516" y="1059"/>
                  <a:pt x="2517" y="1059"/>
                </a:cubicBezTo>
                <a:cubicBezTo>
                  <a:pt x="2520" y="1059"/>
                  <a:pt x="2520" y="1059"/>
                  <a:pt x="2520" y="1059"/>
                </a:cubicBezTo>
                <a:cubicBezTo>
                  <a:pt x="2521" y="1059"/>
                  <a:pt x="2522" y="1059"/>
                  <a:pt x="2523" y="1059"/>
                </a:cubicBezTo>
                <a:cubicBezTo>
                  <a:pt x="2524" y="1059"/>
                  <a:pt x="2525" y="1058"/>
                  <a:pt x="2526" y="1057"/>
                </a:cubicBezTo>
                <a:cubicBezTo>
                  <a:pt x="2526" y="1057"/>
                  <a:pt x="2525" y="1055"/>
                  <a:pt x="2526" y="1055"/>
                </a:cubicBezTo>
                <a:cubicBezTo>
                  <a:pt x="2526" y="1053"/>
                  <a:pt x="2527" y="1053"/>
                  <a:pt x="2528" y="1052"/>
                </a:cubicBezTo>
                <a:cubicBezTo>
                  <a:pt x="2529" y="1055"/>
                  <a:pt x="2529" y="1055"/>
                  <a:pt x="2529" y="1055"/>
                </a:cubicBezTo>
                <a:cubicBezTo>
                  <a:pt x="2531" y="1058"/>
                  <a:pt x="2533" y="1059"/>
                  <a:pt x="2535" y="1062"/>
                </a:cubicBezTo>
                <a:cubicBezTo>
                  <a:pt x="2536" y="1063"/>
                  <a:pt x="2536" y="1064"/>
                  <a:pt x="2537" y="1065"/>
                </a:cubicBezTo>
                <a:cubicBezTo>
                  <a:pt x="2537" y="1066"/>
                  <a:pt x="2538" y="1066"/>
                  <a:pt x="2539" y="1067"/>
                </a:cubicBezTo>
                <a:cubicBezTo>
                  <a:pt x="2540" y="1068"/>
                  <a:pt x="2541" y="1068"/>
                  <a:pt x="2542" y="1068"/>
                </a:cubicBezTo>
                <a:cubicBezTo>
                  <a:pt x="2543" y="1069"/>
                  <a:pt x="2543" y="1070"/>
                  <a:pt x="2544" y="1071"/>
                </a:cubicBezTo>
                <a:cubicBezTo>
                  <a:pt x="2545" y="1073"/>
                  <a:pt x="2544" y="1075"/>
                  <a:pt x="2544" y="1077"/>
                </a:cubicBezTo>
                <a:cubicBezTo>
                  <a:pt x="2545" y="1078"/>
                  <a:pt x="2545" y="1079"/>
                  <a:pt x="2545" y="1079"/>
                </a:cubicBezTo>
                <a:cubicBezTo>
                  <a:pt x="2545" y="1081"/>
                  <a:pt x="2547" y="1081"/>
                  <a:pt x="2547" y="1082"/>
                </a:cubicBezTo>
                <a:cubicBezTo>
                  <a:pt x="2549" y="1084"/>
                  <a:pt x="2550" y="1086"/>
                  <a:pt x="2552" y="1088"/>
                </a:cubicBezTo>
                <a:cubicBezTo>
                  <a:pt x="2552" y="1089"/>
                  <a:pt x="2554" y="1089"/>
                  <a:pt x="2554" y="1090"/>
                </a:cubicBezTo>
                <a:cubicBezTo>
                  <a:pt x="2555" y="1092"/>
                  <a:pt x="2555" y="1093"/>
                  <a:pt x="2555" y="1095"/>
                </a:cubicBezTo>
                <a:cubicBezTo>
                  <a:pt x="2555" y="1096"/>
                  <a:pt x="2555" y="1096"/>
                  <a:pt x="2555" y="1096"/>
                </a:cubicBezTo>
                <a:cubicBezTo>
                  <a:pt x="2555" y="1097"/>
                  <a:pt x="2554" y="1098"/>
                  <a:pt x="2554" y="1099"/>
                </a:cubicBezTo>
                <a:cubicBezTo>
                  <a:pt x="2554" y="1102"/>
                  <a:pt x="2554" y="1105"/>
                  <a:pt x="2556" y="1107"/>
                </a:cubicBezTo>
                <a:cubicBezTo>
                  <a:pt x="2556" y="1109"/>
                  <a:pt x="2558" y="1109"/>
                  <a:pt x="2560" y="1109"/>
                </a:cubicBezTo>
                <a:cubicBezTo>
                  <a:pt x="2561" y="1110"/>
                  <a:pt x="2561" y="1110"/>
                  <a:pt x="2562" y="1111"/>
                </a:cubicBezTo>
                <a:cubicBezTo>
                  <a:pt x="2563" y="1111"/>
                  <a:pt x="2564" y="1111"/>
                  <a:pt x="2565" y="1111"/>
                </a:cubicBezTo>
                <a:cubicBezTo>
                  <a:pt x="2566" y="1112"/>
                  <a:pt x="2567" y="1113"/>
                  <a:pt x="2567" y="1113"/>
                </a:cubicBezTo>
                <a:cubicBezTo>
                  <a:pt x="2568" y="1114"/>
                  <a:pt x="2568" y="1115"/>
                  <a:pt x="2569" y="1116"/>
                </a:cubicBezTo>
                <a:cubicBezTo>
                  <a:pt x="2569" y="1117"/>
                  <a:pt x="2569" y="1118"/>
                  <a:pt x="2570" y="1119"/>
                </a:cubicBezTo>
                <a:cubicBezTo>
                  <a:pt x="2572" y="1121"/>
                  <a:pt x="2574" y="1122"/>
                  <a:pt x="2575" y="1124"/>
                </a:cubicBezTo>
                <a:cubicBezTo>
                  <a:pt x="2576" y="1126"/>
                  <a:pt x="2577" y="1128"/>
                  <a:pt x="2578" y="1130"/>
                </a:cubicBezTo>
                <a:cubicBezTo>
                  <a:pt x="2580" y="1135"/>
                  <a:pt x="2580" y="1135"/>
                  <a:pt x="2580" y="1135"/>
                </a:cubicBezTo>
                <a:cubicBezTo>
                  <a:pt x="2582" y="1138"/>
                  <a:pt x="2583" y="1140"/>
                  <a:pt x="2583" y="1143"/>
                </a:cubicBezTo>
                <a:cubicBezTo>
                  <a:pt x="2583" y="1144"/>
                  <a:pt x="2583" y="1145"/>
                  <a:pt x="2583" y="1146"/>
                </a:cubicBezTo>
                <a:cubicBezTo>
                  <a:pt x="2583" y="1147"/>
                  <a:pt x="2581" y="1147"/>
                  <a:pt x="2581" y="1149"/>
                </a:cubicBezTo>
                <a:cubicBezTo>
                  <a:pt x="2581" y="1149"/>
                  <a:pt x="2581" y="1150"/>
                  <a:pt x="2581" y="1151"/>
                </a:cubicBezTo>
                <a:cubicBezTo>
                  <a:pt x="2581" y="1153"/>
                  <a:pt x="2581" y="1155"/>
                  <a:pt x="2582" y="1156"/>
                </a:cubicBezTo>
                <a:cubicBezTo>
                  <a:pt x="2583" y="1157"/>
                  <a:pt x="2584" y="1158"/>
                  <a:pt x="2585" y="1158"/>
                </a:cubicBezTo>
                <a:cubicBezTo>
                  <a:pt x="2586" y="1159"/>
                  <a:pt x="2587" y="1159"/>
                  <a:pt x="2588" y="1160"/>
                </a:cubicBezTo>
                <a:cubicBezTo>
                  <a:pt x="2589" y="1160"/>
                  <a:pt x="2589" y="1161"/>
                  <a:pt x="2590" y="1162"/>
                </a:cubicBezTo>
                <a:cubicBezTo>
                  <a:pt x="2592" y="1164"/>
                  <a:pt x="2594" y="1165"/>
                  <a:pt x="2595" y="1167"/>
                </a:cubicBezTo>
                <a:cubicBezTo>
                  <a:pt x="2596" y="1168"/>
                  <a:pt x="2597" y="1168"/>
                  <a:pt x="2598" y="1169"/>
                </a:cubicBezTo>
                <a:cubicBezTo>
                  <a:pt x="2599" y="1170"/>
                  <a:pt x="2599" y="1171"/>
                  <a:pt x="2599" y="1171"/>
                </a:cubicBezTo>
                <a:cubicBezTo>
                  <a:pt x="2600" y="1173"/>
                  <a:pt x="2601" y="1173"/>
                  <a:pt x="2602" y="1174"/>
                </a:cubicBezTo>
                <a:cubicBezTo>
                  <a:pt x="2603" y="1176"/>
                  <a:pt x="2604" y="1178"/>
                  <a:pt x="2605" y="1180"/>
                </a:cubicBezTo>
                <a:cubicBezTo>
                  <a:pt x="2605" y="1181"/>
                  <a:pt x="2606" y="1182"/>
                  <a:pt x="2607" y="1183"/>
                </a:cubicBezTo>
                <a:cubicBezTo>
                  <a:pt x="2607" y="1184"/>
                  <a:pt x="2609" y="1185"/>
                  <a:pt x="2610" y="1186"/>
                </a:cubicBezTo>
                <a:cubicBezTo>
                  <a:pt x="2612" y="1189"/>
                  <a:pt x="2613" y="1191"/>
                  <a:pt x="2615" y="1194"/>
                </a:cubicBezTo>
                <a:cubicBezTo>
                  <a:pt x="2617" y="1197"/>
                  <a:pt x="2620" y="1198"/>
                  <a:pt x="2623" y="1201"/>
                </a:cubicBezTo>
                <a:cubicBezTo>
                  <a:pt x="2623" y="1202"/>
                  <a:pt x="2624" y="1203"/>
                  <a:pt x="2624" y="1204"/>
                </a:cubicBezTo>
                <a:cubicBezTo>
                  <a:pt x="2625" y="1205"/>
                  <a:pt x="2626" y="1206"/>
                  <a:pt x="2626" y="1207"/>
                </a:cubicBezTo>
                <a:cubicBezTo>
                  <a:pt x="2626" y="1208"/>
                  <a:pt x="2627" y="1209"/>
                  <a:pt x="2627" y="1210"/>
                </a:cubicBezTo>
                <a:cubicBezTo>
                  <a:pt x="2628" y="1212"/>
                  <a:pt x="2627" y="1213"/>
                  <a:pt x="2627" y="1215"/>
                </a:cubicBezTo>
                <a:cubicBezTo>
                  <a:pt x="2627" y="1216"/>
                  <a:pt x="2627" y="1217"/>
                  <a:pt x="2627" y="1218"/>
                </a:cubicBezTo>
                <a:cubicBezTo>
                  <a:pt x="2628" y="1219"/>
                  <a:pt x="2628" y="1219"/>
                  <a:pt x="2629" y="1220"/>
                </a:cubicBezTo>
                <a:cubicBezTo>
                  <a:pt x="2630" y="1223"/>
                  <a:pt x="2632" y="1223"/>
                  <a:pt x="2632" y="1226"/>
                </a:cubicBezTo>
                <a:cubicBezTo>
                  <a:pt x="2632" y="1248"/>
                  <a:pt x="2632" y="1248"/>
                  <a:pt x="2632" y="1248"/>
                </a:cubicBezTo>
                <a:cubicBezTo>
                  <a:pt x="2632" y="1252"/>
                  <a:pt x="2636" y="1253"/>
                  <a:pt x="2638" y="1255"/>
                </a:cubicBezTo>
                <a:cubicBezTo>
                  <a:pt x="2640" y="1257"/>
                  <a:pt x="2641" y="1259"/>
                  <a:pt x="2644" y="1259"/>
                </a:cubicBezTo>
                <a:cubicBezTo>
                  <a:pt x="2646" y="1259"/>
                  <a:pt x="2647" y="1259"/>
                  <a:pt x="2649" y="1259"/>
                </a:cubicBezTo>
                <a:cubicBezTo>
                  <a:pt x="2652" y="1259"/>
                  <a:pt x="2654" y="1259"/>
                  <a:pt x="2657" y="1258"/>
                </a:cubicBezTo>
                <a:cubicBezTo>
                  <a:pt x="2658" y="1258"/>
                  <a:pt x="2659" y="1257"/>
                  <a:pt x="2659" y="1256"/>
                </a:cubicBezTo>
                <a:cubicBezTo>
                  <a:pt x="2661" y="1254"/>
                  <a:pt x="2661" y="1252"/>
                  <a:pt x="2663" y="1250"/>
                </a:cubicBezTo>
                <a:cubicBezTo>
                  <a:pt x="2664" y="1249"/>
                  <a:pt x="2666" y="1248"/>
                  <a:pt x="2668" y="1247"/>
                </a:cubicBezTo>
                <a:cubicBezTo>
                  <a:pt x="2669" y="1247"/>
                  <a:pt x="2670" y="1247"/>
                  <a:pt x="2671" y="1247"/>
                </a:cubicBezTo>
                <a:cubicBezTo>
                  <a:pt x="2687" y="1247"/>
                  <a:pt x="2687" y="1247"/>
                  <a:pt x="2687" y="1247"/>
                </a:cubicBezTo>
                <a:cubicBezTo>
                  <a:pt x="2688" y="1247"/>
                  <a:pt x="2688" y="1248"/>
                  <a:pt x="2689" y="1248"/>
                </a:cubicBezTo>
                <a:cubicBezTo>
                  <a:pt x="2690" y="1249"/>
                  <a:pt x="2691" y="1248"/>
                  <a:pt x="2692" y="1248"/>
                </a:cubicBezTo>
                <a:cubicBezTo>
                  <a:pt x="2695" y="1243"/>
                  <a:pt x="2695" y="1243"/>
                  <a:pt x="2695" y="1243"/>
                </a:cubicBezTo>
                <a:cubicBezTo>
                  <a:pt x="2695" y="1242"/>
                  <a:pt x="2696" y="1242"/>
                  <a:pt x="2697" y="1241"/>
                </a:cubicBezTo>
                <a:cubicBezTo>
                  <a:pt x="2697" y="1240"/>
                  <a:pt x="2699" y="1239"/>
                  <a:pt x="2700" y="1239"/>
                </a:cubicBezTo>
                <a:cubicBezTo>
                  <a:pt x="2701" y="1238"/>
                  <a:pt x="2701" y="1237"/>
                  <a:pt x="2702" y="1236"/>
                </a:cubicBezTo>
                <a:cubicBezTo>
                  <a:pt x="2705" y="1235"/>
                  <a:pt x="2707" y="1236"/>
                  <a:pt x="2710" y="1235"/>
                </a:cubicBezTo>
                <a:cubicBezTo>
                  <a:pt x="2711" y="1234"/>
                  <a:pt x="2712" y="1233"/>
                  <a:pt x="2713" y="1233"/>
                </a:cubicBezTo>
                <a:cubicBezTo>
                  <a:pt x="2715" y="1232"/>
                  <a:pt x="2716" y="1233"/>
                  <a:pt x="2718" y="1233"/>
                </a:cubicBezTo>
                <a:cubicBezTo>
                  <a:pt x="2719" y="1233"/>
                  <a:pt x="2720" y="1231"/>
                  <a:pt x="2721" y="1231"/>
                </a:cubicBezTo>
                <a:cubicBezTo>
                  <a:pt x="2722" y="1231"/>
                  <a:pt x="2723" y="1231"/>
                  <a:pt x="2723" y="1231"/>
                </a:cubicBezTo>
                <a:cubicBezTo>
                  <a:pt x="2725" y="1231"/>
                  <a:pt x="2727" y="1231"/>
                  <a:pt x="2729" y="1230"/>
                </a:cubicBezTo>
                <a:cubicBezTo>
                  <a:pt x="2730" y="1230"/>
                  <a:pt x="2730" y="1229"/>
                  <a:pt x="2731" y="1228"/>
                </a:cubicBezTo>
                <a:cubicBezTo>
                  <a:pt x="2734" y="1225"/>
                  <a:pt x="2734" y="1225"/>
                  <a:pt x="2734" y="1225"/>
                </a:cubicBezTo>
                <a:cubicBezTo>
                  <a:pt x="2735" y="1224"/>
                  <a:pt x="2735" y="1223"/>
                  <a:pt x="2736" y="1222"/>
                </a:cubicBezTo>
                <a:cubicBezTo>
                  <a:pt x="2737" y="1222"/>
                  <a:pt x="2738" y="1222"/>
                  <a:pt x="2739" y="1222"/>
                </a:cubicBezTo>
                <a:cubicBezTo>
                  <a:pt x="2742" y="1222"/>
                  <a:pt x="2744" y="1222"/>
                  <a:pt x="2747" y="1222"/>
                </a:cubicBezTo>
                <a:cubicBezTo>
                  <a:pt x="2747" y="1221"/>
                  <a:pt x="2747" y="1220"/>
                  <a:pt x="2747" y="1218"/>
                </a:cubicBezTo>
                <a:cubicBezTo>
                  <a:pt x="2747" y="1217"/>
                  <a:pt x="2746" y="1216"/>
                  <a:pt x="2747" y="1215"/>
                </a:cubicBezTo>
                <a:cubicBezTo>
                  <a:pt x="2748" y="1214"/>
                  <a:pt x="2748" y="1213"/>
                  <a:pt x="2749" y="1213"/>
                </a:cubicBezTo>
                <a:cubicBezTo>
                  <a:pt x="2749" y="1212"/>
                  <a:pt x="2751" y="1213"/>
                  <a:pt x="2751" y="1213"/>
                </a:cubicBezTo>
                <a:cubicBezTo>
                  <a:pt x="2753" y="1212"/>
                  <a:pt x="2753" y="1211"/>
                  <a:pt x="2754" y="1211"/>
                </a:cubicBezTo>
                <a:cubicBezTo>
                  <a:pt x="2755" y="1210"/>
                  <a:pt x="2756" y="1210"/>
                  <a:pt x="2757" y="1210"/>
                </a:cubicBezTo>
                <a:cubicBezTo>
                  <a:pt x="2758" y="1210"/>
                  <a:pt x="2758" y="1209"/>
                  <a:pt x="2759" y="1209"/>
                </a:cubicBezTo>
                <a:cubicBezTo>
                  <a:pt x="2760" y="1208"/>
                  <a:pt x="2761" y="1209"/>
                  <a:pt x="2762" y="1209"/>
                </a:cubicBezTo>
                <a:cubicBezTo>
                  <a:pt x="2763" y="1209"/>
                  <a:pt x="2764" y="1208"/>
                  <a:pt x="2765" y="1208"/>
                </a:cubicBezTo>
                <a:cubicBezTo>
                  <a:pt x="2783" y="1209"/>
                  <a:pt x="2783" y="1209"/>
                  <a:pt x="2783" y="1209"/>
                </a:cubicBezTo>
                <a:cubicBezTo>
                  <a:pt x="2783" y="1207"/>
                  <a:pt x="2783" y="1206"/>
                  <a:pt x="2783" y="1205"/>
                </a:cubicBezTo>
                <a:cubicBezTo>
                  <a:pt x="2783" y="1204"/>
                  <a:pt x="2783" y="1203"/>
                  <a:pt x="2783" y="1202"/>
                </a:cubicBezTo>
                <a:cubicBezTo>
                  <a:pt x="2783" y="1201"/>
                  <a:pt x="2783" y="1200"/>
                  <a:pt x="2783" y="1200"/>
                </a:cubicBezTo>
                <a:cubicBezTo>
                  <a:pt x="2784" y="1197"/>
                  <a:pt x="2786" y="1196"/>
                  <a:pt x="2787" y="1194"/>
                </a:cubicBezTo>
                <a:cubicBezTo>
                  <a:pt x="2800" y="1194"/>
                  <a:pt x="2800" y="1194"/>
                  <a:pt x="2800" y="1194"/>
                </a:cubicBezTo>
                <a:cubicBezTo>
                  <a:pt x="2800" y="1193"/>
                  <a:pt x="2800" y="1192"/>
                  <a:pt x="2800" y="1192"/>
                </a:cubicBezTo>
                <a:cubicBezTo>
                  <a:pt x="2801" y="1191"/>
                  <a:pt x="2801" y="1190"/>
                  <a:pt x="2802" y="1189"/>
                </a:cubicBezTo>
                <a:cubicBezTo>
                  <a:pt x="2802" y="1187"/>
                  <a:pt x="2802" y="1185"/>
                  <a:pt x="2804" y="1184"/>
                </a:cubicBezTo>
                <a:cubicBezTo>
                  <a:pt x="2804" y="1183"/>
                  <a:pt x="2805" y="1182"/>
                  <a:pt x="2806" y="1182"/>
                </a:cubicBezTo>
                <a:cubicBezTo>
                  <a:pt x="2807" y="1181"/>
                  <a:pt x="2808" y="1182"/>
                  <a:pt x="2809" y="1182"/>
                </a:cubicBezTo>
                <a:cubicBezTo>
                  <a:pt x="2812" y="1182"/>
                  <a:pt x="2812" y="1182"/>
                  <a:pt x="2812" y="1182"/>
                </a:cubicBezTo>
                <a:cubicBezTo>
                  <a:pt x="2813" y="1182"/>
                  <a:pt x="2813" y="1182"/>
                  <a:pt x="2814" y="1182"/>
                </a:cubicBezTo>
                <a:cubicBezTo>
                  <a:pt x="2815" y="1177"/>
                  <a:pt x="2815" y="1177"/>
                  <a:pt x="2815" y="1177"/>
                </a:cubicBezTo>
                <a:cubicBezTo>
                  <a:pt x="2816" y="1176"/>
                  <a:pt x="2816" y="1175"/>
                  <a:pt x="2817" y="1174"/>
                </a:cubicBezTo>
                <a:cubicBezTo>
                  <a:pt x="2817" y="1173"/>
                  <a:pt x="2816" y="1172"/>
                  <a:pt x="2817" y="1171"/>
                </a:cubicBezTo>
                <a:cubicBezTo>
                  <a:pt x="2817" y="1170"/>
                  <a:pt x="2818" y="1170"/>
                  <a:pt x="2819" y="1169"/>
                </a:cubicBezTo>
                <a:cubicBezTo>
                  <a:pt x="2819" y="1168"/>
                  <a:pt x="2819" y="1167"/>
                  <a:pt x="2820" y="1166"/>
                </a:cubicBezTo>
                <a:cubicBezTo>
                  <a:pt x="2821" y="1165"/>
                  <a:pt x="2822" y="1164"/>
                  <a:pt x="2824" y="1164"/>
                </a:cubicBezTo>
                <a:cubicBezTo>
                  <a:pt x="2825" y="1164"/>
                  <a:pt x="2825" y="1164"/>
                  <a:pt x="2825" y="1164"/>
                </a:cubicBezTo>
                <a:cubicBezTo>
                  <a:pt x="2826" y="1165"/>
                  <a:pt x="2826" y="1166"/>
                  <a:pt x="2827" y="1167"/>
                </a:cubicBezTo>
                <a:cubicBezTo>
                  <a:pt x="2828" y="1167"/>
                  <a:pt x="2829" y="1167"/>
                  <a:pt x="2830" y="1168"/>
                </a:cubicBezTo>
                <a:cubicBezTo>
                  <a:pt x="2830" y="1164"/>
                  <a:pt x="2829" y="1163"/>
                  <a:pt x="2830" y="1160"/>
                </a:cubicBezTo>
                <a:cubicBezTo>
                  <a:pt x="2830" y="1156"/>
                  <a:pt x="2831" y="1154"/>
                  <a:pt x="2832" y="1151"/>
                </a:cubicBezTo>
                <a:cubicBezTo>
                  <a:pt x="2832" y="1150"/>
                  <a:pt x="2832" y="1149"/>
                  <a:pt x="2832" y="1148"/>
                </a:cubicBezTo>
                <a:cubicBezTo>
                  <a:pt x="2833" y="1147"/>
                  <a:pt x="2832" y="1146"/>
                  <a:pt x="2833" y="1145"/>
                </a:cubicBezTo>
                <a:cubicBezTo>
                  <a:pt x="2834" y="1145"/>
                  <a:pt x="2835" y="1145"/>
                  <a:pt x="2836" y="1145"/>
                </a:cubicBezTo>
                <a:cubicBezTo>
                  <a:pt x="2837" y="1144"/>
                  <a:pt x="2837" y="1145"/>
                  <a:pt x="2838" y="1145"/>
                </a:cubicBezTo>
                <a:cubicBezTo>
                  <a:pt x="2840" y="1144"/>
                  <a:pt x="2842" y="1144"/>
                  <a:pt x="2844" y="1143"/>
                </a:cubicBezTo>
                <a:cubicBezTo>
                  <a:pt x="2843" y="1141"/>
                  <a:pt x="2843" y="1139"/>
                  <a:pt x="2842" y="1137"/>
                </a:cubicBezTo>
                <a:cubicBezTo>
                  <a:pt x="2842" y="1136"/>
                  <a:pt x="2841" y="1135"/>
                  <a:pt x="2840" y="1134"/>
                </a:cubicBezTo>
                <a:cubicBezTo>
                  <a:pt x="2839" y="1134"/>
                  <a:pt x="2838" y="1135"/>
                  <a:pt x="2837" y="1134"/>
                </a:cubicBezTo>
                <a:cubicBezTo>
                  <a:pt x="2836" y="1134"/>
                  <a:pt x="2835" y="1133"/>
                  <a:pt x="2834" y="1133"/>
                </a:cubicBezTo>
                <a:cubicBezTo>
                  <a:pt x="2833" y="1132"/>
                  <a:pt x="2832" y="1132"/>
                  <a:pt x="2832" y="1132"/>
                </a:cubicBezTo>
                <a:cubicBezTo>
                  <a:pt x="2831" y="1131"/>
                  <a:pt x="2832" y="1130"/>
                  <a:pt x="2832" y="1129"/>
                </a:cubicBezTo>
                <a:cubicBezTo>
                  <a:pt x="2831" y="1128"/>
                  <a:pt x="2831" y="1127"/>
                  <a:pt x="2831" y="1126"/>
                </a:cubicBezTo>
                <a:cubicBezTo>
                  <a:pt x="2831" y="1125"/>
                  <a:pt x="2830" y="1124"/>
                  <a:pt x="2830" y="1123"/>
                </a:cubicBezTo>
                <a:cubicBezTo>
                  <a:pt x="2829" y="1122"/>
                  <a:pt x="2828" y="1121"/>
                  <a:pt x="2827" y="1121"/>
                </a:cubicBezTo>
                <a:cubicBezTo>
                  <a:pt x="2825" y="1120"/>
                  <a:pt x="2824" y="1119"/>
                  <a:pt x="2822" y="1119"/>
                </a:cubicBezTo>
                <a:cubicBezTo>
                  <a:pt x="2821" y="1118"/>
                  <a:pt x="2820" y="1119"/>
                  <a:pt x="2819" y="1119"/>
                </a:cubicBezTo>
                <a:cubicBezTo>
                  <a:pt x="2818" y="1118"/>
                  <a:pt x="2818" y="1118"/>
                  <a:pt x="2817" y="1117"/>
                </a:cubicBezTo>
                <a:cubicBezTo>
                  <a:pt x="2817" y="1116"/>
                  <a:pt x="2817" y="1115"/>
                  <a:pt x="2817" y="1115"/>
                </a:cubicBezTo>
                <a:cubicBezTo>
                  <a:pt x="2817" y="1113"/>
                  <a:pt x="2819" y="1112"/>
                  <a:pt x="2819" y="1109"/>
                </a:cubicBezTo>
                <a:cubicBezTo>
                  <a:pt x="2819" y="1108"/>
                  <a:pt x="2818" y="1107"/>
                  <a:pt x="2818" y="1107"/>
                </a:cubicBezTo>
                <a:cubicBezTo>
                  <a:pt x="2818" y="1106"/>
                  <a:pt x="2816" y="1106"/>
                  <a:pt x="2815" y="1106"/>
                </a:cubicBezTo>
                <a:cubicBezTo>
                  <a:pt x="2815" y="1105"/>
                  <a:pt x="2814" y="1104"/>
                  <a:pt x="2813" y="1104"/>
                </a:cubicBezTo>
                <a:cubicBezTo>
                  <a:pt x="2808" y="1104"/>
                  <a:pt x="2808" y="1104"/>
                  <a:pt x="2808" y="1104"/>
                </a:cubicBezTo>
                <a:cubicBezTo>
                  <a:pt x="2808" y="1106"/>
                  <a:pt x="2808" y="1108"/>
                  <a:pt x="2808" y="1110"/>
                </a:cubicBezTo>
                <a:cubicBezTo>
                  <a:pt x="2807" y="1112"/>
                  <a:pt x="2805" y="1113"/>
                  <a:pt x="2804" y="1115"/>
                </a:cubicBezTo>
                <a:cubicBezTo>
                  <a:pt x="2803" y="1113"/>
                  <a:pt x="2803" y="1111"/>
                  <a:pt x="2802" y="1109"/>
                </a:cubicBezTo>
                <a:cubicBezTo>
                  <a:pt x="2802" y="1108"/>
                  <a:pt x="2803" y="1107"/>
                  <a:pt x="2802" y="1106"/>
                </a:cubicBezTo>
                <a:cubicBezTo>
                  <a:pt x="2802" y="1105"/>
                  <a:pt x="2800" y="1106"/>
                  <a:pt x="2800" y="1105"/>
                </a:cubicBezTo>
                <a:cubicBezTo>
                  <a:pt x="2799" y="1104"/>
                  <a:pt x="2799" y="1103"/>
                  <a:pt x="2798" y="1102"/>
                </a:cubicBezTo>
                <a:cubicBezTo>
                  <a:pt x="2798" y="1089"/>
                  <a:pt x="2798" y="1089"/>
                  <a:pt x="2798" y="1089"/>
                </a:cubicBezTo>
                <a:cubicBezTo>
                  <a:pt x="2797" y="1088"/>
                  <a:pt x="2797" y="1087"/>
                  <a:pt x="2796" y="1087"/>
                </a:cubicBezTo>
                <a:cubicBezTo>
                  <a:pt x="2795" y="1086"/>
                  <a:pt x="2794" y="1085"/>
                  <a:pt x="2793" y="1085"/>
                </a:cubicBezTo>
                <a:cubicBezTo>
                  <a:pt x="2793" y="1085"/>
                  <a:pt x="2793" y="1087"/>
                  <a:pt x="2792" y="1087"/>
                </a:cubicBezTo>
                <a:cubicBezTo>
                  <a:pt x="2791" y="1088"/>
                  <a:pt x="2790" y="1088"/>
                  <a:pt x="2789" y="1089"/>
                </a:cubicBezTo>
                <a:cubicBezTo>
                  <a:pt x="2789" y="1089"/>
                  <a:pt x="2788" y="1089"/>
                  <a:pt x="2787" y="1090"/>
                </a:cubicBezTo>
                <a:cubicBezTo>
                  <a:pt x="2785" y="1091"/>
                  <a:pt x="2784" y="1093"/>
                  <a:pt x="2783" y="1095"/>
                </a:cubicBezTo>
                <a:cubicBezTo>
                  <a:pt x="2783" y="1098"/>
                  <a:pt x="2784" y="1100"/>
                  <a:pt x="2783" y="1103"/>
                </a:cubicBezTo>
                <a:cubicBezTo>
                  <a:pt x="2783" y="1105"/>
                  <a:pt x="2783" y="1106"/>
                  <a:pt x="2783" y="1108"/>
                </a:cubicBezTo>
                <a:cubicBezTo>
                  <a:pt x="2781" y="1108"/>
                  <a:pt x="2780" y="1107"/>
                  <a:pt x="2778" y="1107"/>
                </a:cubicBezTo>
                <a:cubicBezTo>
                  <a:pt x="2775" y="1107"/>
                  <a:pt x="2774" y="1108"/>
                  <a:pt x="2772" y="1107"/>
                </a:cubicBezTo>
                <a:cubicBezTo>
                  <a:pt x="2769" y="1107"/>
                  <a:pt x="2769" y="1107"/>
                  <a:pt x="2769" y="1107"/>
                </a:cubicBezTo>
                <a:cubicBezTo>
                  <a:pt x="2768" y="1107"/>
                  <a:pt x="2767" y="1106"/>
                  <a:pt x="2766" y="1106"/>
                </a:cubicBezTo>
                <a:cubicBezTo>
                  <a:pt x="2764" y="1106"/>
                  <a:pt x="2763" y="1105"/>
                  <a:pt x="2761" y="1105"/>
                </a:cubicBezTo>
                <a:cubicBezTo>
                  <a:pt x="2760" y="1105"/>
                  <a:pt x="2760" y="1105"/>
                  <a:pt x="2759" y="1105"/>
                </a:cubicBezTo>
                <a:cubicBezTo>
                  <a:pt x="2758" y="1105"/>
                  <a:pt x="2758" y="1106"/>
                  <a:pt x="2757" y="1107"/>
                </a:cubicBezTo>
                <a:cubicBezTo>
                  <a:pt x="2756" y="1107"/>
                  <a:pt x="2755" y="1108"/>
                  <a:pt x="2754" y="1108"/>
                </a:cubicBezTo>
                <a:cubicBezTo>
                  <a:pt x="2753" y="1109"/>
                  <a:pt x="2752" y="1110"/>
                  <a:pt x="2751" y="1111"/>
                </a:cubicBezTo>
                <a:cubicBezTo>
                  <a:pt x="2750" y="1112"/>
                  <a:pt x="2750" y="1113"/>
                  <a:pt x="2749" y="1113"/>
                </a:cubicBezTo>
                <a:cubicBezTo>
                  <a:pt x="2747" y="1113"/>
                  <a:pt x="2745" y="1112"/>
                  <a:pt x="2744" y="1111"/>
                </a:cubicBezTo>
                <a:cubicBezTo>
                  <a:pt x="2742" y="1111"/>
                  <a:pt x="2742" y="1110"/>
                  <a:pt x="2741" y="1109"/>
                </a:cubicBezTo>
                <a:cubicBezTo>
                  <a:pt x="2740" y="1108"/>
                  <a:pt x="2739" y="1107"/>
                  <a:pt x="2738" y="1106"/>
                </a:cubicBezTo>
                <a:cubicBezTo>
                  <a:pt x="2738" y="1105"/>
                  <a:pt x="2738" y="1105"/>
                  <a:pt x="2738" y="1104"/>
                </a:cubicBezTo>
                <a:cubicBezTo>
                  <a:pt x="2738" y="1103"/>
                  <a:pt x="2738" y="1102"/>
                  <a:pt x="2738" y="1101"/>
                </a:cubicBezTo>
                <a:cubicBezTo>
                  <a:pt x="2739" y="1100"/>
                  <a:pt x="2740" y="1101"/>
                  <a:pt x="2741" y="1100"/>
                </a:cubicBezTo>
                <a:cubicBezTo>
                  <a:pt x="2743" y="1099"/>
                  <a:pt x="2745" y="1098"/>
                  <a:pt x="2748" y="1098"/>
                </a:cubicBezTo>
                <a:cubicBezTo>
                  <a:pt x="2749" y="1098"/>
                  <a:pt x="2749" y="1098"/>
                  <a:pt x="2749" y="1098"/>
                </a:cubicBezTo>
                <a:cubicBezTo>
                  <a:pt x="2750" y="1098"/>
                  <a:pt x="2751" y="1099"/>
                  <a:pt x="2753" y="1100"/>
                </a:cubicBezTo>
                <a:cubicBezTo>
                  <a:pt x="2754" y="1100"/>
                  <a:pt x="2755" y="1100"/>
                  <a:pt x="2757" y="1100"/>
                </a:cubicBezTo>
                <a:cubicBezTo>
                  <a:pt x="2759" y="1100"/>
                  <a:pt x="2760" y="1100"/>
                  <a:pt x="2761" y="1100"/>
                </a:cubicBezTo>
                <a:cubicBezTo>
                  <a:pt x="2762" y="1100"/>
                  <a:pt x="2763" y="1098"/>
                  <a:pt x="2764" y="1098"/>
                </a:cubicBezTo>
                <a:cubicBezTo>
                  <a:pt x="2764" y="1098"/>
                  <a:pt x="2765" y="1096"/>
                  <a:pt x="2764" y="1096"/>
                </a:cubicBezTo>
                <a:cubicBezTo>
                  <a:pt x="2763" y="1095"/>
                  <a:pt x="2763" y="1094"/>
                  <a:pt x="2761" y="1094"/>
                </a:cubicBezTo>
                <a:cubicBezTo>
                  <a:pt x="2759" y="1094"/>
                  <a:pt x="2759" y="1094"/>
                  <a:pt x="2759" y="1094"/>
                </a:cubicBezTo>
                <a:cubicBezTo>
                  <a:pt x="2757" y="1094"/>
                  <a:pt x="2756" y="1094"/>
                  <a:pt x="2754" y="1094"/>
                </a:cubicBezTo>
                <a:cubicBezTo>
                  <a:pt x="2751" y="1094"/>
                  <a:pt x="2751" y="1094"/>
                  <a:pt x="2751" y="1094"/>
                </a:cubicBezTo>
                <a:cubicBezTo>
                  <a:pt x="2750" y="1094"/>
                  <a:pt x="2749" y="1094"/>
                  <a:pt x="2748" y="1094"/>
                </a:cubicBezTo>
                <a:cubicBezTo>
                  <a:pt x="2747" y="1094"/>
                  <a:pt x="2746" y="1094"/>
                  <a:pt x="2746" y="1094"/>
                </a:cubicBezTo>
                <a:cubicBezTo>
                  <a:pt x="2743" y="1093"/>
                  <a:pt x="2742" y="1091"/>
                  <a:pt x="2739" y="1091"/>
                </a:cubicBezTo>
                <a:cubicBezTo>
                  <a:pt x="2736" y="1091"/>
                  <a:pt x="2734" y="1091"/>
                  <a:pt x="2731" y="1091"/>
                </a:cubicBezTo>
                <a:cubicBezTo>
                  <a:pt x="2730" y="1091"/>
                  <a:pt x="2729" y="1090"/>
                  <a:pt x="2728" y="1090"/>
                </a:cubicBezTo>
                <a:cubicBezTo>
                  <a:pt x="2725" y="1090"/>
                  <a:pt x="2725" y="1090"/>
                  <a:pt x="2725" y="1090"/>
                </a:cubicBezTo>
                <a:cubicBezTo>
                  <a:pt x="2725" y="1077"/>
                  <a:pt x="2725" y="1077"/>
                  <a:pt x="2725" y="1077"/>
                </a:cubicBezTo>
                <a:cubicBezTo>
                  <a:pt x="2724" y="1077"/>
                  <a:pt x="2724" y="1075"/>
                  <a:pt x="2723" y="1075"/>
                </a:cubicBezTo>
                <a:cubicBezTo>
                  <a:pt x="2722" y="1074"/>
                  <a:pt x="2721" y="1075"/>
                  <a:pt x="2720" y="1074"/>
                </a:cubicBezTo>
                <a:cubicBezTo>
                  <a:pt x="2719" y="1074"/>
                  <a:pt x="2719" y="1072"/>
                  <a:pt x="2717" y="1072"/>
                </a:cubicBezTo>
                <a:cubicBezTo>
                  <a:pt x="2717" y="1071"/>
                  <a:pt x="2716" y="1071"/>
                  <a:pt x="2715" y="1071"/>
                </a:cubicBezTo>
                <a:cubicBezTo>
                  <a:pt x="2714" y="1071"/>
                  <a:pt x="2713" y="1071"/>
                  <a:pt x="2712" y="1071"/>
                </a:cubicBezTo>
                <a:cubicBezTo>
                  <a:pt x="2711" y="1071"/>
                  <a:pt x="2711" y="1070"/>
                  <a:pt x="2710" y="1070"/>
                </a:cubicBezTo>
                <a:cubicBezTo>
                  <a:pt x="2708" y="1069"/>
                  <a:pt x="2706" y="1070"/>
                  <a:pt x="2706" y="1068"/>
                </a:cubicBezTo>
                <a:cubicBezTo>
                  <a:pt x="2705" y="1067"/>
                  <a:pt x="2706" y="1066"/>
                  <a:pt x="2706" y="1065"/>
                </a:cubicBezTo>
                <a:cubicBezTo>
                  <a:pt x="2705" y="1063"/>
                  <a:pt x="2706" y="1062"/>
                  <a:pt x="2706" y="1060"/>
                </a:cubicBezTo>
                <a:cubicBezTo>
                  <a:pt x="2705" y="1058"/>
                  <a:pt x="2704" y="1056"/>
                  <a:pt x="2702" y="1055"/>
                </a:cubicBezTo>
                <a:cubicBezTo>
                  <a:pt x="2702" y="1053"/>
                  <a:pt x="2700" y="1053"/>
                  <a:pt x="2700" y="1052"/>
                </a:cubicBezTo>
                <a:cubicBezTo>
                  <a:pt x="2700" y="1051"/>
                  <a:pt x="2700" y="1050"/>
                  <a:pt x="2700" y="1049"/>
                </a:cubicBezTo>
                <a:cubicBezTo>
                  <a:pt x="2700" y="1049"/>
                  <a:pt x="2700" y="1048"/>
                  <a:pt x="2700" y="1047"/>
                </a:cubicBezTo>
                <a:cubicBezTo>
                  <a:pt x="2700" y="1045"/>
                  <a:pt x="2699" y="1045"/>
                  <a:pt x="2699" y="1043"/>
                </a:cubicBezTo>
                <a:cubicBezTo>
                  <a:pt x="2698" y="1042"/>
                  <a:pt x="2699" y="1041"/>
                  <a:pt x="2699" y="1039"/>
                </a:cubicBezTo>
                <a:cubicBezTo>
                  <a:pt x="2699" y="1038"/>
                  <a:pt x="2698" y="1037"/>
                  <a:pt x="2699" y="1035"/>
                </a:cubicBezTo>
                <a:cubicBezTo>
                  <a:pt x="2699" y="1034"/>
                  <a:pt x="2699" y="1033"/>
                  <a:pt x="2700" y="1032"/>
                </a:cubicBezTo>
                <a:cubicBezTo>
                  <a:pt x="2701" y="1031"/>
                  <a:pt x="2701" y="1030"/>
                  <a:pt x="2702" y="1030"/>
                </a:cubicBezTo>
                <a:cubicBezTo>
                  <a:pt x="2704" y="1029"/>
                  <a:pt x="2705" y="1030"/>
                  <a:pt x="2706" y="1030"/>
                </a:cubicBezTo>
                <a:cubicBezTo>
                  <a:pt x="2709" y="1030"/>
                  <a:pt x="2710" y="1030"/>
                  <a:pt x="2713" y="1030"/>
                </a:cubicBezTo>
                <a:cubicBezTo>
                  <a:pt x="2717" y="1031"/>
                  <a:pt x="2717" y="1034"/>
                  <a:pt x="2720" y="1037"/>
                </a:cubicBezTo>
                <a:cubicBezTo>
                  <a:pt x="2721" y="1038"/>
                  <a:pt x="2722" y="1038"/>
                  <a:pt x="2723" y="1039"/>
                </a:cubicBezTo>
                <a:cubicBezTo>
                  <a:pt x="2725" y="1041"/>
                  <a:pt x="2726" y="1042"/>
                  <a:pt x="2727" y="1044"/>
                </a:cubicBezTo>
                <a:cubicBezTo>
                  <a:pt x="2728" y="1045"/>
                  <a:pt x="2729" y="1046"/>
                  <a:pt x="2730" y="1047"/>
                </a:cubicBezTo>
                <a:cubicBezTo>
                  <a:pt x="2732" y="1050"/>
                  <a:pt x="2732" y="1052"/>
                  <a:pt x="2734" y="1055"/>
                </a:cubicBezTo>
                <a:cubicBezTo>
                  <a:pt x="2734" y="1056"/>
                  <a:pt x="2735" y="1057"/>
                  <a:pt x="2736" y="1057"/>
                </a:cubicBezTo>
                <a:cubicBezTo>
                  <a:pt x="2739" y="1059"/>
                  <a:pt x="2741" y="1059"/>
                  <a:pt x="2744" y="1061"/>
                </a:cubicBezTo>
                <a:cubicBezTo>
                  <a:pt x="2747" y="1062"/>
                  <a:pt x="2748" y="1064"/>
                  <a:pt x="2749" y="1066"/>
                </a:cubicBezTo>
                <a:cubicBezTo>
                  <a:pt x="2751" y="1067"/>
                  <a:pt x="2753" y="1068"/>
                  <a:pt x="2755" y="1070"/>
                </a:cubicBezTo>
                <a:cubicBezTo>
                  <a:pt x="2757" y="1071"/>
                  <a:pt x="2758" y="1072"/>
                  <a:pt x="2760" y="1073"/>
                </a:cubicBezTo>
                <a:cubicBezTo>
                  <a:pt x="2762" y="1073"/>
                  <a:pt x="2764" y="1073"/>
                  <a:pt x="2766" y="1073"/>
                </a:cubicBezTo>
                <a:cubicBezTo>
                  <a:pt x="2767" y="1073"/>
                  <a:pt x="2768" y="1074"/>
                  <a:pt x="2768" y="1074"/>
                </a:cubicBezTo>
                <a:cubicBezTo>
                  <a:pt x="2772" y="1074"/>
                  <a:pt x="2775" y="1075"/>
                  <a:pt x="2779" y="1075"/>
                </a:cubicBezTo>
                <a:cubicBezTo>
                  <a:pt x="2780" y="1075"/>
                  <a:pt x="2780" y="1075"/>
                  <a:pt x="2780" y="1075"/>
                </a:cubicBezTo>
                <a:cubicBezTo>
                  <a:pt x="2783" y="1075"/>
                  <a:pt x="2783" y="1075"/>
                  <a:pt x="2783" y="1075"/>
                </a:cubicBezTo>
                <a:cubicBezTo>
                  <a:pt x="2784" y="1075"/>
                  <a:pt x="2784" y="1074"/>
                  <a:pt x="2785" y="1074"/>
                </a:cubicBezTo>
                <a:cubicBezTo>
                  <a:pt x="2787" y="1073"/>
                  <a:pt x="2789" y="1074"/>
                  <a:pt x="2791" y="1074"/>
                </a:cubicBezTo>
                <a:cubicBezTo>
                  <a:pt x="2792" y="1073"/>
                  <a:pt x="2792" y="1072"/>
                  <a:pt x="2793" y="1072"/>
                </a:cubicBezTo>
                <a:cubicBezTo>
                  <a:pt x="2796" y="1072"/>
                  <a:pt x="2796" y="1072"/>
                  <a:pt x="2796" y="1072"/>
                </a:cubicBezTo>
                <a:cubicBezTo>
                  <a:pt x="2798" y="1072"/>
                  <a:pt x="2799" y="1072"/>
                  <a:pt x="2801" y="1073"/>
                </a:cubicBezTo>
                <a:cubicBezTo>
                  <a:pt x="2802" y="1073"/>
                  <a:pt x="2803" y="1074"/>
                  <a:pt x="2804" y="1075"/>
                </a:cubicBezTo>
                <a:cubicBezTo>
                  <a:pt x="2805" y="1076"/>
                  <a:pt x="2807" y="1077"/>
                  <a:pt x="2808" y="1079"/>
                </a:cubicBezTo>
                <a:cubicBezTo>
                  <a:pt x="2808" y="1080"/>
                  <a:pt x="2807" y="1081"/>
                  <a:pt x="2808" y="1082"/>
                </a:cubicBezTo>
                <a:cubicBezTo>
                  <a:pt x="2808" y="1083"/>
                  <a:pt x="2808" y="1084"/>
                  <a:pt x="2808" y="1085"/>
                </a:cubicBezTo>
                <a:cubicBezTo>
                  <a:pt x="2809" y="1086"/>
                  <a:pt x="2809" y="1087"/>
                  <a:pt x="2810" y="1087"/>
                </a:cubicBezTo>
                <a:cubicBezTo>
                  <a:pt x="2810" y="1088"/>
                  <a:pt x="2811" y="1088"/>
                  <a:pt x="2812" y="1089"/>
                </a:cubicBezTo>
                <a:cubicBezTo>
                  <a:pt x="2813" y="1089"/>
                  <a:pt x="2814" y="1089"/>
                  <a:pt x="2816" y="1089"/>
                </a:cubicBezTo>
                <a:cubicBezTo>
                  <a:pt x="2829" y="1089"/>
                  <a:pt x="2829" y="1089"/>
                  <a:pt x="2829" y="1089"/>
                </a:cubicBezTo>
                <a:cubicBezTo>
                  <a:pt x="2830" y="1089"/>
                  <a:pt x="2831" y="1089"/>
                  <a:pt x="2832" y="1089"/>
                </a:cubicBezTo>
                <a:cubicBezTo>
                  <a:pt x="2833" y="1089"/>
                  <a:pt x="2834" y="1088"/>
                  <a:pt x="2835" y="1089"/>
                </a:cubicBezTo>
                <a:cubicBezTo>
                  <a:pt x="2836" y="1089"/>
                  <a:pt x="2837" y="1090"/>
                  <a:pt x="2838" y="1090"/>
                </a:cubicBezTo>
                <a:cubicBezTo>
                  <a:pt x="2838" y="1091"/>
                  <a:pt x="2838" y="1092"/>
                  <a:pt x="2839" y="1093"/>
                </a:cubicBezTo>
                <a:cubicBezTo>
                  <a:pt x="2840" y="1094"/>
                  <a:pt x="2841" y="1094"/>
                  <a:pt x="2842" y="1094"/>
                </a:cubicBezTo>
                <a:cubicBezTo>
                  <a:pt x="2843" y="1095"/>
                  <a:pt x="2844" y="1096"/>
                  <a:pt x="2845" y="1096"/>
                </a:cubicBezTo>
                <a:cubicBezTo>
                  <a:pt x="2858" y="1096"/>
                  <a:pt x="2858" y="1096"/>
                  <a:pt x="2858" y="1096"/>
                </a:cubicBezTo>
                <a:cubicBezTo>
                  <a:pt x="2861" y="1096"/>
                  <a:pt x="2862" y="1098"/>
                  <a:pt x="2864" y="1098"/>
                </a:cubicBezTo>
                <a:cubicBezTo>
                  <a:pt x="2886" y="1098"/>
                  <a:pt x="2886" y="1098"/>
                  <a:pt x="2886" y="1098"/>
                </a:cubicBezTo>
                <a:cubicBezTo>
                  <a:pt x="2902" y="1095"/>
                  <a:pt x="2902" y="1095"/>
                  <a:pt x="2902" y="1095"/>
                </a:cubicBezTo>
                <a:cubicBezTo>
                  <a:pt x="2917" y="1095"/>
                  <a:pt x="2917" y="1095"/>
                  <a:pt x="2917" y="1095"/>
                </a:cubicBezTo>
                <a:cubicBezTo>
                  <a:pt x="2920" y="1095"/>
                  <a:pt x="2921" y="1097"/>
                  <a:pt x="2923" y="1099"/>
                </a:cubicBezTo>
                <a:cubicBezTo>
                  <a:pt x="2924" y="1100"/>
                  <a:pt x="2924" y="1100"/>
                  <a:pt x="2925" y="1101"/>
                </a:cubicBezTo>
                <a:cubicBezTo>
                  <a:pt x="2926" y="1102"/>
                  <a:pt x="2927" y="1102"/>
                  <a:pt x="2928" y="1103"/>
                </a:cubicBezTo>
                <a:cubicBezTo>
                  <a:pt x="2929" y="1105"/>
                  <a:pt x="2929" y="1107"/>
                  <a:pt x="2931" y="1108"/>
                </a:cubicBezTo>
                <a:cubicBezTo>
                  <a:pt x="2932" y="1109"/>
                  <a:pt x="2933" y="1110"/>
                  <a:pt x="2934" y="1110"/>
                </a:cubicBezTo>
                <a:cubicBezTo>
                  <a:pt x="2934" y="1111"/>
                  <a:pt x="2936" y="1110"/>
                  <a:pt x="2936" y="1111"/>
                </a:cubicBezTo>
                <a:cubicBezTo>
                  <a:pt x="2937" y="1111"/>
                  <a:pt x="2938" y="1112"/>
                  <a:pt x="2939" y="1113"/>
                </a:cubicBezTo>
                <a:cubicBezTo>
                  <a:pt x="2940" y="1113"/>
                  <a:pt x="2940" y="1114"/>
                  <a:pt x="2940" y="1115"/>
                </a:cubicBezTo>
                <a:cubicBezTo>
                  <a:pt x="2941" y="1117"/>
                  <a:pt x="2941" y="1119"/>
                  <a:pt x="2941" y="1121"/>
                </a:cubicBezTo>
                <a:cubicBezTo>
                  <a:pt x="2942" y="1121"/>
                  <a:pt x="2945" y="1120"/>
                  <a:pt x="2945" y="1121"/>
                </a:cubicBezTo>
                <a:cubicBezTo>
                  <a:pt x="2946" y="1122"/>
                  <a:pt x="2946" y="1123"/>
                  <a:pt x="2947" y="1124"/>
                </a:cubicBezTo>
                <a:cubicBezTo>
                  <a:pt x="2948" y="1124"/>
                  <a:pt x="2948" y="1126"/>
                  <a:pt x="2949" y="1126"/>
                </a:cubicBezTo>
                <a:cubicBezTo>
                  <a:pt x="2949" y="1127"/>
                  <a:pt x="2950" y="1126"/>
                  <a:pt x="2951" y="1126"/>
                </a:cubicBezTo>
                <a:cubicBezTo>
                  <a:pt x="2954" y="1126"/>
                  <a:pt x="2954" y="1126"/>
                  <a:pt x="2954" y="1126"/>
                </a:cubicBezTo>
                <a:cubicBezTo>
                  <a:pt x="2956" y="1126"/>
                  <a:pt x="2957" y="1127"/>
                  <a:pt x="2959" y="1127"/>
                </a:cubicBezTo>
                <a:cubicBezTo>
                  <a:pt x="2960" y="1127"/>
                  <a:pt x="2961" y="1128"/>
                  <a:pt x="2962" y="1128"/>
                </a:cubicBezTo>
                <a:cubicBezTo>
                  <a:pt x="2963" y="1129"/>
                  <a:pt x="2963" y="1129"/>
                  <a:pt x="2964" y="1129"/>
                </a:cubicBezTo>
                <a:cubicBezTo>
                  <a:pt x="2966" y="1130"/>
                  <a:pt x="2968" y="1131"/>
                  <a:pt x="2970" y="1132"/>
                </a:cubicBezTo>
                <a:cubicBezTo>
                  <a:pt x="2967" y="1132"/>
                  <a:pt x="2965" y="1131"/>
                  <a:pt x="2962" y="1132"/>
                </a:cubicBezTo>
                <a:cubicBezTo>
                  <a:pt x="2960" y="1132"/>
                  <a:pt x="2959" y="1132"/>
                  <a:pt x="2957" y="1133"/>
                </a:cubicBezTo>
                <a:cubicBezTo>
                  <a:pt x="2956" y="1133"/>
                  <a:pt x="2956" y="1134"/>
                  <a:pt x="2955" y="1134"/>
                </a:cubicBezTo>
                <a:cubicBezTo>
                  <a:pt x="2955" y="1135"/>
                  <a:pt x="2954" y="1136"/>
                  <a:pt x="2955" y="1137"/>
                </a:cubicBezTo>
                <a:cubicBezTo>
                  <a:pt x="2955" y="1138"/>
                  <a:pt x="2955" y="1139"/>
                  <a:pt x="2956" y="1139"/>
                </a:cubicBezTo>
                <a:cubicBezTo>
                  <a:pt x="2956" y="1140"/>
                  <a:pt x="2958" y="1140"/>
                  <a:pt x="2958" y="1140"/>
                </a:cubicBezTo>
                <a:cubicBezTo>
                  <a:pt x="2959" y="1140"/>
                  <a:pt x="2960" y="1140"/>
                  <a:pt x="2961" y="1141"/>
                </a:cubicBezTo>
                <a:cubicBezTo>
                  <a:pt x="2962" y="1141"/>
                  <a:pt x="2962" y="1143"/>
                  <a:pt x="2963" y="1143"/>
                </a:cubicBezTo>
                <a:cubicBezTo>
                  <a:pt x="2964" y="1144"/>
                  <a:pt x="2964" y="1145"/>
                  <a:pt x="2965" y="1146"/>
                </a:cubicBezTo>
                <a:cubicBezTo>
                  <a:pt x="2967" y="1148"/>
                  <a:pt x="2968" y="1149"/>
                  <a:pt x="2970" y="1151"/>
                </a:cubicBezTo>
                <a:cubicBezTo>
                  <a:pt x="2971" y="1151"/>
                  <a:pt x="2972" y="1152"/>
                  <a:pt x="2973" y="1152"/>
                </a:cubicBezTo>
                <a:cubicBezTo>
                  <a:pt x="2975" y="1153"/>
                  <a:pt x="2975" y="1155"/>
                  <a:pt x="2976" y="1155"/>
                </a:cubicBezTo>
                <a:cubicBezTo>
                  <a:pt x="2977" y="1155"/>
                  <a:pt x="2978" y="1155"/>
                  <a:pt x="2979" y="1155"/>
                </a:cubicBezTo>
                <a:cubicBezTo>
                  <a:pt x="2980" y="1155"/>
                  <a:pt x="2980" y="1155"/>
                  <a:pt x="2981" y="1155"/>
                </a:cubicBezTo>
                <a:cubicBezTo>
                  <a:pt x="2982" y="1155"/>
                  <a:pt x="2983" y="1154"/>
                  <a:pt x="2984" y="1153"/>
                </a:cubicBezTo>
                <a:cubicBezTo>
                  <a:pt x="2985" y="1152"/>
                  <a:pt x="2985" y="1151"/>
                  <a:pt x="2986" y="1151"/>
                </a:cubicBezTo>
                <a:cubicBezTo>
                  <a:pt x="2988" y="1150"/>
                  <a:pt x="2989" y="1150"/>
                  <a:pt x="2991" y="1149"/>
                </a:cubicBezTo>
                <a:cubicBezTo>
                  <a:pt x="2992" y="1149"/>
                  <a:pt x="2992" y="1147"/>
                  <a:pt x="2993" y="1146"/>
                </a:cubicBezTo>
                <a:cubicBezTo>
                  <a:pt x="2994" y="1145"/>
                  <a:pt x="2994" y="1143"/>
                  <a:pt x="2996" y="1143"/>
                </a:cubicBezTo>
                <a:cubicBezTo>
                  <a:pt x="2998" y="1143"/>
                  <a:pt x="3000" y="1144"/>
                  <a:pt x="3002" y="1146"/>
                </a:cubicBezTo>
                <a:cubicBezTo>
                  <a:pt x="3003" y="1146"/>
                  <a:pt x="3003" y="1148"/>
                  <a:pt x="3003" y="1149"/>
                </a:cubicBezTo>
                <a:cubicBezTo>
                  <a:pt x="3005" y="1151"/>
                  <a:pt x="3005" y="1152"/>
                  <a:pt x="3005" y="1155"/>
                </a:cubicBezTo>
                <a:cubicBezTo>
                  <a:pt x="3005" y="1157"/>
                  <a:pt x="3005" y="1159"/>
                  <a:pt x="3005" y="1160"/>
                </a:cubicBezTo>
                <a:cubicBezTo>
                  <a:pt x="3006" y="1163"/>
                  <a:pt x="3008" y="1164"/>
                  <a:pt x="3008" y="1166"/>
                </a:cubicBezTo>
                <a:cubicBezTo>
                  <a:pt x="3008" y="1167"/>
                  <a:pt x="3009" y="1168"/>
                  <a:pt x="3009" y="1169"/>
                </a:cubicBezTo>
                <a:cubicBezTo>
                  <a:pt x="3009" y="1171"/>
                  <a:pt x="3009" y="1172"/>
                  <a:pt x="3009" y="1174"/>
                </a:cubicBezTo>
                <a:cubicBezTo>
                  <a:pt x="3009" y="1180"/>
                  <a:pt x="3009" y="1180"/>
                  <a:pt x="3009" y="1180"/>
                </a:cubicBezTo>
                <a:cubicBezTo>
                  <a:pt x="3009" y="1181"/>
                  <a:pt x="3008" y="1182"/>
                  <a:pt x="3008" y="1183"/>
                </a:cubicBezTo>
                <a:cubicBezTo>
                  <a:pt x="3008" y="1187"/>
                  <a:pt x="3008" y="1189"/>
                  <a:pt x="3008" y="1192"/>
                </a:cubicBezTo>
                <a:cubicBezTo>
                  <a:pt x="3008" y="1193"/>
                  <a:pt x="3008" y="1194"/>
                  <a:pt x="3008" y="1195"/>
                </a:cubicBezTo>
                <a:cubicBezTo>
                  <a:pt x="3008" y="1197"/>
                  <a:pt x="3010" y="1198"/>
                  <a:pt x="3010" y="1200"/>
                </a:cubicBezTo>
                <a:cubicBezTo>
                  <a:pt x="3010" y="1201"/>
                  <a:pt x="3011" y="1202"/>
                  <a:pt x="3011" y="1203"/>
                </a:cubicBezTo>
                <a:cubicBezTo>
                  <a:pt x="3011" y="1206"/>
                  <a:pt x="3010" y="1208"/>
                  <a:pt x="3011" y="1211"/>
                </a:cubicBezTo>
                <a:cubicBezTo>
                  <a:pt x="3011" y="1214"/>
                  <a:pt x="3013" y="1215"/>
                  <a:pt x="3015" y="1216"/>
                </a:cubicBezTo>
                <a:cubicBezTo>
                  <a:pt x="3015" y="1217"/>
                  <a:pt x="3016" y="1218"/>
                  <a:pt x="3017" y="1219"/>
                </a:cubicBezTo>
                <a:cubicBezTo>
                  <a:pt x="3017" y="1220"/>
                  <a:pt x="3018" y="1221"/>
                  <a:pt x="3019" y="1222"/>
                </a:cubicBezTo>
                <a:cubicBezTo>
                  <a:pt x="3020" y="1223"/>
                  <a:pt x="3021" y="1223"/>
                  <a:pt x="3021" y="1224"/>
                </a:cubicBezTo>
                <a:cubicBezTo>
                  <a:pt x="3021" y="1225"/>
                  <a:pt x="3021" y="1226"/>
                  <a:pt x="3021" y="1227"/>
                </a:cubicBezTo>
                <a:cubicBezTo>
                  <a:pt x="3022" y="1229"/>
                  <a:pt x="3022" y="1231"/>
                  <a:pt x="3022" y="1233"/>
                </a:cubicBezTo>
                <a:cubicBezTo>
                  <a:pt x="3023" y="1234"/>
                  <a:pt x="3023" y="1235"/>
                  <a:pt x="3023" y="1235"/>
                </a:cubicBezTo>
                <a:cubicBezTo>
                  <a:pt x="3023" y="1237"/>
                  <a:pt x="3025" y="1237"/>
                  <a:pt x="3025" y="1238"/>
                </a:cubicBezTo>
                <a:cubicBezTo>
                  <a:pt x="3026" y="1239"/>
                  <a:pt x="3026" y="1240"/>
                  <a:pt x="3026" y="1241"/>
                </a:cubicBezTo>
                <a:cubicBezTo>
                  <a:pt x="3027" y="1242"/>
                  <a:pt x="3026" y="1243"/>
                  <a:pt x="3026" y="1244"/>
                </a:cubicBezTo>
                <a:cubicBezTo>
                  <a:pt x="3027" y="1245"/>
                  <a:pt x="3027" y="1246"/>
                  <a:pt x="3028" y="1247"/>
                </a:cubicBezTo>
                <a:cubicBezTo>
                  <a:pt x="3028" y="1248"/>
                  <a:pt x="3028" y="1248"/>
                  <a:pt x="3029" y="1249"/>
                </a:cubicBezTo>
                <a:cubicBezTo>
                  <a:pt x="3030" y="1250"/>
                  <a:pt x="3031" y="1251"/>
                  <a:pt x="3032" y="1252"/>
                </a:cubicBezTo>
                <a:cubicBezTo>
                  <a:pt x="3032" y="1253"/>
                  <a:pt x="3032" y="1254"/>
                  <a:pt x="3033" y="1254"/>
                </a:cubicBezTo>
                <a:cubicBezTo>
                  <a:pt x="3034" y="1255"/>
                  <a:pt x="3035" y="1256"/>
                  <a:pt x="3035" y="1257"/>
                </a:cubicBezTo>
                <a:cubicBezTo>
                  <a:pt x="3036" y="1259"/>
                  <a:pt x="3036" y="1260"/>
                  <a:pt x="3036" y="1262"/>
                </a:cubicBezTo>
                <a:cubicBezTo>
                  <a:pt x="3036" y="1265"/>
                  <a:pt x="3036" y="1265"/>
                  <a:pt x="3036" y="1265"/>
                </a:cubicBezTo>
                <a:cubicBezTo>
                  <a:pt x="3036" y="1267"/>
                  <a:pt x="3035" y="1268"/>
                  <a:pt x="3035" y="1270"/>
                </a:cubicBezTo>
                <a:cubicBezTo>
                  <a:pt x="3035" y="1274"/>
                  <a:pt x="3036" y="1276"/>
                  <a:pt x="3038" y="1279"/>
                </a:cubicBezTo>
                <a:cubicBezTo>
                  <a:pt x="3039" y="1280"/>
                  <a:pt x="3040" y="1281"/>
                  <a:pt x="3041" y="1282"/>
                </a:cubicBezTo>
                <a:cubicBezTo>
                  <a:pt x="3041" y="1283"/>
                  <a:pt x="3042" y="1283"/>
                  <a:pt x="3042" y="1284"/>
                </a:cubicBezTo>
                <a:cubicBezTo>
                  <a:pt x="3042" y="1285"/>
                  <a:pt x="3043" y="1286"/>
                  <a:pt x="3044" y="1287"/>
                </a:cubicBezTo>
                <a:cubicBezTo>
                  <a:pt x="3047" y="1291"/>
                  <a:pt x="3048" y="1294"/>
                  <a:pt x="3050" y="1299"/>
                </a:cubicBezTo>
                <a:cubicBezTo>
                  <a:pt x="3051" y="1302"/>
                  <a:pt x="3053" y="1303"/>
                  <a:pt x="3054" y="1307"/>
                </a:cubicBezTo>
                <a:cubicBezTo>
                  <a:pt x="3054" y="1307"/>
                  <a:pt x="3054" y="1308"/>
                  <a:pt x="3054" y="1309"/>
                </a:cubicBezTo>
                <a:cubicBezTo>
                  <a:pt x="3056" y="1312"/>
                  <a:pt x="3056" y="1312"/>
                  <a:pt x="3056" y="1312"/>
                </a:cubicBezTo>
                <a:cubicBezTo>
                  <a:pt x="3056" y="1313"/>
                  <a:pt x="3057" y="1313"/>
                  <a:pt x="3058" y="1314"/>
                </a:cubicBezTo>
                <a:cubicBezTo>
                  <a:pt x="3060" y="1315"/>
                  <a:pt x="3060" y="1316"/>
                  <a:pt x="3062" y="1316"/>
                </a:cubicBezTo>
                <a:cubicBezTo>
                  <a:pt x="3064" y="1316"/>
                  <a:pt x="3065" y="1316"/>
                  <a:pt x="3066" y="1316"/>
                </a:cubicBezTo>
                <a:cubicBezTo>
                  <a:pt x="3067" y="1315"/>
                  <a:pt x="3068" y="1315"/>
                  <a:pt x="3069" y="1314"/>
                </a:cubicBezTo>
                <a:cubicBezTo>
                  <a:pt x="3069" y="1313"/>
                  <a:pt x="3069" y="1312"/>
                  <a:pt x="3069" y="1311"/>
                </a:cubicBezTo>
                <a:cubicBezTo>
                  <a:pt x="3070" y="1310"/>
                  <a:pt x="3070" y="1309"/>
                  <a:pt x="3071" y="1309"/>
                </a:cubicBezTo>
                <a:cubicBezTo>
                  <a:pt x="3072" y="1305"/>
                  <a:pt x="3073" y="1303"/>
                  <a:pt x="3075" y="1301"/>
                </a:cubicBezTo>
                <a:cubicBezTo>
                  <a:pt x="3076" y="1300"/>
                  <a:pt x="3076" y="1299"/>
                  <a:pt x="3077" y="1298"/>
                </a:cubicBezTo>
                <a:cubicBezTo>
                  <a:pt x="3077" y="1298"/>
                  <a:pt x="3078" y="1298"/>
                  <a:pt x="3079" y="1298"/>
                </a:cubicBezTo>
                <a:cubicBezTo>
                  <a:pt x="3080" y="1298"/>
                  <a:pt x="3081" y="1298"/>
                  <a:pt x="3082" y="1297"/>
                </a:cubicBezTo>
                <a:cubicBezTo>
                  <a:pt x="3083" y="1297"/>
                  <a:pt x="3084" y="1296"/>
                  <a:pt x="3084" y="1295"/>
                </a:cubicBezTo>
                <a:cubicBezTo>
                  <a:pt x="3085" y="1294"/>
                  <a:pt x="3087" y="1294"/>
                  <a:pt x="3087" y="1293"/>
                </a:cubicBezTo>
                <a:cubicBezTo>
                  <a:pt x="3087" y="1292"/>
                  <a:pt x="3087" y="1291"/>
                  <a:pt x="3088" y="1290"/>
                </a:cubicBezTo>
                <a:cubicBezTo>
                  <a:pt x="3088" y="1289"/>
                  <a:pt x="3089" y="1289"/>
                  <a:pt x="3089" y="1288"/>
                </a:cubicBezTo>
                <a:cubicBezTo>
                  <a:pt x="3090" y="1286"/>
                  <a:pt x="3092" y="1285"/>
                  <a:pt x="3092" y="1283"/>
                </a:cubicBezTo>
                <a:cubicBezTo>
                  <a:pt x="3092" y="1280"/>
                  <a:pt x="3090" y="1279"/>
                  <a:pt x="3091" y="1277"/>
                </a:cubicBezTo>
                <a:cubicBezTo>
                  <a:pt x="3091" y="1275"/>
                  <a:pt x="3092" y="1275"/>
                  <a:pt x="3093" y="1274"/>
                </a:cubicBezTo>
                <a:cubicBezTo>
                  <a:pt x="3094" y="1272"/>
                  <a:pt x="3094" y="1271"/>
                  <a:pt x="3095" y="1269"/>
                </a:cubicBezTo>
                <a:cubicBezTo>
                  <a:pt x="3095" y="1267"/>
                  <a:pt x="3096" y="1265"/>
                  <a:pt x="3096" y="1263"/>
                </a:cubicBezTo>
                <a:cubicBezTo>
                  <a:pt x="3096" y="1262"/>
                  <a:pt x="3096" y="1260"/>
                  <a:pt x="3096" y="1258"/>
                </a:cubicBezTo>
                <a:cubicBezTo>
                  <a:pt x="3096" y="1256"/>
                  <a:pt x="3096" y="1255"/>
                  <a:pt x="3096" y="1253"/>
                </a:cubicBezTo>
                <a:cubicBezTo>
                  <a:pt x="3096" y="1252"/>
                  <a:pt x="3096" y="1252"/>
                  <a:pt x="3096" y="1251"/>
                </a:cubicBezTo>
                <a:cubicBezTo>
                  <a:pt x="3096" y="1236"/>
                  <a:pt x="3096" y="1236"/>
                  <a:pt x="3096" y="1236"/>
                </a:cubicBezTo>
                <a:cubicBezTo>
                  <a:pt x="3096" y="1232"/>
                  <a:pt x="3096" y="1229"/>
                  <a:pt x="3096" y="1225"/>
                </a:cubicBezTo>
                <a:cubicBezTo>
                  <a:pt x="3096" y="1224"/>
                  <a:pt x="3096" y="1223"/>
                  <a:pt x="3097" y="1222"/>
                </a:cubicBezTo>
                <a:cubicBezTo>
                  <a:pt x="3097" y="1222"/>
                  <a:pt x="3097" y="1220"/>
                  <a:pt x="3098" y="1220"/>
                </a:cubicBezTo>
                <a:cubicBezTo>
                  <a:pt x="3101" y="1218"/>
                  <a:pt x="3103" y="1219"/>
                  <a:pt x="3106" y="1219"/>
                </a:cubicBezTo>
                <a:cubicBezTo>
                  <a:pt x="3109" y="1219"/>
                  <a:pt x="3112" y="1220"/>
                  <a:pt x="3114" y="1218"/>
                </a:cubicBezTo>
                <a:cubicBezTo>
                  <a:pt x="3115" y="1216"/>
                  <a:pt x="3115" y="1215"/>
                  <a:pt x="3116" y="1213"/>
                </a:cubicBezTo>
                <a:cubicBezTo>
                  <a:pt x="3116" y="1212"/>
                  <a:pt x="3117" y="1211"/>
                  <a:pt x="3117" y="1210"/>
                </a:cubicBezTo>
                <a:cubicBezTo>
                  <a:pt x="3118" y="1209"/>
                  <a:pt x="3118" y="1208"/>
                  <a:pt x="3120" y="1207"/>
                </a:cubicBezTo>
                <a:cubicBezTo>
                  <a:pt x="3121" y="1207"/>
                  <a:pt x="3122" y="1207"/>
                  <a:pt x="3122" y="1207"/>
                </a:cubicBezTo>
                <a:cubicBezTo>
                  <a:pt x="3123" y="1206"/>
                  <a:pt x="3124" y="1206"/>
                  <a:pt x="3125" y="1206"/>
                </a:cubicBezTo>
                <a:cubicBezTo>
                  <a:pt x="3126" y="1206"/>
                  <a:pt x="3127" y="1205"/>
                  <a:pt x="3128" y="1204"/>
                </a:cubicBezTo>
                <a:cubicBezTo>
                  <a:pt x="3129" y="1203"/>
                  <a:pt x="3129" y="1202"/>
                  <a:pt x="3130" y="1201"/>
                </a:cubicBezTo>
                <a:cubicBezTo>
                  <a:pt x="3130" y="1201"/>
                  <a:pt x="3131" y="1201"/>
                  <a:pt x="3132" y="1200"/>
                </a:cubicBezTo>
                <a:cubicBezTo>
                  <a:pt x="3133" y="1200"/>
                  <a:pt x="3134" y="1200"/>
                  <a:pt x="3135" y="1200"/>
                </a:cubicBezTo>
                <a:cubicBezTo>
                  <a:pt x="3136" y="1199"/>
                  <a:pt x="3136" y="1198"/>
                  <a:pt x="3137" y="1197"/>
                </a:cubicBezTo>
                <a:cubicBezTo>
                  <a:pt x="3138" y="1195"/>
                  <a:pt x="3138" y="1193"/>
                  <a:pt x="3139" y="1192"/>
                </a:cubicBezTo>
                <a:cubicBezTo>
                  <a:pt x="3140" y="1191"/>
                  <a:pt x="3141" y="1190"/>
                  <a:pt x="3142" y="1189"/>
                </a:cubicBezTo>
                <a:cubicBezTo>
                  <a:pt x="3143" y="1188"/>
                  <a:pt x="3143" y="1187"/>
                  <a:pt x="3144" y="1186"/>
                </a:cubicBezTo>
                <a:cubicBezTo>
                  <a:pt x="3145" y="1186"/>
                  <a:pt x="3145" y="1184"/>
                  <a:pt x="3146" y="1184"/>
                </a:cubicBezTo>
                <a:cubicBezTo>
                  <a:pt x="3148" y="1183"/>
                  <a:pt x="3149" y="1183"/>
                  <a:pt x="3151" y="1181"/>
                </a:cubicBezTo>
                <a:cubicBezTo>
                  <a:pt x="3152" y="1181"/>
                  <a:pt x="3152" y="1180"/>
                  <a:pt x="3153" y="1179"/>
                </a:cubicBezTo>
                <a:cubicBezTo>
                  <a:pt x="3153" y="1178"/>
                  <a:pt x="3154" y="1177"/>
                  <a:pt x="3154" y="1176"/>
                </a:cubicBezTo>
                <a:cubicBezTo>
                  <a:pt x="3155" y="1175"/>
                  <a:pt x="3155" y="1174"/>
                  <a:pt x="3156" y="1173"/>
                </a:cubicBezTo>
                <a:cubicBezTo>
                  <a:pt x="3156" y="1173"/>
                  <a:pt x="3157" y="1174"/>
                  <a:pt x="3158" y="1173"/>
                </a:cubicBezTo>
                <a:cubicBezTo>
                  <a:pt x="3159" y="1173"/>
                  <a:pt x="3160" y="1174"/>
                  <a:pt x="3161" y="1173"/>
                </a:cubicBezTo>
                <a:cubicBezTo>
                  <a:pt x="3162" y="1173"/>
                  <a:pt x="3163" y="1172"/>
                  <a:pt x="3163" y="1171"/>
                </a:cubicBezTo>
                <a:cubicBezTo>
                  <a:pt x="3164" y="1171"/>
                  <a:pt x="3163" y="1170"/>
                  <a:pt x="3163" y="1169"/>
                </a:cubicBezTo>
                <a:cubicBezTo>
                  <a:pt x="3165" y="1167"/>
                  <a:pt x="3166" y="1166"/>
                  <a:pt x="3168" y="1165"/>
                </a:cubicBezTo>
                <a:cubicBezTo>
                  <a:pt x="3169" y="1165"/>
                  <a:pt x="3170" y="1165"/>
                  <a:pt x="3171" y="1165"/>
                </a:cubicBezTo>
                <a:cubicBezTo>
                  <a:pt x="3173" y="1165"/>
                  <a:pt x="3174" y="1165"/>
                  <a:pt x="3176" y="1164"/>
                </a:cubicBezTo>
                <a:cubicBezTo>
                  <a:pt x="3177" y="1164"/>
                  <a:pt x="3177" y="1163"/>
                  <a:pt x="3178" y="1162"/>
                </a:cubicBezTo>
                <a:cubicBezTo>
                  <a:pt x="3180" y="1158"/>
                  <a:pt x="3179" y="1155"/>
                  <a:pt x="3180" y="1151"/>
                </a:cubicBezTo>
                <a:cubicBezTo>
                  <a:pt x="3180" y="1149"/>
                  <a:pt x="3180" y="1148"/>
                  <a:pt x="3180" y="1146"/>
                </a:cubicBezTo>
                <a:cubicBezTo>
                  <a:pt x="3193" y="1146"/>
                  <a:pt x="3193" y="1146"/>
                  <a:pt x="3193" y="1146"/>
                </a:cubicBezTo>
                <a:cubicBezTo>
                  <a:pt x="3194" y="1146"/>
                  <a:pt x="3194" y="1147"/>
                  <a:pt x="3195" y="1147"/>
                </a:cubicBezTo>
                <a:cubicBezTo>
                  <a:pt x="3197" y="1148"/>
                  <a:pt x="3198" y="1148"/>
                  <a:pt x="3199" y="1148"/>
                </a:cubicBezTo>
                <a:cubicBezTo>
                  <a:pt x="3201" y="1148"/>
                  <a:pt x="3201" y="1148"/>
                  <a:pt x="3201" y="1148"/>
                </a:cubicBezTo>
                <a:cubicBezTo>
                  <a:pt x="3202" y="1148"/>
                  <a:pt x="3202" y="1146"/>
                  <a:pt x="3203" y="1146"/>
                </a:cubicBezTo>
                <a:cubicBezTo>
                  <a:pt x="3204" y="1146"/>
                  <a:pt x="3205" y="1146"/>
                  <a:pt x="3206" y="1146"/>
                </a:cubicBezTo>
                <a:cubicBezTo>
                  <a:pt x="3207" y="1145"/>
                  <a:pt x="3207" y="1144"/>
                  <a:pt x="3208" y="1143"/>
                </a:cubicBezTo>
                <a:cubicBezTo>
                  <a:pt x="3209" y="1143"/>
                  <a:pt x="3210" y="1143"/>
                  <a:pt x="3211" y="1143"/>
                </a:cubicBezTo>
                <a:cubicBezTo>
                  <a:pt x="3212" y="1142"/>
                  <a:pt x="3213" y="1141"/>
                  <a:pt x="3214" y="1141"/>
                </a:cubicBezTo>
                <a:cubicBezTo>
                  <a:pt x="3215" y="1140"/>
                  <a:pt x="3215" y="1139"/>
                  <a:pt x="3215" y="1138"/>
                </a:cubicBezTo>
                <a:cubicBezTo>
                  <a:pt x="3228" y="1138"/>
                  <a:pt x="3228" y="1138"/>
                  <a:pt x="3228" y="1138"/>
                </a:cubicBezTo>
                <a:cubicBezTo>
                  <a:pt x="3228" y="1130"/>
                  <a:pt x="3228" y="1130"/>
                  <a:pt x="3228" y="1130"/>
                </a:cubicBezTo>
                <a:cubicBezTo>
                  <a:pt x="3230" y="1130"/>
                  <a:pt x="3231" y="1131"/>
                  <a:pt x="3233" y="1131"/>
                </a:cubicBezTo>
                <a:cubicBezTo>
                  <a:pt x="3233" y="1131"/>
                  <a:pt x="3235" y="1130"/>
                  <a:pt x="3235" y="1131"/>
                </a:cubicBezTo>
                <a:cubicBezTo>
                  <a:pt x="3236" y="1132"/>
                  <a:pt x="3237" y="1133"/>
                  <a:pt x="3237" y="1134"/>
                </a:cubicBezTo>
                <a:cubicBezTo>
                  <a:pt x="3238" y="1134"/>
                  <a:pt x="3238" y="1135"/>
                  <a:pt x="3238" y="1136"/>
                </a:cubicBezTo>
                <a:cubicBezTo>
                  <a:pt x="3238" y="1137"/>
                  <a:pt x="3239" y="1138"/>
                  <a:pt x="3239" y="1139"/>
                </a:cubicBezTo>
                <a:cubicBezTo>
                  <a:pt x="3240" y="1140"/>
                  <a:pt x="3241" y="1139"/>
                  <a:pt x="3242" y="1140"/>
                </a:cubicBezTo>
                <a:cubicBezTo>
                  <a:pt x="3243" y="1141"/>
                  <a:pt x="3243" y="1142"/>
                  <a:pt x="3243" y="1143"/>
                </a:cubicBezTo>
                <a:cubicBezTo>
                  <a:pt x="3244" y="1144"/>
                  <a:pt x="3244" y="1146"/>
                  <a:pt x="3245" y="1149"/>
                </a:cubicBezTo>
                <a:cubicBezTo>
                  <a:pt x="3245" y="1151"/>
                  <a:pt x="3244" y="1152"/>
                  <a:pt x="3244" y="1154"/>
                </a:cubicBezTo>
                <a:cubicBezTo>
                  <a:pt x="3244" y="1155"/>
                  <a:pt x="3245" y="1156"/>
                  <a:pt x="3246" y="1156"/>
                </a:cubicBezTo>
                <a:cubicBezTo>
                  <a:pt x="3246" y="1157"/>
                  <a:pt x="3247" y="1158"/>
                  <a:pt x="3247" y="1159"/>
                </a:cubicBezTo>
                <a:cubicBezTo>
                  <a:pt x="3248" y="1160"/>
                  <a:pt x="3249" y="1160"/>
                  <a:pt x="3250" y="1160"/>
                </a:cubicBezTo>
                <a:cubicBezTo>
                  <a:pt x="3250" y="1161"/>
                  <a:pt x="3250" y="1162"/>
                  <a:pt x="3250" y="1163"/>
                </a:cubicBezTo>
                <a:cubicBezTo>
                  <a:pt x="3252" y="1165"/>
                  <a:pt x="3254" y="1165"/>
                  <a:pt x="3255" y="1167"/>
                </a:cubicBezTo>
                <a:cubicBezTo>
                  <a:pt x="3256" y="1168"/>
                  <a:pt x="3257" y="1168"/>
                  <a:pt x="3258" y="1169"/>
                </a:cubicBezTo>
                <a:cubicBezTo>
                  <a:pt x="3259" y="1170"/>
                  <a:pt x="3259" y="1170"/>
                  <a:pt x="3260" y="1171"/>
                </a:cubicBezTo>
                <a:cubicBezTo>
                  <a:pt x="3261" y="1172"/>
                  <a:pt x="3262" y="1173"/>
                  <a:pt x="3262" y="1174"/>
                </a:cubicBezTo>
                <a:cubicBezTo>
                  <a:pt x="3262" y="1177"/>
                  <a:pt x="3262" y="1177"/>
                  <a:pt x="3262" y="1177"/>
                </a:cubicBezTo>
                <a:cubicBezTo>
                  <a:pt x="3262" y="1178"/>
                  <a:pt x="3261" y="1178"/>
                  <a:pt x="3261" y="1179"/>
                </a:cubicBezTo>
                <a:cubicBezTo>
                  <a:pt x="3261" y="1182"/>
                  <a:pt x="3261" y="1183"/>
                  <a:pt x="3261" y="1185"/>
                </a:cubicBezTo>
                <a:cubicBezTo>
                  <a:pt x="3262" y="1185"/>
                  <a:pt x="3261" y="1184"/>
                  <a:pt x="3261" y="1184"/>
                </a:cubicBezTo>
                <a:cubicBezTo>
                  <a:pt x="3263" y="1184"/>
                  <a:pt x="3265" y="1184"/>
                  <a:pt x="3267" y="1184"/>
                </a:cubicBezTo>
                <a:cubicBezTo>
                  <a:pt x="3268" y="1184"/>
                  <a:pt x="3268" y="1185"/>
                  <a:pt x="3269" y="1185"/>
                </a:cubicBezTo>
                <a:cubicBezTo>
                  <a:pt x="3270" y="1186"/>
                  <a:pt x="3271" y="1185"/>
                  <a:pt x="3272" y="1186"/>
                </a:cubicBezTo>
                <a:cubicBezTo>
                  <a:pt x="3272" y="1186"/>
                  <a:pt x="3272" y="1187"/>
                  <a:pt x="3272" y="1188"/>
                </a:cubicBezTo>
                <a:cubicBezTo>
                  <a:pt x="3272" y="1190"/>
                  <a:pt x="3272" y="1192"/>
                  <a:pt x="3271" y="1194"/>
                </a:cubicBezTo>
                <a:cubicBezTo>
                  <a:pt x="3271" y="1195"/>
                  <a:pt x="3270" y="1195"/>
                  <a:pt x="3270" y="1196"/>
                </a:cubicBezTo>
                <a:cubicBezTo>
                  <a:pt x="3269" y="1199"/>
                  <a:pt x="3269" y="1201"/>
                  <a:pt x="3269" y="1204"/>
                </a:cubicBezTo>
                <a:cubicBezTo>
                  <a:pt x="3269" y="1208"/>
                  <a:pt x="3269" y="1212"/>
                  <a:pt x="3272" y="1215"/>
                </a:cubicBezTo>
                <a:cubicBezTo>
                  <a:pt x="3273" y="1215"/>
                  <a:pt x="3273" y="1216"/>
                  <a:pt x="3274" y="1216"/>
                </a:cubicBezTo>
                <a:cubicBezTo>
                  <a:pt x="3275" y="1217"/>
                  <a:pt x="3276" y="1218"/>
                  <a:pt x="3277" y="1218"/>
                </a:cubicBezTo>
                <a:cubicBezTo>
                  <a:pt x="3279" y="1219"/>
                  <a:pt x="3280" y="1218"/>
                  <a:pt x="3282" y="1218"/>
                </a:cubicBezTo>
                <a:cubicBezTo>
                  <a:pt x="3285" y="1218"/>
                  <a:pt x="3285" y="1218"/>
                  <a:pt x="3285" y="1218"/>
                </a:cubicBezTo>
                <a:cubicBezTo>
                  <a:pt x="3286" y="1218"/>
                  <a:pt x="3287" y="1219"/>
                  <a:pt x="3288" y="1218"/>
                </a:cubicBezTo>
                <a:cubicBezTo>
                  <a:pt x="3288" y="1218"/>
                  <a:pt x="3288" y="1216"/>
                  <a:pt x="3289" y="1216"/>
                </a:cubicBezTo>
                <a:cubicBezTo>
                  <a:pt x="3290" y="1215"/>
                  <a:pt x="3291" y="1215"/>
                  <a:pt x="3291" y="1215"/>
                </a:cubicBezTo>
                <a:cubicBezTo>
                  <a:pt x="3292" y="1215"/>
                  <a:pt x="3293" y="1214"/>
                  <a:pt x="3294" y="1214"/>
                </a:cubicBezTo>
                <a:cubicBezTo>
                  <a:pt x="3296" y="1213"/>
                  <a:pt x="3298" y="1213"/>
                  <a:pt x="3300" y="1213"/>
                </a:cubicBezTo>
                <a:cubicBezTo>
                  <a:pt x="3300" y="1210"/>
                  <a:pt x="3300" y="1210"/>
                  <a:pt x="3300" y="1210"/>
                </a:cubicBezTo>
                <a:cubicBezTo>
                  <a:pt x="3300" y="1207"/>
                  <a:pt x="3300" y="1207"/>
                  <a:pt x="3300" y="1207"/>
                </a:cubicBezTo>
                <a:cubicBezTo>
                  <a:pt x="3300" y="1206"/>
                  <a:pt x="3301" y="1206"/>
                  <a:pt x="3302" y="1205"/>
                </a:cubicBezTo>
                <a:cubicBezTo>
                  <a:pt x="3305" y="1205"/>
                  <a:pt x="3308" y="1206"/>
                  <a:pt x="3310" y="1208"/>
                </a:cubicBezTo>
                <a:cubicBezTo>
                  <a:pt x="3310" y="1209"/>
                  <a:pt x="3311" y="1210"/>
                  <a:pt x="3311" y="1211"/>
                </a:cubicBezTo>
                <a:cubicBezTo>
                  <a:pt x="3312" y="1212"/>
                  <a:pt x="3312" y="1212"/>
                  <a:pt x="3312" y="1213"/>
                </a:cubicBezTo>
                <a:cubicBezTo>
                  <a:pt x="3313" y="1215"/>
                  <a:pt x="3314" y="1216"/>
                  <a:pt x="3314" y="1218"/>
                </a:cubicBezTo>
                <a:cubicBezTo>
                  <a:pt x="3315" y="1222"/>
                  <a:pt x="3315" y="1224"/>
                  <a:pt x="3316" y="1227"/>
                </a:cubicBezTo>
                <a:cubicBezTo>
                  <a:pt x="3316" y="1228"/>
                  <a:pt x="3317" y="1229"/>
                  <a:pt x="3317" y="1230"/>
                </a:cubicBezTo>
                <a:cubicBezTo>
                  <a:pt x="3317" y="1231"/>
                  <a:pt x="3318" y="1231"/>
                  <a:pt x="3319" y="1232"/>
                </a:cubicBezTo>
                <a:cubicBezTo>
                  <a:pt x="3319" y="1233"/>
                  <a:pt x="3321" y="1232"/>
                  <a:pt x="3321" y="1233"/>
                </a:cubicBezTo>
                <a:cubicBezTo>
                  <a:pt x="3322" y="1234"/>
                  <a:pt x="3322" y="1235"/>
                  <a:pt x="3322" y="1236"/>
                </a:cubicBezTo>
                <a:cubicBezTo>
                  <a:pt x="3322" y="1240"/>
                  <a:pt x="3318" y="1241"/>
                  <a:pt x="3318" y="1245"/>
                </a:cubicBezTo>
                <a:cubicBezTo>
                  <a:pt x="3318" y="1246"/>
                  <a:pt x="3319" y="1247"/>
                  <a:pt x="3319" y="1248"/>
                </a:cubicBezTo>
                <a:cubicBezTo>
                  <a:pt x="3319" y="1249"/>
                  <a:pt x="3320" y="1250"/>
                  <a:pt x="3320" y="1250"/>
                </a:cubicBezTo>
                <a:cubicBezTo>
                  <a:pt x="3321" y="1251"/>
                  <a:pt x="3322" y="1252"/>
                  <a:pt x="3323" y="1252"/>
                </a:cubicBezTo>
                <a:cubicBezTo>
                  <a:pt x="3324" y="1254"/>
                  <a:pt x="3325" y="1256"/>
                  <a:pt x="3327" y="1258"/>
                </a:cubicBezTo>
                <a:cubicBezTo>
                  <a:pt x="3327" y="1258"/>
                  <a:pt x="3329" y="1259"/>
                  <a:pt x="3329" y="1260"/>
                </a:cubicBezTo>
                <a:cubicBezTo>
                  <a:pt x="3330" y="1261"/>
                  <a:pt x="3331" y="1262"/>
                  <a:pt x="3331" y="1263"/>
                </a:cubicBezTo>
                <a:cubicBezTo>
                  <a:pt x="3331" y="1265"/>
                  <a:pt x="3329" y="1267"/>
                  <a:pt x="3329" y="1269"/>
                </a:cubicBezTo>
                <a:cubicBezTo>
                  <a:pt x="3329" y="1271"/>
                  <a:pt x="3331" y="1272"/>
                  <a:pt x="3331" y="1274"/>
                </a:cubicBezTo>
                <a:cubicBezTo>
                  <a:pt x="3331" y="1277"/>
                  <a:pt x="3330" y="1278"/>
                  <a:pt x="3327" y="1280"/>
                </a:cubicBezTo>
                <a:cubicBezTo>
                  <a:pt x="3327" y="1280"/>
                  <a:pt x="3326" y="1281"/>
                  <a:pt x="3325" y="1281"/>
                </a:cubicBezTo>
                <a:cubicBezTo>
                  <a:pt x="3324" y="1281"/>
                  <a:pt x="3323" y="1281"/>
                  <a:pt x="3322" y="1282"/>
                </a:cubicBezTo>
                <a:cubicBezTo>
                  <a:pt x="3321" y="1282"/>
                  <a:pt x="3321" y="1283"/>
                  <a:pt x="3321" y="1284"/>
                </a:cubicBezTo>
                <a:cubicBezTo>
                  <a:pt x="3320" y="1285"/>
                  <a:pt x="3320" y="1286"/>
                  <a:pt x="3320" y="1287"/>
                </a:cubicBezTo>
                <a:cubicBezTo>
                  <a:pt x="3320" y="1290"/>
                  <a:pt x="3320" y="1292"/>
                  <a:pt x="3320" y="1295"/>
                </a:cubicBezTo>
                <a:cubicBezTo>
                  <a:pt x="3320" y="1297"/>
                  <a:pt x="3320" y="1297"/>
                  <a:pt x="3320" y="1297"/>
                </a:cubicBezTo>
                <a:cubicBezTo>
                  <a:pt x="3320" y="1299"/>
                  <a:pt x="3319" y="1301"/>
                  <a:pt x="3319" y="1303"/>
                </a:cubicBezTo>
                <a:cubicBezTo>
                  <a:pt x="3319" y="1304"/>
                  <a:pt x="3319" y="1305"/>
                  <a:pt x="3319" y="1307"/>
                </a:cubicBezTo>
                <a:cubicBezTo>
                  <a:pt x="3319" y="1309"/>
                  <a:pt x="3318" y="1311"/>
                  <a:pt x="3319" y="1314"/>
                </a:cubicBezTo>
                <a:cubicBezTo>
                  <a:pt x="3320" y="1315"/>
                  <a:pt x="3320" y="1316"/>
                  <a:pt x="3321" y="1316"/>
                </a:cubicBezTo>
                <a:cubicBezTo>
                  <a:pt x="3322" y="1317"/>
                  <a:pt x="3323" y="1317"/>
                  <a:pt x="3324" y="1318"/>
                </a:cubicBezTo>
                <a:cubicBezTo>
                  <a:pt x="3325" y="1318"/>
                  <a:pt x="3326" y="1318"/>
                  <a:pt x="3327" y="1318"/>
                </a:cubicBezTo>
                <a:cubicBezTo>
                  <a:pt x="3329" y="1319"/>
                  <a:pt x="3330" y="1322"/>
                  <a:pt x="3331" y="1324"/>
                </a:cubicBezTo>
                <a:cubicBezTo>
                  <a:pt x="3333" y="1326"/>
                  <a:pt x="3334" y="1327"/>
                  <a:pt x="3336" y="1328"/>
                </a:cubicBezTo>
                <a:cubicBezTo>
                  <a:pt x="3337" y="1329"/>
                  <a:pt x="3338" y="1328"/>
                  <a:pt x="3339" y="1329"/>
                </a:cubicBezTo>
                <a:cubicBezTo>
                  <a:pt x="3340" y="1329"/>
                  <a:pt x="3340" y="1330"/>
                  <a:pt x="3341" y="1331"/>
                </a:cubicBezTo>
                <a:cubicBezTo>
                  <a:pt x="3342" y="1332"/>
                  <a:pt x="3343" y="1333"/>
                  <a:pt x="3343" y="1334"/>
                </a:cubicBezTo>
                <a:cubicBezTo>
                  <a:pt x="3343" y="1336"/>
                  <a:pt x="3343" y="1338"/>
                  <a:pt x="3343" y="1340"/>
                </a:cubicBezTo>
                <a:cubicBezTo>
                  <a:pt x="3343" y="1342"/>
                  <a:pt x="3344" y="1343"/>
                  <a:pt x="3344" y="1345"/>
                </a:cubicBezTo>
                <a:cubicBezTo>
                  <a:pt x="3345" y="1347"/>
                  <a:pt x="3347" y="1348"/>
                  <a:pt x="3348" y="1350"/>
                </a:cubicBezTo>
                <a:cubicBezTo>
                  <a:pt x="3348" y="1351"/>
                  <a:pt x="3348" y="1352"/>
                  <a:pt x="3348" y="1354"/>
                </a:cubicBezTo>
                <a:cubicBezTo>
                  <a:pt x="3349" y="1355"/>
                  <a:pt x="3350" y="1355"/>
                  <a:pt x="3351" y="1356"/>
                </a:cubicBezTo>
                <a:cubicBezTo>
                  <a:pt x="3352" y="1358"/>
                  <a:pt x="3353" y="1360"/>
                  <a:pt x="3353" y="1362"/>
                </a:cubicBezTo>
                <a:cubicBezTo>
                  <a:pt x="3353" y="1376"/>
                  <a:pt x="3353" y="1376"/>
                  <a:pt x="3353" y="1376"/>
                </a:cubicBezTo>
                <a:cubicBezTo>
                  <a:pt x="3353" y="1377"/>
                  <a:pt x="3354" y="1378"/>
                  <a:pt x="3354" y="1379"/>
                </a:cubicBezTo>
                <a:cubicBezTo>
                  <a:pt x="3354" y="1380"/>
                  <a:pt x="3354" y="1381"/>
                  <a:pt x="3355" y="1382"/>
                </a:cubicBezTo>
                <a:cubicBezTo>
                  <a:pt x="3355" y="1383"/>
                  <a:pt x="3356" y="1384"/>
                  <a:pt x="3357" y="1385"/>
                </a:cubicBezTo>
                <a:cubicBezTo>
                  <a:pt x="3358" y="1386"/>
                  <a:pt x="3358" y="1387"/>
                  <a:pt x="3359" y="1388"/>
                </a:cubicBezTo>
                <a:cubicBezTo>
                  <a:pt x="3360" y="1388"/>
                  <a:pt x="3361" y="1388"/>
                  <a:pt x="3362" y="1389"/>
                </a:cubicBezTo>
                <a:cubicBezTo>
                  <a:pt x="3365" y="1391"/>
                  <a:pt x="3367" y="1393"/>
                  <a:pt x="3370" y="1394"/>
                </a:cubicBezTo>
                <a:cubicBezTo>
                  <a:pt x="3372" y="1395"/>
                  <a:pt x="3374" y="1395"/>
                  <a:pt x="3376" y="1396"/>
                </a:cubicBezTo>
                <a:cubicBezTo>
                  <a:pt x="3377" y="1397"/>
                  <a:pt x="3378" y="1399"/>
                  <a:pt x="3379" y="1401"/>
                </a:cubicBezTo>
                <a:cubicBezTo>
                  <a:pt x="3379" y="1402"/>
                  <a:pt x="3379" y="1403"/>
                  <a:pt x="3380" y="1404"/>
                </a:cubicBezTo>
                <a:cubicBezTo>
                  <a:pt x="3381" y="1404"/>
                  <a:pt x="3382" y="1404"/>
                  <a:pt x="3383" y="1405"/>
                </a:cubicBezTo>
                <a:cubicBezTo>
                  <a:pt x="3384" y="1405"/>
                  <a:pt x="3385" y="1405"/>
                  <a:pt x="3385" y="1405"/>
                </a:cubicBezTo>
                <a:cubicBezTo>
                  <a:pt x="3387" y="1405"/>
                  <a:pt x="3388" y="1406"/>
                  <a:pt x="3389" y="1406"/>
                </a:cubicBezTo>
                <a:cubicBezTo>
                  <a:pt x="3390" y="1407"/>
                  <a:pt x="3391" y="1408"/>
                  <a:pt x="3393" y="1408"/>
                </a:cubicBezTo>
                <a:cubicBezTo>
                  <a:pt x="3395" y="1408"/>
                  <a:pt x="3395" y="1408"/>
                  <a:pt x="3395" y="1408"/>
                </a:cubicBezTo>
                <a:cubicBezTo>
                  <a:pt x="3396" y="1408"/>
                  <a:pt x="3396" y="1406"/>
                  <a:pt x="3397" y="1406"/>
                </a:cubicBezTo>
                <a:cubicBezTo>
                  <a:pt x="3396" y="1404"/>
                  <a:pt x="3395" y="1402"/>
                  <a:pt x="3394" y="1401"/>
                </a:cubicBezTo>
                <a:cubicBezTo>
                  <a:pt x="3393" y="1400"/>
                  <a:pt x="3393" y="1399"/>
                  <a:pt x="3393" y="1398"/>
                </a:cubicBezTo>
                <a:cubicBezTo>
                  <a:pt x="3392" y="1397"/>
                  <a:pt x="3391" y="1398"/>
                  <a:pt x="3390" y="1397"/>
                </a:cubicBezTo>
                <a:cubicBezTo>
                  <a:pt x="3389" y="1396"/>
                  <a:pt x="3387" y="1394"/>
                  <a:pt x="3387" y="1392"/>
                </a:cubicBezTo>
                <a:cubicBezTo>
                  <a:pt x="3386" y="1390"/>
                  <a:pt x="3387" y="1388"/>
                  <a:pt x="3387" y="1386"/>
                </a:cubicBezTo>
                <a:cubicBezTo>
                  <a:pt x="3387" y="1385"/>
                  <a:pt x="3386" y="1385"/>
                  <a:pt x="3386" y="1384"/>
                </a:cubicBezTo>
                <a:cubicBezTo>
                  <a:pt x="3386" y="1381"/>
                  <a:pt x="3387" y="1379"/>
                  <a:pt x="3386" y="1376"/>
                </a:cubicBezTo>
                <a:cubicBezTo>
                  <a:pt x="3386" y="1375"/>
                  <a:pt x="3386" y="1374"/>
                  <a:pt x="3385" y="1373"/>
                </a:cubicBezTo>
                <a:cubicBezTo>
                  <a:pt x="3385" y="1372"/>
                  <a:pt x="3385" y="1372"/>
                  <a:pt x="3384" y="1371"/>
                </a:cubicBezTo>
                <a:cubicBezTo>
                  <a:pt x="3384" y="1369"/>
                  <a:pt x="3382" y="1369"/>
                  <a:pt x="3382" y="1368"/>
                </a:cubicBezTo>
                <a:cubicBezTo>
                  <a:pt x="3381" y="1365"/>
                  <a:pt x="3382" y="1363"/>
                  <a:pt x="3382" y="1360"/>
                </a:cubicBezTo>
                <a:cubicBezTo>
                  <a:pt x="3382" y="1358"/>
                  <a:pt x="3382" y="1358"/>
                  <a:pt x="3382" y="1358"/>
                </a:cubicBezTo>
                <a:cubicBezTo>
                  <a:pt x="3382" y="1357"/>
                  <a:pt x="3381" y="1356"/>
                  <a:pt x="3381" y="1355"/>
                </a:cubicBezTo>
                <a:cubicBezTo>
                  <a:pt x="3381" y="1352"/>
                  <a:pt x="3381" y="1352"/>
                  <a:pt x="3381" y="1352"/>
                </a:cubicBezTo>
                <a:cubicBezTo>
                  <a:pt x="3381" y="1351"/>
                  <a:pt x="3380" y="1350"/>
                  <a:pt x="3380" y="1349"/>
                </a:cubicBezTo>
                <a:cubicBezTo>
                  <a:pt x="3380" y="1344"/>
                  <a:pt x="3380" y="1344"/>
                  <a:pt x="3380" y="1344"/>
                </a:cubicBezTo>
                <a:cubicBezTo>
                  <a:pt x="3377" y="1344"/>
                  <a:pt x="3375" y="1345"/>
                  <a:pt x="3372" y="1343"/>
                </a:cubicBezTo>
                <a:cubicBezTo>
                  <a:pt x="3371" y="1343"/>
                  <a:pt x="3371" y="1342"/>
                  <a:pt x="3370" y="1341"/>
                </a:cubicBezTo>
                <a:cubicBezTo>
                  <a:pt x="3369" y="1341"/>
                  <a:pt x="3369" y="1339"/>
                  <a:pt x="3368" y="1339"/>
                </a:cubicBezTo>
                <a:cubicBezTo>
                  <a:pt x="3367" y="1338"/>
                  <a:pt x="3366" y="1338"/>
                  <a:pt x="3365" y="1337"/>
                </a:cubicBezTo>
                <a:cubicBezTo>
                  <a:pt x="3364" y="1336"/>
                  <a:pt x="3364" y="1335"/>
                  <a:pt x="3363" y="1335"/>
                </a:cubicBezTo>
                <a:cubicBezTo>
                  <a:pt x="3361" y="1334"/>
                  <a:pt x="3359" y="1333"/>
                  <a:pt x="3357" y="1333"/>
                </a:cubicBezTo>
                <a:cubicBezTo>
                  <a:pt x="3356" y="1333"/>
                  <a:pt x="3355" y="1333"/>
                  <a:pt x="3354" y="1333"/>
                </a:cubicBezTo>
                <a:cubicBezTo>
                  <a:pt x="3352" y="1332"/>
                  <a:pt x="3351" y="1331"/>
                  <a:pt x="3350" y="1329"/>
                </a:cubicBezTo>
                <a:cubicBezTo>
                  <a:pt x="3349" y="1328"/>
                  <a:pt x="3348" y="1327"/>
                  <a:pt x="3348" y="1326"/>
                </a:cubicBezTo>
                <a:cubicBezTo>
                  <a:pt x="3347" y="1325"/>
                  <a:pt x="3347" y="1324"/>
                  <a:pt x="3347" y="1324"/>
                </a:cubicBezTo>
                <a:cubicBezTo>
                  <a:pt x="3347" y="1322"/>
                  <a:pt x="3347" y="1320"/>
                  <a:pt x="3347" y="1318"/>
                </a:cubicBezTo>
                <a:cubicBezTo>
                  <a:pt x="3347" y="1317"/>
                  <a:pt x="3347" y="1317"/>
                  <a:pt x="3347" y="1316"/>
                </a:cubicBezTo>
                <a:cubicBezTo>
                  <a:pt x="3347" y="1315"/>
                  <a:pt x="3347" y="1314"/>
                  <a:pt x="3346" y="1313"/>
                </a:cubicBezTo>
                <a:cubicBezTo>
                  <a:pt x="3346" y="1312"/>
                  <a:pt x="3344" y="1312"/>
                  <a:pt x="3344" y="1312"/>
                </a:cubicBezTo>
                <a:cubicBezTo>
                  <a:pt x="3343" y="1311"/>
                  <a:pt x="3342" y="1311"/>
                  <a:pt x="3341" y="1310"/>
                </a:cubicBezTo>
                <a:cubicBezTo>
                  <a:pt x="3340" y="1309"/>
                  <a:pt x="3340" y="1307"/>
                  <a:pt x="3340" y="1305"/>
                </a:cubicBezTo>
                <a:cubicBezTo>
                  <a:pt x="3340" y="1303"/>
                  <a:pt x="3340" y="1303"/>
                  <a:pt x="3340" y="1303"/>
                </a:cubicBezTo>
                <a:cubicBezTo>
                  <a:pt x="3340" y="1302"/>
                  <a:pt x="3341" y="1301"/>
                  <a:pt x="3340" y="1300"/>
                </a:cubicBezTo>
                <a:cubicBezTo>
                  <a:pt x="3340" y="1299"/>
                  <a:pt x="3339" y="1300"/>
                  <a:pt x="3338" y="1299"/>
                </a:cubicBezTo>
                <a:cubicBezTo>
                  <a:pt x="3337" y="1299"/>
                  <a:pt x="3336" y="1298"/>
                  <a:pt x="3335" y="1298"/>
                </a:cubicBezTo>
                <a:cubicBezTo>
                  <a:pt x="3333" y="1297"/>
                  <a:pt x="3333" y="1297"/>
                  <a:pt x="3333" y="1297"/>
                </a:cubicBezTo>
                <a:cubicBezTo>
                  <a:pt x="3333" y="1284"/>
                  <a:pt x="3333" y="1284"/>
                  <a:pt x="3333" y="1284"/>
                </a:cubicBezTo>
                <a:cubicBezTo>
                  <a:pt x="3333" y="1280"/>
                  <a:pt x="3337" y="1279"/>
                  <a:pt x="3338" y="1276"/>
                </a:cubicBezTo>
                <a:cubicBezTo>
                  <a:pt x="3340" y="1273"/>
                  <a:pt x="3341" y="1271"/>
                  <a:pt x="3342" y="1268"/>
                </a:cubicBezTo>
                <a:cubicBezTo>
                  <a:pt x="3343" y="1267"/>
                  <a:pt x="3344" y="1266"/>
                  <a:pt x="3344" y="1264"/>
                </a:cubicBezTo>
                <a:cubicBezTo>
                  <a:pt x="3344" y="1262"/>
                  <a:pt x="3342" y="1261"/>
                  <a:pt x="3342" y="1259"/>
                </a:cubicBezTo>
                <a:cubicBezTo>
                  <a:pt x="3342" y="1257"/>
                  <a:pt x="3343" y="1256"/>
                  <a:pt x="3343" y="1255"/>
                </a:cubicBezTo>
                <a:cubicBezTo>
                  <a:pt x="3343" y="1254"/>
                  <a:pt x="3345" y="1254"/>
                  <a:pt x="3346" y="1253"/>
                </a:cubicBezTo>
                <a:cubicBezTo>
                  <a:pt x="3346" y="1252"/>
                  <a:pt x="3347" y="1251"/>
                  <a:pt x="3348" y="1250"/>
                </a:cubicBezTo>
                <a:cubicBezTo>
                  <a:pt x="3348" y="1250"/>
                  <a:pt x="3350" y="1250"/>
                  <a:pt x="3350" y="1250"/>
                </a:cubicBezTo>
                <a:cubicBezTo>
                  <a:pt x="3351" y="1251"/>
                  <a:pt x="3352" y="1252"/>
                  <a:pt x="3353" y="1252"/>
                </a:cubicBezTo>
                <a:cubicBezTo>
                  <a:pt x="3354" y="1253"/>
                  <a:pt x="3353" y="1254"/>
                  <a:pt x="3354" y="1255"/>
                </a:cubicBezTo>
                <a:cubicBezTo>
                  <a:pt x="3355" y="1256"/>
                  <a:pt x="3356" y="1256"/>
                  <a:pt x="3357" y="1257"/>
                </a:cubicBezTo>
                <a:cubicBezTo>
                  <a:pt x="3358" y="1259"/>
                  <a:pt x="3357" y="1261"/>
                  <a:pt x="3358" y="1262"/>
                </a:cubicBezTo>
                <a:cubicBezTo>
                  <a:pt x="3359" y="1263"/>
                  <a:pt x="3360" y="1263"/>
                  <a:pt x="3361" y="1264"/>
                </a:cubicBezTo>
                <a:cubicBezTo>
                  <a:pt x="3362" y="1265"/>
                  <a:pt x="3363" y="1265"/>
                  <a:pt x="3365" y="1265"/>
                </a:cubicBezTo>
                <a:cubicBezTo>
                  <a:pt x="3366" y="1265"/>
                  <a:pt x="3366" y="1265"/>
                  <a:pt x="3366" y="1265"/>
                </a:cubicBezTo>
                <a:cubicBezTo>
                  <a:pt x="3367" y="1265"/>
                  <a:pt x="3367" y="1264"/>
                  <a:pt x="3368" y="1264"/>
                </a:cubicBezTo>
                <a:cubicBezTo>
                  <a:pt x="3369" y="1264"/>
                  <a:pt x="3370" y="1263"/>
                  <a:pt x="3371" y="1263"/>
                </a:cubicBezTo>
                <a:cubicBezTo>
                  <a:pt x="3373" y="1263"/>
                  <a:pt x="3374" y="1266"/>
                  <a:pt x="3375" y="1267"/>
                </a:cubicBezTo>
                <a:cubicBezTo>
                  <a:pt x="3376" y="1269"/>
                  <a:pt x="3378" y="1270"/>
                  <a:pt x="3379" y="1273"/>
                </a:cubicBezTo>
                <a:cubicBezTo>
                  <a:pt x="3380" y="1275"/>
                  <a:pt x="3380" y="1276"/>
                  <a:pt x="3381" y="1279"/>
                </a:cubicBezTo>
                <a:cubicBezTo>
                  <a:pt x="3382" y="1281"/>
                  <a:pt x="3382" y="1282"/>
                  <a:pt x="3383" y="1284"/>
                </a:cubicBezTo>
                <a:cubicBezTo>
                  <a:pt x="3384" y="1286"/>
                  <a:pt x="3385" y="1287"/>
                  <a:pt x="3387" y="1289"/>
                </a:cubicBezTo>
                <a:cubicBezTo>
                  <a:pt x="3388" y="1291"/>
                  <a:pt x="3389" y="1293"/>
                  <a:pt x="3391" y="1294"/>
                </a:cubicBezTo>
                <a:cubicBezTo>
                  <a:pt x="3392" y="1294"/>
                  <a:pt x="3393" y="1293"/>
                  <a:pt x="3394" y="1294"/>
                </a:cubicBezTo>
                <a:cubicBezTo>
                  <a:pt x="3395" y="1294"/>
                  <a:pt x="3396" y="1294"/>
                  <a:pt x="3397" y="1294"/>
                </a:cubicBezTo>
                <a:cubicBezTo>
                  <a:pt x="3397" y="1294"/>
                  <a:pt x="3398" y="1295"/>
                  <a:pt x="3399" y="1295"/>
                </a:cubicBezTo>
                <a:cubicBezTo>
                  <a:pt x="3400" y="1295"/>
                  <a:pt x="3401" y="1295"/>
                  <a:pt x="3402" y="1295"/>
                </a:cubicBezTo>
                <a:cubicBezTo>
                  <a:pt x="3403" y="1296"/>
                  <a:pt x="3404" y="1297"/>
                  <a:pt x="3404" y="1298"/>
                </a:cubicBezTo>
                <a:cubicBezTo>
                  <a:pt x="3404" y="1300"/>
                  <a:pt x="3402" y="1301"/>
                  <a:pt x="3401" y="1303"/>
                </a:cubicBezTo>
                <a:cubicBezTo>
                  <a:pt x="3401" y="1305"/>
                  <a:pt x="3400" y="1307"/>
                  <a:pt x="3400" y="1309"/>
                </a:cubicBezTo>
                <a:cubicBezTo>
                  <a:pt x="3400" y="1313"/>
                  <a:pt x="3402" y="1316"/>
                  <a:pt x="3404" y="1320"/>
                </a:cubicBezTo>
                <a:cubicBezTo>
                  <a:pt x="3405" y="1319"/>
                  <a:pt x="3406" y="1318"/>
                  <a:pt x="3406" y="1317"/>
                </a:cubicBezTo>
                <a:cubicBezTo>
                  <a:pt x="3408" y="1315"/>
                  <a:pt x="3409" y="1313"/>
                  <a:pt x="3411" y="1312"/>
                </a:cubicBezTo>
                <a:cubicBezTo>
                  <a:pt x="3412" y="1311"/>
                  <a:pt x="3413" y="1311"/>
                  <a:pt x="3414" y="1310"/>
                </a:cubicBezTo>
                <a:cubicBezTo>
                  <a:pt x="3415" y="1309"/>
                  <a:pt x="3415" y="1308"/>
                  <a:pt x="3416" y="1307"/>
                </a:cubicBezTo>
                <a:cubicBezTo>
                  <a:pt x="3417" y="1306"/>
                  <a:pt x="3418" y="1306"/>
                  <a:pt x="3419" y="1305"/>
                </a:cubicBezTo>
                <a:cubicBezTo>
                  <a:pt x="3420" y="1304"/>
                  <a:pt x="3421" y="1304"/>
                  <a:pt x="3422" y="1303"/>
                </a:cubicBezTo>
                <a:cubicBezTo>
                  <a:pt x="3423" y="1302"/>
                  <a:pt x="3423" y="1301"/>
                  <a:pt x="3423" y="1300"/>
                </a:cubicBezTo>
                <a:cubicBezTo>
                  <a:pt x="3424" y="1299"/>
                  <a:pt x="3425" y="1299"/>
                  <a:pt x="3425" y="1297"/>
                </a:cubicBezTo>
                <a:cubicBezTo>
                  <a:pt x="3426" y="1297"/>
                  <a:pt x="3426" y="1296"/>
                  <a:pt x="3426" y="1295"/>
                </a:cubicBezTo>
                <a:cubicBezTo>
                  <a:pt x="3426" y="1294"/>
                  <a:pt x="3426" y="1293"/>
                  <a:pt x="3427" y="1292"/>
                </a:cubicBezTo>
                <a:cubicBezTo>
                  <a:pt x="3427" y="1291"/>
                  <a:pt x="3428" y="1290"/>
                  <a:pt x="3429" y="1290"/>
                </a:cubicBezTo>
                <a:cubicBezTo>
                  <a:pt x="3430" y="1289"/>
                  <a:pt x="3432" y="1290"/>
                  <a:pt x="3433" y="1290"/>
                </a:cubicBezTo>
                <a:cubicBezTo>
                  <a:pt x="3435" y="1290"/>
                  <a:pt x="3437" y="1290"/>
                  <a:pt x="3438" y="1290"/>
                </a:cubicBezTo>
                <a:cubicBezTo>
                  <a:pt x="3440" y="1290"/>
                  <a:pt x="3440" y="1289"/>
                  <a:pt x="3442" y="1288"/>
                </a:cubicBezTo>
                <a:cubicBezTo>
                  <a:pt x="3444" y="1286"/>
                  <a:pt x="3445" y="1285"/>
                  <a:pt x="3447" y="1282"/>
                </a:cubicBezTo>
                <a:cubicBezTo>
                  <a:pt x="3449" y="1281"/>
                  <a:pt x="3449" y="1280"/>
                  <a:pt x="3451" y="1280"/>
                </a:cubicBezTo>
                <a:cubicBezTo>
                  <a:pt x="3452" y="1279"/>
                  <a:pt x="3453" y="1280"/>
                  <a:pt x="3453" y="1279"/>
                </a:cubicBezTo>
                <a:cubicBezTo>
                  <a:pt x="3454" y="1278"/>
                  <a:pt x="3455" y="1278"/>
                  <a:pt x="3456" y="1277"/>
                </a:cubicBezTo>
                <a:cubicBezTo>
                  <a:pt x="3456" y="1277"/>
                  <a:pt x="3456" y="1275"/>
                  <a:pt x="3457" y="1275"/>
                </a:cubicBezTo>
                <a:cubicBezTo>
                  <a:pt x="3457" y="1273"/>
                  <a:pt x="3457" y="1271"/>
                  <a:pt x="3457" y="1269"/>
                </a:cubicBezTo>
                <a:cubicBezTo>
                  <a:pt x="3457" y="1264"/>
                  <a:pt x="3457" y="1262"/>
                  <a:pt x="3457" y="1257"/>
                </a:cubicBezTo>
                <a:cubicBezTo>
                  <a:pt x="3457" y="1247"/>
                  <a:pt x="3457" y="1247"/>
                  <a:pt x="3457" y="1247"/>
                </a:cubicBezTo>
                <a:cubicBezTo>
                  <a:pt x="3457" y="1245"/>
                  <a:pt x="3458" y="1243"/>
                  <a:pt x="3457" y="1241"/>
                </a:cubicBezTo>
                <a:cubicBezTo>
                  <a:pt x="3456" y="1238"/>
                  <a:pt x="3454" y="1236"/>
                  <a:pt x="3453" y="1233"/>
                </a:cubicBezTo>
                <a:cubicBezTo>
                  <a:pt x="3453" y="1231"/>
                  <a:pt x="3452" y="1229"/>
                  <a:pt x="3452" y="1227"/>
                </a:cubicBezTo>
                <a:cubicBezTo>
                  <a:pt x="3452" y="1225"/>
                  <a:pt x="3452" y="1223"/>
                  <a:pt x="3452" y="1221"/>
                </a:cubicBezTo>
                <a:cubicBezTo>
                  <a:pt x="3449" y="1221"/>
                  <a:pt x="3448" y="1222"/>
                  <a:pt x="3446" y="1221"/>
                </a:cubicBezTo>
                <a:cubicBezTo>
                  <a:pt x="3445" y="1221"/>
                  <a:pt x="3444" y="1220"/>
                  <a:pt x="3443" y="1220"/>
                </a:cubicBezTo>
                <a:cubicBezTo>
                  <a:pt x="3442" y="1219"/>
                  <a:pt x="3442" y="1218"/>
                  <a:pt x="3441" y="1217"/>
                </a:cubicBezTo>
                <a:cubicBezTo>
                  <a:pt x="3439" y="1215"/>
                  <a:pt x="3438" y="1214"/>
                  <a:pt x="3437" y="1211"/>
                </a:cubicBezTo>
                <a:cubicBezTo>
                  <a:pt x="3437" y="1210"/>
                  <a:pt x="3438" y="1209"/>
                  <a:pt x="3437" y="1209"/>
                </a:cubicBezTo>
                <a:cubicBezTo>
                  <a:pt x="3437" y="1208"/>
                  <a:pt x="3435" y="1208"/>
                  <a:pt x="3434" y="1208"/>
                </a:cubicBezTo>
                <a:cubicBezTo>
                  <a:pt x="3433" y="1207"/>
                  <a:pt x="3433" y="1206"/>
                  <a:pt x="3432" y="1206"/>
                </a:cubicBezTo>
                <a:cubicBezTo>
                  <a:pt x="3430" y="1205"/>
                  <a:pt x="3429" y="1203"/>
                  <a:pt x="3427" y="1202"/>
                </a:cubicBezTo>
                <a:cubicBezTo>
                  <a:pt x="3425" y="1201"/>
                  <a:pt x="3424" y="1201"/>
                  <a:pt x="3423" y="1200"/>
                </a:cubicBezTo>
                <a:cubicBezTo>
                  <a:pt x="3423" y="1199"/>
                  <a:pt x="3423" y="1198"/>
                  <a:pt x="3422" y="1198"/>
                </a:cubicBezTo>
                <a:cubicBezTo>
                  <a:pt x="3421" y="1197"/>
                  <a:pt x="3420" y="1197"/>
                  <a:pt x="3419" y="1196"/>
                </a:cubicBezTo>
                <a:cubicBezTo>
                  <a:pt x="3419" y="1194"/>
                  <a:pt x="3419" y="1192"/>
                  <a:pt x="3419" y="1190"/>
                </a:cubicBezTo>
                <a:cubicBezTo>
                  <a:pt x="3419" y="1190"/>
                  <a:pt x="3419" y="1189"/>
                  <a:pt x="3419" y="1188"/>
                </a:cubicBezTo>
                <a:cubicBezTo>
                  <a:pt x="3419" y="1187"/>
                  <a:pt x="3417" y="1187"/>
                  <a:pt x="3416" y="1186"/>
                </a:cubicBezTo>
                <a:cubicBezTo>
                  <a:pt x="3415" y="1184"/>
                  <a:pt x="3416" y="1183"/>
                  <a:pt x="3416" y="1182"/>
                </a:cubicBezTo>
                <a:cubicBezTo>
                  <a:pt x="3416" y="1180"/>
                  <a:pt x="3416" y="1179"/>
                  <a:pt x="3416" y="1177"/>
                </a:cubicBezTo>
                <a:cubicBezTo>
                  <a:pt x="3416" y="1176"/>
                  <a:pt x="3416" y="1175"/>
                  <a:pt x="3417" y="1174"/>
                </a:cubicBezTo>
                <a:cubicBezTo>
                  <a:pt x="3417" y="1173"/>
                  <a:pt x="3419" y="1173"/>
                  <a:pt x="3419" y="1172"/>
                </a:cubicBezTo>
                <a:cubicBezTo>
                  <a:pt x="3420" y="1171"/>
                  <a:pt x="3421" y="1171"/>
                  <a:pt x="3422" y="1170"/>
                </a:cubicBezTo>
                <a:cubicBezTo>
                  <a:pt x="3423" y="1169"/>
                  <a:pt x="3424" y="1170"/>
                  <a:pt x="3425" y="1169"/>
                </a:cubicBezTo>
                <a:cubicBezTo>
                  <a:pt x="3425" y="1168"/>
                  <a:pt x="3424" y="1167"/>
                  <a:pt x="3425" y="1166"/>
                </a:cubicBezTo>
                <a:cubicBezTo>
                  <a:pt x="3425" y="1164"/>
                  <a:pt x="3425" y="1163"/>
                  <a:pt x="3425" y="1162"/>
                </a:cubicBezTo>
                <a:cubicBezTo>
                  <a:pt x="3425" y="1161"/>
                  <a:pt x="3426" y="1160"/>
                  <a:pt x="3427" y="1158"/>
                </a:cubicBezTo>
                <a:cubicBezTo>
                  <a:pt x="3427" y="1157"/>
                  <a:pt x="3427" y="1156"/>
                  <a:pt x="3427" y="1155"/>
                </a:cubicBezTo>
                <a:cubicBezTo>
                  <a:pt x="3428" y="1154"/>
                  <a:pt x="3428" y="1152"/>
                  <a:pt x="3429" y="1152"/>
                </a:cubicBezTo>
                <a:cubicBezTo>
                  <a:pt x="3430" y="1152"/>
                  <a:pt x="3431" y="1152"/>
                  <a:pt x="3432" y="1151"/>
                </a:cubicBezTo>
                <a:cubicBezTo>
                  <a:pt x="3433" y="1151"/>
                  <a:pt x="3434" y="1151"/>
                  <a:pt x="3435" y="1151"/>
                </a:cubicBezTo>
                <a:cubicBezTo>
                  <a:pt x="3438" y="1151"/>
                  <a:pt x="3439" y="1149"/>
                  <a:pt x="3441" y="1149"/>
                </a:cubicBezTo>
                <a:cubicBezTo>
                  <a:pt x="3442" y="1148"/>
                  <a:pt x="3443" y="1149"/>
                  <a:pt x="3444" y="1149"/>
                </a:cubicBezTo>
                <a:cubicBezTo>
                  <a:pt x="3445" y="1148"/>
                  <a:pt x="3444" y="1146"/>
                  <a:pt x="3446" y="1146"/>
                </a:cubicBezTo>
                <a:cubicBezTo>
                  <a:pt x="3446" y="1146"/>
                  <a:pt x="3447" y="1146"/>
                  <a:pt x="3448" y="1146"/>
                </a:cubicBezTo>
                <a:cubicBezTo>
                  <a:pt x="3450" y="1146"/>
                  <a:pt x="3451" y="1146"/>
                  <a:pt x="3453" y="1146"/>
                </a:cubicBezTo>
                <a:cubicBezTo>
                  <a:pt x="3454" y="1146"/>
                  <a:pt x="3455" y="1147"/>
                  <a:pt x="3456" y="1147"/>
                </a:cubicBezTo>
                <a:cubicBezTo>
                  <a:pt x="3459" y="1147"/>
                  <a:pt x="3461" y="1146"/>
                  <a:pt x="3464" y="1146"/>
                </a:cubicBezTo>
                <a:cubicBezTo>
                  <a:pt x="3464" y="1149"/>
                  <a:pt x="3464" y="1149"/>
                  <a:pt x="3464" y="1149"/>
                </a:cubicBezTo>
                <a:cubicBezTo>
                  <a:pt x="3464" y="1150"/>
                  <a:pt x="3463" y="1151"/>
                  <a:pt x="3463" y="1152"/>
                </a:cubicBezTo>
                <a:cubicBezTo>
                  <a:pt x="3463" y="1166"/>
                  <a:pt x="3463" y="1166"/>
                  <a:pt x="3463" y="1166"/>
                </a:cubicBezTo>
                <a:cubicBezTo>
                  <a:pt x="3462" y="1167"/>
                  <a:pt x="3462" y="1168"/>
                  <a:pt x="3461" y="1169"/>
                </a:cubicBezTo>
                <a:cubicBezTo>
                  <a:pt x="3460" y="1169"/>
                  <a:pt x="3460" y="1170"/>
                  <a:pt x="3459" y="1170"/>
                </a:cubicBezTo>
                <a:cubicBezTo>
                  <a:pt x="3458" y="1170"/>
                  <a:pt x="3457" y="1170"/>
                  <a:pt x="3456" y="1170"/>
                </a:cubicBezTo>
                <a:cubicBezTo>
                  <a:pt x="3455" y="1171"/>
                  <a:pt x="3454" y="1171"/>
                  <a:pt x="3453" y="1172"/>
                </a:cubicBezTo>
                <a:cubicBezTo>
                  <a:pt x="3452" y="1173"/>
                  <a:pt x="3452" y="1174"/>
                  <a:pt x="3451" y="1175"/>
                </a:cubicBezTo>
                <a:cubicBezTo>
                  <a:pt x="3450" y="1176"/>
                  <a:pt x="3449" y="1177"/>
                  <a:pt x="3449" y="1179"/>
                </a:cubicBezTo>
                <a:cubicBezTo>
                  <a:pt x="3449" y="1180"/>
                  <a:pt x="3449" y="1181"/>
                  <a:pt x="3449" y="1183"/>
                </a:cubicBezTo>
                <a:cubicBezTo>
                  <a:pt x="3450" y="1184"/>
                  <a:pt x="3450" y="1185"/>
                  <a:pt x="3450" y="1186"/>
                </a:cubicBezTo>
                <a:cubicBezTo>
                  <a:pt x="3450" y="1187"/>
                  <a:pt x="3452" y="1186"/>
                  <a:pt x="3453" y="1187"/>
                </a:cubicBezTo>
                <a:cubicBezTo>
                  <a:pt x="3474" y="1187"/>
                  <a:pt x="3474" y="1187"/>
                  <a:pt x="3474" y="1187"/>
                </a:cubicBezTo>
                <a:cubicBezTo>
                  <a:pt x="3474" y="1184"/>
                  <a:pt x="3474" y="1181"/>
                  <a:pt x="3475" y="1178"/>
                </a:cubicBezTo>
                <a:cubicBezTo>
                  <a:pt x="3475" y="1177"/>
                  <a:pt x="3475" y="1176"/>
                  <a:pt x="3476" y="1175"/>
                </a:cubicBezTo>
                <a:cubicBezTo>
                  <a:pt x="3476" y="1174"/>
                  <a:pt x="3477" y="1174"/>
                  <a:pt x="3477" y="1173"/>
                </a:cubicBezTo>
                <a:cubicBezTo>
                  <a:pt x="3478" y="1172"/>
                  <a:pt x="3477" y="1171"/>
                  <a:pt x="3477" y="1170"/>
                </a:cubicBezTo>
                <a:cubicBezTo>
                  <a:pt x="3477" y="1169"/>
                  <a:pt x="3478" y="1168"/>
                  <a:pt x="3477" y="1167"/>
                </a:cubicBezTo>
                <a:cubicBezTo>
                  <a:pt x="3477" y="1165"/>
                  <a:pt x="3474" y="1166"/>
                  <a:pt x="3473" y="1165"/>
                </a:cubicBezTo>
                <a:cubicBezTo>
                  <a:pt x="3473" y="1149"/>
                  <a:pt x="3473" y="1149"/>
                  <a:pt x="3473" y="1149"/>
                </a:cubicBezTo>
                <a:cubicBezTo>
                  <a:pt x="3475" y="1149"/>
                  <a:pt x="3476" y="1149"/>
                  <a:pt x="3478" y="1149"/>
                </a:cubicBezTo>
                <a:cubicBezTo>
                  <a:pt x="3481" y="1149"/>
                  <a:pt x="3481" y="1149"/>
                  <a:pt x="3481" y="1149"/>
                </a:cubicBezTo>
                <a:cubicBezTo>
                  <a:pt x="3482" y="1149"/>
                  <a:pt x="3482" y="1148"/>
                  <a:pt x="3483" y="1148"/>
                </a:cubicBezTo>
                <a:cubicBezTo>
                  <a:pt x="3485" y="1147"/>
                  <a:pt x="3485" y="1146"/>
                  <a:pt x="3486" y="1145"/>
                </a:cubicBezTo>
                <a:cubicBezTo>
                  <a:pt x="3487" y="1145"/>
                  <a:pt x="3487" y="1144"/>
                  <a:pt x="3489" y="1143"/>
                </a:cubicBezTo>
                <a:cubicBezTo>
                  <a:pt x="3490" y="1143"/>
                  <a:pt x="3492" y="1142"/>
                  <a:pt x="3494" y="1142"/>
                </a:cubicBezTo>
                <a:cubicBezTo>
                  <a:pt x="3496" y="1142"/>
                  <a:pt x="3497" y="1141"/>
                  <a:pt x="3499" y="1141"/>
                </a:cubicBezTo>
                <a:cubicBezTo>
                  <a:pt x="3502" y="1141"/>
                  <a:pt x="3502" y="1141"/>
                  <a:pt x="3502" y="1141"/>
                </a:cubicBezTo>
                <a:cubicBezTo>
                  <a:pt x="3503" y="1141"/>
                  <a:pt x="3504" y="1142"/>
                  <a:pt x="3505" y="1142"/>
                </a:cubicBezTo>
                <a:cubicBezTo>
                  <a:pt x="3507" y="1142"/>
                  <a:pt x="3508" y="1143"/>
                  <a:pt x="3510" y="1143"/>
                </a:cubicBezTo>
                <a:cubicBezTo>
                  <a:pt x="3511" y="1143"/>
                  <a:pt x="3512" y="1143"/>
                  <a:pt x="3513" y="1143"/>
                </a:cubicBezTo>
                <a:cubicBezTo>
                  <a:pt x="3514" y="1142"/>
                  <a:pt x="3514" y="1142"/>
                  <a:pt x="3515" y="1141"/>
                </a:cubicBezTo>
                <a:cubicBezTo>
                  <a:pt x="3516" y="1141"/>
                  <a:pt x="3516" y="1140"/>
                  <a:pt x="3517" y="1139"/>
                </a:cubicBezTo>
                <a:cubicBezTo>
                  <a:pt x="3518" y="1138"/>
                  <a:pt x="3518" y="1137"/>
                  <a:pt x="3519" y="1137"/>
                </a:cubicBezTo>
                <a:cubicBezTo>
                  <a:pt x="3520" y="1136"/>
                  <a:pt x="3522" y="1136"/>
                  <a:pt x="3524" y="1136"/>
                </a:cubicBezTo>
                <a:cubicBezTo>
                  <a:pt x="3525" y="1136"/>
                  <a:pt x="3525" y="1135"/>
                  <a:pt x="3526" y="1135"/>
                </a:cubicBezTo>
                <a:cubicBezTo>
                  <a:pt x="3528" y="1135"/>
                  <a:pt x="3530" y="1135"/>
                  <a:pt x="3532" y="1135"/>
                </a:cubicBezTo>
                <a:cubicBezTo>
                  <a:pt x="3533" y="1135"/>
                  <a:pt x="3533" y="1134"/>
                  <a:pt x="3534" y="1134"/>
                </a:cubicBezTo>
                <a:cubicBezTo>
                  <a:pt x="3535" y="1134"/>
                  <a:pt x="3536" y="1135"/>
                  <a:pt x="3537" y="1134"/>
                </a:cubicBezTo>
                <a:cubicBezTo>
                  <a:pt x="3538" y="1134"/>
                  <a:pt x="3538" y="1132"/>
                  <a:pt x="3539" y="1132"/>
                </a:cubicBezTo>
                <a:cubicBezTo>
                  <a:pt x="3540" y="1131"/>
                  <a:pt x="3540" y="1130"/>
                  <a:pt x="3541" y="1130"/>
                </a:cubicBezTo>
                <a:cubicBezTo>
                  <a:pt x="3542" y="1129"/>
                  <a:pt x="3543" y="1129"/>
                  <a:pt x="3544" y="1129"/>
                </a:cubicBezTo>
                <a:cubicBezTo>
                  <a:pt x="3545" y="1129"/>
                  <a:pt x="3546" y="1128"/>
                  <a:pt x="3547" y="1127"/>
                </a:cubicBezTo>
                <a:cubicBezTo>
                  <a:pt x="3548" y="1127"/>
                  <a:pt x="3549" y="1126"/>
                  <a:pt x="3549" y="1126"/>
                </a:cubicBezTo>
                <a:cubicBezTo>
                  <a:pt x="3550" y="1125"/>
                  <a:pt x="3550" y="1124"/>
                  <a:pt x="3551" y="1123"/>
                </a:cubicBezTo>
                <a:cubicBezTo>
                  <a:pt x="3551" y="1122"/>
                  <a:pt x="3552" y="1121"/>
                  <a:pt x="3553" y="1121"/>
                </a:cubicBezTo>
                <a:cubicBezTo>
                  <a:pt x="3553" y="1120"/>
                  <a:pt x="3554" y="1119"/>
                  <a:pt x="3555" y="1119"/>
                </a:cubicBezTo>
                <a:cubicBezTo>
                  <a:pt x="3556" y="1118"/>
                  <a:pt x="3557" y="1117"/>
                  <a:pt x="3558" y="1117"/>
                </a:cubicBezTo>
                <a:cubicBezTo>
                  <a:pt x="3559" y="1117"/>
                  <a:pt x="3560" y="1117"/>
                  <a:pt x="3560" y="1117"/>
                </a:cubicBezTo>
                <a:cubicBezTo>
                  <a:pt x="3561" y="1116"/>
                  <a:pt x="3562" y="1117"/>
                  <a:pt x="3563" y="1117"/>
                </a:cubicBezTo>
                <a:cubicBezTo>
                  <a:pt x="3565" y="1116"/>
                  <a:pt x="3567" y="1115"/>
                  <a:pt x="3568" y="1113"/>
                </a:cubicBezTo>
                <a:cubicBezTo>
                  <a:pt x="3569" y="1113"/>
                  <a:pt x="3569" y="1112"/>
                  <a:pt x="3570" y="1111"/>
                </a:cubicBezTo>
                <a:cubicBezTo>
                  <a:pt x="3570" y="1110"/>
                  <a:pt x="3571" y="1110"/>
                  <a:pt x="3572" y="1109"/>
                </a:cubicBezTo>
                <a:cubicBezTo>
                  <a:pt x="3573" y="1109"/>
                  <a:pt x="3574" y="1108"/>
                  <a:pt x="3575" y="1107"/>
                </a:cubicBezTo>
                <a:cubicBezTo>
                  <a:pt x="3576" y="1106"/>
                  <a:pt x="3576" y="1105"/>
                  <a:pt x="3577" y="1104"/>
                </a:cubicBezTo>
                <a:cubicBezTo>
                  <a:pt x="3577" y="1103"/>
                  <a:pt x="3578" y="1103"/>
                  <a:pt x="3579" y="1102"/>
                </a:cubicBezTo>
                <a:cubicBezTo>
                  <a:pt x="3579" y="1101"/>
                  <a:pt x="3579" y="1100"/>
                  <a:pt x="3579" y="1099"/>
                </a:cubicBezTo>
                <a:cubicBezTo>
                  <a:pt x="3580" y="1098"/>
                  <a:pt x="3580" y="1097"/>
                  <a:pt x="3581" y="1096"/>
                </a:cubicBezTo>
                <a:cubicBezTo>
                  <a:pt x="3582" y="1094"/>
                  <a:pt x="3584" y="1094"/>
                  <a:pt x="3586" y="1091"/>
                </a:cubicBezTo>
                <a:cubicBezTo>
                  <a:pt x="3588" y="1088"/>
                  <a:pt x="3588" y="1086"/>
                  <a:pt x="3590" y="1083"/>
                </a:cubicBezTo>
                <a:cubicBezTo>
                  <a:pt x="3590" y="1082"/>
                  <a:pt x="3590" y="1081"/>
                  <a:pt x="3590" y="1081"/>
                </a:cubicBezTo>
                <a:cubicBezTo>
                  <a:pt x="3591" y="1079"/>
                  <a:pt x="3592" y="1079"/>
                  <a:pt x="3593" y="1078"/>
                </a:cubicBezTo>
                <a:cubicBezTo>
                  <a:pt x="3594" y="1077"/>
                  <a:pt x="3594" y="1076"/>
                  <a:pt x="3595" y="1075"/>
                </a:cubicBezTo>
                <a:cubicBezTo>
                  <a:pt x="3596" y="1074"/>
                  <a:pt x="3597" y="1074"/>
                  <a:pt x="3598" y="1073"/>
                </a:cubicBezTo>
                <a:cubicBezTo>
                  <a:pt x="3599" y="1072"/>
                  <a:pt x="3601" y="1072"/>
                  <a:pt x="3602" y="1071"/>
                </a:cubicBezTo>
                <a:cubicBezTo>
                  <a:pt x="3603" y="1070"/>
                  <a:pt x="3603" y="1069"/>
                  <a:pt x="3604" y="1068"/>
                </a:cubicBezTo>
                <a:cubicBezTo>
                  <a:pt x="3604" y="1067"/>
                  <a:pt x="3604" y="1066"/>
                  <a:pt x="3604" y="1065"/>
                </a:cubicBezTo>
                <a:cubicBezTo>
                  <a:pt x="3604" y="1064"/>
                  <a:pt x="3605" y="1063"/>
                  <a:pt x="3605" y="1062"/>
                </a:cubicBezTo>
                <a:cubicBezTo>
                  <a:pt x="3605" y="1061"/>
                  <a:pt x="3605" y="1060"/>
                  <a:pt x="3605" y="1059"/>
                </a:cubicBezTo>
                <a:cubicBezTo>
                  <a:pt x="3606" y="1058"/>
                  <a:pt x="3606" y="1057"/>
                  <a:pt x="3606" y="1057"/>
                </a:cubicBezTo>
                <a:cubicBezTo>
                  <a:pt x="3606" y="1056"/>
                  <a:pt x="3606" y="1055"/>
                  <a:pt x="3607" y="1054"/>
                </a:cubicBezTo>
                <a:cubicBezTo>
                  <a:pt x="3607" y="1053"/>
                  <a:pt x="3609" y="1053"/>
                  <a:pt x="3610" y="1052"/>
                </a:cubicBezTo>
                <a:cubicBezTo>
                  <a:pt x="3612" y="1051"/>
                  <a:pt x="3613" y="1049"/>
                  <a:pt x="3615" y="1047"/>
                </a:cubicBezTo>
                <a:cubicBezTo>
                  <a:pt x="3616" y="1044"/>
                  <a:pt x="3618" y="1043"/>
                  <a:pt x="3618" y="1040"/>
                </a:cubicBezTo>
                <a:cubicBezTo>
                  <a:pt x="3618" y="1038"/>
                  <a:pt x="3617" y="1037"/>
                  <a:pt x="3617" y="1036"/>
                </a:cubicBezTo>
                <a:cubicBezTo>
                  <a:pt x="3616" y="1035"/>
                  <a:pt x="3616" y="1034"/>
                  <a:pt x="3615" y="1033"/>
                </a:cubicBezTo>
                <a:cubicBezTo>
                  <a:pt x="3614" y="1033"/>
                  <a:pt x="3613" y="1033"/>
                  <a:pt x="3612" y="1033"/>
                </a:cubicBezTo>
                <a:cubicBezTo>
                  <a:pt x="3610" y="1033"/>
                  <a:pt x="3609" y="1033"/>
                  <a:pt x="3606" y="1032"/>
                </a:cubicBezTo>
                <a:cubicBezTo>
                  <a:pt x="3606" y="1030"/>
                  <a:pt x="3606" y="1029"/>
                  <a:pt x="3606" y="1027"/>
                </a:cubicBezTo>
                <a:cubicBezTo>
                  <a:pt x="3606" y="1026"/>
                  <a:pt x="3607" y="1025"/>
                  <a:pt x="3607" y="1025"/>
                </a:cubicBezTo>
                <a:cubicBezTo>
                  <a:pt x="3607" y="1024"/>
                  <a:pt x="3606" y="1023"/>
                  <a:pt x="3606" y="1022"/>
                </a:cubicBezTo>
                <a:cubicBezTo>
                  <a:pt x="3611" y="1022"/>
                  <a:pt x="3611" y="1022"/>
                  <a:pt x="3611" y="1022"/>
                </a:cubicBezTo>
                <a:cubicBezTo>
                  <a:pt x="3611" y="1021"/>
                  <a:pt x="3612" y="1020"/>
                  <a:pt x="3611" y="1019"/>
                </a:cubicBezTo>
                <a:cubicBezTo>
                  <a:pt x="3611" y="1018"/>
                  <a:pt x="3610" y="1018"/>
                  <a:pt x="3609" y="1017"/>
                </a:cubicBezTo>
                <a:cubicBezTo>
                  <a:pt x="3609" y="1014"/>
                  <a:pt x="3610" y="1012"/>
                  <a:pt x="3609" y="1009"/>
                </a:cubicBezTo>
                <a:cubicBezTo>
                  <a:pt x="3609" y="1008"/>
                  <a:pt x="3610" y="1007"/>
                  <a:pt x="3609" y="1006"/>
                </a:cubicBezTo>
                <a:cubicBezTo>
                  <a:pt x="3609" y="1005"/>
                  <a:pt x="3608" y="1005"/>
                  <a:pt x="3607" y="1004"/>
                </a:cubicBezTo>
                <a:cubicBezTo>
                  <a:pt x="3606" y="1003"/>
                  <a:pt x="3604" y="1003"/>
                  <a:pt x="3604" y="1002"/>
                </a:cubicBezTo>
                <a:cubicBezTo>
                  <a:pt x="3604" y="999"/>
                  <a:pt x="3605" y="997"/>
                  <a:pt x="3605" y="994"/>
                </a:cubicBezTo>
                <a:cubicBezTo>
                  <a:pt x="3605" y="991"/>
                  <a:pt x="3604" y="989"/>
                  <a:pt x="3603" y="986"/>
                </a:cubicBezTo>
                <a:cubicBezTo>
                  <a:pt x="3602" y="984"/>
                  <a:pt x="3600" y="983"/>
                  <a:pt x="3599" y="981"/>
                </a:cubicBezTo>
                <a:cubicBezTo>
                  <a:pt x="3597" y="978"/>
                  <a:pt x="3596" y="976"/>
                  <a:pt x="3594" y="975"/>
                </a:cubicBezTo>
                <a:cubicBezTo>
                  <a:pt x="3593" y="974"/>
                  <a:pt x="3592" y="973"/>
                  <a:pt x="3591" y="973"/>
                </a:cubicBezTo>
                <a:cubicBezTo>
                  <a:pt x="3590" y="973"/>
                  <a:pt x="3589" y="973"/>
                  <a:pt x="3588" y="973"/>
                </a:cubicBezTo>
                <a:cubicBezTo>
                  <a:pt x="3587" y="972"/>
                  <a:pt x="3586" y="972"/>
                  <a:pt x="3585" y="971"/>
                </a:cubicBezTo>
                <a:cubicBezTo>
                  <a:pt x="3585" y="970"/>
                  <a:pt x="3585" y="969"/>
                  <a:pt x="3585" y="968"/>
                </a:cubicBezTo>
                <a:cubicBezTo>
                  <a:pt x="3585" y="966"/>
                  <a:pt x="3585" y="966"/>
                  <a:pt x="3585" y="966"/>
                </a:cubicBezTo>
                <a:cubicBezTo>
                  <a:pt x="3585" y="965"/>
                  <a:pt x="3586" y="964"/>
                  <a:pt x="3587" y="963"/>
                </a:cubicBezTo>
                <a:cubicBezTo>
                  <a:pt x="3587" y="962"/>
                  <a:pt x="3588" y="962"/>
                  <a:pt x="3589" y="961"/>
                </a:cubicBezTo>
                <a:cubicBezTo>
                  <a:pt x="3590" y="960"/>
                  <a:pt x="3592" y="960"/>
                  <a:pt x="3592" y="959"/>
                </a:cubicBezTo>
                <a:cubicBezTo>
                  <a:pt x="3592" y="957"/>
                  <a:pt x="3592" y="955"/>
                  <a:pt x="3592" y="953"/>
                </a:cubicBezTo>
                <a:cubicBezTo>
                  <a:pt x="3592" y="948"/>
                  <a:pt x="3592" y="948"/>
                  <a:pt x="3592" y="948"/>
                </a:cubicBezTo>
                <a:cubicBezTo>
                  <a:pt x="3599" y="948"/>
                  <a:pt x="3599" y="948"/>
                  <a:pt x="3599" y="948"/>
                </a:cubicBezTo>
                <a:cubicBezTo>
                  <a:pt x="3600" y="947"/>
                  <a:pt x="3601" y="947"/>
                  <a:pt x="3602" y="946"/>
                </a:cubicBezTo>
                <a:cubicBezTo>
                  <a:pt x="3602" y="945"/>
                  <a:pt x="3603" y="944"/>
                  <a:pt x="3604" y="944"/>
                </a:cubicBezTo>
                <a:cubicBezTo>
                  <a:pt x="3604" y="943"/>
                  <a:pt x="3604" y="941"/>
                  <a:pt x="3605" y="941"/>
                </a:cubicBezTo>
                <a:cubicBezTo>
                  <a:pt x="3606" y="940"/>
                  <a:pt x="3607" y="941"/>
                  <a:pt x="3607" y="941"/>
                </a:cubicBezTo>
                <a:cubicBezTo>
                  <a:pt x="3608" y="941"/>
                  <a:pt x="3609" y="941"/>
                  <a:pt x="3610" y="941"/>
                </a:cubicBezTo>
                <a:cubicBezTo>
                  <a:pt x="3611" y="941"/>
                  <a:pt x="3612" y="940"/>
                  <a:pt x="3613" y="940"/>
                </a:cubicBezTo>
                <a:cubicBezTo>
                  <a:pt x="3615" y="940"/>
                  <a:pt x="3615" y="940"/>
                  <a:pt x="3615" y="940"/>
                </a:cubicBezTo>
                <a:cubicBezTo>
                  <a:pt x="3618" y="939"/>
                  <a:pt x="3620" y="940"/>
                  <a:pt x="3623" y="940"/>
                </a:cubicBezTo>
                <a:cubicBezTo>
                  <a:pt x="3623" y="937"/>
                  <a:pt x="3624" y="936"/>
                  <a:pt x="3624" y="933"/>
                </a:cubicBezTo>
                <a:cubicBezTo>
                  <a:pt x="3624" y="932"/>
                  <a:pt x="3623" y="932"/>
                  <a:pt x="3623" y="931"/>
                </a:cubicBezTo>
                <a:cubicBezTo>
                  <a:pt x="3610" y="931"/>
                  <a:pt x="3610" y="931"/>
                  <a:pt x="3610" y="931"/>
                </a:cubicBezTo>
                <a:cubicBezTo>
                  <a:pt x="3610" y="930"/>
                  <a:pt x="3609" y="929"/>
                  <a:pt x="3609" y="929"/>
                </a:cubicBezTo>
                <a:cubicBezTo>
                  <a:pt x="3607" y="926"/>
                  <a:pt x="3606" y="925"/>
                  <a:pt x="3605" y="923"/>
                </a:cubicBezTo>
                <a:cubicBezTo>
                  <a:pt x="3595" y="923"/>
                  <a:pt x="3595" y="923"/>
                  <a:pt x="3595" y="923"/>
                </a:cubicBezTo>
                <a:cubicBezTo>
                  <a:pt x="3595" y="925"/>
                  <a:pt x="3595" y="927"/>
                  <a:pt x="3594" y="929"/>
                </a:cubicBezTo>
                <a:cubicBezTo>
                  <a:pt x="3594" y="930"/>
                  <a:pt x="3595" y="930"/>
                  <a:pt x="3594" y="931"/>
                </a:cubicBezTo>
                <a:cubicBezTo>
                  <a:pt x="3594" y="932"/>
                  <a:pt x="3593" y="933"/>
                  <a:pt x="3593" y="933"/>
                </a:cubicBezTo>
                <a:cubicBezTo>
                  <a:pt x="3592" y="933"/>
                  <a:pt x="3591" y="934"/>
                  <a:pt x="3590" y="934"/>
                </a:cubicBezTo>
                <a:cubicBezTo>
                  <a:pt x="3589" y="934"/>
                  <a:pt x="3589" y="933"/>
                  <a:pt x="3588" y="933"/>
                </a:cubicBezTo>
                <a:cubicBezTo>
                  <a:pt x="3587" y="933"/>
                  <a:pt x="3586" y="933"/>
                  <a:pt x="3585" y="933"/>
                </a:cubicBezTo>
                <a:cubicBezTo>
                  <a:pt x="3585" y="919"/>
                  <a:pt x="3585" y="919"/>
                  <a:pt x="3585" y="919"/>
                </a:cubicBezTo>
                <a:cubicBezTo>
                  <a:pt x="3568" y="919"/>
                  <a:pt x="3568" y="919"/>
                  <a:pt x="3568" y="919"/>
                </a:cubicBezTo>
                <a:cubicBezTo>
                  <a:pt x="3566" y="919"/>
                  <a:pt x="3564" y="916"/>
                  <a:pt x="3564" y="913"/>
                </a:cubicBezTo>
                <a:cubicBezTo>
                  <a:pt x="3564" y="912"/>
                  <a:pt x="3564" y="910"/>
                  <a:pt x="3564" y="909"/>
                </a:cubicBezTo>
                <a:cubicBezTo>
                  <a:pt x="3565" y="908"/>
                  <a:pt x="3566" y="907"/>
                  <a:pt x="3566" y="906"/>
                </a:cubicBezTo>
                <a:cubicBezTo>
                  <a:pt x="3567" y="905"/>
                  <a:pt x="3568" y="904"/>
                  <a:pt x="3569" y="904"/>
                </a:cubicBezTo>
                <a:cubicBezTo>
                  <a:pt x="3570" y="904"/>
                  <a:pt x="3571" y="903"/>
                  <a:pt x="3572" y="903"/>
                </a:cubicBezTo>
                <a:cubicBezTo>
                  <a:pt x="3574" y="902"/>
                  <a:pt x="3576" y="903"/>
                  <a:pt x="3579" y="903"/>
                </a:cubicBezTo>
                <a:cubicBezTo>
                  <a:pt x="3580" y="903"/>
                  <a:pt x="3581" y="903"/>
                  <a:pt x="3582" y="903"/>
                </a:cubicBezTo>
                <a:cubicBezTo>
                  <a:pt x="3583" y="903"/>
                  <a:pt x="3584" y="903"/>
                  <a:pt x="3585" y="902"/>
                </a:cubicBezTo>
                <a:cubicBezTo>
                  <a:pt x="3585" y="902"/>
                  <a:pt x="3584" y="901"/>
                  <a:pt x="3585" y="900"/>
                </a:cubicBezTo>
                <a:cubicBezTo>
                  <a:pt x="3585" y="899"/>
                  <a:pt x="3586" y="898"/>
                  <a:pt x="3587" y="897"/>
                </a:cubicBezTo>
                <a:cubicBezTo>
                  <a:pt x="3587" y="896"/>
                  <a:pt x="3587" y="895"/>
                  <a:pt x="3588" y="895"/>
                </a:cubicBezTo>
                <a:cubicBezTo>
                  <a:pt x="3590" y="894"/>
                  <a:pt x="3591" y="894"/>
                  <a:pt x="3592" y="894"/>
                </a:cubicBezTo>
                <a:cubicBezTo>
                  <a:pt x="3593" y="894"/>
                  <a:pt x="3593" y="893"/>
                  <a:pt x="3594" y="893"/>
                </a:cubicBezTo>
                <a:cubicBezTo>
                  <a:pt x="3596" y="892"/>
                  <a:pt x="3598" y="893"/>
                  <a:pt x="3600" y="893"/>
                </a:cubicBezTo>
                <a:cubicBezTo>
                  <a:pt x="3600" y="893"/>
                  <a:pt x="3601" y="893"/>
                  <a:pt x="3602" y="893"/>
                </a:cubicBezTo>
                <a:cubicBezTo>
                  <a:pt x="3603" y="892"/>
                  <a:pt x="3603" y="891"/>
                  <a:pt x="3604" y="890"/>
                </a:cubicBezTo>
                <a:cubicBezTo>
                  <a:pt x="3605" y="889"/>
                  <a:pt x="3606" y="888"/>
                  <a:pt x="3607" y="887"/>
                </a:cubicBezTo>
                <a:cubicBezTo>
                  <a:pt x="3608" y="886"/>
                  <a:pt x="3608" y="886"/>
                  <a:pt x="3609" y="885"/>
                </a:cubicBezTo>
                <a:cubicBezTo>
                  <a:pt x="3610" y="884"/>
                  <a:pt x="3611" y="883"/>
                  <a:pt x="3612" y="882"/>
                </a:cubicBezTo>
                <a:cubicBezTo>
                  <a:pt x="3613" y="881"/>
                  <a:pt x="3614" y="880"/>
                  <a:pt x="3615" y="880"/>
                </a:cubicBezTo>
                <a:cubicBezTo>
                  <a:pt x="3617" y="880"/>
                  <a:pt x="3617" y="880"/>
                  <a:pt x="3617" y="880"/>
                </a:cubicBezTo>
                <a:cubicBezTo>
                  <a:pt x="3618" y="879"/>
                  <a:pt x="3618" y="881"/>
                  <a:pt x="3619" y="881"/>
                </a:cubicBezTo>
                <a:cubicBezTo>
                  <a:pt x="3620" y="883"/>
                  <a:pt x="3620" y="883"/>
                  <a:pt x="3620" y="883"/>
                </a:cubicBezTo>
                <a:cubicBezTo>
                  <a:pt x="3619" y="884"/>
                  <a:pt x="3619" y="885"/>
                  <a:pt x="3618" y="886"/>
                </a:cubicBezTo>
                <a:cubicBezTo>
                  <a:pt x="3617" y="887"/>
                  <a:pt x="3616" y="887"/>
                  <a:pt x="3615" y="888"/>
                </a:cubicBezTo>
                <a:cubicBezTo>
                  <a:pt x="3614" y="890"/>
                  <a:pt x="3615" y="892"/>
                  <a:pt x="3615" y="893"/>
                </a:cubicBezTo>
                <a:cubicBezTo>
                  <a:pt x="3614" y="896"/>
                  <a:pt x="3612" y="897"/>
                  <a:pt x="3610" y="899"/>
                </a:cubicBezTo>
                <a:cubicBezTo>
                  <a:pt x="3609" y="899"/>
                  <a:pt x="3609" y="900"/>
                  <a:pt x="3608" y="901"/>
                </a:cubicBezTo>
                <a:cubicBezTo>
                  <a:pt x="3607" y="902"/>
                  <a:pt x="3606" y="902"/>
                  <a:pt x="3605" y="903"/>
                </a:cubicBezTo>
                <a:cubicBezTo>
                  <a:pt x="3605" y="904"/>
                  <a:pt x="3605" y="905"/>
                  <a:pt x="3605" y="906"/>
                </a:cubicBezTo>
                <a:cubicBezTo>
                  <a:pt x="3605" y="908"/>
                  <a:pt x="3605" y="908"/>
                  <a:pt x="3605" y="908"/>
                </a:cubicBezTo>
                <a:cubicBezTo>
                  <a:pt x="3606" y="908"/>
                  <a:pt x="3607" y="908"/>
                  <a:pt x="3608" y="907"/>
                </a:cubicBezTo>
                <a:cubicBezTo>
                  <a:pt x="3609" y="906"/>
                  <a:pt x="3609" y="905"/>
                  <a:pt x="3610" y="904"/>
                </a:cubicBezTo>
                <a:cubicBezTo>
                  <a:pt x="3623" y="904"/>
                  <a:pt x="3623" y="904"/>
                  <a:pt x="3623" y="904"/>
                </a:cubicBezTo>
                <a:cubicBezTo>
                  <a:pt x="3624" y="904"/>
                  <a:pt x="3625" y="903"/>
                  <a:pt x="3626" y="902"/>
                </a:cubicBezTo>
                <a:cubicBezTo>
                  <a:pt x="3628" y="901"/>
                  <a:pt x="3629" y="900"/>
                  <a:pt x="3631" y="898"/>
                </a:cubicBezTo>
                <a:cubicBezTo>
                  <a:pt x="3632" y="897"/>
                  <a:pt x="3632" y="896"/>
                  <a:pt x="3633" y="895"/>
                </a:cubicBezTo>
                <a:cubicBezTo>
                  <a:pt x="3634" y="895"/>
                  <a:pt x="3635" y="895"/>
                  <a:pt x="3635" y="895"/>
                </a:cubicBezTo>
                <a:cubicBezTo>
                  <a:pt x="3636" y="894"/>
                  <a:pt x="3637" y="893"/>
                  <a:pt x="3638" y="893"/>
                </a:cubicBezTo>
                <a:cubicBezTo>
                  <a:pt x="3641" y="893"/>
                  <a:pt x="3643" y="895"/>
                  <a:pt x="3646" y="896"/>
                </a:cubicBezTo>
                <a:cubicBezTo>
                  <a:pt x="3647" y="896"/>
                  <a:pt x="3648" y="896"/>
                  <a:pt x="3649" y="896"/>
                </a:cubicBezTo>
                <a:cubicBezTo>
                  <a:pt x="3651" y="896"/>
                  <a:pt x="3652" y="897"/>
                  <a:pt x="3654" y="898"/>
                </a:cubicBezTo>
                <a:cubicBezTo>
                  <a:pt x="3655" y="898"/>
                  <a:pt x="3656" y="898"/>
                  <a:pt x="3656" y="899"/>
                </a:cubicBezTo>
                <a:cubicBezTo>
                  <a:pt x="3658" y="901"/>
                  <a:pt x="3658" y="902"/>
                  <a:pt x="3658" y="904"/>
                </a:cubicBezTo>
                <a:cubicBezTo>
                  <a:pt x="3658" y="907"/>
                  <a:pt x="3658" y="907"/>
                  <a:pt x="3658" y="907"/>
                </a:cubicBezTo>
                <a:cubicBezTo>
                  <a:pt x="3658" y="908"/>
                  <a:pt x="3657" y="909"/>
                  <a:pt x="3656" y="910"/>
                </a:cubicBezTo>
                <a:cubicBezTo>
                  <a:pt x="3656" y="911"/>
                  <a:pt x="3654" y="911"/>
                  <a:pt x="3654" y="912"/>
                </a:cubicBezTo>
                <a:cubicBezTo>
                  <a:pt x="3653" y="913"/>
                  <a:pt x="3654" y="914"/>
                  <a:pt x="3654" y="915"/>
                </a:cubicBezTo>
                <a:cubicBezTo>
                  <a:pt x="3653" y="916"/>
                  <a:pt x="3651" y="917"/>
                  <a:pt x="3651" y="919"/>
                </a:cubicBezTo>
                <a:cubicBezTo>
                  <a:pt x="3651" y="921"/>
                  <a:pt x="3652" y="922"/>
                  <a:pt x="3652" y="925"/>
                </a:cubicBezTo>
                <a:cubicBezTo>
                  <a:pt x="3657" y="925"/>
                  <a:pt x="3657" y="925"/>
                  <a:pt x="3657" y="925"/>
                </a:cubicBezTo>
                <a:cubicBezTo>
                  <a:pt x="3660" y="923"/>
                  <a:pt x="3660" y="923"/>
                  <a:pt x="3660" y="923"/>
                </a:cubicBezTo>
                <a:cubicBezTo>
                  <a:pt x="3661" y="923"/>
                  <a:pt x="3661" y="921"/>
                  <a:pt x="3663" y="921"/>
                </a:cubicBezTo>
                <a:cubicBezTo>
                  <a:pt x="3664" y="921"/>
                  <a:pt x="3665" y="922"/>
                  <a:pt x="3666" y="922"/>
                </a:cubicBezTo>
                <a:cubicBezTo>
                  <a:pt x="3668" y="923"/>
                  <a:pt x="3669" y="924"/>
                  <a:pt x="3670" y="927"/>
                </a:cubicBezTo>
                <a:cubicBezTo>
                  <a:pt x="3670" y="927"/>
                  <a:pt x="3671" y="928"/>
                  <a:pt x="3671" y="929"/>
                </a:cubicBezTo>
                <a:cubicBezTo>
                  <a:pt x="3671" y="931"/>
                  <a:pt x="3672" y="933"/>
                  <a:pt x="3672" y="934"/>
                </a:cubicBezTo>
                <a:cubicBezTo>
                  <a:pt x="3672" y="935"/>
                  <a:pt x="3673" y="936"/>
                  <a:pt x="3673" y="937"/>
                </a:cubicBezTo>
                <a:cubicBezTo>
                  <a:pt x="3673" y="938"/>
                  <a:pt x="3674" y="939"/>
                  <a:pt x="3674" y="940"/>
                </a:cubicBezTo>
                <a:cubicBezTo>
                  <a:pt x="3675" y="941"/>
                  <a:pt x="3677" y="941"/>
                  <a:pt x="3677" y="943"/>
                </a:cubicBezTo>
                <a:cubicBezTo>
                  <a:pt x="3677" y="957"/>
                  <a:pt x="3677" y="957"/>
                  <a:pt x="3677" y="957"/>
                </a:cubicBezTo>
                <a:cubicBezTo>
                  <a:pt x="3677" y="959"/>
                  <a:pt x="3675" y="959"/>
                  <a:pt x="3674" y="961"/>
                </a:cubicBezTo>
                <a:cubicBezTo>
                  <a:pt x="3673" y="962"/>
                  <a:pt x="3672" y="961"/>
                  <a:pt x="3671" y="962"/>
                </a:cubicBezTo>
                <a:cubicBezTo>
                  <a:pt x="3671" y="963"/>
                  <a:pt x="3671" y="964"/>
                  <a:pt x="3671" y="965"/>
                </a:cubicBezTo>
                <a:cubicBezTo>
                  <a:pt x="3670" y="966"/>
                  <a:pt x="3670" y="967"/>
                  <a:pt x="3670" y="968"/>
                </a:cubicBezTo>
                <a:cubicBezTo>
                  <a:pt x="3670" y="976"/>
                  <a:pt x="3670" y="976"/>
                  <a:pt x="3670" y="976"/>
                </a:cubicBezTo>
                <a:cubicBezTo>
                  <a:pt x="3684" y="976"/>
                  <a:pt x="3684" y="976"/>
                  <a:pt x="3684" y="976"/>
                </a:cubicBezTo>
                <a:cubicBezTo>
                  <a:pt x="3688" y="976"/>
                  <a:pt x="3689" y="973"/>
                  <a:pt x="3692" y="971"/>
                </a:cubicBezTo>
                <a:cubicBezTo>
                  <a:pt x="3695" y="970"/>
                  <a:pt x="3695" y="970"/>
                  <a:pt x="3695" y="970"/>
                </a:cubicBezTo>
                <a:cubicBezTo>
                  <a:pt x="3696" y="969"/>
                  <a:pt x="3697" y="968"/>
                  <a:pt x="3698" y="968"/>
                </a:cubicBezTo>
                <a:cubicBezTo>
                  <a:pt x="3699" y="967"/>
                  <a:pt x="3700" y="966"/>
                  <a:pt x="3701" y="965"/>
                </a:cubicBezTo>
                <a:cubicBezTo>
                  <a:pt x="3702" y="965"/>
                  <a:pt x="3703" y="965"/>
                  <a:pt x="3704" y="964"/>
                </a:cubicBezTo>
                <a:cubicBezTo>
                  <a:pt x="3705" y="964"/>
                  <a:pt x="3706" y="963"/>
                  <a:pt x="3707" y="963"/>
                </a:cubicBezTo>
                <a:cubicBezTo>
                  <a:pt x="3708" y="963"/>
                  <a:pt x="3708" y="962"/>
                  <a:pt x="3709" y="961"/>
                </a:cubicBezTo>
                <a:cubicBezTo>
                  <a:pt x="3710" y="961"/>
                  <a:pt x="3712" y="962"/>
                  <a:pt x="3713" y="961"/>
                </a:cubicBezTo>
                <a:cubicBezTo>
                  <a:pt x="3714" y="961"/>
                  <a:pt x="3715" y="960"/>
                  <a:pt x="3715" y="959"/>
                </a:cubicBezTo>
                <a:cubicBezTo>
                  <a:pt x="3715" y="959"/>
                  <a:pt x="3715" y="957"/>
                  <a:pt x="3715" y="957"/>
                </a:cubicBezTo>
                <a:cubicBezTo>
                  <a:pt x="3715" y="955"/>
                  <a:pt x="3715" y="953"/>
                  <a:pt x="3715" y="951"/>
                </a:cubicBezTo>
                <a:cubicBezTo>
                  <a:pt x="3715" y="950"/>
                  <a:pt x="3716" y="949"/>
                  <a:pt x="3716" y="948"/>
                </a:cubicBezTo>
                <a:cubicBezTo>
                  <a:pt x="3716" y="947"/>
                  <a:pt x="3716" y="947"/>
                  <a:pt x="3716" y="946"/>
                </a:cubicBezTo>
                <a:cubicBezTo>
                  <a:pt x="3716" y="938"/>
                  <a:pt x="3716" y="938"/>
                  <a:pt x="3716" y="938"/>
                </a:cubicBezTo>
                <a:cubicBezTo>
                  <a:pt x="3714" y="938"/>
                  <a:pt x="3712" y="938"/>
                  <a:pt x="3710" y="936"/>
                </a:cubicBezTo>
                <a:cubicBezTo>
                  <a:pt x="3709" y="936"/>
                  <a:pt x="3708" y="935"/>
                  <a:pt x="3708" y="933"/>
                </a:cubicBezTo>
                <a:cubicBezTo>
                  <a:pt x="3708" y="931"/>
                  <a:pt x="3708" y="929"/>
                  <a:pt x="3708" y="927"/>
                </a:cubicBezTo>
                <a:cubicBezTo>
                  <a:pt x="3708" y="926"/>
                  <a:pt x="3708" y="925"/>
                  <a:pt x="3708" y="925"/>
                </a:cubicBezTo>
                <a:cubicBezTo>
                  <a:pt x="3707" y="924"/>
                  <a:pt x="3706" y="924"/>
                  <a:pt x="3705" y="923"/>
                </a:cubicBezTo>
                <a:cubicBezTo>
                  <a:pt x="3705" y="923"/>
                  <a:pt x="3704" y="922"/>
                  <a:pt x="3703" y="921"/>
                </a:cubicBezTo>
                <a:cubicBezTo>
                  <a:pt x="3702" y="921"/>
                  <a:pt x="3702" y="919"/>
                  <a:pt x="3701" y="919"/>
                </a:cubicBezTo>
                <a:cubicBezTo>
                  <a:pt x="3700" y="918"/>
                  <a:pt x="3699" y="918"/>
                  <a:pt x="3698" y="917"/>
                </a:cubicBezTo>
                <a:cubicBezTo>
                  <a:pt x="3697" y="917"/>
                  <a:pt x="3696" y="916"/>
                  <a:pt x="3696" y="915"/>
                </a:cubicBezTo>
                <a:cubicBezTo>
                  <a:pt x="3695" y="915"/>
                  <a:pt x="3695" y="914"/>
                  <a:pt x="3695" y="913"/>
                </a:cubicBezTo>
                <a:cubicBezTo>
                  <a:pt x="3694" y="912"/>
                  <a:pt x="3693" y="911"/>
                  <a:pt x="3693" y="910"/>
                </a:cubicBezTo>
                <a:cubicBezTo>
                  <a:pt x="3692" y="909"/>
                  <a:pt x="3693" y="908"/>
                  <a:pt x="3693" y="906"/>
                </a:cubicBezTo>
                <a:cubicBezTo>
                  <a:pt x="3693" y="904"/>
                  <a:pt x="3693" y="902"/>
                  <a:pt x="3694" y="899"/>
                </a:cubicBezTo>
                <a:cubicBezTo>
                  <a:pt x="3694" y="898"/>
                  <a:pt x="3695" y="898"/>
                  <a:pt x="3696" y="897"/>
                </a:cubicBezTo>
                <a:cubicBezTo>
                  <a:pt x="3696" y="896"/>
                  <a:pt x="3696" y="895"/>
                  <a:pt x="3697" y="894"/>
                </a:cubicBezTo>
                <a:cubicBezTo>
                  <a:pt x="3697" y="893"/>
                  <a:pt x="3697" y="892"/>
                  <a:pt x="3698" y="891"/>
                </a:cubicBezTo>
                <a:cubicBezTo>
                  <a:pt x="3698" y="891"/>
                  <a:pt x="3699" y="892"/>
                  <a:pt x="3700" y="891"/>
                </a:cubicBezTo>
                <a:cubicBezTo>
                  <a:pt x="3702" y="891"/>
                  <a:pt x="3704" y="890"/>
                  <a:pt x="3706" y="890"/>
                </a:cubicBezTo>
                <a:cubicBezTo>
                  <a:pt x="3709" y="890"/>
                  <a:pt x="3709" y="890"/>
                  <a:pt x="3709" y="890"/>
                </a:cubicBezTo>
                <a:cubicBezTo>
                  <a:pt x="3711" y="890"/>
                  <a:pt x="3712" y="890"/>
                  <a:pt x="3714" y="889"/>
                </a:cubicBezTo>
                <a:cubicBezTo>
                  <a:pt x="3714" y="866"/>
                  <a:pt x="3714" y="866"/>
                  <a:pt x="3714" y="866"/>
                </a:cubicBezTo>
                <a:cubicBezTo>
                  <a:pt x="3714" y="865"/>
                  <a:pt x="3714" y="865"/>
                  <a:pt x="3715" y="864"/>
                </a:cubicBezTo>
                <a:cubicBezTo>
                  <a:pt x="3715" y="863"/>
                  <a:pt x="3715" y="862"/>
                  <a:pt x="3715" y="861"/>
                </a:cubicBezTo>
                <a:cubicBezTo>
                  <a:pt x="3716" y="860"/>
                  <a:pt x="3716" y="859"/>
                  <a:pt x="3717" y="859"/>
                </a:cubicBezTo>
                <a:cubicBezTo>
                  <a:pt x="3718" y="858"/>
                  <a:pt x="3719" y="859"/>
                  <a:pt x="3720" y="859"/>
                </a:cubicBezTo>
                <a:cubicBezTo>
                  <a:pt x="3721" y="858"/>
                  <a:pt x="3721" y="858"/>
                  <a:pt x="3722" y="857"/>
                </a:cubicBezTo>
                <a:cubicBezTo>
                  <a:pt x="3725" y="856"/>
                  <a:pt x="3726" y="854"/>
                  <a:pt x="3728" y="852"/>
                </a:cubicBezTo>
                <a:cubicBezTo>
                  <a:pt x="3728" y="851"/>
                  <a:pt x="3729" y="850"/>
                  <a:pt x="3730" y="849"/>
                </a:cubicBezTo>
                <a:cubicBezTo>
                  <a:pt x="3731" y="847"/>
                  <a:pt x="3732" y="845"/>
                  <a:pt x="3734" y="844"/>
                </a:cubicBezTo>
                <a:cubicBezTo>
                  <a:pt x="3735" y="844"/>
                  <a:pt x="3736" y="844"/>
                  <a:pt x="3737" y="844"/>
                </a:cubicBezTo>
                <a:cubicBezTo>
                  <a:pt x="3738" y="844"/>
                  <a:pt x="3739" y="844"/>
                  <a:pt x="3739" y="844"/>
                </a:cubicBezTo>
                <a:cubicBezTo>
                  <a:pt x="3744" y="845"/>
                  <a:pt x="3745" y="849"/>
                  <a:pt x="3750" y="851"/>
                </a:cubicBezTo>
                <a:cubicBezTo>
                  <a:pt x="3751" y="851"/>
                  <a:pt x="3751" y="852"/>
                  <a:pt x="3752" y="852"/>
                </a:cubicBezTo>
                <a:cubicBezTo>
                  <a:pt x="3754" y="852"/>
                  <a:pt x="3756" y="851"/>
                  <a:pt x="3758" y="850"/>
                </a:cubicBezTo>
                <a:cubicBezTo>
                  <a:pt x="3759" y="849"/>
                  <a:pt x="3759" y="849"/>
                  <a:pt x="3760" y="848"/>
                </a:cubicBezTo>
                <a:cubicBezTo>
                  <a:pt x="3761" y="848"/>
                  <a:pt x="3761" y="846"/>
                  <a:pt x="3762" y="846"/>
                </a:cubicBezTo>
                <a:cubicBezTo>
                  <a:pt x="3763" y="845"/>
                  <a:pt x="3764" y="844"/>
                  <a:pt x="3765" y="844"/>
                </a:cubicBezTo>
                <a:cubicBezTo>
                  <a:pt x="3766" y="843"/>
                  <a:pt x="3767" y="844"/>
                  <a:pt x="3767" y="844"/>
                </a:cubicBezTo>
                <a:cubicBezTo>
                  <a:pt x="3769" y="843"/>
                  <a:pt x="3768" y="841"/>
                  <a:pt x="3769" y="841"/>
                </a:cubicBezTo>
                <a:cubicBezTo>
                  <a:pt x="3771" y="840"/>
                  <a:pt x="3773" y="841"/>
                  <a:pt x="3775" y="841"/>
                </a:cubicBezTo>
                <a:cubicBezTo>
                  <a:pt x="3776" y="841"/>
                  <a:pt x="3776" y="840"/>
                  <a:pt x="3777" y="840"/>
                </a:cubicBezTo>
                <a:cubicBezTo>
                  <a:pt x="3778" y="840"/>
                  <a:pt x="3779" y="839"/>
                  <a:pt x="3780" y="839"/>
                </a:cubicBezTo>
                <a:cubicBezTo>
                  <a:pt x="3781" y="838"/>
                  <a:pt x="3782" y="838"/>
                  <a:pt x="3782" y="837"/>
                </a:cubicBezTo>
                <a:cubicBezTo>
                  <a:pt x="3783" y="837"/>
                  <a:pt x="3782" y="835"/>
                  <a:pt x="3782" y="835"/>
                </a:cubicBezTo>
                <a:cubicBezTo>
                  <a:pt x="3784" y="833"/>
                  <a:pt x="3787" y="831"/>
                  <a:pt x="3789" y="829"/>
                </a:cubicBezTo>
                <a:cubicBezTo>
                  <a:pt x="3790" y="829"/>
                  <a:pt x="3791" y="829"/>
                  <a:pt x="3792" y="828"/>
                </a:cubicBezTo>
                <a:cubicBezTo>
                  <a:pt x="3792" y="827"/>
                  <a:pt x="3792" y="826"/>
                  <a:pt x="3793" y="825"/>
                </a:cubicBezTo>
                <a:cubicBezTo>
                  <a:pt x="3794" y="825"/>
                  <a:pt x="3795" y="824"/>
                  <a:pt x="3795" y="823"/>
                </a:cubicBezTo>
                <a:cubicBezTo>
                  <a:pt x="3798" y="820"/>
                  <a:pt x="3799" y="818"/>
                  <a:pt x="3803" y="815"/>
                </a:cubicBezTo>
                <a:cubicBezTo>
                  <a:pt x="3804" y="814"/>
                  <a:pt x="3804" y="814"/>
                  <a:pt x="3805" y="813"/>
                </a:cubicBezTo>
                <a:cubicBezTo>
                  <a:pt x="3807" y="811"/>
                  <a:pt x="3808" y="810"/>
                  <a:pt x="3809" y="808"/>
                </a:cubicBezTo>
                <a:cubicBezTo>
                  <a:pt x="3810" y="807"/>
                  <a:pt x="3810" y="806"/>
                  <a:pt x="3810" y="805"/>
                </a:cubicBezTo>
                <a:cubicBezTo>
                  <a:pt x="3810" y="804"/>
                  <a:pt x="3811" y="804"/>
                  <a:pt x="3812" y="803"/>
                </a:cubicBezTo>
                <a:cubicBezTo>
                  <a:pt x="3812" y="802"/>
                  <a:pt x="3812" y="801"/>
                  <a:pt x="3812" y="800"/>
                </a:cubicBezTo>
                <a:cubicBezTo>
                  <a:pt x="3813" y="798"/>
                  <a:pt x="3814" y="797"/>
                  <a:pt x="3814" y="795"/>
                </a:cubicBezTo>
                <a:cubicBezTo>
                  <a:pt x="3815" y="794"/>
                  <a:pt x="3816" y="793"/>
                  <a:pt x="3816" y="792"/>
                </a:cubicBezTo>
                <a:cubicBezTo>
                  <a:pt x="3818" y="790"/>
                  <a:pt x="3819" y="789"/>
                  <a:pt x="3822" y="787"/>
                </a:cubicBezTo>
                <a:cubicBezTo>
                  <a:pt x="3822" y="786"/>
                  <a:pt x="3823" y="786"/>
                  <a:pt x="3824" y="786"/>
                </a:cubicBezTo>
                <a:cubicBezTo>
                  <a:pt x="3825" y="785"/>
                  <a:pt x="3825" y="783"/>
                  <a:pt x="3826" y="783"/>
                </a:cubicBezTo>
                <a:cubicBezTo>
                  <a:pt x="3826" y="782"/>
                  <a:pt x="3827" y="783"/>
                  <a:pt x="3828" y="783"/>
                </a:cubicBezTo>
                <a:cubicBezTo>
                  <a:pt x="3830" y="782"/>
                  <a:pt x="3831" y="780"/>
                  <a:pt x="3833" y="778"/>
                </a:cubicBezTo>
                <a:cubicBezTo>
                  <a:pt x="3834" y="777"/>
                  <a:pt x="3834" y="777"/>
                  <a:pt x="3835" y="776"/>
                </a:cubicBezTo>
                <a:cubicBezTo>
                  <a:pt x="3836" y="775"/>
                  <a:pt x="3836" y="774"/>
                  <a:pt x="3837" y="773"/>
                </a:cubicBezTo>
                <a:cubicBezTo>
                  <a:pt x="3837" y="772"/>
                  <a:pt x="3838" y="772"/>
                  <a:pt x="3839" y="771"/>
                </a:cubicBezTo>
                <a:cubicBezTo>
                  <a:pt x="3840" y="770"/>
                  <a:pt x="3841" y="769"/>
                  <a:pt x="3842" y="768"/>
                </a:cubicBezTo>
                <a:cubicBezTo>
                  <a:pt x="3843" y="767"/>
                  <a:pt x="3844" y="767"/>
                  <a:pt x="3844" y="766"/>
                </a:cubicBezTo>
                <a:cubicBezTo>
                  <a:pt x="3845" y="764"/>
                  <a:pt x="3844" y="763"/>
                  <a:pt x="3844" y="761"/>
                </a:cubicBezTo>
                <a:cubicBezTo>
                  <a:pt x="3844" y="760"/>
                  <a:pt x="3845" y="759"/>
                  <a:pt x="3845" y="758"/>
                </a:cubicBezTo>
                <a:cubicBezTo>
                  <a:pt x="3845" y="756"/>
                  <a:pt x="3845" y="755"/>
                  <a:pt x="3845" y="753"/>
                </a:cubicBezTo>
                <a:cubicBezTo>
                  <a:pt x="3845" y="750"/>
                  <a:pt x="3845" y="750"/>
                  <a:pt x="3845" y="750"/>
                </a:cubicBezTo>
                <a:cubicBezTo>
                  <a:pt x="3845" y="749"/>
                  <a:pt x="3847" y="749"/>
                  <a:pt x="3847" y="748"/>
                </a:cubicBezTo>
                <a:cubicBezTo>
                  <a:pt x="3848" y="747"/>
                  <a:pt x="3849" y="746"/>
                  <a:pt x="3849" y="745"/>
                </a:cubicBezTo>
                <a:cubicBezTo>
                  <a:pt x="3850" y="743"/>
                  <a:pt x="3850" y="741"/>
                  <a:pt x="3850" y="738"/>
                </a:cubicBezTo>
                <a:cubicBezTo>
                  <a:pt x="3850" y="733"/>
                  <a:pt x="3850" y="733"/>
                  <a:pt x="3850" y="733"/>
                </a:cubicBezTo>
                <a:cubicBezTo>
                  <a:pt x="3850" y="732"/>
                  <a:pt x="3849" y="732"/>
                  <a:pt x="3849" y="731"/>
                </a:cubicBezTo>
                <a:cubicBezTo>
                  <a:pt x="3849" y="728"/>
                  <a:pt x="3849" y="728"/>
                  <a:pt x="3849" y="728"/>
                </a:cubicBezTo>
                <a:cubicBezTo>
                  <a:pt x="3849" y="727"/>
                  <a:pt x="3849" y="726"/>
                  <a:pt x="3849" y="726"/>
                </a:cubicBezTo>
                <a:cubicBezTo>
                  <a:pt x="3849" y="724"/>
                  <a:pt x="3851" y="724"/>
                  <a:pt x="3851" y="723"/>
                </a:cubicBezTo>
                <a:cubicBezTo>
                  <a:pt x="3851" y="722"/>
                  <a:pt x="3851" y="721"/>
                  <a:pt x="3851" y="720"/>
                </a:cubicBezTo>
                <a:cubicBezTo>
                  <a:pt x="3851" y="718"/>
                  <a:pt x="3852" y="717"/>
                  <a:pt x="3852" y="715"/>
                </a:cubicBezTo>
                <a:cubicBezTo>
                  <a:pt x="3853" y="714"/>
                  <a:pt x="3854" y="714"/>
                  <a:pt x="3855" y="712"/>
                </a:cubicBezTo>
                <a:cubicBezTo>
                  <a:pt x="3855" y="712"/>
                  <a:pt x="3856" y="711"/>
                  <a:pt x="3856" y="710"/>
                </a:cubicBezTo>
                <a:cubicBezTo>
                  <a:pt x="3857" y="709"/>
                  <a:pt x="3857" y="708"/>
                  <a:pt x="3858" y="707"/>
                </a:cubicBezTo>
                <a:cubicBezTo>
                  <a:pt x="3859" y="708"/>
                  <a:pt x="3860" y="707"/>
                  <a:pt x="3861" y="708"/>
                </a:cubicBezTo>
                <a:cubicBezTo>
                  <a:pt x="3862" y="709"/>
                  <a:pt x="3861" y="710"/>
                  <a:pt x="3862" y="710"/>
                </a:cubicBezTo>
                <a:cubicBezTo>
                  <a:pt x="3863" y="711"/>
                  <a:pt x="3864" y="711"/>
                  <a:pt x="3865" y="711"/>
                </a:cubicBezTo>
                <a:cubicBezTo>
                  <a:pt x="3866" y="712"/>
                  <a:pt x="3866" y="712"/>
                  <a:pt x="3867" y="713"/>
                </a:cubicBezTo>
                <a:cubicBezTo>
                  <a:pt x="3868" y="714"/>
                  <a:pt x="3869" y="714"/>
                  <a:pt x="3869" y="716"/>
                </a:cubicBezTo>
                <a:cubicBezTo>
                  <a:pt x="3869" y="717"/>
                  <a:pt x="3869" y="717"/>
                  <a:pt x="3869" y="718"/>
                </a:cubicBezTo>
                <a:cubicBezTo>
                  <a:pt x="3869" y="719"/>
                  <a:pt x="3868" y="720"/>
                  <a:pt x="3867" y="721"/>
                </a:cubicBezTo>
                <a:cubicBezTo>
                  <a:pt x="3867" y="722"/>
                  <a:pt x="3867" y="723"/>
                  <a:pt x="3867" y="725"/>
                </a:cubicBezTo>
                <a:cubicBezTo>
                  <a:pt x="3867" y="727"/>
                  <a:pt x="3868" y="729"/>
                  <a:pt x="3869" y="731"/>
                </a:cubicBezTo>
                <a:cubicBezTo>
                  <a:pt x="3869" y="736"/>
                  <a:pt x="3869" y="738"/>
                  <a:pt x="3869" y="743"/>
                </a:cubicBezTo>
                <a:cubicBezTo>
                  <a:pt x="3869" y="746"/>
                  <a:pt x="3869" y="748"/>
                  <a:pt x="3869" y="752"/>
                </a:cubicBezTo>
                <a:cubicBezTo>
                  <a:pt x="3869" y="753"/>
                  <a:pt x="3869" y="753"/>
                  <a:pt x="3869" y="754"/>
                </a:cubicBezTo>
                <a:cubicBezTo>
                  <a:pt x="3868" y="755"/>
                  <a:pt x="3867" y="756"/>
                  <a:pt x="3867" y="757"/>
                </a:cubicBezTo>
                <a:cubicBezTo>
                  <a:pt x="3866" y="758"/>
                  <a:pt x="3865" y="758"/>
                  <a:pt x="3864" y="759"/>
                </a:cubicBezTo>
                <a:cubicBezTo>
                  <a:pt x="3863" y="760"/>
                  <a:pt x="3864" y="761"/>
                  <a:pt x="3864" y="763"/>
                </a:cubicBezTo>
                <a:cubicBezTo>
                  <a:pt x="3864" y="764"/>
                  <a:pt x="3864" y="765"/>
                  <a:pt x="3864" y="767"/>
                </a:cubicBezTo>
                <a:cubicBezTo>
                  <a:pt x="3865" y="770"/>
                  <a:pt x="3866" y="772"/>
                  <a:pt x="3867" y="774"/>
                </a:cubicBezTo>
                <a:cubicBezTo>
                  <a:pt x="3867" y="777"/>
                  <a:pt x="3869" y="778"/>
                  <a:pt x="3869" y="781"/>
                </a:cubicBezTo>
                <a:cubicBezTo>
                  <a:pt x="3869" y="782"/>
                  <a:pt x="3868" y="784"/>
                  <a:pt x="3868" y="785"/>
                </a:cubicBezTo>
                <a:cubicBezTo>
                  <a:pt x="3867" y="786"/>
                  <a:pt x="3866" y="786"/>
                  <a:pt x="3865" y="787"/>
                </a:cubicBezTo>
                <a:cubicBezTo>
                  <a:pt x="3865" y="788"/>
                  <a:pt x="3863" y="788"/>
                  <a:pt x="3863" y="789"/>
                </a:cubicBezTo>
                <a:cubicBezTo>
                  <a:pt x="3862" y="790"/>
                  <a:pt x="3863" y="791"/>
                  <a:pt x="3863" y="793"/>
                </a:cubicBezTo>
                <a:cubicBezTo>
                  <a:pt x="3863" y="794"/>
                  <a:pt x="3863" y="795"/>
                  <a:pt x="3863" y="797"/>
                </a:cubicBezTo>
                <a:cubicBezTo>
                  <a:pt x="3863" y="798"/>
                  <a:pt x="3863" y="799"/>
                  <a:pt x="3863" y="800"/>
                </a:cubicBezTo>
                <a:cubicBezTo>
                  <a:pt x="3863" y="801"/>
                  <a:pt x="3863" y="802"/>
                  <a:pt x="3863" y="803"/>
                </a:cubicBezTo>
                <a:cubicBezTo>
                  <a:pt x="3868" y="803"/>
                  <a:pt x="3868" y="803"/>
                  <a:pt x="3868" y="803"/>
                </a:cubicBezTo>
                <a:cubicBezTo>
                  <a:pt x="3869" y="802"/>
                  <a:pt x="3870" y="802"/>
                  <a:pt x="3871" y="801"/>
                </a:cubicBezTo>
                <a:cubicBezTo>
                  <a:pt x="3871" y="800"/>
                  <a:pt x="3871" y="799"/>
                  <a:pt x="3871" y="799"/>
                </a:cubicBezTo>
                <a:cubicBezTo>
                  <a:pt x="3873" y="796"/>
                  <a:pt x="3873" y="796"/>
                  <a:pt x="3873" y="796"/>
                </a:cubicBezTo>
                <a:cubicBezTo>
                  <a:pt x="3873" y="795"/>
                  <a:pt x="3874" y="794"/>
                  <a:pt x="3874" y="793"/>
                </a:cubicBezTo>
                <a:cubicBezTo>
                  <a:pt x="3875" y="793"/>
                  <a:pt x="3875" y="792"/>
                  <a:pt x="3876" y="791"/>
                </a:cubicBezTo>
                <a:cubicBezTo>
                  <a:pt x="3876" y="791"/>
                  <a:pt x="3878" y="791"/>
                  <a:pt x="3878" y="792"/>
                </a:cubicBezTo>
                <a:cubicBezTo>
                  <a:pt x="3879" y="794"/>
                  <a:pt x="3877" y="796"/>
                  <a:pt x="3878" y="797"/>
                </a:cubicBezTo>
                <a:cubicBezTo>
                  <a:pt x="3879" y="798"/>
                  <a:pt x="3880" y="799"/>
                  <a:pt x="3881" y="799"/>
                </a:cubicBezTo>
                <a:cubicBezTo>
                  <a:pt x="3883" y="801"/>
                  <a:pt x="3886" y="801"/>
                  <a:pt x="3889" y="801"/>
                </a:cubicBezTo>
                <a:cubicBezTo>
                  <a:pt x="3889" y="800"/>
                  <a:pt x="3889" y="799"/>
                  <a:pt x="3889" y="799"/>
                </a:cubicBezTo>
                <a:cubicBezTo>
                  <a:pt x="3889" y="798"/>
                  <a:pt x="3888" y="797"/>
                  <a:pt x="3888" y="796"/>
                </a:cubicBezTo>
                <a:cubicBezTo>
                  <a:pt x="3887" y="795"/>
                  <a:pt x="3887" y="794"/>
                  <a:pt x="3887" y="793"/>
                </a:cubicBezTo>
                <a:cubicBezTo>
                  <a:pt x="3886" y="792"/>
                  <a:pt x="3886" y="792"/>
                  <a:pt x="3885" y="791"/>
                </a:cubicBezTo>
                <a:cubicBezTo>
                  <a:pt x="3884" y="790"/>
                  <a:pt x="3882" y="790"/>
                  <a:pt x="3882" y="789"/>
                </a:cubicBezTo>
                <a:cubicBezTo>
                  <a:pt x="3881" y="788"/>
                  <a:pt x="3881" y="787"/>
                  <a:pt x="3880" y="786"/>
                </a:cubicBezTo>
                <a:cubicBezTo>
                  <a:pt x="3880" y="785"/>
                  <a:pt x="3878" y="785"/>
                  <a:pt x="3878" y="784"/>
                </a:cubicBezTo>
                <a:cubicBezTo>
                  <a:pt x="3877" y="782"/>
                  <a:pt x="3877" y="780"/>
                  <a:pt x="3876" y="778"/>
                </a:cubicBezTo>
                <a:cubicBezTo>
                  <a:pt x="3876" y="777"/>
                  <a:pt x="3875" y="777"/>
                  <a:pt x="3874" y="776"/>
                </a:cubicBezTo>
                <a:cubicBezTo>
                  <a:pt x="3874" y="774"/>
                  <a:pt x="3873" y="773"/>
                  <a:pt x="3873" y="771"/>
                </a:cubicBezTo>
                <a:cubicBezTo>
                  <a:pt x="3873" y="768"/>
                  <a:pt x="3876" y="767"/>
                  <a:pt x="3877" y="765"/>
                </a:cubicBezTo>
                <a:cubicBezTo>
                  <a:pt x="3878" y="764"/>
                  <a:pt x="3879" y="764"/>
                  <a:pt x="3879" y="763"/>
                </a:cubicBezTo>
                <a:cubicBezTo>
                  <a:pt x="3879" y="761"/>
                  <a:pt x="3879" y="761"/>
                  <a:pt x="3879" y="759"/>
                </a:cubicBezTo>
                <a:cubicBezTo>
                  <a:pt x="3879" y="759"/>
                  <a:pt x="3879" y="758"/>
                  <a:pt x="3879" y="757"/>
                </a:cubicBezTo>
                <a:cubicBezTo>
                  <a:pt x="3879" y="756"/>
                  <a:pt x="3881" y="756"/>
                  <a:pt x="3882" y="756"/>
                </a:cubicBezTo>
                <a:cubicBezTo>
                  <a:pt x="3882" y="755"/>
                  <a:pt x="3882" y="754"/>
                  <a:pt x="3883" y="753"/>
                </a:cubicBezTo>
                <a:cubicBezTo>
                  <a:pt x="3884" y="752"/>
                  <a:pt x="3884" y="750"/>
                  <a:pt x="3885" y="750"/>
                </a:cubicBezTo>
                <a:cubicBezTo>
                  <a:pt x="3887" y="750"/>
                  <a:pt x="3888" y="751"/>
                  <a:pt x="3890" y="752"/>
                </a:cubicBezTo>
                <a:cubicBezTo>
                  <a:pt x="3892" y="753"/>
                  <a:pt x="3893" y="756"/>
                  <a:pt x="3895" y="756"/>
                </a:cubicBezTo>
                <a:cubicBezTo>
                  <a:pt x="3897" y="756"/>
                  <a:pt x="3897" y="755"/>
                  <a:pt x="3898" y="754"/>
                </a:cubicBezTo>
                <a:cubicBezTo>
                  <a:pt x="3898" y="753"/>
                  <a:pt x="3898" y="752"/>
                  <a:pt x="3898" y="752"/>
                </a:cubicBezTo>
                <a:cubicBezTo>
                  <a:pt x="3898" y="751"/>
                  <a:pt x="3897" y="750"/>
                  <a:pt x="3897" y="749"/>
                </a:cubicBezTo>
                <a:cubicBezTo>
                  <a:pt x="3897" y="748"/>
                  <a:pt x="3897" y="747"/>
                  <a:pt x="3897" y="746"/>
                </a:cubicBezTo>
                <a:cubicBezTo>
                  <a:pt x="3896" y="744"/>
                  <a:pt x="3895" y="743"/>
                  <a:pt x="3895" y="741"/>
                </a:cubicBezTo>
                <a:cubicBezTo>
                  <a:pt x="3895" y="740"/>
                  <a:pt x="3895" y="740"/>
                  <a:pt x="3895" y="739"/>
                </a:cubicBezTo>
                <a:cubicBezTo>
                  <a:pt x="3895" y="737"/>
                  <a:pt x="3894" y="736"/>
                  <a:pt x="3894" y="735"/>
                </a:cubicBezTo>
                <a:cubicBezTo>
                  <a:pt x="3894" y="734"/>
                  <a:pt x="3892" y="734"/>
                  <a:pt x="3892" y="733"/>
                </a:cubicBezTo>
                <a:cubicBezTo>
                  <a:pt x="3892" y="730"/>
                  <a:pt x="3892" y="728"/>
                  <a:pt x="3892" y="725"/>
                </a:cubicBezTo>
                <a:cubicBezTo>
                  <a:pt x="3892" y="724"/>
                  <a:pt x="3892" y="723"/>
                  <a:pt x="3892" y="722"/>
                </a:cubicBezTo>
                <a:cubicBezTo>
                  <a:pt x="3892" y="721"/>
                  <a:pt x="3891" y="721"/>
                  <a:pt x="3890" y="720"/>
                </a:cubicBezTo>
                <a:cubicBezTo>
                  <a:pt x="3890" y="719"/>
                  <a:pt x="3889" y="718"/>
                  <a:pt x="3889" y="717"/>
                </a:cubicBezTo>
                <a:cubicBezTo>
                  <a:pt x="3888" y="715"/>
                  <a:pt x="3885" y="714"/>
                  <a:pt x="3884" y="712"/>
                </a:cubicBezTo>
                <a:cubicBezTo>
                  <a:pt x="3884" y="711"/>
                  <a:pt x="3883" y="710"/>
                  <a:pt x="3883" y="709"/>
                </a:cubicBezTo>
                <a:cubicBezTo>
                  <a:pt x="3883" y="708"/>
                  <a:pt x="3884" y="708"/>
                  <a:pt x="3884" y="707"/>
                </a:cubicBezTo>
                <a:cubicBezTo>
                  <a:pt x="3884" y="706"/>
                  <a:pt x="3883" y="705"/>
                  <a:pt x="3883" y="704"/>
                </a:cubicBezTo>
                <a:cubicBezTo>
                  <a:pt x="3883" y="703"/>
                  <a:pt x="3884" y="702"/>
                  <a:pt x="3884" y="701"/>
                </a:cubicBezTo>
                <a:cubicBezTo>
                  <a:pt x="3884" y="699"/>
                  <a:pt x="3884" y="699"/>
                  <a:pt x="3884" y="699"/>
                </a:cubicBezTo>
                <a:cubicBezTo>
                  <a:pt x="3884" y="697"/>
                  <a:pt x="3884" y="697"/>
                  <a:pt x="3884" y="695"/>
                </a:cubicBezTo>
                <a:cubicBezTo>
                  <a:pt x="3884" y="694"/>
                  <a:pt x="3884" y="694"/>
                  <a:pt x="3884" y="693"/>
                </a:cubicBezTo>
                <a:cubicBezTo>
                  <a:pt x="3884" y="692"/>
                  <a:pt x="3884" y="691"/>
                  <a:pt x="3884" y="690"/>
                </a:cubicBezTo>
                <a:cubicBezTo>
                  <a:pt x="3884" y="689"/>
                  <a:pt x="3883" y="688"/>
                  <a:pt x="3883" y="688"/>
                </a:cubicBezTo>
                <a:cubicBezTo>
                  <a:pt x="3882" y="687"/>
                  <a:pt x="3881" y="688"/>
                  <a:pt x="3880" y="687"/>
                </a:cubicBezTo>
                <a:cubicBezTo>
                  <a:pt x="3879" y="685"/>
                  <a:pt x="3880" y="684"/>
                  <a:pt x="3880" y="682"/>
                </a:cubicBezTo>
                <a:cubicBezTo>
                  <a:pt x="3880" y="680"/>
                  <a:pt x="3879" y="679"/>
                  <a:pt x="3878" y="677"/>
                </a:cubicBezTo>
                <a:cubicBezTo>
                  <a:pt x="3878" y="674"/>
                  <a:pt x="3879" y="673"/>
                  <a:pt x="3878" y="671"/>
                </a:cubicBezTo>
                <a:cubicBezTo>
                  <a:pt x="3878" y="669"/>
                  <a:pt x="3878" y="667"/>
                  <a:pt x="3878" y="665"/>
                </a:cubicBezTo>
                <a:cubicBezTo>
                  <a:pt x="3873" y="665"/>
                  <a:pt x="3873" y="665"/>
                  <a:pt x="3873" y="665"/>
                </a:cubicBezTo>
                <a:cubicBezTo>
                  <a:pt x="3873" y="684"/>
                  <a:pt x="3873" y="684"/>
                  <a:pt x="3873" y="684"/>
                </a:cubicBezTo>
                <a:cubicBezTo>
                  <a:pt x="3871" y="684"/>
                  <a:pt x="3870" y="684"/>
                  <a:pt x="3868" y="684"/>
                </a:cubicBezTo>
                <a:cubicBezTo>
                  <a:pt x="3867" y="685"/>
                  <a:pt x="3866" y="685"/>
                  <a:pt x="3865" y="686"/>
                </a:cubicBezTo>
                <a:cubicBezTo>
                  <a:pt x="3865" y="688"/>
                  <a:pt x="3865" y="688"/>
                  <a:pt x="3865" y="688"/>
                </a:cubicBezTo>
                <a:cubicBezTo>
                  <a:pt x="3865" y="689"/>
                  <a:pt x="3866" y="690"/>
                  <a:pt x="3866" y="691"/>
                </a:cubicBezTo>
                <a:cubicBezTo>
                  <a:pt x="3866" y="694"/>
                  <a:pt x="3866" y="694"/>
                  <a:pt x="3866" y="694"/>
                </a:cubicBezTo>
                <a:cubicBezTo>
                  <a:pt x="3866" y="694"/>
                  <a:pt x="3867" y="695"/>
                  <a:pt x="3867" y="696"/>
                </a:cubicBezTo>
                <a:cubicBezTo>
                  <a:pt x="3868" y="698"/>
                  <a:pt x="3867" y="699"/>
                  <a:pt x="3867" y="701"/>
                </a:cubicBezTo>
                <a:cubicBezTo>
                  <a:pt x="3863" y="701"/>
                  <a:pt x="3863" y="701"/>
                  <a:pt x="3863" y="701"/>
                </a:cubicBezTo>
                <a:cubicBezTo>
                  <a:pt x="3862" y="701"/>
                  <a:pt x="3860" y="702"/>
                  <a:pt x="3860" y="701"/>
                </a:cubicBezTo>
                <a:cubicBezTo>
                  <a:pt x="3860" y="700"/>
                  <a:pt x="3859" y="699"/>
                  <a:pt x="3859" y="698"/>
                </a:cubicBezTo>
                <a:cubicBezTo>
                  <a:pt x="3859" y="697"/>
                  <a:pt x="3859" y="696"/>
                  <a:pt x="3859" y="695"/>
                </a:cubicBezTo>
                <a:cubicBezTo>
                  <a:pt x="3859" y="694"/>
                  <a:pt x="3860" y="694"/>
                  <a:pt x="3860" y="693"/>
                </a:cubicBezTo>
                <a:cubicBezTo>
                  <a:pt x="3860" y="691"/>
                  <a:pt x="3861" y="690"/>
                  <a:pt x="3861" y="688"/>
                </a:cubicBezTo>
                <a:cubicBezTo>
                  <a:pt x="3861" y="685"/>
                  <a:pt x="3861" y="685"/>
                  <a:pt x="3861" y="685"/>
                </a:cubicBezTo>
                <a:cubicBezTo>
                  <a:pt x="3861" y="684"/>
                  <a:pt x="3859" y="683"/>
                  <a:pt x="3859" y="682"/>
                </a:cubicBezTo>
                <a:cubicBezTo>
                  <a:pt x="3858" y="681"/>
                  <a:pt x="3857" y="680"/>
                  <a:pt x="3856" y="680"/>
                </a:cubicBezTo>
                <a:cubicBezTo>
                  <a:pt x="3855" y="679"/>
                  <a:pt x="3855" y="678"/>
                  <a:pt x="3854" y="678"/>
                </a:cubicBezTo>
                <a:cubicBezTo>
                  <a:pt x="3853" y="678"/>
                  <a:pt x="3852" y="678"/>
                  <a:pt x="3851" y="678"/>
                </a:cubicBezTo>
                <a:cubicBezTo>
                  <a:pt x="3850" y="677"/>
                  <a:pt x="3849" y="677"/>
                  <a:pt x="3848" y="676"/>
                </a:cubicBezTo>
                <a:cubicBezTo>
                  <a:pt x="3847" y="675"/>
                  <a:pt x="3847" y="674"/>
                  <a:pt x="3846" y="673"/>
                </a:cubicBezTo>
                <a:cubicBezTo>
                  <a:pt x="3846" y="673"/>
                  <a:pt x="3845" y="673"/>
                  <a:pt x="3844" y="673"/>
                </a:cubicBezTo>
                <a:cubicBezTo>
                  <a:pt x="3840" y="670"/>
                  <a:pt x="3839" y="668"/>
                  <a:pt x="3836" y="665"/>
                </a:cubicBezTo>
                <a:cubicBezTo>
                  <a:pt x="3828" y="665"/>
                  <a:pt x="3828" y="665"/>
                  <a:pt x="3828" y="665"/>
                </a:cubicBezTo>
                <a:cubicBezTo>
                  <a:pt x="3828" y="679"/>
                  <a:pt x="3828" y="679"/>
                  <a:pt x="3828" y="679"/>
                </a:cubicBezTo>
                <a:cubicBezTo>
                  <a:pt x="3817" y="679"/>
                  <a:pt x="3817" y="679"/>
                  <a:pt x="3817" y="679"/>
                </a:cubicBezTo>
                <a:cubicBezTo>
                  <a:pt x="3817" y="677"/>
                  <a:pt x="3817" y="677"/>
                  <a:pt x="3817" y="676"/>
                </a:cubicBezTo>
                <a:cubicBezTo>
                  <a:pt x="3817" y="675"/>
                  <a:pt x="3816" y="674"/>
                  <a:pt x="3816" y="673"/>
                </a:cubicBezTo>
                <a:cubicBezTo>
                  <a:pt x="3815" y="670"/>
                  <a:pt x="3813" y="668"/>
                  <a:pt x="3810" y="665"/>
                </a:cubicBezTo>
                <a:cubicBezTo>
                  <a:pt x="3807" y="665"/>
                  <a:pt x="3807" y="665"/>
                  <a:pt x="3807" y="665"/>
                </a:cubicBezTo>
                <a:cubicBezTo>
                  <a:pt x="3807" y="666"/>
                  <a:pt x="3808" y="667"/>
                  <a:pt x="3808" y="668"/>
                </a:cubicBezTo>
                <a:cubicBezTo>
                  <a:pt x="3808" y="673"/>
                  <a:pt x="3808" y="673"/>
                  <a:pt x="3808" y="673"/>
                </a:cubicBezTo>
                <a:cubicBezTo>
                  <a:pt x="3808" y="674"/>
                  <a:pt x="3807" y="675"/>
                  <a:pt x="3807" y="676"/>
                </a:cubicBezTo>
                <a:cubicBezTo>
                  <a:pt x="3806" y="676"/>
                  <a:pt x="3805" y="676"/>
                  <a:pt x="3804" y="676"/>
                </a:cubicBezTo>
                <a:cubicBezTo>
                  <a:pt x="3803" y="676"/>
                  <a:pt x="3802" y="675"/>
                  <a:pt x="3801" y="675"/>
                </a:cubicBezTo>
                <a:cubicBezTo>
                  <a:pt x="3801" y="672"/>
                  <a:pt x="3801" y="672"/>
                  <a:pt x="3801" y="672"/>
                </a:cubicBezTo>
                <a:cubicBezTo>
                  <a:pt x="3801" y="671"/>
                  <a:pt x="3802" y="670"/>
                  <a:pt x="3802" y="669"/>
                </a:cubicBezTo>
                <a:cubicBezTo>
                  <a:pt x="3802" y="668"/>
                  <a:pt x="3803" y="667"/>
                  <a:pt x="3803" y="665"/>
                </a:cubicBezTo>
                <a:cubicBezTo>
                  <a:pt x="3803" y="662"/>
                  <a:pt x="3801" y="661"/>
                  <a:pt x="3799" y="660"/>
                </a:cubicBezTo>
                <a:cubicBezTo>
                  <a:pt x="3798" y="661"/>
                  <a:pt x="3797" y="662"/>
                  <a:pt x="3796" y="662"/>
                </a:cubicBezTo>
                <a:cubicBezTo>
                  <a:pt x="3795" y="662"/>
                  <a:pt x="3795" y="663"/>
                  <a:pt x="3794" y="663"/>
                </a:cubicBezTo>
                <a:cubicBezTo>
                  <a:pt x="3791" y="663"/>
                  <a:pt x="3791" y="663"/>
                  <a:pt x="3791" y="663"/>
                </a:cubicBezTo>
                <a:cubicBezTo>
                  <a:pt x="3788" y="663"/>
                  <a:pt x="3788" y="663"/>
                  <a:pt x="3788" y="663"/>
                </a:cubicBezTo>
                <a:cubicBezTo>
                  <a:pt x="3786" y="663"/>
                  <a:pt x="3786" y="662"/>
                  <a:pt x="3785" y="662"/>
                </a:cubicBezTo>
                <a:cubicBezTo>
                  <a:pt x="3785" y="660"/>
                  <a:pt x="3785" y="659"/>
                  <a:pt x="3786" y="657"/>
                </a:cubicBezTo>
                <a:cubicBezTo>
                  <a:pt x="3786" y="656"/>
                  <a:pt x="3787" y="655"/>
                  <a:pt x="3788" y="654"/>
                </a:cubicBezTo>
                <a:cubicBezTo>
                  <a:pt x="3788" y="653"/>
                  <a:pt x="3788" y="652"/>
                  <a:pt x="3790" y="652"/>
                </a:cubicBezTo>
                <a:cubicBezTo>
                  <a:pt x="3790" y="651"/>
                  <a:pt x="3791" y="652"/>
                  <a:pt x="3792" y="652"/>
                </a:cubicBezTo>
                <a:cubicBezTo>
                  <a:pt x="3794" y="651"/>
                  <a:pt x="3795" y="650"/>
                  <a:pt x="3797" y="650"/>
                </a:cubicBezTo>
                <a:cubicBezTo>
                  <a:pt x="3799" y="649"/>
                  <a:pt x="3800" y="649"/>
                  <a:pt x="3801" y="648"/>
                </a:cubicBezTo>
                <a:cubicBezTo>
                  <a:pt x="3802" y="648"/>
                  <a:pt x="3802" y="647"/>
                  <a:pt x="3803" y="646"/>
                </a:cubicBezTo>
                <a:cubicBezTo>
                  <a:pt x="3804" y="645"/>
                  <a:pt x="3804" y="644"/>
                  <a:pt x="3805" y="643"/>
                </a:cubicBezTo>
                <a:cubicBezTo>
                  <a:pt x="3806" y="641"/>
                  <a:pt x="3807" y="640"/>
                  <a:pt x="3809" y="639"/>
                </a:cubicBezTo>
                <a:cubicBezTo>
                  <a:pt x="3809" y="639"/>
                  <a:pt x="3810" y="639"/>
                  <a:pt x="3811" y="639"/>
                </a:cubicBezTo>
                <a:cubicBezTo>
                  <a:pt x="3812" y="638"/>
                  <a:pt x="3813" y="638"/>
                  <a:pt x="3814" y="637"/>
                </a:cubicBezTo>
                <a:cubicBezTo>
                  <a:pt x="3816" y="637"/>
                  <a:pt x="3817" y="637"/>
                  <a:pt x="3819" y="637"/>
                </a:cubicBezTo>
                <a:cubicBezTo>
                  <a:pt x="3819" y="634"/>
                  <a:pt x="3818" y="631"/>
                  <a:pt x="3820" y="628"/>
                </a:cubicBezTo>
                <a:cubicBezTo>
                  <a:pt x="3820" y="627"/>
                  <a:pt x="3820" y="626"/>
                  <a:pt x="3821" y="625"/>
                </a:cubicBezTo>
                <a:cubicBezTo>
                  <a:pt x="3822" y="624"/>
                  <a:pt x="3823" y="624"/>
                  <a:pt x="3824" y="623"/>
                </a:cubicBezTo>
                <a:cubicBezTo>
                  <a:pt x="3824" y="622"/>
                  <a:pt x="3825" y="622"/>
                  <a:pt x="3826" y="622"/>
                </a:cubicBezTo>
                <a:cubicBezTo>
                  <a:pt x="3827" y="621"/>
                  <a:pt x="3827" y="620"/>
                  <a:pt x="3827" y="619"/>
                </a:cubicBezTo>
                <a:cubicBezTo>
                  <a:pt x="3828" y="618"/>
                  <a:pt x="3828" y="616"/>
                  <a:pt x="3829" y="616"/>
                </a:cubicBezTo>
                <a:cubicBezTo>
                  <a:pt x="3830" y="615"/>
                  <a:pt x="3831" y="615"/>
                  <a:pt x="3831" y="615"/>
                </a:cubicBezTo>
                <a:cubicBezTo>
                  <a:pt x="3832" y="614"/>
                  <a:pt x="3833" y="614"/>
                  <a:pt x="3834" y="613"/>
                </a:cubicBezTo>
                <a:cubicBezTo>
                  <a:pt x="3835" y="613"/>
                  <a:pt x="3835" y="611"/>
                  <a:pt x="3836" y="611"/>
                </a:cubicBezTo>
                <a:cubicBezTo>
                  <a:pt x="3837" y="610"/>
                  <a:pt x="3838" y="609"/>
                  <a:pt x="3839" y="609"/>
                </a:cubicBezTo>
                <a:cubicBezTo>
                  <a:pt x="3840" y="608"/>
                  <a:pt x="3840" y="607"/>
                  <a:pt x="3841" y="606"/>
                </a:cubicBezTo>
                <a:cubicBezTo>
                  <a:pt x="3841" y="606"/>
                  <a:pt x="3842" y="606"/>
                  <a:pt x="3843" y="605"/>
                </a:cubicBezTo>
                <a:cubicBezTo>
                  <a:pt x="3844" y="605"/>
                  <a:pt x="3845" y="606"/>
                  <a:pt x="3846" y="605"/>
                </a:cubicBezTo>
                <a:cubicBezTo>
                  <a:pt x="3847" y="605"/>
                  <a:pt x="3847" y="604"/>
                  <a:pt x="3847" y="603"/>
                </a:cubicBezTo>
                <a:cubicBezTo>
                  <a:pt x="3848" y="602"/>
                  <a:pt x="3848" y="601"/>
                  <a:pt x="3848" y="600"/>
                </a:cubicBezTo>
                <a:cubicBezTo>
                  <a:pt x="3849" y="599"/>
                  <a:pt x="3849" y="598"/>
                  <a:pt x="3849" y="598"/>
                </a:cubicBezTo>
                <a:cubicBezTo>
                  <a:pt x="3849" y="597"/>
                  <a:pt x="3850" y="596"/>
                  <a:pt x="3850" y="595"/>
                </a:cubicBezTo>
                <a:cubicBezTo>
                  <a:pt x="3851" y="594"/>
                  <a:pt x="3852" y="593"/>
                  <a:pt x="3852" y="592"/>
                </a:cubicBezTo>
                <a:cubicBezTo>
                  <a:pt x="3853" y="591"/>
                  <a:pt x="3853" y="590"/>
                  <a:pt x="3854" y="590"/>
                </a:cubicBezTo>
                <a:cubicBezTo>
                  <a:pt x="3855" y="588"/>
                  <a:pt x="3857" y="587"/>
                  <a:pt x="3859" y="587"/>
                </a:cubicBezTo>
                <a:cubicBezTo>
                  <a:pt x="3861" y="587"/>
                  <a:pt x="3863" y="588"/>
                  <a:pt x="3865" y="587"/>
                </a:cubicBezTo>
                <a:cubicBezTo>
                  <a:pt x="3867" y="587"/>
                  <a:pt x="3868" y="585"/>
                  <a:pt x="3870" y="584"/>
                </a:cubicBezTo>
                <a:cubicBezTo>
                  <a:pt x="3871" y="583"/>
                  <a:pt x="3871" y="582"/>
                  <a:pt x="3872" y="581"/>
                </a:cubicBezTo>
                <a:cubicBezTo>
                  <a:pt x="3873" y="580"/>
                  <a:pt x="3874" y="579"/>
                  <a:pt x="3874" y="578"/>
                </a:cubicBezTo>
                <a:cubicBezTo>
                  <a:pt x="3876" y="576"/>
                  <a:pt x="3877" y="575"/>
                  <a:pt x="3880" y="575"/>
                </a:cubicBezTo>
                <a:cubicBezTo>
                  <a:pt x="3882" y="575"/>
                  <a:pt x="3884" y="576"/>
                  <a:pt x="3886" y="576"/>
                </a:cubicBezTo>
                <a:cubicBezTo>
                  <a:pt x="3887" y="576"/>
                  <a:pt x="3887" y="577"/>
                  <a:pt x="3888" y="577"/>
                </a:cubicBezTo>
                <a:cubicBezTo>
                  <a:pt x="3890" y="577"/>
                  <a:pt x="3891" y="575"/>
                  <a:pt x="3894" y="575"/>
                </a:cubicBezTo>
                <a:cubicBezTo>
                  <a:pt x="3895" y="575"/>
                  <a:pt x="3895" y="575"/>
                  <a:pt x="3895" y="575"/>
                </a:cubicBezTo>
                <a:cubicBezTo>
                  <a:pt x="3897" y="575"/>
                  <a:pt x="3897" y="576"/>
                  <a:pt x="3898" y="577"/>
                </a:cubicBezTo>
                <a:cubicBezTo>
                  <a:pt x="3901" y="577"/>
                  <a:pt x="3901" y="577"/>
                  <a:pt x="3901" y="577"/>
                </a:cubicBezTo>
                <a:cubicBezTo>
                  <a:pt x="3902" y="577"/>
                  <a:pt x="3902" y="577"/>
                  <a:pt x="3903" y="577"/>
                </a:cubicBezTo>
                <a:cubicBezTo>
                  <a:pt x="3905" y="576"/>
                  <a:pt x="3905" y="575"/>
                  <a:pt x="3907" y="575"/>
                </a:cubicBezTo>
                <a:cubicBezTo>
                  <a:pt x="3908" y="575"/>
                  <a:pt x="3908" y="575"/>
                  <a:pt x="3908" y="575"/>
                </a:cubicBezTo>
                <a:cubicBezTo>
                  <a:pt x="3910" y="575"/>
                  <a:pt x="3910" y="576"/>
                  <a:pt x="3911" y="576"/>
                </a:cubicBezTo>
                <a:cubicBezTo>
                  <a:pt x="3913" y="577"/>
                  <a:pt x="3916" y="579"/>
                  <a:pt x="3918" y="579"/>
                </a:cubicBezTo>
                <a:close/>
                <a:moveTo>
                  <a:pt x="2014" y="591"/>
                </a:moveTo>
                <a:cubicBezTo>
                  <a:pt x="2012" y="592"/>
                  <a:pt x="2011" y="594"/>
                  <a:pt x="2009" y="595"/>
                </a:cubicBezTo>
                <a:cubicBezTo>
                  <a:pt x="2008" y="595"/>
                  <a:pt x="2007" y="595"/>
                  <a:pt x="2006" y="596"/>
                </a:cubicBezTo>
                <a:cubicBezTo>
                  <a:pt x="2006" y="596"/>
                  <a:pt x="2006" y="597"/>
                  <a:pt x="2005" y="598"/>
                </a:cubicBezTo>
                <a:cubicBezTo>
                  <a:pt x="2004" y="600"/>
                  <a:pt x="2001" y="601"/>
                  <a:pt x="2001" y="603"/>
                </a:cubicBezTo>
                <a:cubicBezTo>
                  <a:pt x="2000" y="604"/>
                  <a:pt x="2001" y="605"/>
                  <a:pt x="2001" y="606"/>
                </a:cubicBezTo>
                <a:cubicBezTo>
                  <a:pt x="2003" y="607"/>
                  <a:pt x="2003" y="607"/>
                  <a:pt x="2003" y="607"/>
                </a:cubicBezTo>
                <a:cubicBezTo>
                  <a:pt x="2004" y="607"/>
                  <a:pt x="2005" y="607"/>
                  <a:pt x="2006" y="606"/>
                </a:cubicBezTo>
                <a:cubicBezTo>
                  <a:pt x="2007" y="605"/>
                  <a:pt x="2007" y="604"/>
                  <a:pt x="2008" y="603"/>
                </a:cubicBezTo>
                <a:cubicBezTo>
                  <a:pt x="2009" y="603"/>
                  <a:pt x="2009" y="601"/>
                  <a:pt x="2010" y="601"/>
                </a:cubicBezTo>
                <a:cubicBezTo>
                  <a:pt x="2011" y="601"/>
                  <a:pt x="2012" y="601"/>
                  <a:pt x="2012" y="601"/>
                </a:cubicBezTo>
                <a:cubicBezTo>
                  <a:pt x="2013" y="600"/>
                  <a:pt x="2014" y="601"/>
                  <a:pt x="2015" y="600"/>
                </a:cubicBezTo>
                <a:cubicBezTo>
                  <a:pt x="2016" y="600"/>
                  <a:pt x="2015" y="598"/>
                  <a:pt x="2015" y="598"/>
                </a:cubicBezTo>
                <a:cubicBezTo>
                  <a:pt x="2015" y="596"/>
                  <a:pt x="2017" y="596"/>
                  <a:pt x="2017" y="595"/>
                </a:cubicBezTo>
                <a:cubicBezTo>
                  <a:pt x="2018" y="593"/>
                  <a:pt x="2018" y="591"/>
                  <a:pt x="2018" y="590"/>
                </a:cubicBezTo>
                <a:cubicBezTo>
                  <a:pt x="2017" y="590"/>
                  <a:pt x="2015" y="591"/>
                  <a:pt x="2014" y="591"/>
                </a:cubicBezTo>
                <a:close/>
                <a:moveTo>
                  <a:pt x="2028" y="737"/>
                </a:moveTo>
                <a:cubicBezTo>
                  <a:pt x="2029" y="737"/>
                  <a:pt x="2030" y="737"/>
                  <a:pt x="2031" y="737"/>
                </a:cubicBezTo>
                <a:cubicBezTo>
                  <a:pt x="2032" y="737"/>
                  <a:pt x="2032" y="736"/>
                  <a:pt x="2033" y="736"/>
                </a:cubicBezTo>
                <a:cubicBezTo>
                  <a:pt x="2034" y="736"/>
                  <a:pt x="2035" y="736"/>
                  <a:pt x="2036" y="735"/>
                </a:cubicBezTo>
                <a:cubicBezTo>
                  <a:pt x="2038" y="734"/>
                  <a:pt x="2038" y="734"/>
                  <a:pt x="2038" y="734"/>
                </a:cubicBezTo>
                <a:cubicBezTo>
                  <a:pt x="2039" y="733"/>
                  <a:pt x="2039" y="731"/>
                  <a:pt x="2040" y="731"/>
                </a:cubicBezTo>
                <a:cubicBezTo>
                  <a:pt x="2041" y="731"/>
                  <a:pt x="2041" y="732"/>
                  <a:pt x="2042" y="732"/>
                </a:cubicBezTo>
                <a:cubicBezTo>
                  <a:pt x="2044" y="732"/>
                  <a:pt x="2044" y="733"/>
                  <a:pt x="2045" y="733"/>
                </a:cubicBezTo>
                <a:cubicBezTo>
                  <a:pt x="2053" y="733"/>
                  <a:pt x="2053" y="733"/>
                  <a:pt x="2053" y="733"/>
                </a:cubicBezTo>
                <a:cubicBezTo>
                  <a:pt x="2053" y="731"/>
                  <a:pt x="2053" y="729"/>
                  <a:pt x="2053" y="726"/>
                </a:cubicBezTo>
                <a:cubicBezTo>
                  <a:pt x="2055" y="726"/>
                  <a:pt x="2057" y="727"/>
                  <a:pt x="2059" y="727"/>
                </a:cubicBezTo>
                <a:cubicBezTo>
                  <a:pt x="2060" y="727"/>
                  <a:pt x="2060" y="726"/>
                  <a:pt x="2061" y="726"/>
                </a:cubicBezTo>
                <a:cubicBezTo>
                  <a:pt x="2062" y="726"/>
                  <a:pt x="2063" y="727"/>
                  <a:pt x="2064" y="727"/>
                </a:cubicBezTo>
                <a:cubicBezTo>
                  <a:pt x="2066" y="727"/>
                  <a:pt x="2067" y="727"/>
                  <a:pt x="2069" y="727"/>
                </a:cubicBezTo>
                <a:cubicBezTo>
                  <a:pt x="2070" y="727"/>
                  <a:pt x="2071" y="727"/>
                  <a:pt x="2072" y="727"/>
                </a:cubicBezTo>
                <a:cubicBezTo>
                  <a:pt x="2073" y="726"/>
                  <a:pt x="2073" y="726"/>
                  <a:pt x="2074" y="725"/>
                </a:cubicBezTo>
                <a:cubicBezTo>
                  <a:pt x="2075" y="724"/>
                  <a:pt x="2075" y="722"/>
                  <a:pt x="2076" y="722"/>
                </a:cubicBezTo>
                <a:cubicBezTo>
                  <a:pt x="2078" y="722"/>
                  <a:pt x="2079" y="723"/>
                  <a:pt x="2080" y="723"/>
                </a:cubicBezTo>
                <a:cubicBezTo>
                  <a:pt x="2083" y="724"/>
                  <a:pt x="2084" y="727"/>
                  <a:pt x="2087" y="727"/>
                </a:cubicBezTo>
                <a:cubicBezTo>
                  <a:pt x="2088" y="727"/>
                  <a:pt x="2088" y="727"/>
                  <a:pt x="2088" y="727"/>
                </a:cubicBezTo>
                <a:cubicBezTo>
                  <a:pt x="2089" y="727"/>
                  <a:pt x="2090" y="726"/>
                  <a:pt x="2091" y="726"/>
                </a:cubicBezTo>
                <a:cubicBezTo>
                  <a:pt x="2093" y="726"/>
                  <a:pt x="2094" y="726"/>
                  <a:pt x="2096" y="726"/>
                </a:cubicBezTo>
                <a:cubicBezTo>
                  <a:pt x="2097" y="726"/>
                  <a:pt x="2098" y="726"/>
                  <a:pt x="2099" y="726"/>
                </a:cubicBezTo>
                <a:cubicBezTo>
                  <a:pt x="2100" y="726"/>
                  <a:pt x="2100" y="725"/>
                  <a:pt x="2101" y="724"/>
                </a:cubicBezTo>
                <a:cubicBezTo>
                  <a:pt x="2102" y="724"/>
                  <a:pt x="2102" y="722"/>
                  <a:pt x="2102" y="722"/>
                </a:cubicBezTo>
                <a:cubicBezTo>
                  <a:pt x="2103" y="721"/>
                  <a:pt x="2104" y="722"/>
                  <a:pt x="2105" y="722"/>
                </a:cubicBezTo>
                <a:cubicBezTo>
                  <a:pt x="2106" y="721"/>
                  <a:pt x="2107" y="722"/>
                  <a:pt x="2108" y="722"/>
                </a:cubicBezTo>
                <a:cubicBezTo>
                  <a:pt x="2109" y="722"/>
                  <a:pt x="2109" y="721"/>
                  <a:pt x="2110" y="720"/>
                </a:cubicBezTo>
                <a:cubicBezTo>
                  <a:pt x="2111" y="718"/>
                  <a:pt x="2111" y="718"/>
                  <a:pt x="2111" y="718"/>
                </a:cubicBezTo>
                <a:cubicBezTo>
                  <a:pt x="2110" y="717"/>
                  <a:pt x="2109" y="716"/>
                  <a:pt x="2109" y="715"/>
                </a:cubicBezTo>
                <a:cubicBezTo>
                  <a:pt x="2108" y="714"/>
                  <a:pt x="2107" y="713"/>
                  <a:pt x="2107" y="711"/>
                </a:cubicBezTo>
                <a:cubicBezTo>
                  <a:pt x="2107" y="710"/>
                  <a:pt x="2107" y="710"/>
                  <a:pt x="2107" y="710"/>
                </a:cubicBezTo>
                <a:cubicBezTo>
                  <a:pt x="2107" y="709"/>
                  <a:pt x="2107" y="708"/>
                  <a:pt x="2108" y="707"/>
                </a:cubicBezTo>
                <a:cubicBezTo>
                  <a:pt x="2108" y="707"/>
                  <a:pt x="2109" y="707"/>
                  <a:pt x="2110" y="707"/>
                </a:cubicBezTo>
                <a:cubicBezTo>
                  <a:pt x="2111" y="706"/>
                  <a:pt x="2112" y="707"/>
                  <a:pt x="2113" y="707"/>
                </a:cubicBezTo>
                <a:cubicBezTo>
                  <a:pt x="2114" y="706"/>
                  <a:pt x="2113" y="705"/>
                  <a:pt x="2114" y="704"/>
                </a:cubicBezTo>
                <a:cubicBezTo>
                  <a:pt x="2114" y="703"/>
                  <a:pt x="2114" y="702"/>
                  <a:pt x="2114" y="701"/>
                </a:cubicBezTo>
                <a:cubicBezTo>
                  <a:pt x="2119" y="701"/>
                  <a:pt x="2119" y="701"/>
                  <a:pt x="2119" y="701"/>
                </a:cubicBezTo>
                <a:cubicBezTo>
                  <a:pt x="2119" y="696"/>
                  <a:pt x="2119" y="696"/>
                  <a:pt x="2119" y="696"/>
                </a:cubicBezTo>
                <a:cubicBezTo>
                  <a:pt x="2118" y="695"/>
                  <a:pt x="2118" y="695"/>
                  <a:pt x="2117" y="694"/>
                </a:cubicBezTo>
                <a:cubicBezTo>
                  <a:pt x="2116" y="693"/>
                  <a:pt x="2115" y="692"/>
                  <a:pt x="2115" y="691"/>
                </a:cubicBezTo>
                <a:cubicBezTo>
                  <a:pt x="2115" y="690"/>
                  <a:pt x="2115" y="689"/>
                  <a:pt x="2115" y="688"/>
                </a:cubicBezTo>
                <a:cubicBezTo>
                  <a:pt x="2114" y="687"/>
                  <a:pt x="2113" y="688"/>
                  <a:pt x="2112" y="687"/>
                </a:cubicBezTo>
                <a:cubicBezTo>
                  <a:pt x="2111" y="686"/>
                  <a:pt x="2111" y="686"/>
                  <a:pt x="2110" y="685"/>
                </a:cubicBezTo>
                <a:cubicBezTo>
                  <a:pt x="2107" y="686"/>
                  <a:pt x="2107" y="686"/>
                  <a:pt x="2107" y="686"/>
                </a:cubicBezTo>
                <a:cubicBezTo>
                  <a:pt x="2107" y="687"/>
                  <a:pt x="2108" y="688"/>
                  <a:pt x="2108" y="688"/>
                </a:cubicBezTo>
                <a:cubicBezTo>
                  <a:pt x="2107" y="689"/>
                  <a:pt x="2106" y="689"/>
                  <a:pt x="2105" y="690"/>
                </a:cubicBezTo>
                <a:cubicBezTo>
                  <a:pt x="2104" y="691"/>
                  <a:pt x="2104" y="692"/>
                  <a:pt x="2103" y="693"/>
                </a:cubicBezTo>
                <a:cubicBezTo>
                  <a:pt x="2102" y="693"/>
                  <a:pt x="2101" y="693"/>
                  <a:pt x="2101" y="692"/>
                </a:cubicBezTo>
                <a:cubicBezTo>
                  <a:pt x="2100" y="691"/>
                  <a:pt x="2099" y="691"/>
                  <a:pt x="2099" y="690"/>
                </a:cubicBezTo>
                <a:cubicBezTo>
                  <a:pt x="2098" y="689"/>
                  <a:pt x="2099" y="688"/>
                  <a:pt x="2099" y="687"/>
                </a:cubicBezTo>
                <a:cubicBezTo>
                  <a:pt x="2098" y="685"/>
                  <a:pt x="2099" y="684"/>
                  <a:pt x="2099" y="682"/>
                </a:cubicBezTo>
                <a:cubicBezTo>
                  <a:pt x="2099" y="680"/>
                  <a:pt x="2098" y="679"/>
                  <a:pt x="2098" y="678"/>
                </a:cubicBezTo>
                <a:cubicBezTo>
                  <a:pt x="2090" y="678"/>
                  <a:pt x="2090" y="678"/>
                  <a:pt x="2090" y="678"/>
                </a:cubicBezTo>
                <a:cubicBezTo>
                  <a:pt x="2090" y="675"/>
                  <a:pt x="2091" y="673"/>
                  <a:pt x="2091" y="671"/>
                </a:cubicBezTo>
                <a:cubicBezTo>
                  <a:pt x="2091" y="670"/>
                  <a:pt x="2091" y="669"/>
                  <a:pt x="2091" y="668"/>
                </a:cubicBezTo>
                <a:cubicBezTo>
                  <a:pt x="2090" y="666"/>
                  <a:pt x="2088" y="665"/>
                  <a:pt x="2086" y="663"/>
                </a:cubicBezTo>
                <a:cubicBezTo>
                  <a:pt x="2085" y="663"/>
                  <a:pt x="2084" y="664"/>
                  <a:pt x="2084" y="663"/>
                </a:cubicBezTo>
                <a:cubicBezTo>
                  <a:pt x="2083" y="663"/>
                  <a:pt x="2083" y="662"/>
                  <a:pt x="2082" y="661"/>
                </a:cubicBezTo>
                <a:cubicBezTo>
                  <a:pt x="2082" y="660"/>
                  <a:pt x="2080" y="661"/>
                  <a:pt x="2080" y="660"/>
                </a:cubicBezTo>
                <a:cubicBezTo>
                  <a:pt x="2079" y="660"/>
                  <a:pt x="2080" y="658"/>
                  <a:pt x="2080" y="658"/>
                </a:cubicBezTo>
                <a:cubicBezTo>
                  <a:pt x="2079" y="656"/>
                  <a:pt x="2078" y="656"/>
                  <a:pt x="2078" y="655"/>
                </a:cubicBezTo>
                <a:cubicBezTo>
                  <a:pt x="2077" y="654"/>
                  <a:pt x="2075" y="654"/>
                  <a:pt x="2074" y="653"/>
                </a:cubicBezTo>
                <a:cubicBezTo>
                  <a:pt x="2074" y="652"/>
                  <a:pt x="2075" y="651"/>
                  <a:pt x="2074" y="650"/>
                </a:cubicBezTo>
                <a:cubicBezTo>
                  <a:pt x="2074" y="649"/>
                  <a:pt x="2073" y="649"/>
                  <a:pt x="2072" y="648"/>
                </a:cubicBezTo>
                <a:cubicBezTo>
                  <a:pt x="2072" y="647"/>
                  <a:pt x="2072" y="646"/>
                  <a:pt x="2071" y="645"/>
                </a:cubicBezTo>
                <a:cubicBezTo>
                  <a:pt x="2070" y="644"/>
                  <a:pt x="2070" y="643"/>
                  <a:pt x="2068" y="643"/>
                </a:cubicBezTo>
                <a:cubicBezTo>
                  <a:pt x="2068" y="642"/>
                  <a:pt x="2067" y="641"/>
                  <a:pt x="2066" y="641"/>
                </a:cubicBezTo>
                <a:cubicBezTo>
                  <a:pt x="2064" y="641"/>
                  <a:pt x="2063" y="641"/>
                  <a:pt x="2061" y="641"/>
                </a:cubicBezTo>
                <a:cubicBezTo>
                  <a:pt x="2059" y="641"/>
                  <a:pt x="2057" y="641"/>
                  <a:pt x="2055" y="640"/>
                </a:cubicBezTo>
                <a:cubicBezTo>
                  <a:pt x="2054" y="639"/>
                  <a:pt x="2054" y="638"/>
                  <a:pt x="2053" y="637"/>
                </a:cubicBezTo>
                <a:cubicBezTo>
                  <a:pt x="2054" y="637"/>
                  <a:pt x="2054" y="636"/>
                  <a:pt x="2055" y="635"/>
                </a:cubicBezTo>
                <a:cubicBezTo>
                  <a:pt x="2055" y="634"/>
                  <a:pt x="2057" y="634"/>
                  <a:pt x="2057" y="633"/>
                </a:cubicBezTo>
                <a:cubicBezTo>
                  <a:pt x="2058" y="632"/>
                  <a:pt x="2057" y="631"/>
                  <a:pt x="2058" y="630"/>
                </a:cubicBezTo>
                <a:cubicBezTo>
                  <a:pt x="2059" y="630"/>
                  <a:pt x="2060" y="630"/>
                  <a:pt x="2061" y="630"/>
                </a:cubicBezTo>
                <a:cubicBezTo>
                  <a:pt x="2061" y="630"/>
                  <a:pt x="2062" y="630"/>
                  <a:pt x="2063" y="630"/>
                </a:cubicBezTo>
                <a:cubicBezTo>
                  <a:pt x="2063" y="627"/>
                  <a:pt x="2063" y="627"/>
                  <a:pt x="2063" y="627"/>
                </a:cubicBezTo>
                <a:cubicBezTo>
                  <a:pt x="2063" y="626"/>
                  <a:pt x="2063" y="625"/>
                  <a:pt x="2063" y="624"/>
                </a:cubicBezTo>
                <a:cubicBezTo>
                  <a:pt x="2064" y="623"/>
                  <a:pt x="2065" y="623"/>
                  <a:pt x="2065" y="622"/>
                </a:cubicBezTo>
                <a:cubicBezTo>
                  <a:pt x="2066" y="621"/>
                  <a:pt x="2067" y="621"/>
                  <a:pt x="2068" y="620"/>
                </a:cubicBezTo>
                <a:cubicBezTo>
                  <a:pt x="2069" y="620"/>
                  <a:pt x="2069" y="619"/>
                  <a:pt x="2069" y="618"/>
                </a:cubicBezTo>
                <a:cubicBezTo>
                  <a:pt x="2069" y="607"/>
                  <a:pt x="2069" y="607"/>
                  <a:pt x="2069" y="607"/>
                </a:cubicBezTo>
                <a:cubicBezTo>
                  <a:pt x="2044" y="607"/>
                  <a:pt x="2044" y="607"/>
                  <a:pt x="2044" y="607"/>
                </a:cubicBezTo>
                <a:cubicBezTo>
                  <a:pt x="2044" y="607"/>
                  <a:pt x="2045" y="606"/>
                  <a:pt x="2045" y="605"/>
                </a:cubicBezTo>
                <a:cubicBezTo>
                  <a:pt x="2046" y="604"/>
                  <a:pt x="2047" y="604"/>
                  <a:pt x="2048" y="603"/>
                </a:cubicBezTo>
                <a:cubicBezTo>
                  <a:pt x="2048" y="602"/>
                  <a:pt x="2047" y="601"/>
                  <a:pt x="2048" y="600"/>
                </a:cubicBezTo>
                <a:cubicBezTo>
                  <a:pt x="2048" y="599"/>
                  <a:pt x="2047" y="598"/>
                  <a:pt x="2048" y="598"/>
                </a:cubicBezTo>
                <a:cubicBezTo>
                  <a:pt x="2048" y="596"/>
                  <a:pt x="2050" y="596"/>
                  <a:pt x="2050" y="596"/>
                </a:cubicBezTo>
                <a:cubicBezTo>
                  <a:pt x="2051" y="595"/>
                  <a:pt x="2051" y="594"/>
                  <a:pt x="2052" y="593"/>
                </a:cubicBezTo>
                <a:cubicBezTo>
                  <a:pt x="2053" y="592"/>
                  <a:pt x="2054" y="592"/>
                  <a:pt x="2055" y="592"/>
                </a:cubicBezTo>
                <a:cubicBezTo>
                  <a:pt x="2054" y="591"/>
                  <a:pt x="2053" y="590"/>
                  <a:pt x="2052" y="589"/>
                </a:cubicBezTo>
                <a:cubicBezTo>
                  <a:pt x="2051" y="589"/>
                  <a:pt x="2050" y="589"/>
                  <a:pt x="2048" y="589"/>
                </a:cubicBezTo>
                <a:cubicBezTo>
                  <a:pt x="2044" y="589"/>
                  <a:pt x="2044" y="589"/>
                  <a:pt x="2044" y="589"/>
                </a:cubicBezTo>
                <a:cubicBezTo>
                  <a:pt x="2043" y="589"/>
                  <a:pt x="2043" y="590"/>
                  <a:pt x="2042" y="590"/>
                </a:cubicBezTo>
                <a:cubicBezTo>
                  <a:pt x="2038" y="590"/>
                  <a:pt x="2035" y="590"/>
                  <a:pt x="2031" y="589"/>
                </a:cubicBezTo>
                <a:cubicBezTo>
                  <a:pt x="2031" y="591"/>
                  <a:pt x="2031" y="592"/>
                  <a:pt x="2031" y="594"/>
                </a:cubicBezTo>
                <a:cubicBezTo>
                  <a:pt x="2031" y="595"/>
                  <a:pt x="2031" y="596"/>
                  <a:pt x="2031" y="597"/>
                </a:cubicBezTo>
                <a:cubicBezTo>
                  <a:pt x="2030" y="598"/>
                  <a:pt x="2028" y="599"/>
                  <a:pt x="2028" y="600"/>
                </a:cubicBezTo>
                <a:cubicBezTo>
                  <a:pt x="2028" y="601"/>
                  <a:pt x="2028" y="601"/>
                  <a:pt x="2028" y="601"/>
                </a:cubicBezTo>
                <a:cubicBezTo>
                  <a:pt x="2028" y="603"/>
                  <a:pt x="2029" y="605"/>
                  <a:pt x="2029" y="607"/>
                </a:cubicBezTo>
                <a:cubicBezTo>
                  <a:pt x="2029" y="608"/>
                  <a:pt x="2028" y="608"/>
                  <a:pt x="2028" y="609"/>
                </a:cubicBezTo>
                <a:cubicBezTo>
                  <a:pt x="2026" y="609"/>
                  <a:pt x="2025" y="610"/>
                  <a:pt x="2022" y="610"/>
                </a:cubicBezTo>
                <a:cubicBezTo>
                  <a:pt x="2021" y="610"/>
                  <a:pt x="2021" y="610"/>
                  <a:pt x="2020" y="609"/>
                </a:cubicBezTo>
                <a:cubicBezTo>
                  <a:pt x="2018" y="609"/>
                  <a:pt x="2018" y="607"/>
                  <a:pt x="2016" y="607"/>
                </a:cubicBezTo>
                <a:cubicBezTo>
                  <a:pt x="2015" y="607"/>
                  <a:pt x="2013" y="607"/>
                  <a:pt x="2012" y="609"/>
                </a:cubicBezTo>
                <a:cubicBezTo>
                  <a:pt x="2012" y="609"/>
                  <a:pt x="2012" y="610"/>
                  <a:pt x="2012" y="611"/>
                </a:cubicBezTo>
                <a:cubicBezTo>
                  <a:pt x="2012" y="613"/>
                  <a:pt x="2012" y="615"/>
                  <a:pt x="2013" y="616"/>
                </a:cubicBezTo>
                <a:cubicBezTo>
                  <a:pt x="2014" y="617"/>
                  <a:pt x="2015" y="617"/>
                  <a:pt x="2016" y="618"/>
                </a:cubicBezTo>
                <a:cubicBezTo>
                  <a:pt x="2017" y="619"/>
                  <a:pt x="2019" y="619"/>
                  <a:pt x="2021" y="619"/>
                </a:cubicBezTo>
                <a:cubicBezTo>
                  <a:pt x="2021" y="620"/>
                  <a:pt x="2020" y="621"/>
                  <a:pt x="2020" y="622"/>
                </a:cubicBezTo>
                <a:cubicBezTo>
                  <a:pt x="2020" y="624"/>
                  <a:pt x="2020" y="624"/>
                  <a:pt x="2020" y="624"/>
                </a:cubicBezTo>
                <a:cubicBezTo>
                  <a:pt x="2020" y="625"/>
                  <a:pt x="2019" y="626"/>
                  <a:pt x="2019" y="627"/>
                </a:cubicBezTo>
                <a:cubicBezTo>
                  <a:pt x="2019" y="628"/>
                  <a:pt x="2020" y="628"/>
                  <a:pt x="2020" y="630"/>
                </a:cubicBezTo>
                <a:cubicBezTo>
                  <a:pt x="2020" y="631"/>
                  <a:pt x="2020" y="631"/>
                  <a:pt x="2019" y="632"/>
                </a:cubicBezTo>
                <a:cubicBezTo>
                  <a:pt x="2018" y="633"/>
                  <a:pt x="2017" y="632"/>
                  <a:pt x="2016" y="633"/>
                </a:cubicBezTo>
                <a:cubicBezTo>
                  <a:pt x="2015" y="633"/>
                  <a:pt x="2014" y="633"/>
                  <a:pt x="2014" y="633"/>
                </a:cubicBezTo>
                <a:cubicBezTo>
                  <a:pt x="2012" y="634"/>
                  <a:pt x="2011" y="635"/>
                  <a:pt x="2011" y="636"/>
                </a:cubicBezTo>
                <a:cubicBezTo>
                  <a:pt x="2011" y="638"/>
                  <a:pt x="2012" y="638"/>
                  <a:pt x="2012" y="640"/>
                </a:cubicBezTo>
                <a:cubicBezTo>
                  <a:pt x="2017" y="640"/>
                  <a:pt x="2017" y="640"/>
                  <a:pt x="2017" y="640"/>
                </a:cubicBezTo>
                <a:cubicBezTo>
                  <a:pt x="2018" y="640"/>
                  <a:pt x="2018" y="639"/>
                  <a:pt x="2020" y="639"/>
                </a:cubicBezTo>
                <a:cubicBezTo>
                  <a:pt x="2021" y="639"/>
                  <a:pt x="2022" y="639"/>
                  <a:pt x="2022" y="639"/>
                </a:cubicBezTo>
                <a:cubicBezTo>
                  <a:pt x="2023" y="640"/>
                  <a:pt x="2022" y="641"/>
                  <a:pt x="2022" y="642"/>
                </a:cubicBezTo>
                <a:cubicBezTo>
                  <a:pt x="2023" y="643"/>
                  <a:pt x="2024" y="643"/>
                  <a:pt x="2025" y="644"/>
                </a:cubicBezTo>
                <a:cubicBezTo>
                  <a:pt x="2030" y="644"/>
                  <a:pt x="2030" y="644"/>
                  <a:pt x="2030" y="644"/>
                </a:cubicBezTo>
                <a:cubicBezTo>
                  <a:pt x="2030" y="643"/>
                  <a:pt x="2030" y="642"/>
                  <a:pt x="2030" y="641"/>
                </a:cubicBezTo>
                <a:cubicBezTo>
                  <a:pt x="2030" y="640"/>
                  <a:pt x="2031" y="640"/>
                  <a:pt x="2031" y="639"/>
                </a:cubicBezTo>
                <a:cubicBezTo>
                  <a:pt x="2034" y="641"/>
                  <a:pt x="2034" y="641"/>
                  <a:pt x="2034" y="641"/>
                </a:cubicBezTo>
                <a:cubicBezTo>
                  <a:pt x="2034" y="642"/>
                  <a:pt x="2033" y="642"/>
                  <a:pt x="2033" y="643"/>
                </a:cubicBezTo>
                <a:cubicBezTo>
                  <a:pt x="2033" y="646"/>
                  <a:pt x="2036" y="647"/>
                  <a:pt x="2036" y="649"/>
                </a:cubicBezTo>
                <a:cubicBezTo>
                  <a:pt x="2036" y="650"/>
                  <a:pt x="2036" y="651"/>
                  <a:pt x="2035" y="652"/>
                </a:cubicBezTo>
                <a:cubicBezTo>
                  <a:pt x="2035" y="652"/>
                  <a:pt x="2033" y="652"/>
                  <a:pt x="2033" y="652"/>
                </a:cubicBezTo>
                <a:cubicBezTo>
                  <a:pt x="2032" y="653"/>
                  <a:pt x="2031" y="653"/>
                  <a:pt x="2030" y="654"/>
                </a:cubicBezTo>
                <a:cubicBezTo>
                  <a:pt x="2030" y="655"/>
                  <a:pt x="2030" y="655"/>
                  <a:pt x="2030" y="656"/>
                </a:cubicBezTo>
                <a:cubicBezTo>
                  <a:pt x="2030" y="657"/>
                  <a:pt x="2031" y="658"/>
                  <a:pt x="2032" y="659"/>
                </a:cubicBezTo>
                <a:cubicBezTo>
                  <a:pt x="2045" y="659"/>
                  <a:pt x="2045" y="659"/>
                  <a:pt x="2045" y="659"/>
                </a:cubicBezTo>
                <a:cubicBezTo>
                  <a:pt x="2046" y="656"/>
                  <a:pt x="2046" y="656"/>
                  <a:pt x="2046" y="656"/>
                </a:cubicBezTo>
                <a:cubicBezTo>
                  <a:pt x="2047" y="657"/>
                  <a:pt x="2048" y="657"/>
                  <a:pt x="2049" y="658"/>
                </a:cubicBezTo>
                <a:cubicBezTo>
                  <a:pt x="2049" y="658"/>
                  <a:pt x="2050" y="659"/>
                  <a:pt x="2050" y="660"/>
                </a:cubicBezTo>
                <a:cubicBezTo>
                  <a:pt x="2051" y="661"/>
                  <a:pt x="2052" y="662"/>
                  <a:pt x="2052" y="663"/>
                </a:cubicBezTo>
                <a:cubicBezTo>
                  <a:pt x="2052" y="664"/>
                  <a:pt x="2051" y="665"/>
                  <a:pt x="2051" y="667"/>
                </a:cubicBezTo>
                <a:cubicBezTo>
                  <a:pt x="2051" y="668"/>
                  <a:pt x="2051" y="669"/>
                  <a:pt x="2052" y="671"/>
                </a:cubicBezTo>
                <a:cubicBezTo>
                  <a:pt x="2054" y="672"/>
                  <a:pt x="2055" y="672"/>
                  <a:pt x="2057" y="673"/>
                </a:cubicBezTo>
                <a:cubicBezTo>
                  <a:pt x="2056" y="679"/>
                  <a:pt x="2056" y="679"/>
                  <a:pt x="2056" y="679"/>
                </a:cubicBezTo>
                <a:cubicBezTo>
                  <a:pt x="2057" y="680"/>
                  <a:pt x="2058" y="682"/>
                  <a:pt x="2058" y="684"/>
                </a:cubicBezTo>
                <a:cubicBezTo>
                  <a:pt x="2058" y="685"/>
                  <a:pt x="2057" y="686"/>
                  <a:pt x="2056" y="686"/>
                </a:cubicBezTo>
                <a:cubicBezTo>
                  <a:pt x="2055" y="687"/>
                  <a:pt x="2054" y="686"/>
                  <a:pt x="2052" y="686"/>
                </a:cubicBezTo>
                <a:cubicBezTo>
                  <a:pt x="2051" y="686"/>
                  <a:pt x="2050" y="686"/>
                  <a:pt x="2048" y="686"/>
                </a:cubicBezTo>
                <a:cubicBezTo>
                  <a:pt x="2047" y="686"/>
                  <a:pt x="2047" y="685"/>
                  <a:pt x="2046" y="684"/>
                </a:cubicBezTo>
                <a:cubicBezTo>
                  <a:pt x="2044" y="684"/>
                  <a:pt x="2043" y="684"/>
                  <a:pt x="2042" y="684"/>
                </a:cubicBezTo>
                <a:cubicBezTo>
                  <a:pt x="2040" y="684"/>
                  <a:pt x="2040" y="684"/>
                  <a:pt x="2040" y="684"/>
                </a:cubicBezTo>
                <a:cubicBezTo>
                  <a:pt x="2040" y="684"/>
                  <a:pt x="2038" y="684"/>
                  <a:pt x="2038" y="684"/>
                </a:cubicBezTo>
                <a:cubicBezTo>
                  <a:pt x="2037" y="685"/>
                  <a:pt x="2037" y="686"/>
                  <a:pt x="2036" y="687"/>
                </a:cubicBezTo>
                <a:cubicBezTo>
                  <a:pt x="2035" y="688"/>
                  <a:pt x="2036" y="689"/>
                  <a:pt x="2035" y="690"/>
                </a:cubicBezTo>
                <a:cubicBezTo>
                  <a:pt x="2035" y="690"/>
                  <a:pt x="2033" y="689"/>
                  <a:pt x="2033" y="690"/>
                </a:cubicBezTo>
                <a:cubicBezTo>
                  <a:pt x="2032" y="690"/>
                  <a:pt x="2031" y="690"/>
                  <a:pt x="2030" y="690"/>
                </a:cubicBezTo>
                <a:cubicBezTo>
                  <a:pt x="2029" y="692"/>
                  <a:pt x="2029" y="692"/>
                  <a:pt x="2029" y="692"/>
                </a:cubicBezTo>
                <a:cubicBezTo>
                  <a:pt x="2030" y="693"/>
                  <a:pt x="2031" y="694"/>
                  <a:pt x="2032" y="694"/>
                </a:cubicBezTo>
                <a:cubicBezTo>
                  <a:pt x="2035" y="694"/>
                  <a:pt x="2036" y="693"/>
                  <a:pt x="2039" y="693"/>
                </a:cubicBezTo>
                <a:cubicBezTo>
                  <a:pt x="2040" y="693"/>
                  <a:pt x="2041" y="693"/>
                  <a:pt x="2042" y="694"/>
                </a:cubicBezTo>
                <a:cubicBezTo>
                  <a:pt x="2042" y="694"/>
                  <a:pt x="2043" y="695"/>
                  <a:pt x="2042" y="696"/>
                </a:cubicBezTo>
                <a:cubicBezTo>
                  <a:pt x="2042" y="697"/>
                  <a:pt x="2042" y="698"/>
                  <a:pt x="2042" y="699"/>
                </a:cubicBezTo>
                <a:cubicBezTo>
                  <a:pt x="2041" y="699"/>
                  <a:pt x="2040" y="698"/>
                  <a:pt x="2039" y="699"/>
                </a:cubicBezTo>
                <a:cubicBezTo>
                  <a:pt x="2038" y="699"/>
                  <a:pt x="2037" y="700"/>
                  <a:pt x="2037" y="701"/>
                </a:cubicBezTo>
                <a:cubicBezTo>
                  <a:pt x="2036" y="701"/>
                  <a:pt x="2036" y="703"/>
                  <a:pt x="2035" y="703"/>
                </a:cubicBezTo>
                <a:cubicBezTo>
                  <a:pt x="2034" y="704"/>
                  <a:pt x="2032" y="704"/>
                  <a:pt x="2030" y="704"/>
                </a:cubicBezTo>
                <a:cubicBezTo>
                  <a:pt x="2029" y="707"/>
                  <a:pt x="2029" y="707"/>
                  <a:pt x="2029" y="707"/>
                </a:cubicBezTo>
                <a:cubicBezTo>
                  <a:pt x="2030" y="707"/>
                  <a:pt x="2030" y="708"/>
                  <a:pt x="2030" y="709"/>
                </a:cubicBezTo>
                <a:cubicBezTo>
                  <a:pt x="2030" y="710"/>
                  <a:pt x="2031" y="711"/>
                  <a:pt x="2031" y="712"/>
                </a:cubicBezTo>
                <a:cubicBezTo>
                  <a:pt x="2032" y="712"/>
                  <a:pt x="2033" y="712"/>
                  <a:pt x="2034" y="712"/>
                </a:cubicBezTo>
                <a:cubicBezTo>
                  <a:pt x="2035" y="712"/>
                  <a:pt x="2036" y="711"/>
                  <a:pt x="2037" y="710"/>
                </a:cubicBezTo>
                <a:cubicBezTo>
                  <a:pt x="2038" y="710"/>
                  <a:pt x="2039" y="709"/>
                  <a:pt x="2040" y="709"/>
                </a:cubicBezTo>
                <a:cubicBezTo>
                  <a:pt x="2043" y="709"/>
                  <a:pt x="2044" y="711"/>
                  <a:pt x="2047" y="712"/>
                </a:cubicBezTo>
                <a:cubicBezTo>
                  <a:pt x="2048" y="712"/>
                  <a:pt x="2049" y="712"/>
                  <a:pt x="2050" y="712"/>
                </a:cubicBezTo>
                <a:cubicBezTo>
                  <a:pt x="2052" y="712"/>
                  <a:pt x="2053" y="711"/>
                  <a:pt x="2055" y="712"/>
                </a:cubicBezTo>
                <a:cubicBezTo>
                  <a:pt x="2056" y="712"/>
                  <a:pt x="2057" y="712"/>
                  <a:pt x="2057" y="712"/>
                </a:cubicBezTo>
                <a:cubicBezTo>
                  <a:pt x="2058" y="712"/>
                  <a:pt x="2058" y="714"/>
                  <a:pt x="2059" y="714"/>
                </a:cubicBezTo>
                <a:cubicBezTo>
                  <a:pt x="2058" y="715"/>
                  <a:pt x="2058" y="717"/>
                  <a:pt x="2057" y="717"/>
                </a:cubicBezTo>
                <a:cubicBezTo>
                  <a:pt x="2056" y="717"/>
                  <a:pt x="2055" y="717"/>
                  <a:pt x="2054" y="718"/>
                </a:cubicBezTo>
                <a:cubicBezTo>
                  <a:pt x="2052" y="718"/>
                  <a:pt x="2051" y="718"/>
                  <a:pt x="2048" y="718"/>
                </a:cubicBezTo>
                <a:cubicBezTo>
                  <a:pt x="2047" y="718"/>
                  <a:pt x="2046" y="718"/>
                  <a:pt x="2046" y="718"/>
                </a:cubicBezTo>
                <a:cubicBezTo>
                  <a:pt x="2045" y="719"/>
                  <a:pt x="2044" y="719"/>
                  <a:pt x="2043" y="720"/>
                </a:cubicBezTo>
                <a:cubicBezTo>
                  <a:pt x="2042" y="720"/>
                  <a:pt x="2043" y="722"/>
                  <a:pt x="2042" y="722"/>
                </a:cubicBezTo>
                <a:cubicBezTo>
                  <a:pt x="2041" y="723"/>
                  <a:pt x="2040" y="722"/>
                  <a:pt x="2039" y="722"/>
                </a:cubicBezTo>
                <a:cubicBezTo>
                  <a:pt x="2037" y="723"/>
                  <a:pt x="2036" y="723"/>
                  <a:pt x="2034" y="724"/>
                </a:cubicBezTo>
                <a:cubicBezTo>
                  <a:pt x="2034" y="726"/>
                  <a:pt x="2034" y="727"/>
                  <a:pt x="2034" y="729"/>
                </a:cubicBezTo>
                <a:cubicBezTo>
                  <a:pt x="2034" y="730"/>
                  <a:pt x="2034" y="731"/>
                  <a:pt x="2033" y="731"/>
                </a:cubicBezTo>
                <a:cubicBezTo>
                  <a:pt x="2033" y="732"/>
                  <a:pt x="2031" y="732"/>
                  <a:pt x="2031" y="733"/>
                </a:cubicBezTo>
                <a:cubicBezTo>
                  <a:pt x="2030" y="733"/>
                  <a:pt x="2029" y="734"/>
                  <a:pt x="2028" y="735"/>
                </a:cubicBezTo>
                <a:cubicBezTo>
                  <a:pt x="2027" y="735"/>
                  <a:pt x="2026" y="735"/>
                  <a:pt x="2025" y="735"/>
                </a:cubicBezTo>
                <a:cubicBezTo>
                  <a:pt x="2027" y="736"/>
                  <a:pt x="2027" y="737"/>
                  <a:pt x="2028" y="737"/>
                </a:cubicBezTo>
                <a:close/>
                <a:moveTo>
                  <a:pt x="2017" y="670"/>
                </a:moveTo>
                <a:cubicBezTo>
                  <a:pt x="2018" y="670"/>
                  <a:pt x="2019" y="670"/>
                  <a:pt x="2020" y="670"/>
                </a:cubicBezTo>
                <a:cubicBezTo>
                  <a:pt x="2022" y="669"/>
                  <a:pt x="2024" y="667"/>
                  <a:pt x="2024" y="665"/>
                </a:cubicBezTo>
                <a:cubicBezTo>
                  <a:pt x="2024" y="663"/>
                  <a:pt x="2023" y="662"/>
                  <a:pt x="2023" y="661"/>
                </a:cubicBezTo>
                <a:cubicBezTo>
                  <a:pt x="2022" y="660"/>
                  <a:pt x="2021" y="660"/>
                  <a:pt x="2020" y="658"/>
                </a:cubicBezTo>
                <a:cubicBezTo>
                  <a:pt x="2020" y="657"/>
                  <a:pt x="2020" y="656"/>
                  <a:pt x="2020" y="656"/>
                </a:cubicBezTo>
                <a:cubicBezTo>
                  <a:pt x="2019" y="655"/>
                  <a:pt x="2020" y="654"/>
                  <a:pt x="2020" y="653"/>
                </a:cubicBezTo>
                <a:cubicBezTo>
                  <a:pt x="2019" y="652"/>
                  <a:pt x="2018" y="652"/>
                  <a:pt x="2017" y="651"/>
                </a:cubicBezTo>
                <a:cubicBezTo>
                  <a:pt x="2016" y="651"/>
                  <a:pt x="2015" y="651"/>
                  <a:pt x="2014" y="651"/>
                </a:cubicBezTo>
                <a:cubicBezTo>
                  <a:pt x="2013" y="651"/>
                  <a:pt x="2013" y="649"/>
                  <a:pt x="2012" y="649"/>
                </a:cubicBezTo>
                <a:cubicBezTo>
                  <a:pt x="2010" y="649"/>
                  <a:pt x="2010" y="649"/>
                  <a:pt x="2010" y="649"/>
                </a:cubicBezTo>
                <a:cubicBezTo>
                  <a:pt x="2009" y="649"/>
                  <a:pt x="2008" y="650"/>
                  <a:pt x="2006" y="650"/>
                </a:cubicBezTo>
                <a:cubicBezTo>
                  <a:pt x="2006" y="651"/>
                  <a:pt x="2005" y="651"/>
                  <a:pt x="2004" y="651"/>
                </a:cubicBezTo>
                <a:cubicBezTo>
                  <a:pt x="2003" y="652"/>
                  <a:pt x="2003" y="653"/>
                  <a:pt x="2003" y="654"/>
                </a:cubicBezTo>
                <a:cubicBezTo>
                  <a:pt x="2002" y="654"/>
                  <a:pt x="2001" y="654"/>
                  <a:pt x="2000" y="655"/>
                </a:cubicBezTo>
                <a:cubicBezTo>
                  <a:pt x="1999" y="654"/>
                  <a:pt x="1998" y="655"/>
                  <a:pt x="1997" y="654"/>
                </a:cubicBezTo>
                <a:cubicBezTo>
                  <a:pt x="1997" y="653"/>
                  <a:pt x="1997" y="652"/>
                  <a:pt x="1996" y="651"/>
                </a:cubicBezTo>
                <a:cubicBezTo>
                  <a:pt x="1995" y="650"/>
                  <a:pt x="1994" y="650"/>
                  <a:pt x="1993" y="650"/>
                </a:cubicBezTo>
                <a:cubicBezTo>
                  <a:pt x="1987" y="650"/>
                  <a:pt x="1987" y="650"/>
                  <a:pt x="1987" y="650"/>
                </a:cubicBezTo>
                <a:cubicBezTo>
                  <a:pt x="1987" y="651"/>
                  <a:pt x="1988" y="652"/>
                  <a:pt x="1988" y="653"/>
                </a:cubicBezTo>
                <a:cubicBezTo>
                  <a:pt x="1988" y="654"/>
                  <a:pt x="1987" y="655"/>
                  <a:pt x="1987" y="656"/>
                </a:cubicBezTo>
                <a:cubicBezTo>
                  <a:pt x="1987" y="657"/>
                  <a:pt x="1987" y="658"/>
                  <a:pt x="1987" y="660"/>
                </a:cubicBezTo>
                <a:cubicBezTo>
                  <a:pt x="1987" y="661"/>
                  <a:pt x="1987" y="662"/>
                  <a:pt x="1987" y="663"/>
                </a:cubicBezTo>
                <a:cubicBezTo>
                  <a:pt x="1987" y="664"/>
                  <a:pt x="1988" y="663"/>
                  <a:pt x="1988" y="663"/>
                </a:cubicBezTo>
                <a:cubicBezTo>
                  <a:pt x="1987" y="664"/>
                  <a:pt x="1986" y="663"/>
                  <a:pt x="1986" y="663"/>
                </a:cubicBezTo>
                <a:cubicBezTo>
                  <a:pt x="1985" y="664"/>
                  <a:pt x="1984" y="665"/>
                  <a:pt x="1983" y="665"/>
                </a:cubicBezTo>
                <a:cubicBezTo>
                  <a:pt x="1982" y="665"/>
                  <a:pt x="1981" y="665"/>
                  <a:pt x="1980" y="665"/>
                </a:cubicBezTo>
                <a:cubicBezTo>
                  <a:pt x="1978" y="665"/>
                  <a:pt x="1977" y="667"/>
                  <a:pt x="1975" y="667"/>
                </a:cubicBezTo>
                <a:cubicBezTo>
                  <a:pt x="1974" y="667"/>
                  <a:pt x="1974" y="665"/>
                  <a:pt x="1973" y="665"/>
                </a:cubicBezTo>
                <a:cubicBezTo>
                  <a:pt x="1970" y="665"/>
                  <a:pt x="1970" y="665"/>
                  <a:pt x="1970" y="665"/>
                </a:cubicBezTo>
                <a:cubicBezTo>
                  <a:pt x="1970" y="684"/>
                  <a:pt x="1970" y="684"/>
                  <a:pt x="1970" y="684"/>
                </a:cubicBezTo>
                <a:cubicBezTo>
                  <a:pt x="1970" y="684"/>
                  <a:pt x="1971" y="684"/>
                  <a:pt x="1972" y="684"/>
                </a:cubicBezTo>
                <a:cubicBezTo>
                  <a:pt x="1975" y="684"/>
                  <a:pt x="1976" y="684"/>
                  <a:pt x="1978" y="684"/>
                </a:cubicBezTo>
                <a:cubicBezTo>
                  <a:pt x="1978" y="692"/>
                  <a:pt x="1978" y="692"/>
                  <a:pt x="1978" y="692"/>
                </a:cubicBezTo>
                <a:cubicBezTo>
                  <a:pt x="1977" y="692"/>
                  <a:pt x="1976" y="693"/>
                  <a:pt x="1975" y="693"/>
                </a:cubicBezTo>
                <a:cubicBezTo>
                  <a:pt x="1974" y="693"/>
                  <a:pt x="1973" y="693"/>
                  <a:pt x="1972" y="693"/>
                </a:cubicBezTo>
                <a:cubicBezTo>
                  <a:pt x="1971" y="693"/>
                  <a:pt x="1971" y="694"/>
                  <a:pt x="1971" y="695"/>
                </a:cubicBezTo>
                <a:cubicBezTo>
                  <a:pt x="1970" y="696"/>
                  <a:pt x="1969" y="697"/>
                  <a:pt x="1969" y="698"/>
                </a:cubicBezTo>
                <a:cubicBezTo>
                  <a:pt x="1969" y="700"/>
                  <a:pt x="1970" y="702"/>
                  <a:pt x="1969" y="703"/>
                </a:cubicBezTo>
                <a:cubicBezTo>
                  <a:pt x="1969" y="704"/>
                  <a:pt x="1967" y="704"/>
                  <a:pt x="1967" y="705"/>
                </a:cubicBezTo>
                <a:cubicBezTo>
                  <a:pt x="1966" y="705"/>
                  <a:pt x="1966" y="706"/>
                  <a:pt x="1966" y="707"/>
                </a:cubicBezTo>
                <a:cubicBezTo>
                  <a:pt x="1966" y="708"/>
                  <a:pt x="1966" y="709"/>
                  <a:pt x="1967" y="710"/>
                </a:cubicBezTo>
                <a:cubicBezTo>
                  <a:pt x="1967" y="711"/>
                  <a:pt x="1968" y="711"/>
                  <a:pt x="1969" y="712"/>
                </a:cubicBezTo>
                <a:cubicBezTo>
                  <a:pt x="1971" y="713"/>
                  <a:pt x="1972" y="713"/>
                  <a:pt x="1973" y="713"/>
                </a:cubicBezTo>
                <a:cubicBezTo>
                  <a:pt x="1975" y="713"/>
                  <a:pt x="1975" y="711"/>
                  <a:pt x="1977" y="711"/>
                </a:cubicBezTo>
                <a:cubicBezTo>
                  <a:pt x="1978" y="711"/>
                  <a:pt x="1979" y="711"/>
                  <a:pt x="1980" y="711"/>
                </a:cubicBezTo>
                <a:cubicBezTo>
                  <a:pt x="1981" y="711"/>
                  <a:pt x="1981" y="712"/>
                  <a:pt x="1982" y="712"/>
                </a:cubicBezTo>
                <a:cubicBezTo>
                  <a:pt x="1983" y="712"/>
                  <a:pt x="1983" y="713"/>
                  <a:pt x="1984" y="713"/>
                </a:cubicBezTo>
                <a:cubicBezTo>
                  <a:pt x="1985" y="713"/>
                  <a:pt x="1986" y="712"/>
                  <a:pt x="1988" y="710"/>
                </a:cubicBezTo>
                <a:cubicBezTo>
                  <a:pt x="1988" y="710"/>
                  <a:pt x="1990" y="710"/>
                  <a:pt x="1990" y="709"/>
                </a:cubicBezTo>
                <a:cubicBezTo>
                  <a:pt x="1990" y="708"/>
                  <a:pt x="1990" y="707"/>
                  <a:pt x="1990" y="706"/>
                </a:cubicBezTo>
                <a:cubicBezTo>
                  <a:pt x="1991" y="705"/>
                  <a:pt x="1992" y="705"/>
                  <a:pt x="1993" y="704"/>
                </a:cubicBezTo>
                <a:cubicBezTo>
                  <a:pt x="2015" y="704"/>
                  <a:pt x="2015" y="704"/>
                  <a:pt x="2015" y="704"/>
                </a:cubicBezTo>
                <a:cubicBezTo>
                  <a:pt x="2015" y="700"/>
                  <a:pt x="2015" y="700"/>
                  <a:pt x="2015" y="700"/>
                </a:cubicBezTo>
                <a:cubicBezTo>
                  <a:pt x="2015" y="698"/>
                  <a:pt x="2013" y="697"/>
                  <a:pt x="2013" y="695"/>
                </a:cubicBezTo>
                <a:cubicBezTo>
                  <a:pt x="2013" y="694"/>
                  <a:pt x="2015" y="694"/>
                  <a:pt x="2016" y="694"/>
                </a:cubicBezTo>
                <a:cubicBezTo>
                  <a:pt x="2016" y="693"/>
                  <a:pt x="2017" y="692"/>
                  <a:pt x="2017" y="691"/>
                </a:cubicBezTo>
                <a:cubicBezTo>
                  <a:pt x="2017" y="690"/>
                  <a:pt x="2017" y="689"/>
                  <a:pt x="2017" y="688"/>
                </a:cubicBezTo>
                <a:cubicBezTo>
                  <a:pt x="2017" y="686"/>
                  <a:pt x="2017" y="685"/>
                  <a:pt x="2017" y="683"/>
                </a:cubicBezTo>
                <a:cubicBezTo>
                  <a:pt x="2017" y="682"/>
                  <a:pt x="2018" y="681"/>
                  <a:pt x="2018" y="680"/>
                </a:cubicBezTo>
                <a:cubicBezTo>
                  <a:pt x="2018" y="679"/>
                  <a:pt x="2017" y="677"/>
                  <a:pt x="2017" y="675"/>
                </a:cubicBezTo>
                <a:lnTo>
                  <a:pt x="2017" y="670"/>
                </a:lnTo>
                <a:close/>
                <a:moveTo>
                  <a:pt x="2716" y="1664"/>
                </a:moveTo>
                <a:cubicBezTo>
                  <a:pt x="2716" y="1659"/>
                  <a:pt x="2712" y="1657"/>
                  <a:pt x="2712" y="1651"/>
                </a:cubicBezTo>
                <a:cubicBezTo>
                  <a:pt x="2712" y="1648"/>
                  <a:pt x="2713" y="1646"/>
                  <a:pt x="2714" y="1643"/>
                </a:cubicBezTo>
                <a:cubicBezTo>
                  <a:pt x="2715" y="1642"/>
                  <a:pt x="2717" y="1641"/>
                  <a:pt x="2717" y="1638"/>
                </a:cubicBezTo>
                <a:cubicBezTo>
                  <a:pt x="2717" y="1633"/>
                  <a:pt x="2717" y="1633"/>
                  <a:pt x="2717" y="1633"/>
                </a:cubicBezTo>
                <a:cubicBezTo>
                  <a:pt x="2717" y="1631"/>
                  <a:pt x="2716" y="1630"/>
                  <a:pt x="2716" y="1628"/>
                </a:cubicBezTo>
                <a:cubicBezTo>
                  <a:pt x="2716" y="1625"/>
                  <a:pt x="2716" y="1625"/>
                  <a:pt x="2716" y="1625"/>
                </a:cubicBezTo>
                <a:cubicBezTo>
                  <a:pt x="2716" y="1623"/>
                  <a:pt x="2720" y="1624"/>
                  <a:pt x="2721" y="1621"/>
                </a:cubicBezTo>
                <a:cubicBezTo>
                  <a:pt x="2721" y="1620"/>
                  <a:pt x="2722" y="1618"/>
                  <a:pt x="2722" y="1616"/>
                </a:cubicBezTo>
                <a:cubicBezTo>
                  <a:pt x="2722" y="1613"/>
                  <a:pt x="2722" y="1613"/>
                  <a:pt x="2722" y="1613"/>
                </a:cubicBezTo>
                <a:cubicBezTo>
                  <a:pt x="2722" y="1608"/>
                  <a:pt x="2720" y="1606"/>
                  <a:pt x="2719" y="1600"/>
                </a:cubicBezTo>
                <a:cubicBezTo>
                  <a:pt x="2719" y="1596"/>
                  <a:pt x="2720" y="1594"/>
                  <a:pt x="2719" y="1590"/>
                </a:cubicBezTo>
                <a:cubicBezTo>
                  <a:pt x="2719" y="1588"/>
                  <a:pt x="2720" y="1586"/>
                  <a:pt x="2719" y="1585"/>
                </a:cubicBezTo>
                <a:cubicBezTo>
                  <a:pt x="2719" y="1582"/>
                  <a:pt x="2716" y="1582"/>
                  <a:pt x="2714" y="1581"/>
                </a:cubicBezTo>
                <a:cubicBezTo>
                  <a:pt x="2712" y="1579"/>
                  <a:pt x="2711" y="1578"/>
                  <a:pt x="2709" y="1577"/>
                </a:cubicBezTo>
                <a:cubicBezTo>
                  <a:pt x="2707" y="1576"/>
                  <a:pt x="2705" y="1576"/>
                  <a:pt x="2704" y="1576"/>
                </a:cubicBezTo>
                <a:cubicBezTo>
                  <a:pt x="2704" y="1578"/>
                  <a:pt x="2704" y="1579"/>
                  <a:pt x="2704" y="1581"/>
                </a:cubicBezTo>
                <a:cubicBezTo>
                  <a:pt x="2703" y="1582"/>
                  <a:pt x="2704" y="1584"/>
                  <a:pt x="2704" y="1586"/>
                </a:cubicBezTo>
                <a:cubicBezTo>
                  <a:pt x="2703" y="1588"/>
                  <a:pt x="2700" y="1588"/>
                  <a:pt x="2699" y="1590"/>
                </a:cubicBezTo>
                <a:cubicBezTo>
                  <a:pt x="2697" y="1592"/>
                  <a:pt x="2696" y="1594"/>
                  <a:pt x="2695" y="1595"/>
                </a:cubicBezTo>
                <a:cubicBezTo>
                  <a:pt x="2693" y="1597"/>
                  <a:pt x="2690" y="1597"/>
                  <a:pt x="2689" y="1599"/>
                </a:cubicBezTo>
                <a:cubicBezTo>
                  <a:pt x="2689" y="1601"/>
                  <a:pt x="2689" y="1603"/>
                  <a:pt x="2688" y="1604"/>
                </a:cubicBezTo>
                <a:cubicBezTo>
                  <a:pt x="2687" y="1606"/>
                  <a:pt x="2689" y="1608"/>
                  <a:pt x="2688" y="1610"/>
                </a:cubicBezTo>
                <a:cubicBezTo>
                  <a:pt x="2687" y="1611"/>
                  <a:pt x="2684" y="1609"/>
                  <a:pt x="2683" y="1611"/>
                </a:cubicBezTo>
                <a:cubicBezTo>
                  <a:pt x="2681" y="1614"/>
                  <a:pt x="2682" y="1619"/>
                  <a:pt x="2679" y="1621"/>
                </a:cubicBezTo>
                <a:cubicBezTo>
                  <a:pt x="2678" y="1622"/>
                  <a:pt x="2675" y="1621"/>
                  <a:pt x="2674" y="1621"/>
                </a:cubicBezTo>
                <a:cubicBezTo>
                  <a:pt x="2670" y="1622"/>
                  <a:pt x="2667" y="1621"/>
                  <a:pt x="2663" y="1621"/>
                </a:cubicBezTo>
                <a:cubicBezTo>
                  <a:pt x="2659" y="1622"/>
                  <a:pt x="2656" y="1622"/>
                  <a:pt x="2653" y="1624"/>
                </a:cubicBezTo>
                <a:cubicBezTo>
                  <a:pt x="2651" y="1625"/>
                  <a:pt x="2649" y="1625"/>
                  <a:pt x="2648" y="1627"/>
                </a:cubicBezTo>
                <a:cubicBezTo>
                  <a:pt x="2647" y="1628"/>
                  <a:pt x="2648" y="1630"/>
                  <a:pt x="2648" y="1632"/>
                </a:cubicBezTo>
                <a:cubicBezTo>
                  <a:pt x="2647" y="1633"/>
                  <a:pt x="2648" y="1635"/>
                  <a:pt x="2648" y="1637"/>
                </a:cubicBezTo>
                <a:cubicBezTo>
                  <a:pt x="2647" y="1641"/>
                  <a:pt x="2642" y="1643"/>
                  <a:pt x="2642" y="1647"/>
                </a:cubicBezTo>
                <a:cubicBezTo>
                  <a:pt x="2642" y="1649"/>
                  <a:pt x="2644" y="1651"/>
                  <a:pt x="2644" y="1653"/>
                </a:cubicBezTo>
                <a:cubicBezTo>
                  <a:pt x="2644" y="1657"/>
                  <a:pt x="2643" y="1659"/>
                  <a:pt x="2644" y="1663"/>
                </a:cubicBezTo>
                <a:cubicBezTo>
                  <a:pt x="2644" y="1665"/>
                  <a:pt x="2647" y="1666"/>
                  <a:pt x="2648" y="1668"/>
                </a:cubicBezTo>
                <a:cubicBezTo>
                  <a:pt x="2648" y="1670"/>
                  <a:pt x="2648" y="1672"/>
                  <a:pt x="2648" y="1674"/>
                </a:cubicBezTo>
                <a:cubicBezTo>
                  <a:pt x="2648" y="1675"/>
                  <a:pt x="2649" y="1677"/>
                  <a:pt x="2648" y="1679"/>
                </a:cubicBezTo>
                <a:cubicBezTo>
                  <a:pt x="2647" y="1680"/>
                  <a:pt x="2643" y="1677"/>
                  <a:pt x="2642" y="1679"/>
                </a:cubicBezTo>
                <a:cubicBezTo>
                  <a:pt x="2641" y="1680"/>
                  <a:pt x="2641" y="1682"/>
                  <a:pt x="2640" y="1684"/>
                </a:cubicBezTo>
                <a:cubicBezTo>
                  <a:pt x="2639" y="1686"/>
                  <a:pt x="2638" y="1687"/>
                  <a:pt x="2637" y="1689"/>
                </a:cubicBezTo>
                <a:cubicBezTo>
                  <a:pt x="2637" y="1693"/>
                  <a:pt x="2638" y="1696"/>
                  <a:pt x="2637" y="1700"/>
                </a:cubicBezTo>
                <a:cubicBezTo>
                  <a:pt x="2637" y="1702"/>
                  <a:pt x="2634" y="1703"/>
                  <a:pt x="2633" y="1705"/>
                </a:cubicBezTo>
                <a:cubicBezTo>
                  <a:pt x="2633" y="1707"/>
                  <a:pt x="2633" y="1707"/>
                  <a:pt x="2633" y="1707"/>
                </a:cubicBezTo>
                <a:cubicBezTo>
                  <a:pt x="2633" y="1711"/>
                  <a:pt x="2635" y="1712"/>
                  <a:pt x="2636" y="1715"/>
                </a:cubicBezTo>
                <a:cubicBezTo>
                  <a:pt x="2636" y="1717"/>
                  <a:pt x="2637" y="1719"/>
                  <a:pt x="2637" y="1721"/>
                </a:cubicBezTo>
                <a:cubicBezTo>
                  <a:pt x="2637" y="1726"/>
                  <a:pt x="2637" y="1726"/>
                  <a:pt x="2637" y="1726"/>
                </a:cubicBezTo>
                <a:cubicBezTo>
                  <a:pt x="2637" y="1728"/>
                  <a:pt x="2638" y="1729"/>
                  <a:pt x="2638" y="1731"/>
                </a:cubicBezTo>
                <a:cubicBezTo>
                  <a:pt x="2639" y="1735"/>
                  <a:pt x="2638" y="1737"/>
                  <a:pt x="2638" y="1741"/>
                </a:cubicBezTo>
                <a:cubicBezTo>
                  <a:pt x="2640" y="1741"/>
                  <a:pt x="2642" y="1741"/>
                  <a:pt x="2644" y="1741"/>
                </a:cubicBezTo>
                <a:cubicBezTo>
                  <a:pt x="2648" y="1741"/>
                  <a:pt x="2650" y="1741"/>
                  <a:pt x="2654" y="1741"/>
                </a:cubicBezTo>
                <a:cubicBezTo>
                  <a:pt x="2656" y="1741"/>
                  <a:pt x="2655" y="1745"/>
                  <a:pt x="2657" y="1745"/>
                </a:cubicBezTo>
                <a:cubicBezTo>
                  <a:pt x="2658" y="1746"/>
                  <a:pt x="2660" y="1745"/>
                  <a:pt x="2662" y="1745"/>
                </a:cubicBezTo>
                <a:cubicBezTo>
                  <a:pt x="2664" y="1746"/>
                  <a:pt x="2665" y="1747"/>
                  <a:pt x="2667" y="1747"/>
                </a:cubicBezTo>
                <a:cubicBezTo>
                  <a:pt x="2669" y="1747"/>
                  <a:pt x="2671" y="1745"/>
                  <a:pt x="2672" y="1745"/>
                </a:cubicBezTo>
                <a:cubicBezTo>
                  <a:pt x="2676" y="1745"/>
                  <a:pt x="2680" y="1746"/>
                  <a:pt x="2683" y="1744"/>
                </a:cubicBezTo>
                <a:cubicBezTo>
                  <a:pt x="2685" y="1743"/>
                  <a:pt x="2686" y="1741"/>
                  <a:pt x="2687" y="1739"/>
                </a:cubicBezTo>
                <a:cubicBezTo>
                  <a:pt x="2688" y="1737"/>
                  <a:pt x="2689" y="1736"/>
                  <a:pt x="2689" y="1734"/>
                </a:cubicBezTo>
                <a:cubicBezTo>
                  <a:pt x="2690" y="1732"/>
                  <a:pt x="2689" y="1730"/>
                  <a:pt x="2689" y="1728"/>
                </a:cubicBezTo>
                <a:cubicBezTo>
                  <a:pt x="2690" y="1722"/>
                  <a:pt x="2688" y="1719"/>
                  <a:pt x="2689" y="1713"/>
                </a:cubicBezTo>
                <a:cubicBezTo>
                  <a:pt x="2690" y="1711"/>
                  <a:pt x="2690" y="1709"/>
                  <a:pt x="2691" y="1707"/>
                </a:cubicBezTo>
                <a:cubicBezTo>
                  <a:pt x="2691" y="1705"/>
                  <a:pt x="2694" y="1705"/>
                  <a:pt x="2695" y="1702"/>
                </a:cubicBezTo>
                <a:cubicBezTo>
                  <a:pt x="2696" y="1700"/>
                  <a:pt x="2698" y="1699"/>
                  <a:pt x="2699" y="1697"/>
                </a:cubicBezTo>
                <a:cubicBezTo>
                  <a:pt x="2699" y="1693"/>
                  <a:pt x="2699" y="1690"/>
                  <a:pt x="2699" y="1687"/>
                </a:cubicBezTo>
                <a:cubicBezTo>
                  <a:pt x="2699" y="1683"/>
                  <a:pt x="2698" y="1680"/>
                  <a:pt x="2699" y="1676"/>
                </a:cubicBezTo>
                <a:cubicBezTo>
                  <a:pt x="2699" y="1674"/>
                  <a:pt x="2702" y="1674"/>
                  <a:pt x="2704" y="1672"/>
                </a:cubicBezTo>
                <a:cubicBezTo>
                  <a:pt x="2706" y="1670"/>
                  <a:pt x="2709" y="1670"/>
                  <a:pt x="2710" y="1668"/>
                </a:cubicBezTo>
                <a:cubicBezTo>
                  <a:pt x="2712" y="1667"/>
                  <a:pt x="2716" y="1667"/>
                  <a:pt x="2716" y="1664"/>
                </a:cubicBezTo>
                <a:close/>
                <a:moveTo>
                  <a:pt x="2499" y="1042"/>
                </a:moveTo>
                <a:cubicBezTo>
                  <a:pt x="2498" y="1039"/>
                  <a:pt x="2495" y="1039"/>
                  <a:pt x="2495" y="1036"/>
                </a:cubicBezTo>
                <a:cubicBezTo>
                  <a:pt x="2495" y="1035"/>
                  <a:pt x="2495" y="1033"/>
                  <a:pt x="2495" y="1031"/>
                </a:cubicBezTo>
                <a:cubicBezTo>
                  <a:pt x="2495" y="1029"/>
                  <a:pt x="2496" y="1027"/>
                  <a:pt x="2495" y="1026"/>
                </a:cubicBezTo>
                <a:cubicBezTo>
                  <a:pt x="2494" y="1024"/>
                  <a:pt x="2492" y="1023"/>
                  <a:pt x="2490" y="1022"/>
                </a:cubicBezTo>
                <a:cubicBezTo>
                  <a:pt x="2488" y="1021"/>
                  <a:pt x="2486" y="1020"/>
                  <a:pt x="2484" y="1019"/>
                </a:cubicBezTo>
                <a:cubicBezTo>
                  <a:pt x="2483" y="1019"/>
                  <a:pt x="2481" y="1020"/>
                  <a:pt x="2479" y="1019"/>
                </a:cubicBezTo>
                <a:cubicBezTo>
                  <a:pt x="2477" y="1019"/>
                  <a:pt x="2476" y="1016"/>
                  <a:pt x="2474" y="1015"/>
                </a:cubicBezTo>
                <a:cubicBezTo>
                  <a:pt x="2471" y="1015"/>
                  <a:pt x="2471" y="1015"/>
                  <a:pt x="2471" y="1015"/>
                </a:cubicBezTo>
                <a:cubicBezTo>
                  <a:pt x="2466" y="1015"/>
                  <a:pt x="2464" y="1019"/>
                  <a:pt x="2458" y="1021"/>
                </a:cubicBezTo>
                <a:cubicBezTo>
                  <a:pt x="2456" y="1021"/>
                  <a:pt x="2456" y="1021"/>
                  <a:pt x="2456" y="1021"/>
                </a:cubicBezTo>
                <a:cubicBezTo>
                  <a:pt x="2418" y="1011"/>
                  <a:pt x="2418" y="1011"/>
                  <a:pt x="2418" y="1011"/>
                </a:cubicBezTo>
                <a:cubicBezTo>
                  <a:pt x="2414" y="1012"/>
                  <a:pt x="2411" y="1014"/>
                  <a:pt x="2407" y="1014"/>
                </a:cubicBezTo>
                <a:cubicBezTo>
                  <a:pt x="2404" y="1014"/>
                  <a:pt x="2402" y="1014"/>
                  <a:pt x="2400" y="1013"/>
                </a:cubicBezTo>
                <a:cubicBezTo>
                  <a:pt x="2397" y="1011"/>
                  <a:pt x="2396" y="1009"/>
                  <a:pt x="2394" y="1008"/>
                </a:cubicBezTo>
                <a:cubicBezTo>
                  <a:pt x="2390" y="1004"/>
                  <a:pt x="2388" y="1002"/>
                  <a:pt x="2384" y="1000"/>
                </a:cubicBezTo>
                <a:cubicBezTo>
                  <a:pt x="2377" y="996"/>
                  <a:pt x="2373" y="993"/>
                  <a:pt x="2366" y="993"/>
                </a:cubicBezTo>
                <a:cubicBezTo>
                  <a:pt x="2360" y="993"/>
                  <a:pt x="2358" y="996"/>
                  <a:pt x="2353" y="996"/>
                </a:cubicBezTo>
                <a:cubicBezTo>
                  <a:pt x="2350" y="996"/>
                  <a:pt x="2348" y="994"/>
                  <a:pt x="2345" y="994"/>
                </a:cubicBezTo>
                <a:cubicBezTo>
                  <a:pt x="2345" y="999"/>
                  <a:pt x="2344" y="1001"/>
                  <a:pt x="2345" y="1006"/>
                </a:cubicBezTo>
                <a:cubicBezTo>
                  <a:pt x="2345" y="1008"/>
                  <a:pt x="2346" y="1009"/>
                  <a:pt x="2346" y="1011"/>
                </a:cubicBezTo>
                <a:cubicBezTo>
                  <a:pt x="2347" y="1018"/>
                  <a:pt x="2345" y="1021"/>
                  <a:pt x="2345" y="1027"/>
                </a:cubicBezTo>
                <a:cubicBezTo>
                  <a:pt x="2342" y="1027"/>
                  <a:pt x="2340" y="1028"/>
                  <a:pt x="2337" y="1028"/>
                </a:cubicBezTo>
                <a:cubicBezTo>
                  <a:pt x="2332" y="1028"/>
                  <a:pt x="2332" y="1028"/>
                  <a:pt x="2332" y="1028"/>
                </a:cubicBezTo>
                <a:cubicBezTo>
                  <a:pt x="2330" y="1028"/>
                  <a:pt x="2328" y="1029"/>
                  <a:pt x="2326" y="1028"/>
                </a:cubicBezTo>
                <a:cubicBezTo>
                  <a:pt x="2324" y="1028"/>
                  <a:pt x="2323" y="1025"/>
                  <a:pt x="2321" y="1023"/>
                </a:cubicBezTo>
                <a:cubicBezTo>
                  <a:pt x="2319" y="1021"/>
                  <a:pt x="2318" y="1019"/>
                  <a:pt x="2316" y="1018"/>
                </a:cubicBezTo>
                <a:cubicBezTo>
                  <a:pt x="2314" y="1017"/>
                  <a:pt x="2312" y="1017"/>
                  <a:pt x="2309" y="1017"/>
                </a:cubicBezTo>
                <a:cubicBezTo>
                  <a:pt x="2283" y="1017"/>
                  <a:pt x="2283" y="1017"/>
                  <a:pt x="2283" y="1017"/>
                </a:cubicBezTo>
                <a:cubicBezTo>
                  <a:pt x="2283" y="1015"/>
                  <a:pt x="2282" y="1013"/>
                  <a:pt x="2281" y="1011"/>
                </a:cubicBezTo>
                <a:cubicBezTo>
                  <a:pt x="2280" y="1010"/>
                  <a:pt x="2280" y="1008"/>
                  <a:pt x="2279" y="1006"/>
                </a:cubicBezTo>
                <a:cubicBezTo>
                  <a:pt x="2278" y="1005"/>
                  <a:pt x="2276" y="1005"/>
                  <a:pt x="2274" y="1004"/>
                </a:cubicBezTo>
                <a:cubicBezTo>
                  <a:pt x="2272" y="1002"/>
                  <a:pt x="2271" y="1001"/>
                  <a:pt x="2269" y="1000"/>
                </a:cubicBezTo>
                <a:cubicBezTo>
                  <a:pt x="2267" y="999"/>
                  <a:pt x="2265" y="999"/>
                  <a:pt x="2264" y="998"/>
                </a:cubicBezTo>
                <a:cubicBezTo>
                  <a:pt x="2260" y="997"/>
                  <a:pt x="2257" y="996"/>
                  <a:pt x="2253" y="996"/>
                </a:cubicBezTo>
                <a:cubicBezTo>
                  <a:pt x="2249" y="995"/>
                  <a:pt x="2246" y="996"/>
                  <a:pt x="2243" y="996"/>
                </a:cubicBezTo>
                <a:cubicBezTo>
                  <a:pt x="2239" y="995"/>
                  <a:pt x="2236" y="993"/>
                  <a:pt x="2232" y="991"/>
                </a:cubicBezTo>
                <a:cubicBezTo>
                  <a:pt x="2228" y="988"/>
                  <a:pt x="2223" y="986"/>
                  <a:pt x="2222" y="981"/>
                </a:cubicBezTo>
                <a:cubicBezTo>
                  <a:pt x="2222" y="980"/>
                  <a:pt x="2221" y="978"/>
                  <a:pt x="2221" y="976"/>
                </a:cubicBezTo>
                <a:cubicBezTo>
                  <a:pt x="2221" y="974"/>
                  <a:pt x="2222" y="973"/>
                  <a:pt x="2223" y="971"/>
                </a:cubicBezTo>
                <a:cubicBezTo>
                  <a:pt x="2224" y="969"/>
                  <a:pt x="2227" y="969"/>
                  <a:pt x="2228" y="967"/>
                </a:cubicBezTo>
                <a:cubicBezTo>
                  <a:pt x="2229" y="965"/>
                  <a:pt x="2230" y="964"/>
                  <a:pt x="2230" y="962"/>
                </a:cubicBezTo>
                <a:cubicBezTo>
                  <a:pt x="2230" y="960"/>
                  <a:pt x="2228" y="958"/>
                  <a:pt x="2227" y="957"/>
                </a:cubicBezTo>
                <a:cubicBezTo>
                  <a:pt x="2226" y="955"/>
                  <a:pt x="2224" y="955"/>
                  <a:pt x="2222" y="954"/>
                </a:cubicBezTo>
                <a:cubicBezTo>
                  <a:pt x="2220" y="953"/>
                  <a:pt x="2219" y="951"/>
                  <a:pt x="2217" y="950"/>
                </a:cubicBezTo>
                <a:cubicBezTo>
                  <a:pt x="2219" y="948"/>
                  <a:pt x="2218" y="946"/>
                  <a:pt x="2221" y="945"/>
                </a:cubicBezTo>
                <a:cubicBezTo>
                  <a:pt x="2222" y="944"/>
                  <a:pt x="2224" y="944"/>
                  <a:pt x="2226" y="944"/>
                </a:cubicBezTo>
                <a:cubicBezTo>
                  <a:pt x="2227" y="943"/>
                  <a:pt x="2229" y="943"/>
                  <a:pt x="2231" y="942"/>
                </a:cubicBezTo>
                <a:cubicBezTo>
                  <a:pt x="2230" y="941"/>
                  <a:pt x="2231" y="938"/>
                  <a:pt x="2230" y="937"/>
                </a:cubicBezTo>
                <a:cubicBezTo>
                  <a:pt x="2228" y="936"/>
                  <a:pt x="2226" y="936"/>
                  <a:pt x="2225" y="936"/>
                </a:cubicBezTo>
                <a:cubicBezTo>
                  <a:pt x="2221" y="934"/>
                  <a:pt x="2218" y="932"/>
                  <a:pt x="2214" y="932"/>
                </a:cubicBezTo>
                <a:cubicBezTo>
                  <a:pt x="2212" y="932"/>
                  <a:pt x="2211" y="933"/>
                  <a:pt x="2209" y="933"/>
                </a:cubicBezTo>
                <a:cubicBezTo>
                  <a:pt x="2207" y="933"/>
                  <a:pt x="2205" y="933"/>
                  <a:pt x="2204" y="933"/>
                </a:cubicBezTo>
                <a:cubicBezTo>
                  <a:pt x="2200" y="934"/>
                  <a:pt x="2197" y="936"/>
                  <a:pt x="2193" y="937"/>
                </a:cubicBezTo>
                <a:cubicBezTo>
                  <a:pt x="2192" y="937"/>
                  <a:pt x="2190" y="937"/>
                  <a:pt x="2188" y="937"/>
                </a:cubicBezTo>
                <a:cubicBezTo>
                  <a:pt x="2182" y="937"/>
                  <a:pt x="2178" y="936"/>
                  <a:pt x="2172" y="937"/>
                </a:cubicBezTo>
                <a:cubicBezTo>
                  <a:pt x="2170" y="937"/>
                  <a:pt x="2169" y="940"/>
                  <a:pt x="2167" y="941"/>
                </a:cubicBezTo>
                <a:cubicBezTo>
                  <a:pt x="2165" y="942"/>
                  <a:pt x="2164" y="944"/>
                  <a:pt x="2162" y="945"/>
                </a:cubicBezTo>
                <a:cubicBezTo>
                  <a:pt x="2160" y="944"/>
                  <a:pt x="2158" y="942"/>
                  <a:pt x="2157" y="941"/>
                </a:cubicBezTo>
                <a:cubicBezTo>
                  <a:pt x="2155" y="940"/>
                  <a:pt x="2155" y="937"/>
                  <a:pt x="2153" y="936"/>
                </a:cubicBezTo>
                <a:cubicBezTo>
                  <a:pt x="2149" y="933"/>
                  <a:pt x="2147" y="932"/>
                  <a:pt x="2142" y="932"/>
                </a:cubicBezTo>
                <a:cubicBezTo>
                  <a:pt x="2136" y="932"/>
                  <a:pt x="2133" y="936"/>
                  <a:pt x="2127" y="938"/>
                </a:cubicBezTo>
                <a:cubicBezTo>
                  <a:pt x="2125" y="939"/>
                  <a:pt x="2123" y="938"/>
                  <a:pt x="2121" y="938"/>
                </a:cubicBezTo>
                <a:cubicBezTo>
                  <a:pt x="2119" y="939"/>
                  <a:pt x="2118" y="942"/>
                  <a:pt x="2116" y="944"/>
                </a:cubicBezTo>
                <a:cubicBezTo>
                  <a:pt x="2090" y="944"/>
                  <a:pt x="2090" y="944"/>
                  <a:pt x="2090" y="944"/>
                </a:cubicBezTo>
                <a:cubicBezTo>
                  <a:pt x="2089" y="946"/>
                  <a:pt x="2088" y="947"/>
                  <a:pt x="2087" y="949"/>
                </a:cubicBezTo>
                <a:cubicBezTo>
                  <a:pt x="2087" y="950"/>
                  <a:pt x="2087" y="953"/>
                  <a:pt x="2086" y="954"/>
                </a:cubicBezTo>
                <a:cubicBezTo>
                  <a:pt x="2085" y="956"/>
                  <a:pt x="2083" y="957"/>
                  <a:pt x="2081" y="958"/>
                </a:cubicBezTo>
                <a:cubicBezTo>
                  <a:pt x="2079" y="959"/>
                  <a:pt x="2078" y="958"/>
                  <a:pt x="2076" y="958"/>
                </a:cubicBezTo>
                <a:cubicBezTo>
                  <a:pt x="2072" y="958"/>
                  <a:pt x="2069" y="957"/>
                  <a:pt x="2065" y="958"/>
                </a:cubicBezTo>
                <a:cubicBezTo>
                  <a:pt x="2063" y="958"/>
                  <a:pt x="2062" y="961"/>
                  <a:pt x="2060" y="961"/>
                </a:cubicBezTo>
                <a:cubicBezTo>
                  <a:pt x="2057" y="961"/>
                  <a:pt x="2057" y="961"/>
                  <a:pt x="2057" y="961"/>
                </a:cubicBezTo>
                <a:cubicBezTo>
                  <a:pt x="2054" y="961"/>
                  <a:pt x="2053" y="959"/>
                  <a:pt x="2050" y="959"/>
                </a:cubicBezTo>
                <a:cubicBezTo>
                  <a:pt x="2043" y="959"/>
                  <a:pt x="2040" y="960"/>
                  <a:pt x="2034" y="959"/>
                </a:cubicBezTo>
                <a:cubicBezTo>
                  <a:pt x="2032" y="959"/>
                  <a:pt x="2030" y="959"/>
                  <a:pt x="2029" y="958"/>
                </a:cubicBezTo>
                <a:cubicBezTo>
                  <a:pt x="2026" y="957"/>
                  <a:pt x="2026" y="955"/>
                  <a:pt x="2023" y="954"/>
                </a:cubicBezTo>
                <a:cubicBezTo>
                  <a:pt x="2018" y="951"/>
                  <a:pt x="2018" y="951"/>
                  <a:pt x="2018" y="951"/>
                </a:cubicBezTo>
                <a:cubicBezTo>
                  <a:pt x="2017" y="954"/>
                  <a:pt x="2015" y="954"/>
                  <a:pt x="2014" y="957"/>
                </a:cubicBezTo>
                <a:cubicBezTo>
                  <a:pt x="2014" y="958"/>
                  <a:pt x="2015" y="960"/>
                  <a:pt x="2014" y="962"/>
                </a:cubicBezTo>
                <a:cubicBezTo>
                  <a:pt x="2014" y="963"/>
                  <a:pt x="2013" y="965"/>
                  <a:pt x="2013" y="967"/>
                </a:cubicBezTo>
                <a:cubicBezTo>
                  <a:pt x="2013" y="970"/>
                  <a:pt x="2013" y="972"/>
                  <a:pt x="2013" y="976"/>
                </a:cubicBezTo>
                <a:cubicBezTo>
                  <a:pt x="2011" y="976"/>
                  <a:pt x="2010" y="975"/>
                  <a:pt x="2008" y="975"/>
                </a:cubicBezTo>
                <a:cubicBezTo>
                  <a:pt x="2006" y="975"/>
                  <a:pt x="2005" y="976"/>
                  <a:pt x="2003" y="976"/>
                </a:cubicBezTo>
                <a:cubicBezTo>
                  <a:pt x="1999" y="976"/>
                  <a:pt x="1997" y="976"/>
                  <a:pt x="1993" y="976"/>
                </a:cubicBezTo>
                <a:cubicBezTo>
                  <a:pt x="1993" y="997"/>
                  <a:pt x="1993" y="997"/>
                  <a:pt x="1993" y="997"/>
                </a:cubicBezTo>
                <a:cubicBezTo>
                  <a:pt x="1974" y="997"/>
                  <a:pt x="1974" y="997"/>
                  <a:pt x="1974" y="997"/>
                </a:cubicBezTo>
                <a:cubicBezTo>
                  <a:pt x="1974" y="1001"/>
                  <a:pt x="1973" y="1004"/>
                  <a:pt x="1973" y="1008"/>
                </a:cubicBezTo>
                <a:cubicBezTo>
                  <a:pt x="1972" y="1011"/>
                  <a:pt x="1973" y="1014"/>
                  <a:pt x="1973" y="1018"/>
                </a:cubicBezTo>
                <a:cubicBezTo>
                  <a:pt x="1973" y="1020"/>
                  <a:pt x="1970" y="1021"/>
                  <a:pt x="1970" y="1023"/>
                </a:cubicBezTo>
                <a:cubicBezTo>
                  <a:pt x="1969" y="1027"/>
                  <a:pt x="1969" y="1031"/>
                  <a:pt x="1969" y="1035"/>
                </a:cubicBezTo>
                <a:cubicBezTo>
                  <a:pt x="1969" y="1044"/>
                  <a:pt x="1969" y="1044"/>
                  <a:pt x="1969" y="1044"/>
                </a:cubicBezTo>
                <a:cubicBezTo>
                  <a:pt x="1953" y="1044"/>
                  <a:pt x="1953" y="1044"/>
                  <a:pt x="1953" y="1044"/>
                </a:cubicBezTo>
                <a:cubicBezTo>
                  <a:pt x="1953" y="1051"/>
                  <a:pt x="1952" y="1057"/>
                  <a:pt x="1946" y="1060"/>
                </a:cubicBezTo>
                <a:cubicBezTo>
                  <a:pt x="1945" y="1061"/>
                  <a:pt x="1942" y="1060"/>
                  <a:pt x="1941" y="1061"/>
                </a:cubicBezTo>
                <a:cubicBezTo>
                  <a:pt x="1939" y="1062"/>
                  <a:pt x="1940" y="1065"/>
                  <a:pt x="1937" y="1066"/>
                </a:cubicBezTo>
                <a:cubicBezTo>
                  <a:pt x="1936" y="1067"/>
                  <a:pt x="1934" y="1067"/>
                  <a:pt x="1932" y="1068"/>
                </a:cubicBezTo>
                <a:cubicBezTo>
                  <a:pt x="1930" y="1068"/>
                  <a:pt x="1928" y="1067"/>
                  <a:pt x="1927" y="1068"/>
                </a:cubicBezTo>
                <a:cubicBezTo>
                  <a:pt x="1925" y="1069"/>
                  <a:pt x="1926" y="1071"/>
                  <a:pt x="1924" y="1073"/>
                </a:cubicBezTo>
                <a:cubicBezTo>
                  <a:pt x="1923" y="1074"/>
                  <a:pt x="1921" y="1076"/>
                  <a:pt x="1920" y="1078"/>
                </a:cubicBezTo>
                <a:cubicBezTo>
                  <a:pt x="1918" y="1082"/>
                  <a:pt x="1917" y="1086"/>
                  <a:pt x="1915" y="1090"/>
                </a:cubicBezTo>
                <a:cubicBezTo>
                  <a:pt x="1914" y="1092"/>
                  <a:pt x="1912" y="1094"/>
                  <a:pt x="1911" y="1096"/>
                </a:cubicBezTo>
                <a:cubicBezTo>
                  <a:pt x="1910" y="1098"/>
                  <a:pt x="1911" y="1100"/>
                  <a:pt x="1910" y="1102"/>
                </a:cubicBezTo>
                <a:cubicBezTo>
                  <a:pt x="1909" y="1104"/>
                  <a:pt x="1906" y="1105"/>
                  <a:pt x="1905" y="1107"/>
                </a:cubicBezTo>
                <a:cubicBezTo>
                  <a:pt x="1904" y="1109"/>
                  <a:pt x="1903" y="1110"/>
                  <a:pt x="1902" y="1112"/>
                </a:cubicBezTo>
                <a:cubicBezTo>
                  <a:pt x="1901" y="1114"/>
                  <a:pt x="1902" y="1116"/>
                  <a:pt x="1901" y="1117"/>
                </a:cubicBezTo>
                <a:cubicBezTo>
                  <a:pt x="1900" y="1119"/>
                  <a:pt x="1897" y="1117"/>
                  <a:pt x="1895" y="1117"/>
                </a:cubicBezTo>
                <a:cubicBezTo>
                  <a:pt x="1892" y="1118"/>
                  <a:pt x="1890" y="1118"/>
                  <a:pt x="1886" y="1119"/>
                </a:cubicBezTo>
                <a:cubicBezTo>
                  <a:pt x="1886" y="1125"/>
                  <a:pt x="1887" y="1129"/>
                  <a:pt x="1886" y="1136"/>
                </a:cubicBezTo>
                <a:cubicBezTo>
                  <a:pt x="1886" y="1137"/>
                  <a:pt x="1885" y="1139"/>
                  <a:pt x="1885" y="1141"/>
                </a:cubicBezTo>
                <a:cubicBezTo>
                  <a:pt x="1885" y="1142"/>
                  <a:pt x="1885" y="1145"/>
                  <a:pt x="1884" y="1146"/>
                </a:cubicBezTo>
                <a:cubicBezTo>
                  <a:pt x="1882" y="1148"/>
                  <a:pt x="1880" y="1148"/>
                  <a:pt x="1879" y="1150"/>
                </a:cubicBezTo>
                <a:cubicBezTo>
                  <a:pt x="1877" y="1151"/>
                  <a:pt x="1875" y="1150"/>
                  <a:pt x="1873" y="1151"/>
                </a:cubicBezTo>
                <a:cubicBezTo>
                  <a:pt x="1872" y="1152"/>
                  <a:pt x="1872" y="1155"/>
                  <a:pt x="1871" y="1156"/>
                </a:cubicBezTo>
                <a:cubicBezTo>
                  <a:pt x="1871" y="1166"/>
                  <a:pt x="1871" y="1166"/>
                  <a:pt x="1871" y="1166"/>
                </a:cubicBezTo>
                <a:cubicBezTo>
                  <a:pt x="1875" y="1166"/>
                  <a:pt x="1877" y="1167"/>
                  <a:pt x="1881" y="1167"/>
                </a:cubicBezTo>
                <a:cubicBezTo>
                  <a:pt x="1883" y="1167"/>
                  <a:pt x="1885" y="1167"/>
                  <a:pt x="1886" y="1167"/>
                </a:cubicBezTo>
                <a:cubicBezTo>
                  <a:pt x="1888" y="1167"/>
                  <a:pt x="1890" y="1167"/>
                  <a:pt x="1892" y="1167"/>
                </a:cubicBezTo>
                <a:cubicBezTo>
                  <a:pt x="1894" y="1167"/>
                  <a:pt x="1894" y="1171"/>
                  <a:pt x="1895" y="1172"/>
                </a:cubicBezTo>
                <a:cubicBezTo>
                  <a:pt x="1893" y="1177"/>
                  <a:pt x="1893" y="1177"/>
                  <a:pt x="1893" y="1177"/>
                </a:cubicBezTo>
                <a:cubicBezTo>
                  <a:pt x="1892" y="1179"/>
                  <a:pt x="1889" y="1180"/>
                  <a:pt x="1889" y="1182"/>
                </a:cubicBezTo>
                <a:cubicBezTo>
                  <a:pt x="1889" y="1195"/>
                  <a:pt x="1890" y="1201"/>
                  <a:pt x="1890" y="1214"/>
                </a:cubicBezTo>
                <a:cubicBezTo>
                  <a:pt x="1890" y="1219"/>
                  <a:pt x="1890" y="1219"/>
                  <a:pt x="1890" y="1219"/>
                </a:cubicBezTo>
                <a:cubicBezTo>
                  <a:pt x="1890" y="1221"/>
                  <a:pt x="1891" y="1223"/>
                  <a:pt x="1890" y="1224"/>
                </a:cubicBezTo>
                <a:cubicBezTo>
                  <a:pt x="1889" y="1227"/>
                  <a:pt x="1888" y="1228"/>
                  <a:pt x="1886" y="1230"/>
                </a:cubicBezTo>
                <a:cubicBezTo>
                  <a:pt x="1885" y="1231"/>
                  <a:pt x="1882" y="1228"/>
                  <a:pt x="1881" y="1230"/>
                </a:cubicBezTo>
                <a:cubicBezTo>
                  <a:pt x="1880" y="1231"/>
                  <a:pt x="1880" y="1233"/>
                  <a:pt x="1880" y="1235"/>
                </a:cubicBezTo>
                <a:cubicBezTo>
                  <a:pt x="1880" y="1237"/>
                  <a:pt x="1882" y="1238"/>
                  <a:pt x="1882" y="1240"/>
                </a:cubicBezTo>
                <a:cubicBezTo>
                  <a:pt x="1883" y="1242"/>
                  <a:pt x="1883" y="1244"/>
                  <a:pt x="1884" y="1245"/>
                </a:cubicBezTo>
                <a:cubicBezTo>
                  <a:pt x="1884" y="1247"/>
                  <a:pt x="1885" y="1248"/>
                  <a:pt x="1885" y="1250"/>
                </a:cubicBezTo>
                <a:cubicBezTo>
                  <a:pt x="1885" y="1256"/>
                  <a:pt x="1885" y="1256"/>
                  <a:pt x="1885" y="1256"/>
                </a:cubicBezTo>
                <a:cubicBezTo>
                  <a:pt x="1885" y="1260"/>
                  <a:pt x="1885" y="1263"/>
                  <a:pt x="1886" y="1266"/>
                </a:cubicBezTo>
                <a:cubicBezTo>
                  <a:pt x="1887" y="1268"/>
                  <a:pt x="1890" y="1268"/>
                  <a:pt x="1892" y="1270"/>
                </a:cubicBezTo>
                <a:cubicBezTo>
                  <a:pt x="1893" y="1272"/>
                  <a:pt x="1893" y="1274"/>
                  <a:pt x="1894" y="1275"/>
                </a:cubicBezTo>
                <a:cubicBezTo>
                  <a:pt x="1896" y="1277"/>
                  <a:pt x="1898" y="1277"/>
                  <a:pt x="1899" y="1278"/>
                </a:cubicBezTo>
                <a:cubicBezTo>
                  <a:pt x="1901" y="1279"/>
                  <a:pt x="1902" y="1281"/>
                  <a:pt x="1905" y="1282"/>
                </a:cubicBezTo>
                <a:cubicBezTo>
                  <a:pt x="1906" y="1282"/>
                  <a:pt x="1908" y="1281"/>
                  <a:pt x="1910" y="1282"/>
                </a:cubicBezTo>
                <a:cubicBezTo>
                  <a:pt x="1912" y="1283"/>
                  <a:pt x="1914" y="1283"/>
                  <a:pt x="1915" y="1284"/>
                </a:cubicBezTo>
                <a:cubicBezTo>
                  <a:pt x="1917" y="1287"/>
                  <a:pt x="1915" y="1292"/>
                  <a:pt x="1918" y="1295"/>
                </a:cubicBezTo>
                <a:cubicBezTo>
                  <a:pt x="1919" y="1296"/>
                  <a:pt x="1921" y="1296"/>
                  <a:pt x="1923" y="1297"/>
                </a:cubicBezTo>
                <a:cubicBezTo>
                  <a:pt x="1925" y="1298"/>
                  <a:pt x="1926" y="1297"/>
                  <a:pt x="1928" y="1297"/>
                </a:cubicBezTo>
                <a:cubicBezTo>
                  <a:pt x="1928" y="1304"/>
                  <a:pt x="1927" y="1307"/>
                  <a:pt x="1928" y="1313"/>
                </a:cubicBezTo>
                <a:cubicBezTo>
                  <a:pt x="1928" y="1315"/>
                  <a:pt x="1931" y="1316"/>
                  <a:pt x="1932" y="1318"/>
                </a:cubicBezTo>
                <a:cubicBezTo>
                  <a:pt x="1933" y="1320"/>
                  <a:pt x="1936" y="1320"/>
                  <a:pt x="1939" y="1321"/>
                </a:cubicBezTo>
                <a:cubicBezTo>
                  <a:pt x="1942" y="1323"/>
                  <a:pt x="1945" y="1326"/>
                  <a:pt x="1949" y="1327"/>
                </a:cubicBezTo>
                <a:cubicBezTo>
                  <a:pt x="1953" y="1329"/>
                  <a:pt x="1956" y="1328"/>
                  <a:pt x="1961" y="1329"/>
                </a:cubicBezTo>
                <a:cubicBezTo>
                  <a:pt x="1961" y="1331"/>
                  <a:pt x="1962" y="1332"/>
                  <a:pt x="1962" y="1334"/>
                </a:cubicBezTo>
                <a:cubicBezTo>
                  <a:pt x="1962" y="1336"/>
                  <a:pt x="1962" y="1338"/>
                  <a:pt x="1962" y="1339"/>
                </a:cubicBezTo>
                <a:cubicBezTo>
                  <a:pt x="1962" y="1341"/>
                  <a:pt x="1961" y="1343"/>
                  <a:pt x="1962" y="1344"/>
                </a:cubicBezTo>
                <a:cubicBezTo>
                  <a:pt x="1963" y="1346"/>
                  <a:pt x="1966" y="1346"/>
                  <a:pt x="1967" y="1347"/>
                </a:cubicBezTo>
                <a:cubicBezTo>
                  <a:pt x="1969" y="1348"/>
                  <a:pt x="1971" y="1349"/>
                  <a:pt x="1973" y="1350"/>
                </a:cubicBezTo>
                <a:cubicBezTo>
                  <a:pt x="1975" y="1351"/>
                  <a:pt x="1975" y="1354"/>
                  <a:pt x="1976" y="1355"/>
                </a:cubicBezTo>
                <a:cubicBezTo>
                  <a:pt x="1980" y="1358"/>
                  <a:pt x="1983" y="1360"/>
                  <a:pt x="1987" y="1361"/>
                </a:cubicBezTo>
                <a:cubicBezTo>
                  <a:pt x="1989" y="1362"/>
                  <a:pt x="1990" y="1361"/>
                  <a:pt x="1992" y="1361"/>
                </a:cubicBezTo>
                <a:cubicBezTo>
                  <a:pt x="1994" y="1362"/>
                  <a:pt x="1995" y="1364"/>
                  <a:pt x="1997" y="1364"/>
                </a:cubicBezTo>
                <a:cubicBezTo>
                  <a:pt x="2000" y="1365"/>
                  <a:pt x="2002" y="1365"/>
                  <a:pt x="2005" y="1365"/>
                </a:cubicBezTo>
                <a:cubicBezTo>
                  <a:pt x="2008" y="1365"/>
                  <a:pt x="2009" y="1362"/>
                  <a:pt x="2010" y="1360"/>
                </a:cubicBezTo>
                <a:cubicBezTo>
                  <a:pt x="2011" y="1359"/>
                  <a:pt x="2010" y="1356"/>
                  <a:pt x="2012" y="1355"/>
                </a:cubicBezTo>
                <a:cubicBezTo>
                  <a:pt x="2015" y="1353"/>
                  <a:pt x="2018" y="1354"/>
                  <a:pt x="2022" y="1354"/>
                </a:cubicBezTo>
                <a:cubicBezTo>
                  <a:pt x="2024" y="1354"/>
                  <a:pt x="2025" y="1355"/>
                  <a:pt x="2027" y="1355"/>
                </a:cubicBezTo>
                <a:cubicBezTo>
                  <a:pt x="2029" y="1355"/>
                  <a:pt x="2031" y="1354"/>
                  <a:pt x="2033" y="1354"/>
                </a:cubicBezTo>
                <a:cubicBezTo>
                  <a:pt x="2036" y="1354"/>
                  <a:pt x="2036" y="1354"/>
                  <a:pt x="2036" y="1354"/>
                </a:cubicBezTo>
                <a:cubicBezTo>
                  <a:pt x="2041" y="1354"/>
                  <a:pt x="2045" y="1353"/>
                  <a:pt x="2050" y="1354"/>
                </a:cubicBezTo>
                <a:cubicBezTo>
                  <a:pt x="2051" y="1354"/>
                  <a:pt x="2053" y="1353"/>
                  <a:pt x="2055" y="1354"/>
                </a:cubicBezTo>
                <a:cubicBezTo>
                  <a:pt x="2057" y="1354"/>
                  <a:pt x="2055" y="1358"/>
                  <a:pt x="2057" y="1359"/>
                </a:cubicBezTo>
                <a:cubicBezTo>
                  <a:pt x="2062" y="1361"/>
                  <a:pt x="2065" y="1360"/>
                  <a:pt x="2070" y="1360"/>
                </a:cubicBezTo>
                <a:cubicBezTo>
                  <a:pt x="2073" y="1360"/>
                  <a:pt x="2076" y="1360"/>
                  <a:pt x="2078" y="1360"/>
                </a:cubicBezTo>
                <a:cubicBezTo>
                  <a:pt x="2080" y="1360"/>
                  <a:pt x="2082" y="1358"/>
                  <a:pt x="2084" y="1358"/>
                </a:cubicBezTo>
                <a:cubicBezTo>
                  <a:pt x="2085" y="1357"/>
                  <a:pt x="2087" y="1358"/>
                  <a:pt x="2089" y="1358"/>
                </a:cubicBezTo>
                <a:cubicBezTo>
                  <a:pt x="2090" y="1357"/>
                  <a:pt x="2090" y="1354"/>
                  <a:pt x="2091" y="1352"/>
                </a:cubicBezTo>
                <a:cubicBezTo>
                  <a:pt x="2093" y="1351"/>
                  <a:pt x="2095" y="1350"/>
                  <a:pt x="2097" y="1348"/>
                </a:cubicBezTo>
                <a:cubicBezTo>
                  <a:pt x="2099" y="1347"/>
                  <a:pt x="2100" y="1345"/>
                  <a:pt x="2102" y="1344"/>
                </a:cubicBezTo>
                <a:cubicBezTo>
                  <a:pt x="2105" y="1344"/>
                  <a:pt x="2108" y="1344"/>
                  <a:pt x="2112" y="1344"/>
                </a:cubicBezTo>
                <a:cubicBezTo>
                  <a:pt x="2116" y="1344"/>
                  <a:pt x="2119" y="1346"/>
                  <a:pt x="2123" y="1346"/>
                </a:cubicBezTo>
                <a:cubicBezTo>
                  <a:pt x="2125" y="1346"/>
                  <a:pt x="2125" y="1346"/>
                  <a:pt x="2125" y="1346"/>
                </a:cubicBezTo>
                <a:cubicBezTo>
                  <a:pt x="2128" y="1345"/>
                  <a:pt x="2129" y="1341"/>
                  <a:pt x="2132" y="1341"/>
                </a:cubicBezTo>
                <a:cubicBezTo>
                  <a:pt x="2136" y="1339"/>
                  <a:pt x="2140" y="1338"/>
                  <a:pt x="2146" y="1338"/>
                </a:cubicBezTo>
                <a:cubicBezTo>
                  <a:pt x="2149" y="1338"/>
                  <a:pt x="2152" y="1337"/>
                  <a:pt x="2154" y="1339"/>
                </a:cubicBezTo>
                <a:cubicBezTo>
                  <a:pt x="2155" y="1341"/>
                  <a:pt x="2155" y="1343"/>
                  <a:pt x="2155" y="1344"/>
                </a:cubicBezTo>
                <a:cubicBezTo>
                  <a:pt x="2157" y="1346"/>
                  <a:pt x="2159" y="1347"/>
                  <a:pt x="2159" y="1350"/>
                </a:cubicBezTo>
                <a:cubicBezTo>
                  <a:pt x="2160" y="1351"/>
                  <a:pt x="2160" y="1353"/>
                  <a:pt x="2161" y="1355"/>
                </a:cubicBezTo>
                <a:cubicBezTo>
                  <a:pt x="2161" y="1357"/>
                  <a:pt x="2161" y="1359"/>
                  <a:pt x="2162" y="1360"/>
                </a:cubicBezTo>
                <a:cubicBezTo>
                  <a:pt x="2163" y="1362"/>
                  <a:pt x="2165" y="1362"/>
                  <a:pt x="2167" y="1363"/>
                </a:cubicBezTo>
                <a:cubicBezTo>
                  <a:pt x="2169" y="1364"/>
                  <a:pt x="2170" y="1364"/>
                  <a:pt x="2173" y="1364"/>
                </a:cubicBezTo>
                <a:cubicBezTo>
                  <a:pt x="2218" y="1364"/>
                  <a:pt x="2218" y="1364"/>
                  <a:pt x="2218" y="1364"/>
                </a:cubicBezTo>
                <a:cubicBezTo>
                  <a:pt x="2218" y="1380"/>
                  <a:pt x="2218" y="1380"/>
                  <a:pt x="2218" y="1380"/>
                </a:cubicBezTo>
                <a:cubicBezTo>
                  <a:pt x="2218" y="1382"/>
                  <a:pt x="2217" y="1383"/>
                  <a:pt x="2217" y="1385"/>
                </a:cubicBezTo>
                <a:cubicBezTo>
                  <a:pt x="2217" y="1389"/>
                  <a:pt x="2217" y="1391"/>
                  <a:pt x="2217" y="1395"/>
                </a:cubicBezTo>
                <a:cubicBezTo>
                  <a:pt x="2217" y="1397"/>
                  <a:pt x="2217" y="1399"/>
                  <a:pt x="2217" y="1401"/>
                </a:cubicBezTo>
                <a:cubicBezTo>
                  <a:pt x="2216" y="1403"/>
                  <a:pt x="2214" y="1404"/>
                  <a:pt x="2213" y="1406"/>
                </a:cubicBezTo>
                <a:cubicBezTo>
                  <a:pt x="2212" y="1407"/>
                  <a:pt x="2212" y="1409"/>
                  <a:pt x="2212" y="1411"/>
                </a:cubicBezTo>
                <a:cubicBezTo>
                  <a:pt x="2212" y="1417"/>
                  <a:pt x="2210" y="1421"/>
                  <a:pt x="2210" y="1427"/>
                </a:cubicBezTo>
                <a:cubicBezTo>
                  <a:pt x="2209" y="1428"/>
                  <a:pt x="2210" y="1431"/>
                  <a:pt x="2209" y="1432"/>
                </a:cubicBezTo>
                <a:cubicBezTo>
                  <a:pt x="2208" y="1433"/>
                  <a:pt x="2205" y="1431"/>
                  <a:pt x="2204" y="1432"/>
                </a:cubicBezTo>
                <a:cubicBezTo>
                  <a:pt x="2202" y="1433"/>
                  <a:pt x="2202" y="1436"/>
                  <a:pt x="2201" y="1437"/>
                </a:cubicBezTo>
                <a:cubicBezTo>
                  <a:pt x="2203" y="1438"/>
                  <a:pt x="2204" y="1439"/>
                  <a:pt x="2206" y="1440"/>
                </a:cubicBezTo>
                <a:cubicBezTo>
                  <a:pt x="2210" y="1441"/>
                  <a:pt x="2214" y="1440"/>
                  <a:pt x="2217" y="1444"/>
                </a:cubicBezTo>
                <a:cubicBezTo>
                  <a:pt x="2219" y="1447"/>
                  <a:pt x="2217" y="1451"/>
                  <a:pt x="2218" y="1454"/>
                </a:cubicBezTo>
                <a:cubicBezTo>
                  <a:pt x="2219" y="1456"/>
                  <a:pt x="2219" y="1458"/>
                  <a:pt x="2221" y="1459"/>
                </a:cubicBezTo>
                <a:cubicBezTo>
                  <a:pt x="2222" y="1461"/>
                  <a:pt x="2225" y="1460"/>
                  <a:pt x="2226" y="1461"/>
                </a:cubicBezTo>
                <a:cubicBezTo>
                  <a:pt x="2227" y="1462"/>
                  <a:pt x="2230" y="1462"/>
                  <a:pt x="2231" y="1463"/>
                </a:cubicBezTo>
                <a:cubicBezTo>
                  <a:pt x="2232" y="1465"/>
                  <a:pt x="2231" y="1467"/>
                  <a:pt x="2232" y="1468"/>
                </a:cubicBezTo>
                <a:cubicBezTo>
                  <a:pt x="2235" y="1473"/>
                  <a:pt x="2239" y="1475"/>
                  <a:pt x="2242" y="1479"/>
                </a:cubicBezTo>
                <a:cubicBezTo>
                  <a:pt x="2243" y="1481"/>
                  <a:pt x="2243" y="1483"/>
                  <a:pt x="2244" y="1484"/>
                </a:cubicBezTo>
                <a:cubicBezTo>
                  <a:pt x="2246" y="1488"/>
                  <a:pt x="2249" y="1491"/>
                  <a:pt x="2251" y="1495"/>
                </a:cubicBezTo>
                <a:cubicBezTo>
                  <a:pt x="2251" y="1497"/>
                  <a:pt x="2253" y="1498"/>
                  <a:pt x="2253" y="1500"/>
                </a:cubicBezTo>
                <a:cubicBezTo>
                  <a:pt x="2254" y="1504"/>
                  <a:pt x="2253" y="1507"/>
                  <a:pt x="2253" y="1512"/>
                </a:cubicBezTo>
                <a:cubicBezTo>
                  <a:pt x="2254" y="1515"/>
                  <a:pt x="2255" y="1518"/>
                  <a:pt x="2256" y="1522"/>
                </a:cubicBezTo>
                <a:cubicBezTo>
                  <a:pt x="2257" y="1524"/>
                  <a:pt x="2259" y="1525"/>
                  <a:pt x="2260" y="1527"/>
                </a:cubicBezTo>
                <a:cubicBezTo>
                  <a:pt x="2260" y="1529"/>
                  <a:pt x="2258" y="1531"/>
                  <a:pt x="2258" y="1533"/>
                </a:cubicBezTo>
                <a:cubicBezTo>
                  <a:pt x="2258" y="1538"/>
                  <a:pt x="2258" y="1538"/>
                  <a:pt x="2258" y="1538"/>
                </a:cubicBezTo>
                <a:cubicBezTo>
                  <a:pt x="2258" y="1542"/>
                  <a:pt x="2259" y="1545"/>
                  <a:pt x="2261" y="1548"/>
                </a:cubicBezTo>
                <a:cubicBezTo>
                  <a:pt x="2262" y="1550"/>
                  <a:pt x="2265" y="1549"/>
                  <a:pt x="2266" y="1551"/>
                </a:cubicBezTo>
                <a:cubicBezTo>
                  <a:pt x="2267" y="1553"/>
                  <a:pt x="2266" y="1556"/>
                  <a:pt x="2266" y="1559"/>
                </a:cubicBezTo>
                <a:cubicBezTo>
                  <a:pt x="2266" y="1562"/>
                  <a:pt x="2267" y="1564"/>
                  <a:pt x="2266" y="1566"/>
                </a:cubicBezTo>
                <a:cubicBezTo>
                  <a:pt x="2266" y="1568"/>
                  <a:pt x="2265" y="1570"/>
                  <a:pt x="2265" y="1572"/>
                </a:cubicBezTo>
                <a:cubicBezTo>
                  <a:pt x="2265" y="1573"/>
                  <a:pt x="2265" y="1575"/>
                  <a:pt x="2264" y="1577"/>
                </a:cubicBezTo>
                <a:cubicBezTo>
                  <a:pt x="2263" y="1579"/>
                  <a:pt x="2260" y="1579"/>
                  <a:pt x="2258" y="1581"/>
                </a:cubicBezTo>
                <a:cubicBezTo>
                  <a:pt x="2255" y="1586"/>
                  <a:pt x="2252" y="1590"/>
                  <a:pt x="2251" y="1596"/>
                </a:cubicBezTo>
                <a:cubicBezTo>
                  <a:pt x="2250" y="1600"/>
                  <a:pt x="2251" y="1603"/>
                  <a:pt x="2251" y="1607"/>
                </a:cubicBezTo>
                <a:cubicBezTo>
                  <a:pt x="2250" y="1609"/>
                  <a:pt x="2250" y="1611"/>
                  <a:pt x="2249" y="1612"/>
                </a:cubicBezTo>
                <a:cubicBezTo>
                  <a:pt x="2248" y="1615"/>
                  <a:pt x="2245" y="1615"/>
                  <a:pt x="2244" y="1617"/>
                </a:cubicBezTo>
                <a:cubicBezTo>
                  <a:pt x="2243" y="1619"/>
                  <a:pt x="2242" y="1620"/>
                  <a:pt x="2242" y="1623"/>
                </a:cubicBezTo>
                <a:cubicBezTo>
                  <a:pt x="2241" y="1627"/>
                  <a:pt x="2242" y="1629"/>
                  <a:pt x="2242" y="1633"/>
                </a:cubicBezTo>
                <a:cubicBezTo>
                  <a:pt x="2242" y="1639"/>
                  <a:pt x="2241" y="1643"/>
                  <a:pt x="2243" y="1649"/>
                </a:cubicBezTo>
                <a:cubicBezTo>
                  <a:pt x="2244" y="1651"/>
                  <a:pt x="2246" y="1652"/>
                  <a:pt x="2248" y="1654"/>
                </a:cubicBezTo>
                <a:cubicBezTo>
                  <a:pt x="2250" y="1656"/>
                  <a:pt x="2253" y="1656"/>
                  <a:pt x="2253" y="1658"/>
                </a:cubicBezTo>
                <a:cubicBezTo>
                  <a:pt x="2254" y="1659"/>
                  <a:pt x="2253" y="1661"/>
                  <a:pt x="2253" y="1663"/>
                </a:cubicBezTo>
                <a:cubicBezTo>
                  <a:pt x="2254" y="1665"/>
                  <a:pt x="2253" y="1667"/>
                  <a:pt x="2253" y="1668"/>
                </a:cubicBezTo>
                <a:cubicBezTo>
                  <a:pt x="2254" y="1670"/>
                  <a:pt x="2255" y="1672"/>
                  <a:pt x="2256" y="1674"/>
                </a:cubicBezTo>
                <a:cubicBezTo>
                  <a:pt x="2257" y="1675"/>
                  <a:pt x="2257" y="1677"/>
                  <a:pt x="2258" y="1679"/>
                </a:cubicBezTo>
                <a:cubicBezTo>
                  <a:pt x="2261" y="1682"/>
                  <a:pt x="2266" y="1684"/>
                  <a:pt x="2270" y="1687"/>
                </a:cubicBezTo>
                <a:cubicBezTo>
                  <a:pt x="2270" y="1689"/>
                  <a:pt x="2270" y="1690"/>
                  <a:pt x="2270" y="1692"/>
                </a:cubicBezTo>
                <a:cubicBezTo>
                  <a:pt x="2271" y="1694"/>
                  <a:pt x="2273" y="1696"/>
                  <a:pt x="2273" y="1698"/>
                </a:cubicBezTo>
                <a:cubicBezTo>
                  <a:pt x="2273" y="1700"/>
                  <a:pt x="2274" y="1702"/>
                  <a:pt x="2274" y="1704"/>
                </a:cubicBezTo>
                <a:cubicBezTo>
                  <a:pt x="2275" y="1705"/>
                  <a:pt x="2274" y="1707"/>
                  <a:pt x="2274" y="1709"/>
                </a:cubicBezTo>
                <a:cubicBezTo>
                  <a:pt x="2275" y="1711"/>
                  <a:pt x="2278" y="1711"/>
                  <a:pt x="2278" y="1714"/>
                </a:cubicBezTo>
                <a:cubicBezTo>
                  <a:pt x="2278" y="1740"/>
                  <a:pt x="2278" y="1740"/>
                  <a:pt x="2278" y="1740"/>
                </a:cubicBezTo>
                <a:cubicBezTo>
                  <a:pt x="2278" y="1744"/>
                  <a:pt x="2280" y="1747"/>
                  <a:pt x="2281" y="1751"/>
                </a:cubicBezTo>
                <a:cubicBezTo>
                  <a:pt x="2281" y="1752"/>
                  <a:pt x="2280" y="1754"/>
                  <a:pt x="2281" y="1756"/>
                </a:cubicBezTo>
                <a:cubicBezTo>
                  <a:pt x="2282" y="1760"/>
                  <a:pt x="2284" y="1763"/>
                  <a:pt x="2286" y="1766"/>
                </a:cubicBezTo>
                <a:cubicBezTo>
                  <a:pt x="2290" y="1772"/>
                  <a:pt x="2297" y="1774"/>
                  <a:pt x="2300" y="1781"/>
                </a:cubicBezTo>
                <a:cubicBezTo>
                  <a:pt x="2301" y="1782"/>
                  <a:pt x="2300" y="1784"/>
                  <a:pt x="2300" y="1786"/>
                </a:cubicBezTo>
                <a:cubicBezTo>
                  <a:pt x="2301" y="1787"/>
                  <a:pt x="2301" y="1789"/>
                  <a:pt x="2302" y="1791"/>
                </a:cubicBezTo>
                <a:cubicBezTo>
                  <a:pt x="2302" y="1793"/>
                  <a:pt x="2304" y="1794"/>
                  <a:pt x="2304" y="1796"/>
                </a:cubicBezTo>
                <a:cubicBezTo>
                  <a:pt x="2306" y="1800"/>
                  <a:pt x="2306" y="1803"/>
                  <a:pt x="2308" y="1807"/>
                </a:cubicBezTo>
                <a:cubicBezTo>
                  <a:pt x="2309" y="1809"/>
                  <a:pt x="2312" y="1810"/>
                  <a:pt x="2313" y="1812"/>
                </a:cubicBezTo>
                <a:cubicBezTo>
                  <a:pt x="2315" y="1814"/>
                  <a:pt x="2318" y="1814"/>
                  <a:pt x="2319" y="1816"/>
                </a:cubicBezTo>
                <a:cubicBezTo>
                  <a:pt x="2319" y="1819"/>
                  <a:pt x="2318" y="1823"/>
                  <a:pt x="2319" y="1826"/>
                </a:cubicBezTo>
                <a:cubicBezTo>
                  <a:pt x="2319" y="1828"/>
                  <a:pt x="2321" y="1830"/>
                  <a:pt x="2321" y="1832"/>
                </a:cubicBezTo>
                <a:cubicBezTo>
                  <a:pt x="2322" y="1834"/>
                  <a:pt x="2325" y="1834"/>
                  <a:pt x="2325" y="1837"/>
                </a:cubicBezTo>
                <a:cubicBezTo>
                  <a:pt x="2325" y="1839"/>
                  <a:pt x="2325" y="1839"/>
                  <a:pt x="2325" y="1839"/>
                </a:cubicBezTo>
                <a:cubicBezTo>
                  <a:pt x="2325" y="1842"/>
                  <a:pt x="2321" y="1841"/>
                  <a:pt x="2320" y="1843"/>
                </a:cubicBezTo>
                <a:cubicBezTo>
                  <a:pt x="2319" y="1845"/>
                  <a:pt x="2317" y="1847"/>
                  <a:pt x="2316" y="1848"/>
                </a:cubicBezTo>
                <a:cubicBezTo>
                  <a:pt x="2315" y="1850"/>
                  <a:pt x="2316" y="1852"/>
                  <a:pt x="2316" y="1854"/>
                </a:cubicBezTo>
                <a:cubicBezTo>
                  <a:pt x="2318" y="1854"/>
                  <a:pt x="2319" y="1855"/>
                  <a:pt x="2321" y="1855"/>
                </a:cubicBezTo>
                <a:cubicBezTo>
                  <a:pt x="2326" y="1855"/>
                  <a:pt x="2326" y="1855"/>
                  <a:pt x="2326" y="1855"/>
                </a:cubicBezTo>
                <a:cubicBezTo>
                  <a:pt x="2326" y="1857"/>
                  <a:pt x="2326" y="1859"/>
                  <a:pt x="2326" y="1860"/>
                </a:cubicBezTo>
                <a:cubicBezTo>
                  <a:pt x="2327" y="1862"/>
                  <a:pt x="2326" y="1864"/>
                  <a:pt x="2326" y="1865"/>
                </a:cubicBezTo>
                <a:cubicBezTo>
                  <a:pt x="2327" y="1867"/>
                  <a:pt x="2330" y="1867"/>
                  <a:pt x="2332" y="1868"/>
                </a:cubicBezTo>
                <a:cubicBezTo>
                  <a:pt x="2333" y="1869"/>
                  <a:pt x="2335" y="1871"/>
                  <a:pt x="2337" y="1871"/>
                </a:cubicBezTo>
                <a:cubicBezTo>
                  <a:pt x="2363" y="1871"/>
                  <a:pt x="2363" y="1871"/>
                  <a:pt x="2363" y="1871"/>
                </a:cubicBezTo>
                <a:cubicBezTo>
                  <a:pt x="2367" y="1871"/>
                  <a:pt x="2369" y="1868"/>
                  <a:pt x="2373" y="1867"/>
                </a:cubicBezTo>
                <a:cubicBezTo>
                  <a:pt x="2377" y="1866"/>
                  <a:pt x="2380" y="1864"/>
                  <a:pt x="2384" y="1864"/>
                </a:cubicBezTo>
                <a:cubicBezTo>
                  <a:pt x="2417" y="1864"/>
                  <a:pt x="2417" y="1864"/>
                  <a:pt x="2417" y="1864"/>
                </a:cubicBezTo>
                <a:cubicBezTo>
                  <a:pt x="2417" y="1862"/>
                  <a:pt x="2419" y="1861"/>
                  <a:pt x="2420" y="1859"/>
                </a:cubicBezTo>
                <a:cubicBezTo>
                  <a:pt x="2421" y="1857"/>
                  <a:pt x="2419" y="1855"/>
                  <a:pt x="2420" y="1854"/>
                </a:cubicBezTo>
                <a:cubicBezTo>
                  <a:pt x="2422" y="1853"/>
                  <a:pt x="2424" y="1853"/>
                  <a:pt x="2426" y="1852"/>
                </a:cubicBezTo>
                <a:cubicBezTo>
                  <a:pt x="2427" y="1852"/>
                  <a:pt x="2429" y="1852"/>
                  <a:pt x="2431" y="1852"/>
                </a:cubicBezTo>
                <a:cubicBezTo>
                  <a:pt x="2435" y="1852"/>
                  <a:pt x="2438" y="1852"/>
                  <a:pt x="2441" y="1851"/>
                </a:cubicBezTo>
                <a:cubicBezTo>
                  <a:pt x="2443" y="1851"/>
                  <a:pt x="2445" y="1851"/>
                  <a:pt x="2447" y="1850"/>
                </a:cubicBezTo>
                <a:cubicBezTo>
                  <a:pt x="2448" y="1848"/>
                  <a:pt x="2449" y="1847"/>
                  <a:pt x="2450" y="1845"/>
                </a:cubicBezTo>
                <a:cubicBezTo>
                  <a:pt x="2451" y="1843"/>
                  <a:pt x="2449" y="1841"/>
                  <a:pt x="2450" y="1839"/>
                </a:cubicBezTo>
                <a:cubicBezTo>
                  <a:pt x="2451" y="1838"/>
                  <a:pt x="2454" y="1838"/>
                  <a:pt x="2456" y="1837"/>
                </a:cubicBezTo>
                <a:cubicBezTo>
                  <a:pt x="2457" y="1835"/>
                  <a:pt x="2459" y="1834"/>
                  <a:pt x="2461" y="1833"/>
                </a:cubicBezTo>
                <a:cubicBezTo>
                  <a:pt x="2463" y="1831"/>
                  <a:pt x="2464" y="1830"/>
                  <a:pt x="2466" y="1828"/>
                </a:cubicBezTo>
                <a:cubicBezTo>
                  <a:pt x="2468" y="1826"/>
                  <a:pt x="2470" y="1825"/>
                  <a:pt x="2471" y="1822"/>
                </a:cubicBezTo>
                <a:cubicBezTo>
                  <a:pt x="2473" y="1819"/>
                  <a:pt x="2473" y="1816"/>
                  <a:pt x="2475" y="1812"/>
                </a:cubicBezTo>
                <a:cubicBezTo>
                  <a:pt x="2476" y="1810"/>
                  <a:pt x="2479" y="1808"/>
                  <a:pt x="2481" y="1807"/>
                </a:cubicBezTo>
                <a:cubicBezTo>
                  <a:pt x="2484" y="1803"/>
                  <a:pt x="2488" y="1802"/>
                  <a:pt x="2491" y="1798"/>
                </a:cubicBezTo>
                <a:cubicBezTo>
                  <a:pt x="2492" y="1796"/>
                  <a:pt x="2491" y="1794"/>
                  <a:pt x="2492" y="1792"/>
                </a:cubicBezTo>
                <a:cubicBezTo>
                  <a:pt x="2494" y="1790"/>
                  <a:pt x="2496" y="1789"/>
                  <a:pt x="2497" y="1787"/>
                </a:cubicBezTo>
                <a:cubicBezTo>
                  <a:pt x="2499" y="1785"/>
                  <a:pt x="2502" y="1784"/>
                  <a:pt x="2503" y="1782"/>
                </a:cubicBezTo>
                <a:cubicBezTo>
                  <a:pt x="2504" y="1777"/>
                  <a:pt x="2504" y="1774"/>
                  <a:pt x="2504" y="1769"/>
                </a:cubicBezTo>
                <a:cubicBezTo>
                  <a:pt x="2504" y="1766"/>
                  <a:pt x="2505" y="1764"/>
                  <a:pt x="2504" y="1761"/>
                </a:cubicBezTo>
                <a:cubicBezTo>
                  <a:pt x="2503" y="1759"/>
                  <a:pt x="2501" y="1758"/>
                  <a:pt x="2500" y="1756"/>
                </a:cubicBezTo>
                <a:cubicBezTo>
                  <a:pt x="2499" y="1754"/>
                  <a:pt x="2499" y="1752"/>
                  <a:pt x="2499" y="1751"/>
                </a:cubicBezTo>
                <a:cubicBezTo>
                  <a:pt x="2501" y="1750"/>
                  <a:pt x="2502" y="1747"/>
                  <a:pt x="2504" y="1747"/>
                </a:cubicBezTo>
                <a:cubicBezTo>
                  <a:pt x="2506" y="1747"/>
                  <a:pt x="2508" y="1747"/>
                  <a:pt x="2509" y="1747"/>
                </a:cubicBezTo>
                <a:cubicBezTo>
                  <a:pt x="2511" y="1746"/>
                  <a:pt x="2513" y="1747"/>
                  <a:pt x="2514" y="1747"/>
                </a:cubicBezTo>
                <a:cubicBezTo>
                  <a:pt x="2517" y="1746"/>
                  <a:pt x="2518" y="1743"/>
                  <a:pt x="2520" y="1741"/>
                </a:cubicBezTo>
                <a:cubicBezTo>
                  <a:pt x="2521" y="1740"/>
                  <a:pt x="2523" y="1739"/>
                  <a:pt x="2525" y="1738"/>
                </a:cubicBezTo>
                <a:cubicBezTo>
                  <a:pt x="2527" y="1736"/>
                  <a:pt x="2527" y="1734"/>
                  <a:pt x="2529" y="1732"/>
                </a:cubicBezTo>
                <a:cubicBezTo>
                  <a:pt x="2531" y="1731"/>
                  <a:pt x="2532" y="1730"/>
                  <a:pt x="2534" y="1728"/>
                </a:cubicBezTo>
                <a:cubicBezTo>
                  <a:pt x="2535" y="1727"/>
                  <a:pt x="2539" y="1728"/>
                  <a:pt x="2539" y="1727"/>
                </a:cubicBezTo>
                <a:cubicBezTo>
                  <a:pt x="2540" y="1726"/>
                  <a:pt x="2539" y="1724"/>
                  <a:pt x="2539" y="1722"/>
                </a:cubicBezTo>
                <a:cubicBezTo>
                  <a:pt x="2539" y="1716"/>
                  <a:pt x="2538" y="1712"/>
                  <a:pt x="2537" y="1706"/>
                </a:cubicBezTo>
                <a:cubicBezTo>
                  <a:pt x="2536" y="1703"/>
                  <a:pt x="2535" y="1699"/>
                  <a:pt x="2534" y="1696"/>
                </a:cubicBezTo>
                <a:cubicBezTo>
                  <a:pt x="2533" y="1692"/>
                  <a:pt x="2532" y="1689"/>
                  <a:pt x="2530" y="1685"/>
                </a:cubicBezTo>
                <a:cubicBezTo>
                  <a:pt x="2528" y="1681"/>
                  <a:pt x="2525" y="1679"/>
                  <a:pt x="2525" y="1675"/>
                </a:cubicBezTo>
                <a:cubicBezTo>
                  <a:pt x="2525" y="1672"/>
                  <a:pt x="2529" y="1672"/>
                  <a:pt x="2530" y="1670"/>
                </a:cubicBezTo>
                <a:cubicBezTo>
                  <a:pt x="2532" y="1668"/>
                  <a:pt x="2532" y="1666"/>
                  <a:pt x="2534" y="1664"/>
                </a:cubicBezTo>
                <a:cubicBezTo>
                  <a:pt x="2536" y="1662"/>
                  <a:pt x="2537" y="1661"/>
                  <a:pt x="2539" y="1659"/>
                </a:cubicBezTo>
                <a:cubicBezTo>
                  <a:pt x="2541" y="1658"/>
                  <a:pt x="2543" y="1658"/>
                  <a:pt x="2544" y="1658"/>
                </a:cubicBezTo>
                <a:cubicBezTo>
                  <a:pt x="2546" y="1657"/>
                  <a:pt x="2546" y="1654"/>
                  <a:pt x="2547" y="1653"/>
                </a:cubicBezTo>
                <a:cubicBezTo>
                  <a:pt x="2549" y="1651"/>
                  <a:pt x="2551" y="1650"/>
                  <a:pt x="2552" y="1647"/>
                </a:cubicBezTo>
                <a:cubicBezTo>
                  <a:pt x="2554" y="1646"/>
                  <a:pt x="2553" y="1643"/>
                  <a:pt x="2555" y="1642"/>
                </a:cubicBezTo>
                <a:cubicBezTo>
                  <a:pt x="2559" y="1640"/>
                  <a:pt x="2561" y="1638"/>
                  <a:pt x="2565" y="1637"/>
                </a:cubicBezTo>
                <a:cubicBezTo>
                  <a:pt x="2567" y="1637"/>
                  <a:pt x="2569" y="1636"/>
                  <a:pt x="2571" y="1636"/>
                </a:cubicBezTo>
                <a:cubicBezTo>
                  <a:pt x="2572" y="1635"/>
                  <a:pt x="2574" y="1636"/>
                  <a:pt x="2576" y="1636"/>
                </a:cubicBezTo>
                <a:cubicBezTo>
                  <a:pt x="2578" y="1635"/>
                  <a:pt x="2579" y="1633"/>
                  <a:pt x="2581" y="1632"/>
                </a:cubicBezTo>
                <a:cubicBezTo>
                  <a:pt x="2585" y="1630"/>
                  <a:pt x="2589" y="1628"/>
                  <a:pt x="2591" y="1625"/>
                </a:cubicBezTo>
                <a:cubicBezTo>
                  <a:pt x="2594" y="1622"/>
                  <a:pt x="2597" y="1619"/>
                  <a:pt x="2598" y="1615"/>
                </a:cubicBezTo>
                <a:cubicBezTo>
                  <a:pt x="2599" y="1611"/>
                  <a:pt x="2598" y="1608"/>
                  <a:pt x="2598" y="1604"/>
                </a:cubicBezTo>
                <a:cubicBezTo>
                  <a:pt x="2598" y="1602"/>
                  <a:pt x="2599" y="1601"/>
                  <a:pt x="2599" y="1599"/>
                </a:cubicBezTo>
                <a:cubicBezTo>
                  <a:pt x="2599" y="1591"/>
                  <a:pt x="2599" y="1591"/>
                  <a:pt x="2599" y="1591"/>
                </a:cubicBezTo>
                <a:cubicBezTo>
                  <a:pt x="2599" y="1588"/>
                  <a:pt x="2600" y="1586"/>
                  <a:pt x="2599" y="1583"/>
                </a:cubicBezTo>
                <a:cubicBezTo>
                  <a:pt x="2599" y="1581"/>
                  <a:pt x="2597" y="1580"/>
                  <a:pt x="2597" y="1578"/>
                </a:cubicBezTo>
                <a:cubicBezTo>
                  <a:pt x="2597" y="1547"/>
                  <a:pt x="2597" y="1547"/>
                  <a:pt x="2597" y="1547"/>
                </a:cubicBezTo>
                <a:cubicBezTo>
                  <a:pt x="2595" y="1545"/>
                  <a:pt x="2593" y="1545"/>
                  <a:pt x="2591" y="1543"/>
                </a:cubicBezTo>
                <a:cubicBezTo>
                  <a:pt x="2588" y="1537"/>
                  <a:pt x="2587" y="1532"/>
                  <a:pt x="2584" y="1526"/>
                </a:cubicBezTo>
                <a:cubicBezTo>
                  <a:pt x="2584" y="1522"/>
                  <a:pt x="2586" y="1519"/>
                  <a:pt x="2586" y="1515"/>
                </a:cubicBezTo>
                <a:cubicBezTo>
                  <a:pt x="2586" y="1514"/>
                  <a:pt x="2585" y="1513"/>
                  <a:pt x="2585" y="1511"/>
                </a:cubicBezTo>
                <a:cubicBezTo>
                  <a:pt x="2585" y="1508"/>
                  <a:pt x="2587" y="1507"/>
                  <a:pt x="2586" y="1505"/>
                </a:cubicBezTo>
                <a:cubicBezTo>
                  <a:pt x="2586" y="1503"/>
                  <a:pt x="2584" y="1502"/>
                  <a:pt x="2584" y="1500"/>
                </a:cubicBezTo>
                <a:cubicBezTo>
                  <a:pt x="2583" y="1498"/>
                  <a:pt x="2581" y="1497"/>
                  <a:pt x="2581" y="1495"/>
                </a:cubicBezTo>
                <a:cubicBezTo>
                  <a:pt x="2581" y="1492"/>
                  <a:pt x="2581" y="1492"/>
                  <a:pt x="2581" y="1492"/>
                </a:cubicBezTo>
                <a:cubicBezTo>
                  <a:pt x="2581" y="1489"/>
                  <a:pt x="2582" y="1487"/>
                  <a:pt x="2582" y="1484"/>
                </a:cubicBezTo>
                <a:cubicBezTo>
                  <a:pt x="2583" y="1483"/>
                  <a:pt x="2582" y="1481"/>
                  <a:pt x="2582" y="1479"/>
                </a:cubicBezTo>
                <a:cubicBezTo>
                  <a:pt x="2583" y="1477"/>
                  <a:pt x="2586" y="1477"/>
                  <a:pt x="2588" y="1475"/>
                </a:cubicBezTo>
                <a:cubicBezTo>
                  <a:pt x="2592" y="1469"/>
                  <a:pt x="2597" y="1466"/>
                  <a:pt x="2601" y="1459"/>
                </a:cubicBezTo>
                <a:cubicBezTo>
                  <a:pt x="2601" y="1458"/>
                  <a:pt x="2601" y="1456"/>
                  <a:pt x="2602" y="1454"/>
                </a:cubicBezTo>
                <a:cubicBezTo>
                  <a:pt x="2603" y="1452"/>
                  <a:pt x="2605" y="1451"/>
                  <a:pt x="2606" y="1449"/>
                </a:cubicBezTo>
                <a:cubicBezTo>
                  <a:pt x="2607" y="1447"/>
                  <a:pt x="2607" y="1445"/>
                  <a:pt x="2607" y="1444"/>
                </a:cubicBezTo>
                <a:cubicBezTo>
                  <a:pt x="2609" y="1440"/>
                  <a:pt x="2610" y="1437"/>
                  <a:pt x="2612" y="1433"/>
                </a:cubicBezTo>
                <a:cubicBezTo>
                  <a:pt x="2614" y="1431"/>
                  <a:pt x="2616" y="1431"/>
                  <a:pt x="2618" y="1429"/>
                </a:cubicBezTo>
                <a:cubicBezTo>
                  <a:pt x="2619" y="1428"/>
                  <a:pt x="2621" y="1427"/>
                  <a:pt x="2623" y="1425"/>
                </a:cubicBezTo>
                <a:cubicBezTo>
                  <a:pt x="2624" y="1424"/>
                  <a:pt x="2625" y="1422"/>
                  <a:pt x="2627" y="1420"/>
                </a:cubicBezTo>
                <a:cubicBezTo>
                  <a:pt x="2630" y="1417"/>
                  <a:pt x="2633" y="1414"/>
                  <a:pt x="2637" y="1411"/>
                </a:cubicBezTo>
                <a:cubicBezTo>
                  <a:pt x="2639" y="1409"/>
                  <a:pt x="2640" y="1408"/>
                  <a:pt x="2642" y="1406"/>
                </a:cubicBezTo>
                <a:cubicBezTo>
                  <a:pt x="2644" y="1404"/>
                  <a:pt x="2645" y="1402"/>
                  <a:pt x="2648" y="1401"/>
                </a:cubicBezTo>
                <a:cubicBezTo>
                  <a:pt x="2651" y="1398"/>
                  <a:pt x="2655" y="1397"/>
                  <a:pt x="2658" y="1394"/>
                </a:cubicBezTo>
                <a:cubicBezTo>
                  <a:pt x="2660" y="1393"/>
                  <a:pt x="2659" y="1390"/>
                  <a:pt x="2661" y="1389"/>
                </a:cubicBezTo>
                <a:cubicBezTo>
                  <a:pt x="2662" y="1387"/>
                  <a:pt x="2664" y="1387"/>
                  <a:pt x="2666" y="1385"/>
                </a:cubicBezTo>
                <a:cubicBezTo>
                  <a:pt x="2667" y="1384"/>
                  <a:pt x="2666" y="1381"/>
                  <a:pt x="2667" y="1380"/>
                </a:cubicBezTo>
                <a:cubicBezTo>
                  <a:pt x="2669" y="1379"/>
                  <a:pt x="2671" y="1379"/>
                  <a:pt x="2672" y="1378"/>
                </a:cubicBezTo>
                <a:cubicBezTo>
                  <a:pt x="2674" y="1377"/>
                  <a:pt x="2676" y="1375"/>
                  <a:pt x="2678" y="1374"/>
                </a:cubicBezTo>
                <a:cubicBezTo>
                  <a:pt x="2680" y="1374"/>
                  <a:pt x="2681" y="1372"/>
                  <a:pt x="2683" y="1371"/>
                </a:cubicBezTo>
                <a:cubicBezTo>
                  <a:pt x="2685" y="1370"/>
                  <a:pt x="2687" y="1369"/>
                  <a:pt x="2688" y="1368"/>
                </a:cubicBezTo>
                <a:cubicBezTo>
                  <a:pt x="2690" y="1366"/>
                  <a:pt x="2691" y="1365"/>
                  <a:pt x="2692" y="1363"/>
                </a:cubicBezTo>
                <a:cubicBezTo>
                  <a:pt x="2695" y="1358"/>
                  <a:pt x="2694" y="1353"/>
                  <a:pt x="2696" y="1347"/>
                </a:cubicBezTo>
                <a:cubicBezTo>
                  <a:pt x="2697" y="1345"/>
                  <a:pt x="2700" y="1345"/>
                  <a:pt x="2701" y="1343"/>
                </a:cubicBezTo>
                <a:cubicBezTo>
                  <a:pt x="2703" y="1341"/>
                  <a:pt x="2704" y="1340"/>
                  <a:pt x="2706" y="1338"/>
                </a:cubicBezTo>
                <a:cubicBezTo>
                  <a:pt x="2709" y="1336"/>
                  <a:pt x="2711" y="1336"/>
                  <a:pt x="2713" y="1334"/>
                </a:cubicBezTo>
                <a:cubicBezTo>
                  <a:pt x="2715" y="1332"/>
                  <a:pt x="2716" y="1331"/>
                  <a:pt x="2717" y="1329"/>
                </a:cubicBezTo>
                <a:cubicBezTo>
                  <a:pt x="2718" y="1327"/>
                  <a:pt x="2720" y="1326"/>
                  <a:pt x="2721" y="1324"/>
                </a:cubicBezTo>
                <a:cubicBezTo>
                  <a:pt x="2722" y="1320"/>
                  <a:pt x="2722" y="1317"/>
                  <a:pt x="2722" y="1313"/>
                </a:cubicBezTo>
                <a:cubicBezTo>
                  <a:pt x="2722" y="1309"/>
                  <a:pt x="2722" y="1307"/>
                  <a:pt x="2722" y="1303"/>
                </a:cubicBezTo>
                <a:cubicBezTo>
                  <a:pt x="2723" y="1296"/>
                  <a:pt x="2726" y="1292"/>
                  <a:pt x="2726" y="1285"/>
                </a:cubicBezTo>
                <a:cubicBezTo>
                  <a:pt x="2726" y="1275"/>
                  <a:pt x="2726" y="1275"/>
                  <a:pt x="2726" y="1275"/>
                </a:cubicBezTo>
                <a:cubicBezTo>
                  <a:pt x="2723" y="1275"/>
                  <a:pt x="2721" y="1274"/>
                  <a:pt x="2718" y="1274"/>
                </a:cubicBezTo>
                <a:cubicBezTo>
                  <a:pt x="2715" y="1274"/>
                  <a:pt x="2712" y="1274"/>
                  <a:pt x="2709" y="1275"/>
                </a:cubicBezTo>
                <a:cubicBezTo>
                  <a:pt x="2707" y="1276"/>
                  <a:pt x="2706" y="1278"/>
                  <a:pt x="2704" y="1279"/>
                </a:cubicBezTo>
                <a:cubicBezTo>
                  <a:pt x="2698" y="1283"/>
                  <a:pt x="2693" y="1287"/>
                  <a:pt x="2686" y="1287"/>
                </a:cubicBezTo>
                <a:cubicBezTo>
                  <a:pt x="2682" y="1287"/>
                  <a:pt x="2680" y="1285"/>
                  <a:pt x="2676" y="1284"/>
                </a:cubicBezTo>
                <a:cubicBezTo>
                  <a:pt x="2671" y="1284"/>
                  <a:pt x="2671" y="1284"/>
                  <a:pt x="2671" y="1284"/>
                </a:cubicBezTo>
                <a:cubicBezTo>
                  <a:pt x="2667" y="1284"/>
                  <a:pt x="2665" y="1285"/>
                  <a:pt x="2661" y="1286"/>
                </a:cubicBezTo>
                <a:cubicBezTo>
                  <a:pt x="2657" y="1286"/>
                  <a:pt x="2654" y="1286"/>
                  <a:pt x="2650" y="1286"/>
                </a:cubicBezTo>
                <a:cubicBezTo>
                  <a:pt x="2648" y="1286"/>
                  <a:pt x="2644" y="1283"/>
                  <a:pt x="2642" y="1283"/>
                </a:cubicBezTo>
                <a:cubicBezTo>
                  <a:pt x="2640" y="1278"/>
                  <a:pt x="2640" y="1278"/>
                  <a:pt x="2640" y="1278"/>
                </a:cubicBezTo>
                <a:cubicBezTo>
                  <a:pt x="2639" y="1276"/>
                  <a:pt x="2637" y="1275"/>
                  <a:pt x="2636" y="1273"/>
                </a:cubicBezTo>
                <a:cubicBezTo>
                  <a:pt x="2635" y="1271"/>
                  <a:pt x="2637" y="1269"/>
                  <a:pt x="2636" y="1267"/>
                </a:cubicBezTo>
                <a:cubicBezTo>
                  <a:pt x="2635" y="1266"/>
                  <a:pt x="2632" y="1267"/>
                  <a:pt x="2631" y="1265"/>
                </a:cubicBezTo>
                <a:cubicBezTo>
                  <a:pt x="2628" y="1260"/>
                  <a:pt x="2628" y="1260"/>
                  <a:pt x="2628" y="1260"/>
                </a:cubicBezTo>
                <a:cubicBezTo>
                  <a:pt x="2627" y="1258"/>
                  <a:pt x="2629" y="1256"/>
                  <a:pt x="2628" y="1254"/>
                </a:cubicBezTo>
                <a:cubicBezTo>
                  <a:pt x="2627" y="1252"/>
                  <a:pt x="2625" y="1252"/>
                  <a:pt x="2623" y="1250"/>
                </a:cubicBezTo>
                <a:cubicBezTo>
                  <a:pt x="2622" y="1250"/>
                  <a:pt x="2619" y="1251"/>
                  <a:pt x="2618" y="1250"/>
                </a:cubicBezTo>
                <a:cubicBezTo>
                  <a:pt x="2615" y="1249"/>
                  <a:pt x="2614" y="1247"/>
                  <a:pt x="2612" y="1245"/>
                </a:cubicBezTo>
                <a:cubicBezTo>
                  <a:pt x="2611" y="1244"/>
                  <a:pt x="2610" y="1242"/>
                  <a:pt x="2608" y="1240"/>
                </a:cubicBezTo>
                <a:cubicBezTo>
                  <a:pt x="2607" y="1239"/>
                  <a:pt x="2605" y="1239"/>
                  <a:pt x="2603" y="1237"/>
                </a:cubicBezTo>
                <a:cubicBezTo>
                  <a:pt x="2601" y="1236"/>
                  <a:pt x="2601" y="1233"/>
                  <a:pt x="2599" y="1232"/>
                </a:cubicBezTo>
                <a:cubicBezTo>
                  <a:pt x="2598" y="1231"/>
                  <a:pt x="2596" y="1230"/>
                  <a:pt x="2594" y="1230"/>
                </a:cubicBezTo>
                <a:cubicBezTo>
                  <a:pt x="2592" y="1229"/>
                  <a:pt x="2591" y="1230"/>
                  <a:pt x="2589" y="1230"/>
                </a:cubicBezTo>
                <a:cubicBezTo>
                  <a:pt x="2587" y="1229"/>
                  <a:pt x="2585" y="1227"/>
                  <a:pt x="2584" y="1226"/>
                </a:cubicBezTo>
                <a:cubicBezTo>
                  <a:pt x="2580" y="1223"/>
                  <a:pt x="2579" y="1219"/>
                  <a:pt x="2578" y="1215"/>
                </a:cubicBezTo>
                <a:cubicBezTo>
                  <a:pt x="2578" y="1214"/>
                  <a:pt x="2577" y="1212"/>
                  <a:pt x="2577" y="1210"/>
                </a:cubicBezTo>
                <a:cubicBezTo>
                  <a:pt x="2577" y="1206"/>
                  <a:pt x="2577" y="1203"/>
                  <a:pt x="2576" y="1200"/>
                </a:cubicBezTo>
                <a:cubicBezTo>
                  <a:pt x="2575" y="1198"/>
                  <a:pt x="2572" y="1198"/>
                  <a:pt x="2571" y="1196"/>
                </a:cubicBezTo>
                <a:cubicBezTo>
                  <a:pt x="2567" y="1192"/>
                  <a:pt x="2565" y="1190"/>
                  <a:pt x="2563" y="1185"/>
                </a:cubicBezTo>
                <a:cubicBezTo>
                  <a:pt x="2562" y="1183"/>
                  <a:pt x="2559" y="1183"/>
                  <a:pt x="2559" y="1180"/>
                </a:cubicBezTo>
                <a:cubicBezTo>
                  <a:pt x="2559" y="1178"/>
                  <a:pt x="2560" y="1177"/>
                  <a:pt x="2560" y="1175"/>
                </a:cubicBezTo>
                <a:cubicBezTo>
                  <a:pt x="2560" y="1169"/>
                  <a:pt x="2560" y="1169"/>
                  <a:pt x="2560" y="1169"/>
                </a:cubicBezTo>
                <a:cubicBezTo>
                  <a:pt x="2560" y="1166"/>
                  <a:pt x="2560" y="1163"/>
                  <a:pt x="2559" y="1159"/>
                </a:cubicBezTo>
                <a:cubicBezTo>
                  <a:pt x="2558" y="1157"/>
                  <a:pt x="2556" y="1156"/>
                  <a:pt x="2555" y="1154"/>
                </a:cubicBezTo>
                <a:cubicBezTo>
                  <a:pt x="2553" y="1150"/>
                  <a:pt x="2552" y="1147"/>
                  <a:pt x="2550" y="1143"/>
                </a:cubicBezTo>
                <a:cubicBezTo>
                  <a:pt x="2549" y="1142"/>
                  <a:pt x="2548" y="1140"/>
                  <a:pt x="2547" y="1138"/>
                </a:cubicBezTo>
                <a:cubicBezTo>
                  <a:pt x="2546" y="1136"/>
                  <a:pt x="2543" y="1137"/>
                  <a:pt x="2542" y="1136"/>
                </a:cubicBezTo>
                <a:cubicBezTo>
                  <a:pt x="2541" y="1134"/>
                  <a:pt x="2540" y="1132"/>
                  <a:pt x="2539" y="1130"/>
                </a:cubicBezTo>
                <a:cubicBezTo>
                  <a:pt x="2539" y="1129"/>
                  <a:pt x="2539" y="1127"/>
                  <a:pt x="2539" y="1125"/>
                </a:cubicBezTo>
                <a:cubicBezTo>
                  <a:pt x="2539" y="1121"/>
                  <a:pt x="2540" y="1118"/>
                  <a:pt x="2539" y="1115"/>
                </a:cubicBezTo>
                <a:cubicBezTo>
                  <a:pt x="2539" y="1113"/>
                  <a:pt x="2538" y="1111"/>
                  <a:pt x="2538" y="1109"/>
                </a:cubicBezTo>
                <a:cubicBezTo>
                  <a:pt x="2537" y="1107"/>
                  <a:pt x="2535" y="1106"/>
                  <a:pt x="2534" y="1104"/>
                </a:cubicBezTo>
                <a:cubicBezTo>
                  <a:pt x="2531" y="1100"/>
                  <a:pt x="2527" y="1098"/>
                  <a:pt x="2525" y="1094"/>
                </a:cubicBezTo>
                <a:cubicBezTo>
                  <a:pt x="2524" y="1092"/>
                  <a:pt x="2523" y="1090"/>
                  <a:pt x="2522" y="1089"/>
                </a:cubicBezTo>
                <a:cubicBezTo>
                  <a:pt x="2521" y="1085"/>
                  <a:pt x="2523" y="1082"/>
                  <a:pt x="2522" y="1078"/>
                </a:cubicBezTo>
                <a:cubicBezTo>
                  <a:pt x="2522" y="1074"/>
                  <a:pt x="2519" y="1071"/>
                  <a:pt x="2517" y="1068"/>
                </a:cubicBezTo>
                <a:cubicBezTo>
                  <a:pt x="2516" y="1066"/>
                  <a:pt x="2515" y="1064"/>
                  <a:pt x="2513" y="1062"/>
                </a:cubicBezTo>
                <a:cubicBezTo>
                  <a:pt x="2512" y="1060"/>
                  <a:pt x="2511" y="1059"/>
                  <a:pt x="2509" y="1057"/>
                </a:cubicBezTo>
                <a:cubicBezTo>
                  <a:pt x="2508" y="1056"/>
                  <a:pt x="2506" y="1055"/>
                  <a:pt x="2504" y="1053"/>
                </a:cubicBezTo>
                <a:cubicBezTo>
                  <a:pt x="2502" y="1052"/>
                  <a:pt x="2500" y="1043"/>
                  <a:pt x="2499" y="1042"/>
                </a:cubicBezTo>
                <a:close/>
                <a:moveTo>
                  <a:pt x="1171" y="2041"/>
                </a:moveTo>
                <a:cubicBezTo>
                  <a:pt x="1170" y="2041"/>
                  <a:pt x="1169" y="2041"/>
                  <a:pt x="1168" y="2040"/>
                </a:cubicBezTo>
                <a:cubicBezTo>
                  <a:pt x="1167" y="2040"/>
                  <a:pt x="1166" y="2040"/>
                  <a:pt x="1166" y="2039"/>
                </a:cubicBezTo>
                <a:cubicBezTo>
                  <a:pt x="1165" y="2038"/>
                  <a:pt x="1166" y="2037"/>
                  <a:pt x="1166" y="2037"/>
                </a:cubicBezTo>
                <a:cubicBezTo>
                  <a:pt x="1165" y="2036"/>
                  <a:pt x="1165" y="2035"/>
                  <a:pt x="1165" y="2034"/>
                </a:cubicBezTo>
                <a:cubicBezTo>
                  <a:pt x="1164" y="2033"/>
                  <a:pt x="1164" y="2032"/>
                  <a:pt x="1162" y="2032"/>
                </a:cubicBezTo>
                <a:cubicBezTo>
                  <a:pt x="1161" y="2032"/>
                  <a:pt x="1161" y="2033"/>
                  <a:pt x="1160" y="2033"/>
                </a:cubicBezTo>
                <a:cubicBezTo>
                  <a:pt x="1160" y="2041"/>
                  <a:pt x="1160" y="2041"/>
                  <a:pt x="1160" y="2041"/>
                </a:cubicBezTo>
                <a:cubicBezTo>
                  <a:pt x="1158" y="2041"/>
                  <a:pt x="1156" y="2041"/>
                  <a:pt x="1154" y="2042"/>
                </a:cubicBezTo>
                <a:cubicBezTo>
                  <a:pt x="1154" y="2043"/>
                  <a:pt x="1154" y="2044"/>
                  <a:pt x="1153" y="2045"/>
                </a:cubicBezTo>
                <a:cubicBezTo>
                  <a:pt x="1152" y="2046"/>
                  <a:pt x="1151" y="2046"/>
                  <a:pt x="1151" y="2047"/>
                </a:cubicBezTo>
                <a:cubicBezTo>
                  <a:pt x="1151" y="2050"/>
                  <a:pt x="1153" y="2052"/>
                  <a:pt x="1156" y="2053"/>
                </a:cubicBezTo>
                <a:cubicBezTo>
                  <a:pt x="1157" y="2053"/>
                  <a:pt x="1158" y="2052"/>
                  <a:pt x="1159" y="2052"/>
                </a:cubicBezTo>
                <a:cubicBezTo>
                  <a:pt x="1160" y="2052"/>
                  <a:pt x="1161" y="2053"/>
                  <a:pt x="1162" y="2053"/>
                </a:cubicBezTo>
                <a:cubicBezTo>
                  <a:pt x="1162" y="2053"/>
                  <a:pt x="1163" y="2053"/>
                  <a:pt x="1164" y="2053"/>
                </a:cubicBezTo>
                <a:cubicBezTo>
                  <a:pt x="1165" y="2053"/>
                  <a:pt x="1165" y="2055"/>
                  <a:pt x="1166" y="2055"/>
                </a:cubicBezTo>
                <a:cubicBezTo>
                  <a:pt x="1166" y="2056"/>
                  <a:pt x="1166" y="2057"/>
                  <a:pt x="1166" y="2058"/>
                </a:cubicBezTo>
                <a:cubicBezTo>
                  <a:pt x="1165" y="2059"/>
                  <a:pt x="1163" y="2059"/>
                  <a:pt x="1163" y="2061"/>
                </a:cubicBezTo>
                <a:cubicBezTo>
                  <a:pt x="1163" y="2062"/>
                  <a:pt x="1164" y="2062"/>
                  <a:pt x="1164" y="2063"/>
                </a:cubicBezTo>
                <a:cubicBezTo>
                  <a:pt x="1164" y="2064"/>
                  <a:pt x="1164" y="2065"/>
                  <a:pt x="1164" y="2066"/>
                </a:cubicBezTo>
                <a:cubicBezTo>
                  <a:pt x="1167" y="2066"/>
                  <a:pt x="1169" y="2066"/>
                  <a:pt x="1171" y="2067"/>
                </a:cubicBezTo>
                <a:cubicBezTo>
                  <a:pt x="1173" y="2067"/>
                  <a:pt x="1175" y="2068"/>
                  <a:pt x="1177" y="2069"/>
                </a:cubicBezTo>
                <a:cubicBezTo>
                  <a:pt x="1176" y="2070"/>
                  <a:pt x="1175" y="2071"/>
                  <a:pt x="1175" y="2072"/>
                </a:cubicBezTo>
                <a:cubicBezTo>
                  <a:pt x="1175" y="2073"/>
                  <a:pt x="1175" y="2073"/>
                  <a:pt x="1175" y="2074"/>
                </a:cubicBezTo>
                <a:cubicBezTo>
                  <a:pt x="1173" y="2074"/>
                  <a:pt x="1172" y="2074"/>
                  <a:pt x="1170" y="2074"/>
                </a:cubicBezTo>
                <a:cubicBezTo>
                  <a:pt x="1169" y="2074"/>
                  <a:pt x="1168" y="2074"/>
                  <a:pt x="1167" y="2074"/>
                </a:cubicBezTo>
                <a:cubicBezTo>
                  <a:pt x="1166" y="2075"/>
                  <a:pt x="1164" y="2076"/>
                  <a:pt x="1162" y="2076"/>
                </a:cubicBezTo>
                <a:cubicBezTo>
                  <a:pt x="1160" y="2077"/>
                  <a:pt x="1159" y="2076"/>
                  <a:pt x="1157" y="2076"/>
                </a:cubicBezTo>
                <a:cubicBezTo>
                  <a:pt x="1156" y="2077"/>
                  <a:pt x="1155" y="2078"/>
                  <a:pt x="1154" y="2078"/>
                </a:cubicBezTo>
                <a:cubicBezTo>
                  <a:pt x="1153" y="2079"/>
                  <a:pt x="1152" y="2079"/>
                  <a:pt x="1152" y="2081"/>
                </a:cubicBezTo>
                <a:cubicBezTo>
                  <a:pt x="1152" y="2082"/>
                  <a:pt x="1152" y="2082"/>
                  <a:pt x="1152" y="2082"/>
                </a:cubicBezTo>
                <a:cubicBezTo>
                  <a:pt x="1152" y="2083"/>
                  <a:pt x="1153" y="2084"/>
                  <a:pt x="1153" y="2085"/>
                </a:cubicBezTo>
                <a:cubicBezTo>
                  <a:pt x="1153" y="2086"/>
                  <a:pt x="1153" y="2087"/>
                  <a:pt x="1153" y="2087"/>
                </a:cubicBezTo>
                <a:cubicBezTo>
                  <a:pt x="1153" y="2088"/>
                  <a:pt x="1153" y="2089"/>
                  <a:pt x="1153" y="2090"/>
                </a:cubicBezTo>
                <a:cubicBezTo>
                  <a:pt x="1153" y="2091"/>
                  <a:pt x="1155" y="2091"/>
                  <a:pt x="1156" y="2091"/>
                </a:cubicBezTo>
                <a:cubicBezTo>
                  <a:pt x="1157" y="2093"/>
                  <a:pt x="1158" y="2094"/>
                  <a:pt x="1158" y="2095"/>
                </a:cubicBezTo>
                <a:cubicBezTo>
                  <a:pt x="1158" y="2097"/>
                  <a:pt x="1158" y="2097"/>
                  <a:pt x="1158" y="2097"/>
                </a:cubicBezTo>
                <a:cubicBezTo>
                  <a:pt x="1158" y="2098"/>
                  <a:pt x="1156" y="2098"/>
                  <a:pt x="1156" y="2099"/>
                </a:cubicBezTo>
                <a:cubicBezTo>
                  <a:pt x="1155" y="2100"/>
                  <a:pt x="1154" y="2101"/>
                  <a:pt x="1154" y="2102"/>
                </a:cubicBezTo>
                <a:cubicBezTo>
                  <a:pt x="1154" y="2104"/>
                  <a:pt x="1157" y="2105"/>
                  <a:pt x="1158" y="2106"/>
                </a:cubicBezTo>
                <a:cubicBezTo>
                  <a:pt x="1160" y="2108"/>
                  <a:pt x="1161" y="2109"/>
                  <a:pt x="1161" y="2112"/>
                </a:cubicBezTo>
                <a:cubicBezTo>
                  <a:pt x="1161" y="2113"/>
                  <a:pt x="1158" y="2112"/>
                  <a:pt x="1158" y="2113"/>
                </a:cubicBezTo>
                <a:cubicBezTo>
                  <a:pt x="1158" y="2114"/>
                  <a:pt x="1159" y="2115"/>
                  <a:pt x="1159" y="2116"/>
                </a:cubicBezTo>
                <a:cubicBezTo>
                  <a:pt x="1159" y="2116"/>
                  <a:pt x="1161" y="2116"/>
                  <a:pt x="1162" y="2117"/>
                </a:cubicBezTo>
                <a:cubicBezTo>
                  <a:pt x="1162" y="2117"/>
                  <a:pt x="1163" y="2117"/>
                  <a:pt x="1164" y="2118"/>
                </a:cubicBezTo>
                <a:cubicBezTo>
                  <a:pt x="1165" y="2119"/>
                  <a:pt x="1164" y="2120"/>
                  <a:pt x="1164" y="2121"/>
                </a:cubicBezTo>
                <a:cubicBezTo>
                  <a:pt x="1159" y="2123"/>
                  <a:pt x="1159" y="2123"/>
                  <a:pt x="1159" y="2123"/>
                </a:cubicBezTo>
                <a:cubicBezTo>
                  <a:pt x="1160" y="2127"/>
                  <a:pt x="1160" y="2127"/>
                  <a:pt x="1160" y="2127"/>
                </a:cubicBezTo>
                <a:cubicBezTo>
                  <a:pt x="1161" y="2126"/>
                  <a:pt x="1162" y="2126"/>
                  <a:pt x="1163" y="2126"/>
                </a:cubicBezTo>
                <a:cubicBezTo>
                  <a:pt x="1168" y="2126"/>
                  <a:pt x="1168" y="2126"/>
                  <a:pt x="1168" y="2126"/>
                </a:cubicBezTo>
                <a:cubicBezTo>
                  <a:pt x="1169" y="2126"/>
                  <a:pt x="1170" y="2126"/>
                  <a:pt x="1171" y="2127"/>
                </a:cubicBezTo>
                <a:cubicBezTo>
                  <a:pt x="1170" y="2128"/>
                  <a:pt x="1171" y="2129"/>
                  <a:pt x="1170" y="2130"/>
                </a:cubicBezTo>
                <a:cubicBezTo>
                  <a:pt x="1168" y="2131"/>
                  <a:pt x="1167" y="2132"/>
                  <a:pt x="1165" y="2132"/>
                </a:cubicBezTo>
                <a:cubicBezTo>
                  <a:pt x="1167" y="2134"/>
                  <a:pt x="1167" y="2136"/>
                  <a:pt x="1169" y="2137"/>
                </a:cubicBezTo>
                <a:cubicBezTo>
                  <a:pt x="1170" y="2137"/>
                  <a:pt x="1171" y="2137"/>
                  <a:pt x="1172" y="2137"/>
                </a:cubicBezTo>
                <a:cubicBezTo>
                  <a:pt x="1173" y="2137"/>
                  <a:pt x="1174" y="2137"/>
                  <a:pt x="1175" y="2137"/>
                </a:cubicBezTo>
                <a:cubicBezTo>
                  <a:pt x="1175" y="2137"/>
                  <a:pt x="1174" y="2139"/>
                  <a:pt x="1175" y="2139"/>
                </a:cubicBezTo>
                <a:cubicBezTo>
                  <a:pt x="1172" y="2141"/>
                  <a:pt x="1172" y="2141"/>
                  <a:pt x="1172" y="2141"/>
                </a:cubicBezTo>
                <a:cubicBezTo>
                  <a:pt x="1173" y="2142"/>
                  <a:pt x="1173" y="2143"/>
                  <a:pt x="1174" y="2144"/>
                </a:cubicBezTo>
                <a:cubicBezTo>
                  <a:pt x="1175" y="2145"/>
                  <a:pt x="1176" y="2144"/>
                  <a:pt x="1177" y="2146"/>
                </a:cubicBezTo>
                <a:cubicBezTo>
                  <a:pt x="1177" y="2147"/>
                  <a:pt x="1177" y="2148"/>
                  <a:pt x="1177" y="2149"/>
                </a:cubicBezTo>
                <a:cubicBezTo>
                  <a:pt x="1177" y="2150"/>
                  <a:pt x="1176" y="2151"/>
                  <a:pt x="1177" y="2151"/>
                </a:cubicBezTo>
                <a:cubicBezTo>
                  <a:pt x="1177" y="2153"/>
                  <a:pt x="1178" y="2153"/>
                  <a:pt x="1179" y="2153"/>
                </a:cubicBezTo>
                <a:cubicBezTo>
                  <a:pt x="1182" y="2155"/>
                  <a:pt x="1184" y="2155"/>
                  <a:pt x="1187" y="2157"/>
                </a:cubicBezTo>
                <a:cubicBezTo>
                  <a:pt x="1188" y="2157"/>
                  <a:pt x="1189" y="2158"/>
                  <a:pt x="1190" y="2159"/>
                </a:cubicBezTo>
                <a:cubicBezTo>
                  <a:pt x="1190" y="2159"/>
                  <a:pt x="1190" y="2160"/>
                  <a:pt x="1190" y="2161"/>
                </a:cubicBezTo>
                <a:cubicBezTo>
                  <a:pt x="1191" y="2162"/>
                  <a:pt x="1191" y="2163"/>
                  <a:pt x="1191" y="2164"/>
                </a:cubicBezTo>
                <a:cubicBezTo>
                  <a:pt x="1191" y="2165"/>
                  <a:pt x="1193" y="2165"/>
                  <a:pt x="1194" y="2165"/>
                </a:cubicBezTo>
                <a:cubicBezTo>
                  <a:pt x="1195" y="2166"/>
                  <a:pt x="1197" y="2166"/>
                  <a:pt x="1197" y="2167"/>
                </a:cubicBezTo>
                <a:cubicBezTo>
                  <a:pt x="1197" y="2168"/>
                  <a:pt x="1196" y="2169"/>
                  <a:pt x="1196" y="2170"/>
                </a:cubicBezTo>
                <a:cubicBezTo>
                  <a:pt x="1196" y="2171"/>
                  <a:pt x="1197" y="2172"/>
                  <a:pt x="1197" y="2174"/>
                </a:cubicBezTo>
                <a:cubicBezTo>
                  <a:pt x="1199" y="2174"/>
                  <a:pt x="1200" y="2174"/>
                  <a:pt x="1202" y="2174"/>
                </a:cubicBezTo>
                <a:cubicBezTo>
                  <a:pt x="1203" y="2174"/>
                  <a:pt x="1204" y="2174"/>
                  <a:pt x="1205" y="2174"/>
                </a:cubicBezTo>
                <a:cubicBezTo>
                  <a:pt x="1206" y="2175"/>
                  <a:pt x="1207" y="2174"/>
                  <a:pt x="1207" y="2175"/>
                </a:cubicBezTo>
                <a:cubicBezTo>
                  <a:pt x="1208" y="2175"/>
                  <a:pt x="1207" y="2177"/>
                  <a:pt x="1207" y="2178"/>
                </a:cubicBezTo>
                <a:cubicBezTo>
                  <a:pt x="1209" y="2180"/>
                  <a:pt x="1210" y="2181"/>
                  <a:pt x="1212" y="2182"/>
                </a:cubicBezTo>
                <a:cubicBezTo>
                  <a:pt x="1214" y="2183"/>
                  <a:pt x="1215" y="2182"/>
                  <a:pt x="1217" y="2182"/>
                </a:cubicBezTo>
                <a:cubicBezTo>
                  <a:pt x="1218" y="2182"/>
                  <a:pt x="1219" y="2183"/>
                  <a:pt x="1220" y="2183"/>
                </a:cubicBezTo>
                <a:cubicBezTo>
                  <a:pt x="1221" y="2184"/>
                  <a:pt x="1222" y="2184"/>
                  <a:pt x="1222" y="2184"/>
                </a:cubicBezTo>
                <a:cubicBezTo>
                  <a:pt x="1223" y="2184"/>
                  <a:pt x="1224" y="2185"/>
                  <a:pt x="1225" y="2185"/>
                </a:cubicBezTo>
                <a:cubicBezTo>
                  <a:pt x="1226" y="2185"/>
                  <a:pt x="1226" y="2186"/>
                  <a:pt x="1228" y="2187"/>
                </a:cubicBezTo>
                <a:cubicBezTo>
                  <a:pt x="1229" y="2187"/>
                  <a:pt x="1231" y="2187"/>
                  <a:pt x="1233" y="2187"/>
                </a:cubicBezTo>
                <a:cubicBezTo>
                  <a:pt x="1235" y="2187"/>
                  <a:pt x="1235" y="2187"/>
                  <a:pt x="1235" y="2187"/>
                </a:cubicBezTo>
                <a:cubicBezTo>
                  <a:pt x="1237" y="2187"/>
                  <a:pt x="1237" y="2188"/>
                  <a:pt x="1238" y="2189"/>
                </a:cubicBezTo>
                <a:cubicBezTo>
                  <a:pt x="1239" y="2189"/>
                  <a:pt x="1240" y="2189"/>
                  <a:pt x="1241" y="2189"/>
                </a:cubicBezTo>
                <a:cubicBezTo>
                  <a:pt x="1262" y="2189"/>
                  <a:pt x="1262" y="2189"/>
                  <a:pt x="1262" y="2189"/>
                </a:cubicBezTo>
                <a:cubicBezTo>
                  <a:pt x="1263" y="2189"/>
                  <a:pt x="1264" y="2191"/>
                  <a:pt x="1265" y="2191"/>
                </a:cubicBezTo>
                <a:cubicBezTo>
                  <a:pt x="1266" y="2191"/>
                  <a:pt x="1266" y="2189"/>
                  <a:pt x="1267" y="2189"/>
                </a:cubicBezTo>
                <a:cubicBezTo>
                  <a:pt x="1268" y="2188"/>
                  <a:pt x="1268" y="2187"/>
                  <a:pt x="1268" y="2186"/>
                </a:cubicBezTo>
                <a:cubicBezTo>
                  <a:pt x="1269" y="2185"/>
                  <a:pt x="1270" y="2184"/>
                  <a:pt x="1271" y="2184"/>
                </a:cubicBezTo>
                <a:cubicBezTo>
                  <a:pt x="1272" y="2183"/>
                  <a:pt x="1273" y="2184"/>
                  <a:pt x="1275" y="2184"/>
                </a:cubicBezTo>
                <a:cubicBezTo>
                  <a:pt x="1277" y="2184"/>
                  <a:pt x="1278" y="2184"/>
                  <a:pt x="1280" y="2184"/>
                </a:cubicBezTo>
                <a:cubicBezTo>
                  <a:pt x="1279" y="2182"/>
                  <a:pt x="1280" y="2180"/>
                  <a:pt x="1278" y="2179"/>
                </a:cubicBezTo>
                <a:cubicBezTo>
                  <a:pt x="1278" y="2178"/>
                  <a:pt x="1276" y="2179"/>
                  <a:pt x="1275" y="2179"/>
                </a:cubicBezTo>
                <a:cubicBezTo>
                  <a:pt x="1273" y="2178"/>
                  <a:pt x="1272" y="2177"/>
                  <a:pt x="1270" y="2176"/>
                </a:cubicBezTo>
                <a:cubicBezTo>
                  <a:pt x="1269" y="2176"/>
                  <a:pt x="1268" y="2176"/>
                  <a:pt x="1267" y="2176"/>
                </a:cubicBezTo>
                <a:cubicBezTo>
                  <a:pt x="1267" y="2176"/>
                  <a:pt x="1266" y="2176"/>
                  <a:pt x="1265" y="2176"/>
                </a:cubicBezTo>
                <a:cubicBezTo>
                  <a:pt x="1262" y="2175"/>
                  <a:pt x="1261" y="2176"/>
                  <a:pt x="1259" y="2176"/>
                </a:cubicBezTo>
                <a:cubicBezTo>
                  <a:pt x="1258" y="2176"/>
                  <a:pt x="1257" y="2175"/>
                  <a:pt x="1256" y="2175"/>
                </a:cubicBezTo>
                <a:cubicBezTo>
                  <a:pt x="1256" y="2169"/>
                  <a:pt x="1256" y="2169"/>
                  <a:pt x="1256" y="2169"/>
                </a:cubicBezTo>
                <a:cubicBezTo>
                  <a:pt x="1254" y="2169"/>
                  <a:pt x="1253" y="2169"/>
                  <a:pt x="1251" y="2169"/>
                </a:cubicBezTo>
                <a:cubicBezTo>
                  <a:pt x="1250" y="2169"/>
                  <a:pt x="1249" y="2170"/>
                  <a:pt x="1248" y="2169"/>
                </a:cubicBezTo>
                <a:cubicBezTo>
                  <a:pt x="1247" y="2168"/>
                  <a:pt x="1246" y="2168"/>
                  <a:pt x="1246" y="2167"/>
                </a:cubicBezTo>
                <a:cubicBezTo>
                  <a:pt x="1245" y="2166"/>
                  <a:pt x="1246" y="2165"/>
                  <a:pt x="1245" y="2164"/>
                </a:cubicBezTo>
                <a:cubicBezTo>
                  <a:pt x="1245" y="2162"/>
                  <a:pt x="1244" y="2161"/>
                  <a:pt x="1244" y="2159"/>
                </a:cubicBezTo>
                <a:cubicBezTo>
                  <a:pt x="1244" y="2158"/>
                  <a:pt x="1244" y="2157"/>
                  <a:pt x="1244" y="2156"/>
                </a:cubicBezTo>
                <a:cubicBezTo>
                  <a:pt x="1244" y="2155"/>
                  <a:pt x="1244" y="2154"/>
                  <a:pt x="1244" y="2153"/>
                </a:cubicBezTo>
                <a:cubicBezTo>
                  <a:pt x="1243" y="2152"/>
                  <a:pt x="1242" y="2153"/>
                  <a:pt x="1241" y="2151"/>
                </a:cubicBezTo>
                <a:cubicBezTo>
                  <a:pt x="1241" y="2150"/>
                  <a:pt x="1240" y="2150"/>
                  <a:pt x="1240" y="2149"/>
                </a:cubicBezTo>
                <a:cubicBezTo>
                  <a:pt x="1240" y="2148"/>
                  <a:pt x="1240" y="2147"/>
                  <a:pt x="1240" y="2146"/>
                </a:cubicBezTo>
                <a:cubicBezTo>
                  <a:pt x="1240" y="2144"/>
                  <a:pt x="1240" y="2144"/>
                  <a:pt x="1240" y="2144"/>
                </a:cubicBezTo>
                <a:cubicBezTo>
                  <a:pt x="1240" y="2143"/>
                  <a:pt x="1239" y="2142"/>
                  <a:pt x="1239" y="2141"/>
                </a:cubicBezTo>
                <a:cubicBezTo>
                  <a:pt x="1239" y="2139"/>
                  <a:pt x="1239" y="2138"/>
                  <a:pt x="1239" y="2136"/>
                </a:cubicBezTo>
                <a:cubicBezTo>
                  <a:pt x="1239" y="2135"/>
                  <a:pt x="1238" y="2134"/>
                  <a:pt x="1238" y="2133"/>
                </a:cubicBezTo>
                <a:cubicBezTo>
                  <a:pt x="1238" y="2132"/>
                  <a:pt x="1237" y="2132"/>
                  <a:pt x="1237" y="2131"/>
                </a:cubicBezTo>
                <a:cubicBezTo>
                  <a:pt x="1236" y="2129"/>
                  <a:pt x="1234" y="2129"/>
                  <a:pt x="1234" y="2127"/>
                </a:cubicBezTo>
                <a:cubicBezTo>
                  <a:pt x="1234" y="2126"/>
                  <a:pt x="1235" y="2125"/>
                  <a:pt x="1235" y="2123"/>
                </a:cubicBezTo>
                <a:cubicBezTo>
                  <a:pt x="1235" y="2121"/>
                  <a:pt x="1235" y="2121"/>
                  <a:pt x="1235" y="2121"/>
                </a:cubicBezTo>
                <a:cubicBezTo>
                  <a:pt x="1235" y="2120"/>
                  <a:pt x="1234" y="2119"/>
                  <a:pt x="1233" y="2118"/>
                </a:cubicBezTo>
                <a:cubicBezTo>
                  <a:pt x="1233" y="2110"/>
                  <a:pt x="1233" y="2110"/>
                  <a:pt x="1233" y="2110"/>
                </a:cubicBezTo>
                <a:cubicBezTo>
                  <a:pt x="1233" y="2107"/>
                  <a:pt x="1234" y="2106"/>
                  <a:pt x="1234" y="2103"/>
                </a:cubicBezTo>
                <a:cubicBezTo>
                  <a:pt x="1247" y="2103"/>
                  <a:pt x="1247" y="2103"/>
                  <a:pt x="1247" y="2103"/>
                </a:cubicBezTo>
                <a:cubicBezTo>
                  <a:pt x="1247" y="2102"/>
                  <a:pt x="1247" y="2101"/>
                  <a:pt x="1247" y="2099"/>
                </a:cubicBezTo>
                <a:cubicBezTo>
                  <a:pt x="1247" y="2098"/>
                  <a:pt x="1246" y="2098"/>
                  <a:pt x="1246" y="2097"/>
                </a:cubicBezTo>
                <a:cubicBezTo>
                  <a:pt x="1246" y="2095"/>
                  <a:pt x="1246" y="2093"/>
                  <a:pt x="1247" y="2091"/>
                </a:cubicBezTo>
                <a:cubicBezTo>
                  <a:pt x="1248" y="2090"/>
                  <a:pt x="1248" y="2089"/>
                  <a:pt x="1249" y="2089"/>
                </a:cubicBezTo>
                <a:cubicBezTo>
                  <a:pt x="1250" y="2088"/>
                  <a:pt x="1251" y="2088"/>
                  <a:pt x="1252" y="2088"/>
                </a:cubicBezTo>
                <a:cubicBezTo>
                  <a:pt x="1254" y="2088"/>
                  <a:pt x="1255" y="2088"/>
                  <a:pt x="1257" y="2087"/>
                </a:cubicBezTo>
                <a:cubicBezTo>
                  <a:pt x="1258" y="2087"/>
                  <a:pt x="1259" y="2086"/>
                  <a:pt x="1260" y="2085"/>
                </a:cubicBezTo>
                <a:cubicBezTo>
                  <a:pt x="1262" y="2081"/>
                  <a:pt x="1262" y="2078"/>
                  <a:pt x="1263" y="2074"/>
                </a:cubicBezTo>
                <a:cubicBezTo>
                  <a:pt x="1264" y="2074"/>
                  <a:pt x="1264" y="2073"/>
                  <a:pt x="1264" y="2072"/>
                </a:cubicBezTo>
                <a:cubicBezTo>
                  <a:pt x="1265" y="2071"/>
                  <a:pt x="1265" y="2070"/>
                  <a:pt x="1266" y="2069"/>
                </a:cubicBezTo>
                <a:cubicBezTo>
                  <a:pt x="1267" y="2069"/>
                  <a:pt x="1268" y="2068"/>
                  <a:pt x="1269" y="2068"/>
                </a:cubicBezTo>
                <a:cubicBezTo>
                  <a:pt x="1270" y="2067"/>
                  <a:pt x="1270" y="2066"/>
                  <a:pt x="1271" y="2066"/>
                </a:cubicBezTo>
                <a:cubicBezTo>
                  <a:pt x="1272" y="2066"/>
                  <a:pt x="1273" y="2066"/>
                  <a:pt x="1274" y="2066"/>
                </a:cubicBezTo>
                <a:cubicBezTo>
                  <a:pt x="1275" y="2065"/>
                  <a:pt x="1275" y="2064"/>
                  <a:pt x="1275" y="2063"/>
                </a:cubicBezTo>
                <a:cubicBezTo>
                  <a:pt x="1275" y="2058"/>
                  <a:pt x="1275" y="2058"/>
                  <a:pt x="1275" y="2058"/>
                </a:cubicBezTo>
                <a:cubicBezTo>
                  <a:pt x="1274" y="2058"/>
                  <a:pt x="1273" y="2057"/>
                  <a:pt x="1271" y="2057"/>
                </a:cubicBezTo>
                <a:cubicBezTo>
                  <a:pt x="1269" y="2057"/>
                  <a:pt x="1268" y="2058"/>
                  <a:pt x="1265" y="2057"/>
                </a:cubicBezTo>
                <a:cubicBezTo>
                  <a:pt x="1264" y="2057"/>
                  <a:pt x="1264" y="2057"/>
                  <a:pt x="1263" y="2056"/>
                </a:cubicBezTo>
                <a:cubicBezTo>
                  <a:pt x="1262" y="2056"/>
                  <a:pt x="1262" y="2054"/>
                  <a:pt x="1262" y="2053"/>
                </a:cubicBezTo>
                <a:cubicBezTo>
                  <a:pt x="1261" y="2052"/>
                  <a:pt x="1261" y="2051"/>
                  <a:pt x="1260" y="2051"/>
                </a:cubicBezTo>
                <a:cubicBezTo>
                  <a:pt x="1259" y="2051"/>
                  <a:pt x="1258" y="2051"/>
                  <a:pt x="1257" y="2050"/>
                </a:cubicBezTo>
                <a:cubicBezTo>
                  <a:pt x="1256" y="2050"/>
                  <a:pt x="1255" y="2049"/>
                  <a:pt x="1254" y="2048"/>
                </a:cubicBezTo>
                <a:cubicBezTo>
                  <a:pt x="1253" y="2048"/>
                  <a:pt x="1252" y="2047"/>
                  <a:pt x="1252" y="2046"/>
                </a:cubicBezTo>
                <a:cubicBezTo>
                  <a:pt x="1251" y="2045"/>
                  <a:pt x="1250" y="2044"/>
                  <a:pt x="1250" y="2043"/>
                </a:cubicBezTo>
                <a:cubicBezTo>
                  <a:pt x="1249" y="2041"/>
                  <a:pt x="1249" y="2040"/>
                  <a:pt x="1249" y="2038"/>
                </a:cubicBezTo>
                <a:cubicBezTo>
                  <a:pt x="1249" y="2035"/>
                  <a:pt x="1249" y="2035"/>
                  <a:pt x="1249" y="2035"/>
                </a:cubicBezTo>
                <a:cubicBezTo>
                  <a:pt x="1249" y="2034"/>
                  <a:pt x="1250" y="2034"/>
                  <a:pt x="1250" y="2033"/>
                </a:cubicBezTo>
                <a:cubicBezTo>
                  <a:pt x="1251" y="2031"/>
                  <a:pt x="1252" y="2031"/>
                  <a:pt x="1253" y="2030"/>
                </a:cubicBezTo>
                <a:cubicBezTo>
                  <a:pt x="1255" y="2028"/>
                  <a:pt x="1257" y="2025"/>
                  <a:pt x="1261" y="2025"/>
                </a:cubicBezTo>
                <a:cubicBezTo>
                  <a:pt x="1277" y="2025"/>
                  <a:pt x="1277" y="2025"/>
                  <a:pt x="1277" y="2025"/>
                </a:cubicBezTo>
                <a:cubicBezTo>
                  <a:pt x="1277" y="2011"/>
                  <a:pt x="1277" y="2011"/>
                  <a:pt x="1277" y="2011"/>
                </a:cubicBezTo>
                <a:cubicBezTo>
                  <a:pt x="1277" y="2010"/>
                  <a:pt x="1277" y="2009"/>
                  <a:pt x="1277" y="2008"/>
                </a:cubicBezTo>
                <a:cubicBezTo>
                  <a:pt x="1278" y="2007"/>
                  <a:pt x="1279" y="2007"/>
                  <a:pt x="1280" y="2006"/>
                </a:cubicBezTo>
                <a:cubicBezTo>
                  <a:pt x="1281" y="2005"/>
                  <a:pt x="1282" y="2003"/>
                  <a:pt x="1282" y="2001"/>
                </a:cubicBezTo>
                <a:cubicBezTo>
                  <a:pt x="1283" y="2000"/>
                  <a:pt x="1284" y="2000"/>
                  <a:pt x="1284" y="1999"/>
                </a:cubicBezTo>
                <a:cubicBezTo>
                  <a:pt x="1284" y="1998"/>
                  <a:pt x="1284" y="1997"/>
                  <a:pt x="1284" y="1996"/>
                </a:cubicBezTo>
                <a:cubicBezTo>
                  <a:pt x="1284" y="1995"/>
                  <a:pt x="1283" y="1994"/>
                  <a:pt x="1283" y="1993"/>
                </a:cubicBezTo>
                <a:cubicBezTo>
                  <a:pt x="1283" y="1993"/>
                  <a:pt x="1284" y="1992"/>
                  <a:pt x="1284" y="1991"/>
                </a:cubicBezTo>
                <a:cubicBezTo>
                  <a:pt x="1284" y="1990"/>
                  <a:pt x="1285" y="1988"/>
                  <a:pt x="1286" y="1988"/>
                </a:cubicBezTo>
                <a:cubicBezTo>
                  <a:pt x="1289" y="1988"/>
                  <a:pt x="1290" y="1990"/>
                  <a:pt x="1293" y="1990"/>
                </a:cubicBezTo>
                <a:cubicBezTo>
                  <a:pt x="1295" y="1990"/>
                  <a:pt x="1295" y="1989"/>
                  <a:pt x="1297" y="1988"/>
                </a:cubicBezTo>
                <a:cubicBezTo>
                  <a:pt x="1298" y="1988"/>
                  <a:pt x="1299" y="1987"/>
                  <a:pt x="1299" y="1986"/>
                </a:cubicBezTo>
                <a:cubicBezTo>
                  <a:pt x="1300" y="1985"/>
                  <a:pt x="1299" y="1984"/>
                  <a:pt x="1299" y="1983"/>
                </a:cubicBezTo>
                <a:cubicBezTo>
                  <a:pt x="1299" y="1980"/>
                  <a:pt x="1299" y="1980"/>
                  <a:pt x="1299" y="1980"/>
                </a:cubicBezTo>
                <a:cubicBezTo>
                  <a:pt x="1299" y="1979"/>
                  <a:pt x="1298" y="1979"/>
                  <a:pt x="1298" y="1978"/>
                </a:cubicBezTo>
                <a:cubicBezTo>
                  <a:pt x="1297" y="1978"/>
                  <a:pt x="1296" y="1978"/>
                  <a:pt x="1295" y="1978"/>
                </a:cubicBezTo>
                <a:cubicBezTo>
                  <a:pt x="1294" y="1978"/>
                  <a:pt x="1294" y="1979"/>
                  <a:pt x="1293" y="1979"/>
                </a:cubicBezTo>
                <a:cubicBezTo>
                  <a:pt x="1292" y="1980"/>
                  <a:pt x="1292" y="1981"/>
                  <a:pt x="1290" y="1982"/>
                </a:cubicBezTo>
                <a:cubicBezTo>
                  <a:pt x="1289" y="1982"/>
                  <a:pt x="1288" y="1982"/>
                  <a:pt x="1288" y="1982"/>
                </a:cubicBezTo>
                <a:cubicBezTo>
                  <a:pt x="1287" y="1981"/>
                  <a:pt x="1283" y="1981"/>
                  <a:pt x="1283" y="1980"/>
                </a:cubicBezTo>
                <a:cubicBezTo>
                  <a:pt x="1283" y="1978"/>
                  <a:pt x="1283" y="1977"/>
                  <a:pt x="1283" y="1975"/>
                </a:cubicBezTo>
                <a:cubicBezTo>
                  <a:pt x="1283" y="1973"/>
                  <a:pt x="1282" y="1972"/>
                  <a:pt x="1282" y="1970"/>
                </a:cubicBezTo>
                <a:cubicBezTo>
                  <a:pt x="1282" y="1969"/>
                  <a:pt x="1282" y="1968"/>
                  <a:pt x="1282" y="1967"/>
                </a:cubicBezTo>
                <a:cubicBezTo>
                  <a:pt x="1282" y="1959"/>
                  <a:pt x="1282" y="1959"/>
                  <a:pt x="1282" y="1959"/>
                </a:cubicBezTo>
                <a:cubicBezTo>
                  <a:pt x="1286" y="1959"/>
                  <a:pt x="1286" y="1959"/>
                  <a:pt x="1286" y="1959"/>
                </a:cubicBezTo>
                <a:cubicBezTo>
                  <a:pt x="1288" y="1959"/>
                  <a:pt x="1289" y="1960"/>
                  <a:pt x="1291" y="1961"/>
                </a:cubicBezTo>
                <a:cubicBezTo>
                  <a:pt x="1294" y="1962"/>
                  <a:pt x="1294" y="1965"/>
                  <a:pt x="1297" y="1965"/>
                </a:cubicBezTo>
                <a:cubicBezTo>
                  <a:pt x="1313" y="1965"/>
                  <a:pt x="1313" y="1965"/>
                  <a:pt x="1313" y="1965"/>
                </a:cubicBezTo>
                <a:cubicBezTo>
                  <a:pt x="1313" y="1964"/>
                  <a:pt x="1314" y="1964"/>
                  <a:pt x="1314" y="1962"/>
                </a:cubicBezTo>
                <a:cubicBezTo>
                  <a:pt x="1314" y="1961"/>
                  <a:pt x="1313" y="1961"/>
                  <a:pt x="1312" y="1960"/>
                </a:cubicBezTo>
                <a:cubicBezTo>
                  <a:pt x="1312" y="1957"/>
                  <a:pt x="1312" y="1957"/>
                  <a:pt x="1312" y="1957"/>
                </a:cubicBezTo>
                <a:cubicBezTo>
                  <a:pt x="1312" y="1956"/>
                  <a:pt x="1312" y="1955"/>
                  <a:pt x="1312" y="1955"/>
                </a:cubicBezTo>
                <a:cubicBezTo>
                  <a:pt x="1313" y="1954"/>
                  <a:pt x="1313" y="1953"/>
                  <a:pt x="1314" y="1952"/>
                </a:cubicBezTo>
                <a:cubicBezTo>
                  <a:pt x="1314" y="1951"/>
                  <a:pt x="1316" y="1952"/>
                  <a:pt x="1316" y="1951"/>
                </a:cubicBezTo>
                <a:cubicBezTo>
                  <a:pt x="1317" y="1950"/>
                  <a:pt x="1316" y="1949"/>
                  <a:pt x="1316" y="1948"/>
                </a:cubicBezTo>
                <a:cubicBezTo>
                  <a:pt x="1316" y="1947"/>
                  <a:pt x="1316" y="1946"/>
                  <a:pt x="1316" y="1945"/>
                </a:cubicBezTo>
                <a:cubicBezTo>
                  <a:pt x="1316" y="1943"/>
                  <a:pt x="1315" y="1942"/>
                  <a:pt x="1314" y="1940"/>
                </a:cubicBezTo>
                <a:cubicBezTo>
                  <a:pt x="1314" y="1939"/>
                  <a:pt x="1314" y="1939"/>
                  <a:pt x="1314" y="1938"/>
                </a:cubicBezTo>
                <a:cubicBezTo>
                  <a:pt x="1314" y="1932"/>
                  <a:pt x="1314" y="1932"/>
                  <a:pt x="1314" y="1932"/>
                </a:cubicBezTo>
                <a:cubicBezTo>
                  <a:pt x="1326" y="1932"/>
                  <a:pt x="1326" y="1932"/>
                  <a:pt x="1326" y="1932"/>
                </a:cubicBezTo>
                <a:cubicBezTo>
                  <a:pt x="1327" y="1932"/>
                  <a:pt x="1328" y="1931"/>
                  <a:pt x="1329" y="1931"/>
                </a:cubicBezTo>
                <a:cubicBezTo>
                  <a:pt x="1334" y="1931"/>
                  <a:pt x="1334" y="1931"/>
                  <a:pt x="1334" y="1931"/>
                </a:cubicBezTo>
                <a:cubicBezTo>
                  <a:pt x="1336" y="1931"/>
                  <a:pt x="1337" y="1931"/>
                  <a:pt x="1339" y="1930"/>
                </a:cubicBezTo>
                <a:cubicBezTo>
                  <a:pt x="1341" y="1930"/>
                  <a:pt x="1342" y="1928"/>
                  <a:pt x="1345" y="1928"/>
                </a:cubicBezTo>
                <a:cubicBezTo>
                  <a:pt x="1357" y="1928"/>
                  <a:pt x="1357" y="1928"/>
                  <a:pt x="1357" y="1928"/>
                </a:cubicBezTo>
                <a:cubicBezTo>
                  <a:pt x="1360" y="1928"/>
                  <a:pt x="1360" y="1930"/>
                  <a:pt x="1363" y="1930"/>
                </a:cubicBezTo>
                <a:cubicBezTo>
                  <a:pt x="1364" y="1930"/>
                  <a:pt x="1364" y="1929"/>
                  <a:pt x="1365" y="1928"/>
                </a:cubicBezTo>
                <a:cubicBezTo>
                  <a:pt x="1366" y="1928"/>
                  <a:pt x="1366" y="1927"/>
                  <a:pt x="1366" y="1926"/>
                </a:cubicBezTo>
                <a:cubicBezTo>
                  <a:pt x="1366" y="1925"/>
                  <a:pt x="1366" y="1924"/>
                  <a:pt x="1367" y="1923"/>
                </a:cubicBezTo>
                <a:cubicBezTo>
                  <a:pt x="1367" y="1922"/>
                  <a:pt x="1368" y="1922"/>
                  <a:pt x="1368" y="1921"/>
                </a:cubicBezTo>
                <a:cubicBezTo>
                  <a:pt x="1370" y="1919"/>
                  <a:pt x="1370" y="1917"/>
                  <a:pt x="1372" y="1915"/>
                </a:cubicBezTo>
                <a:cubicBezTo>
                  <a:pt x="1373" y="1914"/>
                  <a:pt x="1374" y="1914"/>
                  <a:pt x="1375" y="1913"/>
                </a:cubicBezTo>
                <a:cubicBezTo>
                  <a:pt x="1377" y="1912"/>
                  <a:pt x="1378" y="1911"/>
                  <a:pt x="1380" y="1910"/>
                </a:cubicBezTo>
                <a:cubicBezTo>
                  <a:pt x="1381" y="1910"/>
                  <a:pt x="1382" y="1909"/>
                  <a:pt x="1382" y="1908"/>
                </a:cubicBezTo>
                <a:cubicBezTo>
                  <a:pt x="1383" y="1907"/>
                  <a:pt x="1384" y="1906"/>
                  <a:pt x="1384" y="1905"/>
                </a:cubicBezTo>
                <a:cubicBezTo>
                  <a:pt x="1385" y="1902"/>
                  <a:pt x="1385" y="1902"/>
                  <a:pt x="1385" y="1902"/>
                </a:cubicBezTo>
                <a:cubicBezTo>
                  <a:pt x="1386" y="1901"/>
                  <a:pt x="1387" y="1901"/>
                  <a:pt x="1387" y="1900"/>
                </a:cubicBezTo>
                <a:cubicBezTo>
                  <a:pt x="1387" y="1892"/>
                  <a:pt x="1387" y="1892"/>
                  <a:pt x="1387" y="1892"/>
                </a:cubicBezTo>
                <a:cubicBezTo>
                  <a:pt x="1384" y="1892"/>
                  <a:pt x="1384" y="1892"/>
                  <a:pt x="1384" y="1892"/>
                </a:cubicBezTo>
                <a:cubicBezTo>
                  <a:pt x="1383" y="1892"/>
                  <a:pt x="1383" y="1891"/>
                  <a:pt x="1382" y="1891"/>
                </a:cubicBezTo>
                <a:cubicBezTo>
                  <a:pt x="1382" y="1886"/>
                  <a:pt x="1382" y="1886"/>
                  <a:pt x="1382" y="1886"/>
                </a:cubicBezTo>
                <a:cubicBezTo>
                  <a:pt x="1382" y="1885"/>
                  <a:pt x="1382" y="1884"/>
                  <a:pt x="1382" y="1883"/>
                </a:cubicBezTo>
                <a:cubicBezTo>
                  <a:pt x="1381" y="1883"/>
                  <a:pt x="1381" y="1882"/>
                  <a:pt x="1381" y="1881"/>
                </a:cubicBezTo>
                <a:cubicBezTo>
                  <a:pt x="1381" y="1880"/>
                  <a:pt x="1379" y="1879"/>
                  <a:pt x="1378" y="1879"/>
                </a:cubicBezTo>
                <a:cubicBezTo>
                  <a:pt x="1377" y="1878"/>
                  <a:pt x="1376" y="1878"/>
                  <a:pt x="1375" y="1877"/>
                </a:cubicBezTo>
                <a:cubicBezTo>
                  <a:pt x="1373" y="1876"/>
                  <a:pt x="1372" y="1874"/>
                  <a:pt x="1370" y="1872"/>
                </a:cubicBezTo>
                <a:cubicBezTo>
                  <a:pt x="1369" y="1872"/>
                  <a:pt x="1368" y="1872"/>
                  <a:pt x="1367" y="1871"/>
                </a:cubicBezTo>
                <a:cubicBezTo>
                  <a:pt x="1367" y="1870"/>
                  <a:pt x="1366" y="1869"/>
                  <a:pt x="1365" y="1868"/>
                </a:cubicBezTo>
                <a:cubicBezTo>
                  <a:pt x="1365" y="1868"/>
                  <a:pt x="1365" y="1867"/>
                  <a:pt x="1365" y="1866"/>
                </a:cubicBezTo>
                <a:cubicBezTo>
                  <a:pt x="1376" y="1866"/>
                  <a:pt x="1376" y="1866"/>
                  <a:pt x="1376" y="1866"/>
                </a:cubicBezTo>
                <a:cubicBezTo>
                  <a:pt x="1378" y="1866"/>
                  <a:pt x="1379" y="1866"/>
                  <a:pt x="1382" y="1867"/>
                </a:cubicBezTo>
                <a:cubicBezTo>
                  <a:pt x="1384" y="1868"/>
                  <a:pt x="1384" y="1870"/>
                  <a:pt x="1387" y="1871"/>
                </a:cubicBezTo>
                <a:cubicBezTo>
                  <a:pt x="1388" y="1871"/>
                  <a:pt x="1388" y="1873"/>
                  <a:pt x="1389" y="1873"/>
                </a:cubicBezTo>
                <a:cubicBezTo>
                  <a:pt x="1390" y="1873"/>
                  <a:pt x="1391" y="1873"/>
                  <a:pt x="1392" y="1873"/>
                </a:cubicBezTo>
                <a:cubicBezTo>
                  <a:pt x="1395" y="1874"/>
                  <a:pt x="1397" y="1874"/>
                  <a:pt x="1400" y="1874"/>
                </a:cubicBezTo>
                <a:cubicBezTo>
                  <a:pt x="1401" y="1874"/>
                  <a:pt x="1402" y="1874"/>
                  <a:pt x="1402" y="1874"/>
                </a:cubicBezTo>
                <a:cubicBezTo>
                  <a:pt x="1404" y="1874"/>
                  <a:pt x="1404" y="1872"/>
                  <a:pt x="1405" y="1872"/>
                </a:cubicBezTo>
                <a:cubicBezTo>
                  <a:pt x="1407" y="1871"/>
                  <a:pt x="1408" y="1872"/>
                  <a:pt x="1410" y="1872"/>
                </a:cubicBezTo>
                <a:cubicBezTo>
                  <a:pt x="1412" y="1872"/>
                  <a:pt x="1414" y="1872"/>
                  <a:pt x="1416" y="1872"/>
                </a:cubicBezTo>
                <a:cubicBezTo>
                  <a:pt x="1417" y="1871"/>
                  <a:pt x="1417" y="1870"/>
                  <a:pt x="1418" y="1870"/>
                </a:cubicBezTo>
                <a:cubicBezTo>
                  <a:pt x="1419" y="1869"/>
                  <a:pt x="1420" y="1870"/>
                  <a:pt x="1421" y="1869"/>
                </a:cubicBezTo>
                <a:cubicBezTo>
                  <a:pt x="1422" y="1868"/>
                  <a:pt x="1422" y="1867"/>
                  <a:pt x="1423" y="1866"/>
                </a:cubicBezTo>
                <a:cubicBezTo>
                  <a:pt x="1424" y="1865"/>
                  <a:pt x="1424" y="1863"/>
                  <a:pt x="1425" y="1861"/>
                </a:cubicBezTo>
                <a:cubicBezTo>
                  <a:pt x="1426" y="1860"/>
                  <a:pt x="1426" y="1859"/>
                  <a:pt x="1427" y="1859"/>
                </a:cubicBezTo>
                <a:cubicBezTo>
                  <a:pt x="1427" y="1857"/>
                  <a:pt x="1428" y="1857"/>
                  <a:pt x="1429" y="1856"/>
                </a:cubicBezTo>
                <a:cubicBezTo>
                  <a:pt x="1430" y="1855"/>
                  <a:pt x="1431" y="1856"/>
                  <a:pt x="1432" y="1855"/>
                </a:cubicBezTo>
                <a:cubicBezTo>
                  <a:pt x="1433" y="1855"/>
                  <a:pt x="1434" y="1855"/>
                  <a:pt x="1435" y="1853"/>
                </a:cubicBezTo>
                <a:cubicBezTo>
                  <a:pt x="1436" y="1852"/>
                  <a:pt x="1437" y="1852"/>
                  <a:pt x="1437" y="1851"/>
                </a:cubicBezTo>
                <a:cubicBezTo>
                  <a:pt x="1437" y="1850"/>
                  <a:pt x="1438" y="1849"/>
                  <a:pt x="1438" y="1848"/>
                </a:cubicBezTo>
                <a:cubicBezTo>
                  <a:pt x="1438" y="1846"/>
                  <a:pt x="1438" y="1845"/>
                  <a:pt x="1438" y="1843"/>
                </a:cubicBezTo>
                <a:cubicBezTo>
                  <a:pt x="1439" y="1841"/>
                  <a:pt x="1441" y="1840"/>
                  <a:pt x="1442" y="1838"/>
                </a:cubicBezTo>
                <a:cubicBezTo>
                  <a:pt x="1443" y="1837"/>
                  <a:pt x="1444" y="1836"/>
                  <a:pt x="1444" y="1835"/>
                </a:cubicBezTo>
                <a:cubicBezTo>
                  <a:pt x="1445" y="1832"/>
                  <a:pt x="1444" y="1830"/>
                  <a:pt x="1444" y="1827"/>
                </a:cubicBezTo>
                <a:cubicBezTo>
                  <a:pt x="1444" y="1826"/>
                  <a:pt x="1445" y="1825"/>
                  <a:pt x="1445" y="1825"/>
                </a:cubicBezTo>
                <a:cubicBezTo>
                  <a:pt x="1445" y="1824"/>
                  <a:pt x="1445" y="1823"/>
                  <a:pt x="1445" y="1822"/>
                </a:cubicBezTo>
                <a:cubicBezTo>
                  <a:pt x="1445" y="1821"/>
                  <a:pt x="1446" y="1820"/>
                  <a:pt x="1446" y="1819"/>
                </a:cubicBezTo>
                <a:cubicBezTo>
                  <a:pt x="1447" y="1818"/>
                  <a:pt x="1449" y="1816"/>
                  <a:pt x="1451" y="1815"/>
                </a:cubicBezTo>
                <a:cubicBezTo>
                  <a:pt x="1452" y="1815"/>
                  <a:pt x="1452" y="1814"/>
                  <a:pt x="1453" y="1814"/>
                </a:cubicBezTo>
                <a:cubicBezTo>
                  <a:pt x="1455" y="1814"/>
                  <a:pt x="1455" y="1815"/>
                  <a:pt x="1456" y="1815"/>
                </a:cubicBezTo>
                <a:cubicBezTo>
                  <a:pt x="1456" y="1816"/>
                  <a:pt x="1455" y="1817"/>
                  <a:pt x="1455" y="1818"/>
                </a:cubicBezTo>
                <a:cubicBezTo>
                  <a:pt x="1455" y="1819"/>
                  <a:pt x="1454" y="1820"/>
                  <a:pt x="1454" y="1821"/>
                </a:cubicBezTo>
                <a:cubicBezTo>
                  <a:pt x="1454" y="1822"/>
                  <a:pt x="1453" y="1822"/>
                  <a:pt x="1453" y="1823"/>
                </a:cubicBezTo>
                <a:cubicBezTo>
                  <a:pt x="1453" y="1825"/>
                  <a:pt x="1454" y="1825"/>
                  <a:pt x="1455" y="1826"/>
                </a:cubicBezTo>
                <a:cubicBezTo>
                  <a:pt x="1457" y="1825"/>
                  <a:pt x="1458" y="1825"/>
                  <a:pt x="1460" y="1823"/>
                </a:cubicBezTo>
                <a:cubicBezTo>
                  <a:pt x="1461" y="1823"/>
                  <a:pt x="1461" y="1822"/>
                  <a:pt x="1461" y="1821"/>
                </a:cubicBezTo>
                <a:cubicBezTo>
                  <a:pt x="1462" y="1819"/>
                  <a:pt x="1463" y="1817"/>
                  <a:pt x="1464" y="1815"/>
                </a:cubicBezTo>
                <a:cubicBezTo>
                  <a:pt x="1464" y="1815"/>
                  <a:pt x="1465" y="1814"/>
                  <a:pt x="1465" y="1813"/>
                </a:cubicBezTo>
                <a:cubicBezTo>
                  <a:pt x="1466" y="1812"/>
                  <a:pt x="1467" y="1811"/>
                  <a:pt x="1468" y="1810"/>
                </a:cubicBezTo>
                <a:cubicBezTo>
                  <a:pt x="1468" y="1809"/>
                  <a:pt x="1469" y="1809"/>
                  <a:pt x="1469" y="1808"/>
                </a:cubicBezTo>
                <a:cubicBezTo>
                  <a:pt x="1470" y="1807"/>
                  <a:pt x="1471" y="1806"/>
                  <a:pt x="1471" y="1805"/>
                </a:cubicBezTo>
                <a:cubicBezTo>
                  <a:pt x="1471" y="1804"/>
                  <a:pt x="1471" y="1803"/>
                  <a:pt x="1472" y="1802"/>
                </a:cubicBezTo>
                <a:cubicBezTo>
                  <a:pt x="1472" y="1801"/>
                  <a:pt x="1473" y="1801"/>
                  <a:pt x="1473" y="1800"/>
                </a:cubicBezTo>
                <a:cubicBezTo>
                  <a:pt x="1473" y="1799"/>
                  <a:pt x="1473" y="1798"/>
                  <a:pt x="1473" y="1797"/>
                </a:cubicBezTo>
                <a:cubicBezTo>
                  <a:pt x="1473" y="1796"/>
                  <a:pt x="1474" y="1795"/>
                  <a:pt x="1474" y="1795"/>
                </a:cubicBezTo>
                <a:cubicBezTo>
                  <a:pt x="1475" y="1794"/>
                  <a:pt x="1475" y="1793"/>
                  <a:pt x="1476" y="1792"/>
                </a:cubicBezTo>
                <a:cubicBezTo>
                  <a:pt x="1477" y="1792"/>
                  <a:pt x="1478" y="1792"/>
                  <a:pt x="1479" y="1791"/>
                </a:cubicBezTo>
                <a:cubicBezTo>
                  <a:pt x="1480" y="1791"/>
                  <a:pt x="1481" y="1791"/>
                  <a:pt x="1481" y="1791"/>
                </a:cubicBezTo>
                <a:cubicBezTo>
                  <a:pt x="1483" y="1790"/>
                  <a:pt x="1483" y="1789"/>
                  <a:pt x="1484" y="1789"/>
                </a:cubicBezTo>
                <a:cubicBezTo>
                  <a:pt x="1485" y="1788"/>
                  <a:pt x="1486" y="1787"/>
                  <a:pt x="1487" y="1786"/>
                </a:cubicBezTo>
                <a:cubicBezTo>
                  <a:pt x="1487" y="1785"/>
                  <a:pt x="1488" y="1785"/>
                  <a:pt x="1488" y="1783"/>
                </a:cubicBezTo>
                <a:cubicBezTo>
                  <a:pt x="1488" y="1782"/>
                  <a:pt x="1488" y="1780"/>
                  <a:pt x="1488" y="1778"/>
                </a:cubicBezTo>
                <a:cubicBezTo>
                  <a:pt x="1488" y="1776"/>
                  <a:pt x="1488" y="1775"/>
                  <a:pt x="1488" y="1773"/>
                </a:cubicBezTo>
                <a:cubicBezTo>
                  <a:pt x="1488" y="1771"/>
                  <a:pt x="1486" y="1770"/>
                  <a:pt x="1486" y="1768"/>
                </a:cubicBezTo>
                <a:cubicBezTo>
                  <a:pt x="1486" y="1767"/>
                  <a:pt x="1486" y="1766"/>
                  <a:pt x="1486" y="1765"/>
                </a:cubicBezTo>
                <a:cubicBezTo>
                  <a:pt x="1486" y="1764"/>
                  <a:pt x="1485" y="1763"/>
                  <a:pt x="1485" y="1762"/>
                </a:cubicBezTo>
                <a:cubicBezTo>
                  <a:pt x="1485" y="1760"/>
                  <a:pt x="1485" y="1758"/>
                  <a:pt x="1485" y="1756"/>
                </a:cubicBezTo>
                <a:cubicBezTo>
                  <a:pt x="1485" y="1754"/>
                  <a:pt x="1485" y="1752"/>
                  <a:pt x="1485" y="1750"/>
                </a:cubicBezTo>
                <a:cubicBezTo>
                  <a:pt x="1486" y="1749"/>
                  <a:pt x="1486" y="1749"/>
                  <a:pt x="1487" y="1748"/>
                </a:cubicBezTo>
                <a:cubicBezTo>
                  <a:pt x="1487" y="1746"/>
                  <a:pt x="1488" y="1746"/>
                  <a:pt x="1489" y="1746"/>
                </a:cubicBezTo>
                <a:cubicBezTo>
                  <a:pt x="1490" y="1745"/>
                  <a:pt x="1491" y="1744"/>
                  <a:pt x="1492" y="1743"/>
                </a:cubicBezTo>
                <a:cubicBezTo>
                  <a:pt x="1494" y="1742"/>
                  <a:pt x="1495" y="1741"/>
                  <a:pt x="1497" y="1740"/>
                </a:cubicBezTo>
                <a:cubicBezTo>
                  <a:pt x="1498" y="1739"/>
                  <a:pt x="1499" y="1739"/>
                  <a:pt x="1500" y="1739"/>
                </a:cubicBezTo>
                <a:cubicBezTo>
                  <a:pt x="1501" y="1739"/>
                  <a:pt x="1500" y="1737"/>
                  <a:pt x="1501" y="1736"/>
                </a:cubicBezTo>
                <a:cubicBezTo>
                  <a:pt x="1502" y="1735"/>
                  <a:pt x="1503" y="1735"/>
                  <a:pt x="1504" y="1733"/>
                </a:cubicBezTo>
                <a:cubicBezTo>
                  <a:pt x="1504" y="1732"/>
                  <a:pt x="1505" y="1732"/>
                  <a:pt x="1506" y="1731"/>
                </a:cubicBezTo>
                <a:cubicBezTo>
                  <a:pt x="1506" y="1729"/>
                  <a:pt x="1507" y="1728"/>
                  <a:pt x="1508" y="1727"/>
                </a:cubicBezTo>
                <a:cubicBezTo>
                  <a:pt x="1508" y="1726"/>
                  <a:pt x="1509" y="1726"/>
                  <a:pt x="1510" y="1725"/>
                </a:cubicBezTo>
                <a:cubicBezTo>
                  <a:pt x="1511" y="1725"/>
                  <a:pt x="1512" y="1723"/>
                  <a:pt x="1513" y="1723"/>
                </a:cubicBezTo>
                <a:cubicBezTo>
                  <a:pt x="1526" y="1723"/>
                  <a:pt x="1526" y="1723"/>
                  <a:pt x="1526" y="1723"/>
                </a:cubicBezTo>
                <a:cubicBezTo>
                  <a:pt x="1528" y="1723"/>
                  <a:pt x="1529" y="1721"/>
                  <a:pt x="1531" y="1720"/>
                </a:cubicBezTo>
                <a:cubicBezTo>
                  <a:pt x="1532" y="1720"/>
                  <a:pt x="1533" y="1719"/>
                  <a:pt x="1534" y="1718"/>
                </a:cubicBezTo>
                <a:cubicBezTo>
                  <a:pt x="1534" y="1717"/>
                  <a:pt x="1534" y="1716"/>
                  <a:pt x="1535" y="1716"/>
                </a:cubicBezTo>
                <a:cubicBezTo>
                  <a:pt x="1536" y="1715"/>
                  <a:pt x="1537" y="1714"/>
                  <a:pt x="1538" y="1714"/>
                </a:cubicBezTo>
                <a:cubicBezTo>
                  <a:pt x="1570" y="1714"/>
                  <a:pt x="1570" y="1714"/>
                  <a:pt x="1570" y="1714"/>
                </a:cubicBezTo>
                <a:cubicBezTo>
                  <a:pt x="1570" y="1712"/>
                  <a:pt x="1570" y="1711"/>
                  <a:pt x="1570" y="1710"/>
                </a:cubicBezTo>
                <a:cubicBezTo>
                  <a:pt x="1570" y="1709"/>
                  <a:pt x="1570" y="1708"/>
                  <a:pt x="1570" y="1707"/>
                </a:cubicBezTo>
                <a:cubicBezTo>
                  <a:pt x="1571" y="1706"/>
                  <a:pt x="1572" y="1705"/>
                  <a:pt x="1573" y="1704"/>
                </a:cubicBezTo>
                <a:cubicBezTo>
                  <a:pt x="1574" y="1704"/>
                  <a:pt x="1575" y="1704"/>
                  <a:pt x="1575" y="1704"/>
                </a:cubicBezTo>
                <a:cubicBezTo>
                  <a:pt x="1576" y="1703"/>
                  <a:pt x="1576" y="1702"/>
                  <a:pt x="1577" y="1701"/>
                </a:cubicBezTo>
                <a:cubicBezTo>
                  <a:pt x="1578" y="1699"/>
                  <a:pt x="1579" y="1698"/>
                  <a:pt x="1581" y="1696"/>
                </a:cubicBezTo>
                <a:cubicBezTo>
                  <a:pt x="1582" y="1694"/>
                  <a:pt x="1583" y="1693"/>
                  <a:pt x="1584" y="1691"/>
                </a:cubicBezTo>
                <a:cubicBezTo>
                  <a:pt x="1584" y="1690"/>
                  <a:pt x="1584" y="1689"/>
                  <a:pt x="1584" y="1688"/>
                </a:cubicBezTo>
                <a:cubicBezTo>
                  <a:pt x="1585" y="1687"/>
                  <a:pt x="1585" y="1686"/>
                  <a:pt x="1586" y="1686"/>
                </a:cubicBezTo>
                <a:cubicBezTo>
                  <a:pt x="1587" y="1684"/>
                  <a:pt x="1590" y="1685"/>
                  <a:pt x="1591" y="1684"/>
                </a:cubicBezTo>
                <a:cubicBezTo>
                  <a:pt x="1592" y="1683"/>
                  <a:pt x="1592" y="1681"/>
                  <a:pt x="1592" y="1679"/>
                </a:cubicBezTo>
                <a:cubicBezTo>
                  <a:pt x="1593" y="1675"/>
                  <a:pt x="1593" y="1672"/>
                  <a:pt x="1594" y="1669"/>
                </a:cubicBezTo>
                <a:cubicBezTo>
                  <a:pt x="1595" y="1668"/>
                  <a:pt x="1595" y="1667"/>
                  <a:pt x="1596" y="1666"/>
                </a:cubicBezTo>
                <a:cubicBezTo>
                  <a:pt x="1596" y="1665"/>
                  <a:pt x="1596" y="1664"/>
                  <a:pt x="1597" y="1663"/>
                </a:cubicBezTo>
                <a:cubicBezTo>
                  <a:pt x="1597" y="1663"/>
                  <a:pt x="1599" y="1663"/>
                  <a:pt x="1600" y="1663"/>
                </a:cubicBezTo>
                <a:cubicBezTo>
                  <a:pt x="1600" y="1662"/>
                  <a:pt x="1600" y="1661"/>
                  <a:pt x="1601" y="1660"/>
                </a:cubicBezTo>
                <a:cubicBezTo>
                  <a:pt x="1601" y="1659"/>
                  <a:pt x="1602" y="1658"/>
                  <a:pt x="1602" y="1658"/>
                </a:cubicBezTo>
                <a:cubicBezTo>
                  <a:pt x="1602" y="1657"/>
                  <a:pt x="1602" y="1656"/>
                  <a:pt x="1602" y="1655"/>
                </a:cubicBezTo>
                <a:cubicBezTo>
                  <a:pt x="1602" y="1653"/>
                  <a:pt x="1603" y="1652"/>
                  <a:pt x="1603" y="1650"/>
                </a:cubicBezTo>
                <a:cubicBezTo>
                  <a:pt x="1603" y="1647"/>
                  <a:pt x="1603" y="1645"/>
                  <a:pt x="1603" y="1642"/>
                </a:cubicBezTo>
                <a:cubicBezTo>
                  <a:pt x="1603" y="1641"/>
                  <a:pt x="1604" y="1640"/>
                  <a:pt x="1604" y="1639"/>
                </a:cubicBezTo>
                <a:cubicBezTo>
                  <a:pt x="1604" y="1637"/>
                  <a:pt x="1604" y="1637"/>
                  <a:pt x="1604" y="1637"/>
                </a:cubicBezTo>
                <a:cubicBezTo>
                  <a:pt x="1604" y="1636"/>
                  <a:pt x="1605" y="1635"/>
                  <a:pt x="1605" y="1634"/>
                </a:cubicBezTo>
                <a:cubicBezTo>
                  <a:pt x="1606" y="1632"/>
                  <a:pt x="1607" y="1630"/>
                  <a:pt x="1607" y="1628"/>
                </a:cubicBezTo>
                <a:cubicBezTo>
                  <a:pt x="1608" y="1627"/>
                  <a:pt x="1608" y="1626"/>
                  <a:pt x="1608" y="1625"/>
                </a:cubicBezTo>
                <a:cubicBezTo>
                  <a:pt x="1608" y="1625"/>
                  <a:pt x="1609" y="1624"/>
                  <a:pt x="1609" y="1623"/>
                </a:cubicBezTo>
                <a:cubicBezTo>
                  <a:pt x="1609" y="1622"/>
                  <a:pt x="1609" y="1621"/>
                  <a:pt x="1609" y="1620"/>
                </a:cubicBezTo>
                <a:cubicBezTo>
                  <a:pt x="1610" y="1619"/>
                  <a:pt x="1609" y="1618"/>
                  <a:pt x="1609" y="1616"/>
                </a:cubicBezTo>
                <a:cubicBezTo>
                  <a:pt x="1609" y="1612"/>
                  <a:pt x="1609" y="1612"/>
                  <a:pt x="1609" y="1612"/>
                </a:cubicBezTo>
                <a:cubicBezTo>
                  <a:pt x="1609" y="1610"/>
                  <a:pt x="1608" y="1609"/>
                  <a:pt x="1608" y="1606"/>
                </a:cubicBezTo>
                <a:cubicBezTo>
                  <a:pt x="1608" y="1600"/>
                  <a:pt x="1608" y="1600"/>
                  <a:pt x="1608" y="1600"/>
                </a:cubicBezTo>
                <a:cubicBezTo>
                  <a:pt x="1608" y="1599"/>
                  <a:pt x="1607" y="1599"/>
                  <a:pt x="1607" y="1598"/>
                </a:cubicBezTo>
                <a:cubicBezTo>
                  <a:pt x="1607" y="1582"/>
                  <a:pt x="1607" y="1582"/>
                  <a:pt x="1607" y="1582"/>
                </a:cubicBezTo>
                <a:cubicBezTo>
                  <a:pt x="1608" y="1582"/>
                  <a:pt x="1609" y="1581"/>
                  <a:pt x="1610" y="1581"/>
                </a:cubicBezTo>
                <a:cubicBezTo>
                  <a:pt x="1611" y="1581"/>
                  <a:pt x="1612" y="1581"/>
                  <a:pt x="1613" y="1581"/>
                </a:cubicBezTo>
                <a:cubicBezTo>
                  <a:pt x="1614" y="1581"/>
                  <a:pt x="1614" y="1580"/>
                  <a:pt x="1615" y="1579"/>
                </a:cubicBezTo>
                <a:cubicBezTo>
                  <a:pt x="1616" y="1579"/>
                  <a:pt x="1617" y="1578"/>
                  <a:pt x="1618" y="1578"/>
                </a:cubicBezTo>
                <a:cubicBezTo>
                  <a:pt x="1621" y="1576"/>
                  <a:pt x="1623" y="1574"/>
                  <a:pt x="1624" y="1571"/>
                </a:cubicBezTo>
                <a:cubicBezTo>
                  <a:pt x="1624" y="1570"/>
                  <a:pt x="1624" y="1569"/>
                  <a:pt x="1624" y="1567"/>
                </a:cubicBezTo>
                <a:cubicBezTo>
                  <a:pt x="1625" y="1565"/>
                  <a:pt x="1625" y="1564"/>
                  <a:pt x="1626" y="1562"/>
                </a:cubicBezTo>
                <a:cubicBezTo>
                  <a:pt x="1627" y="1561"/>
                  <a:pt x="1627" y="1560"/>
                  <a:pt x="1628" y="1560"/>
                </a:cubicBezTo>
                <a:cubicBezTo>
                  <a:pt x="1629" y="1559"/>
                  <a:pt x="1630" y="1560"/>
                  <a:pt x="1631" y="1560"/>
                </a:cubicBezTo>
                <a:cubicBezTo>
                  <a:pt x="1632" y="1559"/>
                  <a:pt x="1633" y="1559"/>
                  <a:pt x="1634" y="1559"/>
                </a:cubicBezTo>
                <a:cubicBezTo>
                  <a:pt x="1636" y="1558"/>
                  <a:pt x="1637" y="1555"/>
                  <a:pt x="1639" y="1554"/>
                </a:cubicBezTo>
                <a:cubicBezTo>
                  <a:pt x="1639" y="1553"/>
                  <a:pt x="1641" y="1554"/>
                  <a:pt x="1641" y="1553"/>
                </a:cubicBezTo>
                <a:cubicBezTo>
                  <a:pt x="1643" y="1552"/>
                  <a:pt x="1643" y="1550"/>
                  <a:pt x="1644" y="1548"/>
                </a:cubicBezTo>
                <a:cubicBezTo>
                  <a:pt x="1646" y="1544"/>
                  <a:pt x="1648" y="1541"/>
                  <a:pt x="1650" y="1537"/>
                </a:cubicBezTo>
                <a:cubicBezTo>
                  <a:pt x="1650" y="1536"/>
                  <a:pt x="1650" y="1535"/>
                  <a:pt x="1651" y="1534"/>
                </a:cubicBezTo>
                <a:cubicBezTo>
                  <a:pt x="1651" y="1533"/>
                  <a:pt x="1652" y="1533"/>
                  <a:pt x="1653" y="1532"/>
                </a:cubicBezTo>
                <a:cubicBezTo>
                  <a:pt x="1654" y="1531"/>
                  <a:pt x="1655" y="1531"/>
                  <a:pt x="1656" y="1530"/>
                </a:cubicBezTo>
                <a:cubicBezTo>
                  <a:pt x="1656" y="1529"/>
                  <a:pt x="1656" y="1528"/>
                  <a:pt x="1656" y="1528"/>
                </a:cubicBezTo>
                <a:cubicBezTo>
                  <a:pt x="1658" y="1525"/>
                  <a:pt x="1658" y="1525"/>
                  <a:pt x="1658" y="1525"/>
                </a:cubicBezTo>
                <a:cubicBezTo>
                  <a:pt x="1659" y="1523"/>
                  <a:pt x="1661" y="1522"/>
                  <a:pt x="1661" y="1519"/>
                </a:cubicBezTo>
                <a:cubicBezTo>
                  <a:pt x="1661" y="1518"/>
                  <a:pt x="1661" y="1517"/>
                  <a:pt x="1661" y="1515"/>
                </a:cubicBezTo>
                <a:cubicBezTo>
                  <a:pt x="1661" y="1514"/>
                  <a:pt x="1661" y="1513"/>
                  <a:pt x="1661" y="1511"/>
                </a:cubicBezTo>
                <a:cubicBezTo>
                  <a:pt x="1661" y="1510"/>
                  <a:pt x="1660" y="1510"/>
                  <a:pt x="1659" y="1509"/>
                </a:cubicBezTo>
                <a:cubicBezTo>
                  <a:pt x="1658" y="1506"/>
                  <a:pt x="1657" y="1505"/>
                  <a:pt x="1656" y="1503"/>
                </a:cubicBezTo>
                <a:cubicBezTo>
                  <a:pt x="1655" y="1501"/>
                  <a:pt x="1653" y="1498"/>
                  <a:pt x="1653" y="1496"/>
                </a:cubicBezTo>
                <a:cubicBezTo>
                  <a:pt x="1653" y="1494"/>
                  <a:pt x="1653" y="1493"/>
                  <a:pt x="1653" y="1491"/>
                </a:cubicBezTo>
                <a:cubicBezTo>
                  <a:pt x="1653" y="1489"/>
                  <a:pt x="1653" y="1487"/>
                  <a:pt x="1652" y="1485"/>
                </a:cubicBezTo>
                <a:cubicBezTo>
                  <a:pt x="1652" y="1484"/>
                  <a:pt x="1652" y="1483"/>
                  <a:pt x="1651" y="1483"/>
                </a:cubicBezTo>
                <a:cubicBezTo>
                  <a:pt x="1649" y="1481"/>
                  <a:pt x="1647" y="1480"/>
                  <a:pt x="1645" y="1480"/>
                </a:cubicBezTo>
                <a:cubicBezTo>
                  <a:pt x="1632" y="1480"/>
                  <a:pt x="1632" y="1480"/>
                  <a:pt x="1632" y="1480"/>
                </a:cubicBezTo>
                <a:cubicBezTo>
                  <a:pt x="1631" y="1480"/>
                  <a:pt x="1631" y="1479"/>
                  <a:pt x="1630" y="1479"/>
                </a:cubicBezTo>
                <a:cubicBezTo>
                  <a:pt x="1629" y="1479"/>
                  <a:pt x="1628" y="1478"/>
                  <a:pt x="1627" y="1478"/>
                </a:cubicBezTo>
                <a:cubicBezTo>
                  <a:pt x="1626" y="1478"/>
                  <a:pt x="1625" y="1478"/>
                  <a:pt x="1624" y="1478"/>
                </a:cubicBezTo>
                <a:cubicBezTo>
                  <a:pt x="1623" y="1478"/>
                  <a:pt x="1622" y="1477"/>
                  <a:pt x="1621" y="1477"/>
                </a:cubicBezTo>
                <a:cubicBezTo>
                  <a:pt x="1619" y="1477"/>
                  <a:pt x="1618" y="1476"/>
                  <a:pt x="1616" y="1475"/>
                </a:cubicBezTo>
                <a:cubicBezTo>
                  <a:pt x="1615" y="1474"/>
                  <a:pt x="1614" y="1474"/>
                  <a:pt x="1613" y="1473"/>
                </a:cubicBezTo>
                <a:cubicBezTo>
                  <a:pt x="1613" y="1473"/>
                  <a:pt x="1613" y="1472"/>
                  <a:pt x="1613" y="1471"/>
                </a:cubicBezTo>
                <a:cubicBezTo>
                  <a:pt x="1612" y="1469"/>
                  <a:pt x="1611" y="1468"/>
                  <a:pt x="1611" y="1466"/>
                </a:cubicBezTo>
                <a:cubicBezTo>
                  <a:pt x="1611" y="1465"/>
                  <a:pt x="1611" y="1464"/>
                  <a:pt x="1611" y="1463"/>
                </a:cubicBezTo>
                <a:cubicBezTo>
                  <a:pt x="1610" y="1462"/>
                  <a:pt x="1609" y="1462"/>
                  <a:pt x="1608" y="1461"/>
                </a:cubicBezTo>
                <a:cubicBezTo>
                  <a:pt x="1607" y="1460"/>
                  <a:pt x="1606" y="1460"/>
                  <a:pt x="1605" y="1459"/>
                </a:cubicBezTo>
                <a:cubicBezTo>
                  <a:pt x="1604" y="1458"/>
                  <a:pt x="1603" y="1457"/>
                  <a:pt x="1602" y="1456"/>
                </a:cubicBezTo>
                <a:cubicBezTo>
                  <a:pt x="1601" y="1456"/>
                  <a:pt x="1600" y="1456"/>
                  <a:pt x="1600" y="1456"/>
                </a:cubicBezTo>
                <a:cubicBezTo>
                  <a:pt x="1598" y="1455"/>
                  <a:pt x="1597" y="1455"/>
                  <a:pt x="1596" y="1455"/>
                </a:cubicBezTo>
                <a:cubicBezTo>
                  <a:pt x="1593" y="1455"/>
                  <a:pt x="1592" y="1457"/>
                  <a:pt x="1589" y="1457"/>
                </a:cubicBezTo>
                <a:cubicBezTo>
                  <a:pt x="1573" y="1457"/>
                  <a:pt x="1573" y="1457"/>
                  <a:pt x="1573" y="1457"/>
                </a:cubicBezTo>
                <a:cubicBezTo>
                  <a:pt x="1572" y="1457"/>
                  <a:pt x="1571" y="1457"/>
                  <a:pt x="1570" y="1456"/>
                </a:cubicBezTo>
                <a:cubicBezTo>
                  <a:pt x="1567" y="1455"/>
                  <a:pt x="1567" y="1454"/>
                  <a:pt x="1564" y="1452"/>
                </a:cubicBezTo>
                <a:cubicBezTo>
                  <a:pt x="1563" y="1452"/>
                  <a:pt x="1563" y="1452"/>
                  <a:pt x="1562" y="1451"/>
                </a:cubicBezTo>
                <a:cubicBezTo>
                  <a:pt x="1560" y="1451"/>
                  <a:pt x="1559" y="1451"/>
                  <a:pt x="1556" y="1451"/>
                </a:cubicBezTo>
                <a:cubicBezTo>
                  <a:pt x="1554" y="1451"/>
                  <a:pt x="1552" y="1451"/>
                  <a:pt x="1550" y="1451"/>
                </a:cubicBezTo>
                <a:cubicBezTo>
                  <a:pt x="1550" y="1454"/>
                  <a:pt x="1550" y="1456"/>
                  <a:pt x="1550" y="1459"/>
                </a:cubicBezTo>
                <a:cubicBezTo>
                  <a:pt x="1548" y="1459"/>
                  <a:pt x="1548" y="1459"/>
                  <a:pt x="1546" y="1459"/>
                </a:cubicBezTo>
                <a:cubicBezTo>
                  <a:pt x="1545" y="1459"/>
                  <a:pt x="1544" y="1458"/>
                  <a:pt x="1543" y="1458"/>
                </a:cubicBezTo>
                <a:cubicBezTo>
                  <a:pt x="1543" y="1458"/>
                  <a:pt x="1542" y="1459"/>
                  <a:pt x="1541" y="1458"/>
                </a:cubicBezTo>
                <a:cubicBezTo>
                  <a:pt x="1540" y="1458"/>
                  <a:pt x="1539" y="1458"/>
                  <a:pt x="1538" y="1457"/>
                </a:cubicBezTo>
                <a:cubicBezTo>
                  <a:pt x="1537" y="1457"/>
                  <a:pt x="1536" y="1456"/>
                  <a:pt x="1536" y="1456"/>
                </a:cubicBezTo>
                <a:cubicBezTo>
                  <a:pt x="1535" y="1455"/>
                  <a:pt x="1535" y="1454"/>
                  <a:pt x="1535" y="1453"/>
                </a:cubicBezTo>
                <a:cubicBezTo>
                  <a:pt x="1536" y="1452"/>
                  <a:pt x="1536" y="1451"/>
                  <a:pt x="1537" y="1451"/>
                </a:cubicBezTo>
                <a:cubicBezTo>
                  <a:pt x="1538" y="1450"/>
                  <a:pt x="1539" y="1450"/>
                  <a:pt x="1540" y="1450"/>
                </a:cubicBezTo>
                <a:cubicBezTo>
                  <a:pt x="1541" y="1449"/>
                  <a:pt x="1541" y="1448"/>
                  <a:pt x="1542" y="1448"/>
                </a:cubicBezTo>
                <a:cubicBezTo>
                  <a:pt x="1541" y="1445"/>
                  <a:pt x="1541" y="1445"/>
                  <a:pt x="1541" y="1445"/>
                </a:cubicBezTo>
                <a:cubicBezTo>
                  <a:pt x="1540" y="1445"/>
                  <a:pt x="1539" y="1445"/>
                  <a:pt x="1538" y="1445"/>
                </a:cubicBezTo>
                <a:cubicBezTo>
                  <a:pt x="1537" y="1445"/>
                  <a:pt x="1537" y="1444"/>
                  <a:pt x="1536" y="1444"/>
                </a:cubicBezTo>
                <a:cubicBezTo>
                  <a:pt x="1535" y="1444"/>
                  <a:pt x="1534" y="1444"/>
                  <a:pt x="1532" y="1443"/>
                </a:cubicBezTo>
                <a:cubicBezTo>
                  <a:pt x="1531" y="1443"/>
                  <a:pt x="1531" y="1442"/>
                  <a:pt x="1530" y="1441"/>
                </a:cubicBezTo>
                <a:cubicBezTo>
                  <a:pt x="1529" y="1441"/>
                  <a:pt x="1528" y="1440"/>
                  <a:pt x="1526" y="1439"/>
                </a:cubicBezTo>
                <a:cubicBezTo>
                  <a:pt x="1526" y="1439"/>
                  <a:pt x="1526" y="1437"/>
                  <a:pt x="1525" y="1437"/>
                </a:cubicBezTo>
                <a:cubicBezTo>
                  <a:pt x="1524" y="1436"/>
                  <a:pt x="1523" y="1436"/>
                  <a:pt x="1522" y="1436"/>
                </a:cubicBezTo>
                <a:cubicBezTo>
                  <a:pt x="1521" y="1436"/>
                  <a:pt x="1519" y="1434"/>
                  <a:pt x="1518" y="1434"/>
                </a:cubicBezTo>
                <a:cubicBezTo>
                  <a:pt x="1517" y="1434"/>
                  <a:pt x="1516" y="1434"/>
                  <a:pt x="1515" y="1434"/>
                </a:cubicBezTo>
                <a:cubicBezTo>
                  <a:pt x="1514" y="1434"/>
                  <a:pt x="1513" y="1434"/>
                  <a:pt x="1512" y="1434"/>
                </a:cubicBezTo>
                <a:cubicBezTo>
                  <a:pt x="1510" y="1434"/>
                  <a:pt x="1510" y="1434"/>
                  <a:pt x="1510" y="1434"/>
                </a:cubicBezTo>
                <a:cubicBezTo>
                  <a:pt x="1509" y="1433"/>
                  <a:pt x="1508" y="1433"/>
                  <a:pt x="1507" y="1432"/>
                </a:cubicBezTo>
                <a:cubicBezTo>
                  <a:pt x="1505" y="1432"/>
                  <a:pt x="1504" y="1431"/>
                  <a:pt x="1503" y="1430"/>
                </a:cubicBezTo>
                <a:cubicBezTo>
                  <a:pt x="1501" y="1429"/>
                  <a:pt x="1499" y="1429"/>
                  <a:pt x="1497" y="1429"/>
                </a:cubicBezTo>
                <a:cubicBezTo>
                  <a:pt x="1495" y="1429"/>
                  <a:pt x="1494" y="1429"/>
                  <a:pt x="1492" y="1430"/>
                </a:cubicBezTo>
                <a:cubicBezTo>
                  <a:pt x="1492" y="1442"/>
                  <a:pt x="1492" y="1442"/>
                  <a:pt x="1492" y="1442"/>
                </a:cubicBezTo>
                <a:cubicBezTo>
                  <a:pt x="1481" y="1442"/>
                  <a:pt x="1481" y="1442"/>
                  <a:pt x="1481" y="1442"/>
                </a:cubicBezTo>
                <a:cubicBezTo>
                  <a:pt x="1481" y="1437"/>
                  <a:pt x="1481" y="1437"/>
                  <a:pt x="1481" y="1437"/>
                </a:cubicBezTo>
                <a:cubicBezTo>
                  <a:pt x="1481" y="1436"/>
                  <a:pt x="1481" y="1435"/>
                  <a:pt x="1481" y="1434"/>
                </a:cubicBezTo>
                <a:cubicBezTo>
                  <a:pt x="1482" y="1433"/>
                  <a:pt x="1483" y="1432"/>
                  <a:pt x="1484" y="1432"/>
                </a:cubicBezTo>
                <a:cubicBezTo>
                  <a:pt x="1485" y="1431"/>
                  <a:pt x="1485" y="1430"/>
                  <a:pt x="1486" y="1429"/>
                </a:cubicBezTo>
                <a:cubicBezTo>
                  <a:pt x="1487" y="1429"/>
                  <a:pt x="1488" y="1429"/>
                  <a:pt x="1489" y="1428"/>
                </a:cubicBezTo>
                <a:cubicBezTo>
                  <a:pt x="1490" y="1427"/>
                  <a:pt x="1489" y="1425"/>
                  <a:pt x="1489" y="1423"/>
                </a:cubicBezTo>
                <a:cubicBezTo>
                  <a:pt x="1487" y="1423"/>
                  <a:pt x="1486" y="1423"/>
                  <a:pt x="1484" y="1422"/>
                </a:cubicBezTo>
                <a:cubicBezTo>
                  <a:pt x="1483" y="1422"/>
                  <a:pt x="1483" y="1421"/>
                  <a:pt x="1481" y="1420"/>
                </a:cubicBezTo>
                <a:cubicBezTo>
                  <a:pt x="1480" y="1420"/>
                  <a:pt x="1478" y="1420"/>
                  <a:pt x="1476" y="1419"/>
                </a:cubicBezTo>
                <a:cubicBezTo>
                  <a:pt x="1475" y="1419"/>
                  <a:pt x="1474" y="1418"/>
                  <a:pt x="1473" y="1418"/>
                </a:cubicBezTo>
                <a:cubicBezTo>
                  <a:pt x="1470" y="1418"/>
                  <a:pt x="1470" y="1418"/>
                  <a:pt x="1470" y="1418"/>
                </a:cubicBezTo>
                <a:cubicBezTo>
                  <a:pt x="1468" y="1418"/>
                  <a:pt x="1468" y="1418"/>
                  <a:pt x="1468" y="1418"/>
                </a:cubicBezTo>
                <a:cubicBezTo>
                  <a:pt x="1466" y="1418"/>
                  <a:pt x="1466" y="1418"/>
                  <a:pt x="1464" y="1419"/>
                </a:cubicBezTo>
                <a:cubicBezTo>
                  <a:pt x="1464" y="1420"/>
                  <a:pt x="1465" y="1422"/>
                  <a:pt x="1464" y="1424"/>
                </a:cubicBezTo>
                <a:cubicBezTo>
                  <a:pt x="1464" y="1425"/>
                  <a:pt x="1465" y="1426"/>
                  <a:pt x="1464" y="1426"/>
                </a:cubicBezTo>
                <a:cubicBezTo>
                  <a:pt x="1463" y="1429"/>
                  <a:pt x="1461" y="1430"/>
                  <a:pt x="1459" y="1430"/>
                </a:cubicBezTo>
                <a:cubicBezTo>
                  <a:pt x="1457" y="1430"/>
                  <a:pt x="1456" y="1430"/>
                  <a:pt x="1454" y="1430"/>
                </a:cubicBezTo>
                <a:cubicBezTo>
                  <a:pt x="1454" y="1424"/>
                  <a:pt x="1454" y="1424"/>
                  <a:pt x="1454" y="1424"/>
                </a:cubicBezTo>
                <a:cubicBezTo>
                  <a:pt x="1454" y="1423"/>
                  <a:pt x="1455" y="1423"/>
                  <a:pt x="1455" y="1422"/>
                </a:cubicBezTo>
                <a:cubicBezTo>
                  <a:pt x="1455" y="1421"/>
                  <a:pt x="1454" y="1420"/>
                  <a:pt x="1454" y="1419"/>
                </a:cubicBezTo>
                <a:cubicBezTo>
                  <a:pt x="1457" y="1419"/>
                  <a:pt x="1459" y="1420"/>
                  <a:pt x="1462" y="1419"/>
                </a:cubicBezTo>
                <a:cubicBezTo>
                  <a:pt x="1463" y="1418"/>
                  <a:pt x="1464" y="1418"/>
                  <a:pt x="1464" y="1418"/>
                </a:cubicBezTo>
                <a:cubicBezTo>
                  <a:pt x="1465" y="1417"/>
                  <a:pt x="1465" y="1416"/>
                  <a:pt x="1466" y="1415"/>
                </a:cubicBezTo>
                <a:cubicBezTo>
                  <a:pt x="1466" y="1413"/>
                  <a:pt x="1466" y="1412"/>
                  <a:pt x="1466" y="1410"/>
                </a:cubicBezTo>
                <a:cubicBezTo>
                  <a:pt x="1466" y="1408"/>
                  <a:pt x="1466" y="1407"/>
                  <a:pt x="1466" y="1405"/>
                </a:cubicBezTo>
                <a:cubicBezTo>
                  <a:pt x="1467" y="1403"/>
                  <a:pt x="1467" y="1403"/>
                  <a:pt x="1467" y="1401"/>
                </a:cubicBezTo>
                <a:cubicBezTo>
                  <a:pt x="1467" y="1398"/>
                  <a:pt x="1467" y="1397"/>
                  <a:pt x="1466" y="1394"/>
                </a:cubicBezTo>
                <a:cubicBezTo>
                  <a:pt x="1465" y="1394"/>
                  <a:pt x="1464" y="1394"/>
                  <a:pt x="1463" y="1394"/>
                </a:cubicBezTo>
                <a:cubicBezTo>
                  <a:pt x="1462" y="1394"/>
                  <a:pt x="1461" y="1394"/>
                  <a:pt x="1460" y="1394"/>
                </a:cubicBezTo>
                <a:cubicBezTo>
                  <a:pt x="1459" y="1394"/>
                  <a:pt x="1459" y="1394"/>
                  <a:pt x="1458" y="1394"/>
                </a:cubicBezTo>
                <a:cubicBezTo>
                  <a:pt x="1458" y="1380"/>
                  <a:pt x="1458" y="1380"/>
                  <a:pt x="1458" y="1380"/>
                </a:cubicBezTo>
                <a:cubicBezTo>
                  <a:pt x="1458" y="1379"/>
                  <a:pt x="1457" y="1378"/>
                  <a:pt x="1457" y="1377"/>
                </a:cubicBezTo>
                <a:cubicBezTo>
                  <a:pt x="1456" y="1376"/>
                  <a:pt x="1456" y="1375"/>
                  <a:pt x="1456" y="1374"/>
                </a:cubicBezTo>
                <a:cubicBezTo>
                  <a:pt x="1456" y="1373"/>
                  <a:pt x="1456" y="1372"/>
                  <a:pt x="1455" y="1372"/>
                </a:cubicBezTo>
                <a:cubicBezTo>
                  <a:pt x="1455" y="1370"/>
                  <a:pt x="1453" y="1370"/>
                  <a:pt x="1453" y="1369"/>
                </a:cubicBezTo>
                <a:cubicBezTo>
                  <a:pt x="1452" y="1368"/>
                  <a:pt x="1453" y="1367"/>
                  <a:pt x="1453" y="1366"/>
                </a:cubicBezTo>
                <a:cubicBezTo>
                  <a:pt x="1452" y="1365"/>
                  <a:pt x="1452" y="1364"/>
                  <a:pt x="1451" y="1364"/>
                </a:cubicBezTo>
                <a:cubicBezTo>
                  <a:pt x="1450" y="1363"/>
                  <a:pt x="1449" y="1364"/>
                  <a:pt x="1448" y="1364"/>
                </a:cubicBezTo>
                <a:cubicBezTo>
                  <a:pt x="1446" y="1363"/>
                  <a:pt x="1443" y="1361"/>
                  <a:pt x="1441" y="1360"/>
                </a:cubicBezTo>
                <a:cubicBezTo>
                  <a:pt x="1440" y="1360"/>
                  <a:pt x="1438" y="1360"/>
                  <a:pt x="1438" y="1359"/>
                </a:cubicBezTo>
                <a:cubicBezTo>
                  <a:pt x="1437" y="1357"/>
                  <a:pt x="1437" y="1355"/>
                  <a:pt x="1436" y="1354"/>
                </a:cubicBezTo>
                <a:cubicBezTo>
                  <a:pt x="1435" y="1353"/>
                  <a:pt x="1434" y="1354"/>
                  <a:pt x="1433" y="1353"/>
                </a:cubicBezTo>
                <a:cubicBezTo>
                  <a:pt x="1433" y="1353"/>
                  <a:pt x="1432" y="1352"/>
                  <a:pt x="1431" y="1352"/>
                </a:cubicBezTo>
                <a:cubicBezTo>
                  <a:pt x="1430" y="1351"/>
                  <a:pt x="1430" y="1350"/>
                  <a:pt x="1429" y="1349"/>
                </a:cubicBezTo>
                <a:cubicBezTo>
                  <a:pt x="1427" y="1348"/>
                  <a:pt x="1425" y="1349"/>
                  <a:pt x="1423" y="1349"/>
                </a:cubicBezTo>
                <a:cubicBezTo>
                  <a:pt x="1422" y="1349"/>
                  <a:pt x="1421" y="1348"/>
                  <a:pt x="1420" y="1348"/>
                </a:cubicBezTo>
                <a:cubicBezTo>
                  <a:pt x="1418" y="1347"/>
                  <a:pt x="1418" y="1346"/>
                  <a:pt x="1416" y="1346"/>
                </a:cubicBezTo>
                <a:cubicBezTo>
                  <a:pt x="1414" y="1345"/>
                  <a:pt x="1414" y="1345"/>
                  <a:pt x="1414" y="1345"/>
                </a:cubicBezTo>
                <a:cubicBezTo>
                  <a:pt x="1412" y="1344"/>
                  <a:pt x="1412" y="1343"/>
                  <a:pt x="1410" y="1343"/>
                </a:cubicBezTo>
                <a:cubicBezTo>
                  <a:pt x="1408" y="1343"/>
                  <a:pt x="1407" y="1343"/>
                  <a:pt x="1406" y="1343"/>
                </a:cubicBezTo>
                <a:cubicBezTo>
                  <a:pt x="1405" y="1344"/>
                  <a:pt x="1405" y="1345"/>
                  <a:pt x="1404" y="1346"/>
                </a:cubicBezTo>
                <a:cubicBezTo>
                  <a:pt x="1402" y="1347"/>
                  <a:pt x="1400" y="1347"/>
                  <a:pt x="1397" y="1347"/>
                </a:cubicBezTo>
                <a:cubicBezTo>
                  <a:pt x="1393" y="1347"/>
                  <a:pt x="1393" y="1347"/>
                  <a:pt x="1393" y="1347"/>
                </a:cubicBezTo>
                <a:cubicBezTo>
                  <a:pt x="1392" y="1347"/>
                  <a:pt x="1391" y="1346"/>
                  <a:pt x="1390" y="1346"/>
                </a:cubicBezTo>
                <a:cubicBezTo>
                  <a:pt x="1388" y="1346"/>
                  <a:pt x="1387" y="1346"/>
                  <a:pt x="1385" y="1345"/>
                </a:cubicBezTo>
                <a:cubicBezTo>
                  <a:pt x="1383" y="1345"/>
                  <a:pt x="1382" y="1343"/>
                  <a:pt x="1380" y="1343"/>
                </a:cubicBezTo>
                <a:cubicBezTo>
                  <a:pt x="1379" y="1342"/>
                  <a:pt x="1378" y="1342"/>
                  <a:pt x="1377" y="1342"/>
                </a:cubicBezTo>
                <a:cubicBezTo>
                  <a:pt x="1375" y="1341"/>
                  <a:pt x="1374" y="1340"/>
                  <a:pt x="1372" y="1339"/>
                </a:cubicBezTo>
                <a:cubicBezTo>
                  <a:pt x="1370" y="1337"/>
                  <a:pt x="1368" y="1337"/>
                  <a:pt x="1366" y="1335"/>
                </a:cubicBezTo>
                <a:cubicBezTo>
                  <a:pt x="1365" y="1335"/>
                  <a:pt x="1365" y="1334"/>
                  <a:pt x="1364" y="1333"/>
                </a:cubicBezTo>
                <a:cubicBezTo>
                  <a:pt x="1364" y="1332"/>
                  <a:pt x="1362" y="1331"/>
                  <a:pt x="1362" y="1330"/>
                </a:cubicBezTo>
                <a:cubicBezTo>
                  <a:pt x="1362" y="1327"/>
                  <a:pt x="1362" y="1325"/>
                  <a:pt x="1362" y="1322"/>
                </a:cubicBezTo>
                <a:cubicBezTo>
                  <a:pt x="1361" y="1322"/>
                  <a:pt x="1360" y="1321"/>
                  <a:pt x="1359" y="1321"/>
                </a:cubicBezTo>
                <a:cubicBezTo>
                  <a:pt x="1358" y="1321"/>
                  <a:pt x="1357" y="1321"/>
                  <a:pt x="1356" y="1321"/>
                </a:cubicBezTo>
                <a:cubicBezTo>
                  <a:pt x="1355" y="1321"/>
                  <a:pt x="1355" y="1320"/>
                  <a:pt x="1354" y="1319"/>
                </a:cubicBezTo>
                <a:cubicBezTo>
                  <a:pt x="1353" y="1319"/>
                  <a:pt x="1352" y="1318"/>
                  <a:pt x="1351" y="1318"/>
                </a:cubicBezTo>
                <a:cubicBezTo>
                  <a:pt x="1350" y="1317"/>
                  <a:pt x="1350" y="1316"/>
                  <a:pt x="1349" y="1315"/>
                </a:cubicBezTo>
                <a:cubicBezTo>
                  <a:pt x="1348" y="1314"/>
                  <a:pt x="1347" y="1315"/>
                  <a:pt x="1346" y="1314"/>
                </a:cubicBezTo>
                <a:cubicBezTo>
                  <a:pt x="1345" y="1313"/>
                  <a:pt x="1347" y="1312"/>
                  <a:pt x="1346" y="1311"/>
                </a:cubicBezTo>
                <a:cubicBezTo>
                  <a:pt x="1345" y="1311"/>
                  <a:pt x="1344" y="1312"/>
                  <a:pt x="1343" y="1311"/>
                </a:cubicBezTo>
                <a:cubicBezTo>
                  <a:pt x="1342" y="1311"/>
                  <a:pt x="1341" y="1310"/>
                  <a:pt x="1340" y="1309"/>
                </a:cubicBezTo>
                <a:cubicBezTo>
                  <a:pt x="1339" y="1309"/>
                  <a:pt x="1338" y="1309"/>
                  <a:pt x="1337" y="1307"/>
                </a:cubicBezTo>
                <a:cubicBezTo>
                  <a:pt x="1337" y="1307"/>
                  <a:pt x="1337" y="1306"/>
                  <a:pt x="1337" y="1305"/>
                </a:cubicBezTo>
                <a:cubicBezTo>
                  <a:pt x="1336" y="1303"/>
                  <a:pt x="1337" y="1301"/>
                  <a:pt x="1337" y="1299"/>
                </a:cubicBezTo>
                <a:cubicBezTo>
                  <a:pt x="1334" y="1299"/>
                  <a:pt x="1334" y="1299"/>
                  <a:pt x="1334" y="1299"/>
                </a:cubicBezTo>
                <a:cubicBezTo>
                  <a:pt x="1332" y="1299"/>
                  <a:pt x="1331" y="1300"/>
                  <a:pt x="1329" y="1300"/>
                </a:cubicBezTo>
                <a:cubicBezTo>
                  <a:pt x="1327" y="1301"/>
                  <a:pt x="1326" y="1302"/>
                  <a:pt x="1324" y="1302"/>
                </a:cubicBezTo>
                <a:cubicBezTo>
                  <a:pt x="1323" y="1302"/>
                  <a:pt x="1322" y="1303"/>
                  <a:pt x="1321" y="1303"/>
                </a:cubicBezTo>
                <a:cubicBezTo>
                  <a:pt x="1320" y="1303"/>
                  <a:pt x="1318" y="1303"/>
                  <a:pt x="1318" y="1301"/>
                </a:cubicBezTo>
                <a:cubicBezTo>
                  <a:pt x="1318" y="1301"/>
                  <a:pt x="1318" y="1300"/>
                  <a:pt x="1318" y="1299"/>
                </a:cubicBezTo>
                <a:cubicBezTo>
                  <a:pt x="1317" y="1296"/>
                  <a:pt x="1317" y="1295"/>
                  <a:pt x="1317" y="1292"/>
                </a:cubicBezTo>
                <a:cubicBezTo>
                  <a:pt x="1320" y="1292"/>
                  <a:pt x="1320" y="1292"/>
                  <a:pt x="1320" y="1292"/>
                </a:cubicBezTo>
                <a:cubicBezTo>
                  <a:pt x="1322" y="1291"/>
                  <a:pt x="1322" y="1290"/>
                  <a:pt x="1323" y="1290"/>
                </a:cubicBezTo>
                <a:cubicBezTo>
                  <a:pt x="1322" y="1288"/>
                  <a:pt x="1322" y="1287"/>
                  <a:pt x="1320" y="1287"/>
                </a:cubicBezTo>
                <a:cubicBezTo>
                  <a:pt x="1319" y="1286"/>
                  <a:pt x="1318" y="1286"/>
                  <a:pt x="1317" y="1286"/>
                </a:cubicBezTo>
                <a:cubicBezTo>
                  <a:pt x="1316" y="1286"/>
                  <a:pt x="1316" y="1285"/>
                  <a:pt x="1315" y="1285"/>
                </a:cubicBezTo>
                <a:cubicBezTo>
                  <a:pt x="1313" y="1284"/>
                  <a:pt x="1312" y="1284"/>
                  <a:pt x="1311" y="1284"/>
                </a:cubicBezTo>
                <a:cubicBezTo>
                  <a:pt x="1305" y="1288"/>
                  <a:pt x="1305" y="1288"/>
                  <a:pt x="1305" y="1288"/>
                </a:cubicBezTo>
                <a:cubicBezTo>
                  <a:pt x="1304" y="1288"/>
                  <a:pt x="1304" y="1288"/>
                  <a:pt x="1304" y="1288"/>
                </a:cubicBezTo>
                <a:cubicBezTo>
                  <a:pt x="1303" y="1288"/>
                  <a:pt x="1303" y="1287"/>
                  <a:pt x="1302" y="1287"/>
                </a:cubicBezTo>
                <a:cubicBezTo>
                  <a:pt x="1300" y="1287"/>
                  <a:pt x="1299" y="1286"/>
                  <a:pt x="1297" y="1286"/>
                </a:cubicBezTo>
                <a:cubicBezTo>
                  <a:pt x="1295" y="1286"/>
                  <a:pt x="1293" y="1286"/>
                  <a:pt x="1292" y="1287"/>
                </a:cubicBezTo>
                <a:cubicBezTo>
                  <a:pt x="1292" y="1288"/>
                  <a:pt x="1292" y="1289"/>
                  <a:pt x="1292" y="1290"/>
                </a:cubicBezTo>
                <a:cubicBezTo>
                  <a:pt x="1291" y="1291"/>
                  <a:pt x="1291" y="1292"/>
                  <a:pt x="1291" y="1292"/>
                </a:cubicBezTo>
                <a:cubicBezTo>
                  <a:pt x="1291" y="1293"/>
                  <a:pt x="1290" y="1294"/>
                  <a:pt x="1290" y="1295"/>
                </a:cubicBezTo>
                <a:cubicBezTo>
                  <a:pt x="1289" y="1297"/>
                  <a:pt x="1287" y="1299"/>
                  <a:pt x="1285" y="1299"/>
                </a:cubicBezTo>
                <a:cubicBezTo>
                  <a:pt x="1284" y="1299"/>
                  <a:pt x="1283" y="1299"/>
                  <a:pt x="1282" y="1298"/>
                </a:cubicBezTo>
                <a:cubicBezTo>
                  <a:pt x="1281" y="1298"/>
                  <a:pt x="1281" y="1296"/>
                  <a:pt x="1281" y="1296"/>
                </a:cubicBezTo>
                <a:cubicBezTo>
                  <a:pt x="1280" y="1295"/>
                  <a:pt x="1279" y="1294"/>
                  <a:pt x="1279" y="1293"/>
                </a:cubicBezTo>
                <a:cubicBezTo>
                  <a:pt x="1278" y="1292"/>
                  <a:pt x="1278" y="1291"/>
                  <a:pt x="1277" y="1290"/>
                </a:cubicBezTo>
                <a:cubicBezTo>
                  <a:pt x="1275" y="1289"/>
                  <a:pt x="1273" y="1289"/>
                  <a:pt x="1271" y="1288"/>
                </a:cubicBezTo>
                <a:cubicBezTo>
                  <a:pt x="1270" y="1288"/>
                  <a:pt x="1269" y="1288"/>
                  <a:pt x="1267" y="1288"/>
                </a:cubicBezTo>
                <a:cubicBezTo>
                  <a:pt x="1254" y="1288"/>
                  <a:pt x="1254" y="1288"/>
                  <a:pt x="1254" y="1288"/>
                </a:cubicBezTo>
                <a:cubicBezTo>
                  <a:pt x="1253" y="1288"/>
                  <a:pt x="1252" y="1287"/>
                  <a:pt x="1251" y="1287"/>
                </a:cubicBezTo>
                <a:cubicBezTo>
                  <a:pt x="1249" y="1286"/>
                  <a:pt x="1247" y="1286"/>
                  <a:pt x="1245" y="1285"/>
                </a:cubicBezTo>
                <a:cubicBezTo>
                  <a:pt x="1245" y="1277"/>
                  <a:pt x="1245" y="1277"/>
                  <a:pt x="1245" y="1277"/>
                </a:cubicBezTo>
                <a:cubicBezTo>
                  <a:pt x="1243" y="1277"/>
                  <a:pt x="1241" y="1278"/>
                  <a:pt x="1240" y="1277"/>
                </a:cubicBezTo>
                <a:cubicBezTo>
                  <a:pt x="1238" y="1277"/>
                  <a:pt x="1238" y="1276"/>
                  <a:pt x="1237" y="1276"/>
                </a:cubicBezTo>
                <a:cubicBezTo>
                  <a:pt x="1236" y="1276"/>
                  <a:pt x="1235" y="1275"/>
                  <a:pt x="1234" y="1275"/>
                </a:cubicBezTo>
                <a:cubicBezTo>
                  <a:pt x="1233" y="1274"/>
                  <a:pt x="1233" y="1273"/>
                  <a:pt x="1232" y="1272"/>
                </a:cubicBezTo>
                <a:cubicBezTo>
                  <a:pt x="1231" y="1272"/>
                  <a:pt x="1230" y="1272"/>
                  <a:pt x="1229" y="1271"/>
                </a:cubicBezTo>
                <a:cubicBezTo>
                  <a:pt x="1226" y="1270"/>
                  <a:pt x="1224" y="1270"/>
                  <a:pt x="1220" y="1270"/>
                </a:cubicBezTo>
                <a:cubicBezTo>
                  <a:pt x="1220" y="1271"/>
                  <a:pt x="1220" y="1273"/>
                  <a:pt x="1220" y="1275"/>
                </a:cubicBezTo>
                <a:cubicBezTo>
                  <a:pt x="1220" y="1276"/>
                  <a:pt x="1219" y="1277"/>
                  <a:pt x="1219" y="1278"/>
                </a:cubicBezTo>
                <a:cubicBezTo>
                  <a:pt x="1218" y="1279"/>
                  <a:pt x="1218" y="1280"/>
                  <a:pt x="1217" y="1281"/>
                </a:cubicBezTo>
                <a:cubicBezTo>
                  <a:pt x="1215" y="1281"/>
                  <a:pt x="1213" y="1280"/>
                  <a:pt x="1211" y="1281"/>
                </a:cubicBezTo>
                <a:cubicBezTo>
                  <a:pt x="1210" y="1281"/>
                  <a:pt x="1210" y="1282"/>
                  <a:pt x="1209" y="1283"/>
                </a:cubicBezTo>
                <a:cubicBezTo>
                  <a:pt x="1208" y="1283"/>
                  <a:pt x="1207" y="1284"/>
                  <a:pt x="1206" y="1285"/>
                </a:cubicBezTo>
                <a:cubicBezTo>
                  <a:pt x="1205" y="1285"/>
                  <a:pt x="1204" y="1286"/>
                  <a:pt x="1204" y="1287"/>
                </a:cubicBezTo>
                <a:cubicBezTo>
                  <a:pt x="1204" y="1288"/>
                  <a:pt x="1204" y="1289"/>
                  <a:pt x="1204" y="1290"/>
                </a:cubicBezTo>
                <a:cubicBezTo>
                  <a:pt x="1204" y="1291"/>
                  <a:pt x="1205" y="1292"/>
                  <a:pt x="1205" y="1292"/>
                </a:cubicBezTo>
                <a:cubicBezTo>
                  <a:pt x="1205" y="1293"/>
                  <a:pt x="1205" y="1294"/>
                  <a:pt x="1205" y="1295"/>
                </a:cubicBezTo>
                <a:cubicBezTo>
                  <a:pt x="1205" y="1296"/>
                  <a:pt x="1206" y="1297"/>
                  <a:pt x="1206" y="1298"/>
                </a:cubicBezTo>
                <a:cubicBezTo>
                  <a:pt x="1206" y="1299"/>
                  <a:pt x="1206" y="1300"/>
                  <a:pt x="1206" y="1301"/>
                </a:cubicBezTo>
                <a:cubicBezTo>
                  <a:pt x="1206" y="1303"/>
                  <a:pt x="1206" y="1304"/>
                  <a:pt x="1206" y="1305"/>
                </a:cubicBezTo>
                <a:cubicBezTo>
                  <a:pt x="1206" y="1307"/>
                  <a:pt x="1205" y="1308"/>
                  <a:pt x="1205" y="1309"/>
                </a:cubicBezTo>
                <a:cubicBezTo>
                  <a:pt x="1204" y="1308"/>
                  <a:pt x="1203" y="1308"/>
                  <a:pt x="1202" y="1307"/>
                </a:cubicBezTo>
                <a:cubicBezTo>
                  <a:pt x="1201" y="1307"/>
                  <a:pt x="1202" y="1306"/>
                  <a:pt x="1201" y="1305"/>
                </a:cubicBezTo>
                <a:cubicBezTo>
                  <a:pt x="1199" y="1302"/>
                  <a:pt x="1198" y="1301"/>
                  <a:pt x="1197" y="1298"/>
                </a:cubicBezTo>
                <a:cubicBezTo>
                  <a:pt x="1196" y="1296"/>
                  <a:pt x="1196" y="1295"/>
                  <a:pt x="1196" y="1292"/>
                </a:cubicBezTo>
                <a:cubicBezTo>
                  <a:pt x="1196" y="1291"/>
                  <a:pt x="1196" y="1291"/>
                  <a:pt x="1196" y="1290"/>
                </a:cubicBezTo>
                <a:cubicBezTo>
                  <a:pt x="1196" y="1289"/>
                  <a:pt x="1197" y="1288"/>
                  <a:pt x="1198" y="1287"/>
                </a:cubicBezTo>
                <a:cubicBezTo>
                  <a:pt x="1198" y="1286"/>
                  <a:pt x="1198" y="1285"/>
                  <a:pt x="1198" y="1285"/>
                </a:cubicBezTo>
                <a:cubicBezTo>
                  <a:pt x="1199" y="1284"/>
                  <a:pt x="1199" y="1283"/>
                  <a:pt x="1199" y="1282"/>
                </a:cubicBezTo>
                <a:cubicBezTo>
                  <a:pt x="1199" y="1280"/>
                  <a:pt x="1197" y="1280"/>
                  <a:pt x="1197" y="1278"/>
                </a:cubicBezTo>
                <a:cubicBezTo>
                  <a:pt x="1197" y="1275"/>
                  <a:pt x="1200" y="1273"/>
                  <a:pt x="1202" y="1271"/>
                </a:cubicBezTo>
                <a:cubicBezTo>
                  <a:pt x="1202" y="1271"/>
                  <a:pt x="1203" y="1270"/>
                  <a:pt x="1204" y="1270"/>
                </a:cubicBezTo>
                <a:cubicBezTo>
                  <a:pt x="1205" y="1269"/>
                  <a:pt x="1205" y="1268"/>
                  <a:pt x="1206" y="1267"/>
                </a:cubicBezTo>
                <a:cubicBezTo>
                  <a:pt x="1207" y="1266"/>
                  <a:pt x="1208" y="1266"/>
                  <a:pt x="1209" y="1266"/>
                </a:cubicBezTo>
                <a:cubicBezTo>
                  <a:pt x="1208" y="1263"/>
                  <a:pt x="1208" y="1263"/>
                  <a:pt x="1208" y="1263"/>
                </a:cubicBezTo>
                <a:cubicBezTo>
                  <a:pt x="1202" y="1263"/>
                  <a:pt x="1202" y="1263"/>
                  <a:pt x="1202" y="1263"/>
                </a:cubicBezTo>
                <a:cubicBezTo>
                  <a:pt x="1201" y="1263"/>
                  <a:pt x="1200" y="1263"/>
                  <a:pt x="1199" y="1264"/>
                </a:cubicBezTo>
                <a:cubicBezTo>
                  <a:pt x="1198" y="1264"/>
                  <a:pt x="1197" y="1264"/>
                  <a:pt x="1196" y="1264"/>
                </a:cubicBezTo>
                <a:cubicBezTo>
                  <a:pt x="1195" y="1265"/>
                  <a:pt x="1194" y="1265"/>
                  <a:pt x="1194" y="1266"/>
                </a:cubicBezTo>
                <a:cubicBezTo>
                  <a:pt x="1193" y="1266"/>
                  <a:pt x="1193" y="1267"/>
                  <a:pt x="1193" y="1268"/>
                </a:cubicBezTo>
                <a:cubicBezTo>
                  <a:pt x="1193" y="1270"/>
                  <a:pt x="1193" y="1272"/>
                  <a:pt x="1193" y="1274"/>
                </a:cubicBezTo>
                <a:cubicBezTo>
                  <a:pt x="1178" y="1274"/>
                  <a:pt x="1178" y="1274"/>
                  <a:pt x="1178" y="1274"/>
                </a:cubicBezTo>
                <a:cubicBezTo>
                  <a:pt x="1176" y="1274"/>
                  <a:pt x="1175" y="1276"/>
                  <a:pt x="1173" y="1277"/>
                </a:cubicBezTo>
                <a:cubicBezTo>
                  <a:pt x="1172" y="1278"/>
                  <a:pt x="1171" y="1279"/>
                  <a:pt x="1170" y="1279"/>
                </a:cubicBezTo>
                <a:cubicBezTo>
                  <a:pt x="1169" y="1280"/>
                  <a:pt x="1168" y="1280"/>
                  <a:pt x="1167" y="1281"/>
                </a:cubicBezTo>
                <a:cubicBezTo>
                  <a:pt x="1166" y="1281"/>
                  <a:pt x="1165" y="1282"/>
                  <a:pt x="1164" y="1282"/>
                </a:cubicBezTo>
                <a:cubicBezTo>
                  <a:pt x="1162" y="1282"/>
                  <a:pt x="1160" y="1283"/>
                  <a:pt x="1158" y="1283"/>
                </a:cubicBezTo>
                <a:cubicBezTo>
                  <a:pt x="1157" y="1283"/>
                  <a:pt x="1156" y="1284"/>
                  <a:pt x="1155" y="1284"/>
                </a:cubicBezTo>
                <a:cubicBezTo>
                  <a:pt x="1153" y="1284"/>
                  <a:pt x="1152" y="1284"/>
                  <a:pt x="1150" y="1284"/>
                </a:cubicBezTo>
                <a:cubicBezTo>
                  <a:pt x="1150" y="1299"/>
                  <a:pt x="1150" y="1299"/>
                  <a:pt x="1150" y="1299"/>
                </a:cubicBezTo>
                <a:cubicBezTo>
                  <a:pt x="1148" y="1301"/>
                  <a:pt x="1147" y="1302"/>
                  <a:pt x="1145" y="1303"/>
                </a:cubicBezTo>
                <a:cubicBezTo>
                  <a:pt x="1144" y="1303"/>
                  <a:pt x="1143" y="1303"/>
                  <a:pt x="1142" y="1303"/>
                </a:cubicBezTo>
                <a:cubicBezTo>
                  <a:pt x="1140" y="1304"/>
                  <a:pt x="1139" y="1303"/>
                  <a:pt x="1137" y="1303"/>
                </a:cubicBezTo>
                <a:cubicBezTo>
                  <a:pt x="1137" y="1305"/>
                  <a:pt x="1137" y="1306"/>
                  <a:pt x="1137" y="1307"/>
                </a:cubicBezTo>
                <a:cubicBezTo>
                  <a:pt x="1137" y="1308"/>
                  <a:pt x="1136" y="1309"/>
                  <a:pt x="1136" y="1310"/>
                </a:cubicBezTo>
                <a:cubicBezTo>
                  <a:pt x="1135" y="1311"/>
                  <a:pt x="1135" y="1312"/>
                  <a:pt x="1134" y="1313"/>
                </a:cubicBezTo>
                <a:cubicBezTo>
                  <a:pt x="1134" y="1313"/>
                  <a:pt x="1135" y="1314"/>
                  <a:pt x="1134" y="1315"/>
                </a:cubicBezTo>
                <a:cubicBezTo>
                  <a:pt x="1134" y="1316"/>
                  <a:pt x="1132" y="1316"/>
                  <a:pt x="1132" y="1317"/>
                </a:cubicBezTo>
                <a:cubicBezTo>
                  <a:pt x="1130" y="1319"/>
                  <a:pt x="1128" y="1319"/>
                  <a:pt x="1127" y="1321"/>
                </a:cubicBezTo>
                <a:cubicBezTo>
                  <a:pt x="1126" y="1322"/>
                  <a:pt x="1124" y="1322"/>
                  <a:pt x="1124" y="1323"/>
                </a:cubicBezTo>
                <a:cubicBezTo>
                  <a:pt x="1124" y="1324"/>
                  <a:pt x="1124" y="1325"/>
                  <a:pt x="1124" y="1326"/>
                </a:cubicBezTo>
                <a:cubicBezTo>
                  <a:pt x="1123" y="1327"/>
                  <a:pt x="1122" y="1327"/>
                  <a:pt x="1121" y="1328"/>
                </a:cubicBezTo>
                <a:cubicBezTo>
                  <a:pt x="1121" y="1329"/>
                  <a:pt x="1121" y="1330"/>
                  <a:pt x="1121" y="1331"/>
                </a:cubicBezTo>
                <a:cubicBezTo>
                  <a:pt x="1121" y="1331"/>
                  <a:pt x="1120" y="1333"/>
                  <a:pt x="1121" y="1333"/>
                </a:cubicBezTo>
                <a:cubicBezTo>
                  <a:pt x="1122" y="1334"/>
                  <a:pt x="1123" y="1333"/>
                  <a:pt x="1124" y="1333"/>
                </a:cubicBezTo>
                <a:cubicBezTo>
                  <a:pt x="1125" y="1334"/>
                  <a:pt x="1126" y="1334"/>
                  <a:pt x="1127" y="1334"/>
                </a:cubicBezTo>
                <a:cubicBezTo>
                  <a:pt x="1127" y="1338"/>
                  <a:pt x="1126" y="1341"/>
                  <a:pt x="1127" y="1344"/>
                </a:cubicBezTo>
                <a:cubicBezTo>
                  <a:pt x="1127" y="1345"/>
                  <a:pt x="1127" y="1346"/>
                  <a:pt x="1128" y="1347"/>
                </a:cubicBezTo>
                <a:cubicBezTo>
                  <a:pt x="1128" y="1349"/>
                  <a:pt x="1129" y="1350"/>
                  <a:pt x="1130" y="1352"/>
                </a:cubicBezTo>
                <a:cubicBezTo>
                  <a:pt x="1131" y="1353"/>
                  <a:pt x="1131" y="1354"/>
                  <a:pt x="1131" y="1355"/>
                </a:cubicBezTo>
                <a:cubicBezTo>
                  <a:pt x="1131" y="1356"/>
                  <a:pt x="1132" y="1357"/>
                  <a:pt x="1132" y="1359"/>
                </a:cubicBezTo>
                <a:cubicBezTo>
                  <a:pt x="1132" y="1360"/>
                  <a:pt x="1131" y="1361"/>
                  <a:pt x="1131" y="1363"/>
                </a:cubicBezTo>
                <a:cubicBezTo>
                  <a:pt x="1130" y="1364"/>
                  <a:pt x="1129" y="1364"/>
                  <a:pt x="1128" y="1365"/>
                </a:cubicBezTo>
                <a:cubicBezTo>
                  <a:pt x="1127" y="1366"/>
                  <a:pt x="1125" y="1366"/>
                  <a:pt x="1125" y="1367"/>
                </a:cubicBezTo>
                <a:cubicBezTo>
                  <a:pt x="1125" y="1368"/>
                  <a:pt x="1125" y="1369"/>
                  <a:pt x="1125" y="1370"/>
                </a:cubicBezTo>
                <a:cubicBezTo>
                  <a:pt x="1125" y="1372"/>
                  <a:pt x="1126" y="1373"/>
                  <a:pt x="1126" y="1375"/>
                </a:cubicBezTo>
                <a:cubicBezTo>
                  <a:pt x="1126" y="1377"/>
                  <a:pt x="1126" y="1379"/>
                  <a:pt x="1125" y="1381"/>
                </a:cubicBezTo>
                <a:cubicBezTo>
                  <a:pt x="1125" y="1382"/>
                  <a:pt x="1123" y="1383"/>
                  <a:pt x="1122" y="1384"/>
                </a:cubicBezTo>
                <a:cubicBezTo>
                  <a:pt x="1121" y="1384"/>
                  <a:pt x="1122" y="1386"/>
                  <a:pt x="1120" y="1386"/>
                </a:cubicBezTo>
                <a:cubicBezTo>
                  <a:pt x="1120" y="1386"/>
                  <a:pt x="1119" y="1386"/>
                  <a:pt x="1118" y="1386"/>
                </a:cubicBezTo>
                <a:cubicBezTo>
                  <a:pt x="1116" y="1387"/>
                  <a:pt x="1115" y="1387"/>
                  <a:pt x="1113" y="1387"/>
                </a:cubicBezTo>
                <a:cubicBezTo>
                  <a:pt x="1112" y="1391"/>
                  <a:pt x="1112" y="1391"/>
                  <a:pt x="1112" y="1391"/>
                </a:cubicBezTo>
                <a:cubicBezTo>
                  <a:pt x="1112" y="1392"/>
                  <a:pt x="1114" y="1392"/>
                  <a:pt x="1114" y="1393"/>
                </a:cubicBezTo>
                <a:cubicBezTo>
                  <a:pt x="1114" y="1394"/>
                  <a:pt x="1114" y="1395"/>
                  <a:pt x="1114" y="1396"/>
                </a:cubicBezTo>
                <a:cubicBezTo>
                  <a:pt x="1111" y="1398"/>
                  <a:pt x="1109" y="1399"/>
                  <a:pt x="1106" y="1401"/>
                </a:cubicBezTo>
                <a:cubicBezTo>
                  <a:pt x="1105" y="1406"/>
                  <a:pt x="1105" y="1406"/>
                  <a:pt x="1105" y="1406"/>
                </a:cubicBezTo>
                <a:cubicBezTo>
                  <a:pt x="1105" y="1406"/>
                  <a:pt x="1104" y="1406"/>
                  <a:pt x="1103" y="1406"/>
                </a:cubicBezTo>
                <a:cubicBezTo>
                  <a:pt x="1101" y="1407"/>
                  <a:pt x="1099" y="1407"/>
                  <a:pt x="1098" y="1408"/>
                </a:cubicBezTo>
                <a:cubicBezTo>
                  <a:pt x="1097" y="1409"/>
                  <a:pt x="1096" y="1410"/>
                  <a:pt x="1096" y="1411"/>
                </a:cubicBezTo>
                <a:cubicBezTo>
                  <a:pt x="1094" y="1414"/>
                  <a:pt x="1094" y="1417"/>
                  <a:pt x="1094" y="1421"/>
                </a:cubicBezTo>
                <a:cubicBezTo>
                  <a:pt x="1083" y="1421"/>
                  <a:pt x="1083" y="1421"/>
                  <a:pt x="1083" y="1421"/>
                </a:cubicBezTo>
                <a:cubicBezTo>
                  <a:pt x="1083" y="1425"/>
                  <a:pt x="1084" y="1426"/>
                  <a:pt x="1083" y="1429"/>
                </a:cubicBezTo>
                <a:cubicBezTo>
                  <a:pt x="1083" y="1431"/>
                  <a:pt x="1083" y="1433"/>
                  <a:pt x="1083" y="1435"/>
                </a:cubicBezTo>
                <a:cubicBezTo>
                  <a:pt x="1083" y="1436"/>
                  <a:pt x="1082" y="1436"/>
                  <a:pt x="1082" y="1437"/>
                </a:cubicBezTo>
                <a:cubicBezTo>
                  <a:pt x="1082" y="1438"/>
                  <a:pt x="1083" y="1439"/>
                  <a:pt x="1083" y="1440"/>
                </a:cubicBezTo>
                <a:cubicBezTo>
                  <a:pt x="1083" y="1441"/>
                  <a:pt x="1082" y="1442"/>
                  <a:pt x="1082" y="1443"/>
                </a:cubicBezTo>
                <a:cubicBezTo>
                  <a:pt x="1082" y="1445"/>
                  <a:pt x="1083" y="1446"/>
                  <a:pt x="1085" y="1448"/>
                </a:cubicBezTo>
                <a:cubicBezTo>
                  <a:pt x="1086" y="1448"/>
                  <a:pt x="1086" y="1447"/>
                  <a:pt x="1087" y="1447"/>
                </a:cubicBezTo>
                <a:cubicBezTo>
                  <a:pt x="1089" y="1446"/>
                  <a:pt x="1090" y="1446"/>
                  <a:pt x="1091" y="1446"/>
                </a:cubicBezTo>
                <a:cubicBezTo>
                  <a:pt x="1094" y="1446"/>
                  <a:pt x="1095" y="1446"/>
                  <a:pt x="1097" y="1446"/>
                </a:cubicBezTo>
                <a:cubicBezTo>
                  <a:pt x="1097" y="1452"/>
                  <a:pt x="1097" y="1452"/>
                  <a:pt x="1097" y="1452"/>
                </a:cubicBezTo>
                <a:cubicBezTo>
                  <a:pt x="1096" y="1452"/>
                  <a:pt x="1096" y="1454"/>
                  <a:pt x="1096" y="1454"/>
                </a:cubicBezTo>
                <a:cubicBezTo>
                  <a:pt x="1094" y="1455"/>
                  <a:pt x="1092" y="1456"/>
                  <a:pt x="1090" y="1456"/>
                </a:cubicBezTo>
                <a:cubicBezTo>
                  <a:pt x="1090" y="1456"/>
                  <a:pt x="1089" y="1456"/>
                  <a:pt x="1088" y="1456"/>
                </a:cubicBezTo>
                <a:cubicBezTo>
                  <a:pt x="1087" y="1456"/>
                  <a:pt x="1086" y="1457"/>
                  <a:pt x="1085" y="1457"/>
                </a:cubicBezTo>
                <a:cubicBezTo>
                  <a:pt x="1085" y="1459"/>
                  <a:pt x="1085" y="1460"/>
                  <a:pt x="1085" y="1462"/>
                </a:cubicBezTo>
                <a:cubicBezTo>
                  <a:pt x="1084" y="1463"/>
                  <a:pt x="1085" y="1464"/>
                  <a:pt x="1084" y="1465"/>
                </a:cubicBezTo>
                <a:cubicBezTo>
                  <a:pt x="1083" y="1465"/>
                  <a:pt x="1082" y="1465"/>
                  <a:pt x="1081" y="1466"/>
                </a:cubicBezTo>
                <a:cubicBezTo>
                  <a:pt x="1080" y="1467"/>
                  <a:pt x="1080" y="1467"/>
                  <a:pt x="1079" y="1468"/>
                </a:cubicBezTo>
                <a:cubicBezTo>
                  <a:pt x="1078" y="1468"/>
                  <a:pt x="1077" y="1469"/>
                  <a:pt x="1076" y="1470"/>
                </a:cubicBezTo>
                <a:cubicBezTo>
                  <a:pt x="1076" y="1471"/>
                  <a:pt x="1075" y="1472"/>
                  <a:pt x="1075" y="1474"/>
                </a:cubicBezTo>
                <a:cubicBezTo>
                  <a:pt x="1075" y="1475"/>
                  <a:pt x="1076" y="1476"/>
                  <a:pt x="1076" y="1478"/>
                </a:cubicBezTo>
                <a:cubicBezTo>
                  <a:pt x="1076" y="1479"/>
                  <a:pt x="1078" y="1479"/>
                  <a:pt x="1078" y="1480"/>
                </a:cubicBezTo>
                <a:cubicBezTo>
                  <a:pt x="1079" y="1481"/>
                  <a:pt x="1080" y="1482"/>
                  <a:pt x="1080" y="1483"/>
                </a:cubicBezTo>
                <a:cubicBezTo>
                  <a:pt x="1080" y="1485"/>
                  <a:pt x="1080" y="1485"/>
                  <a:pt x="1080" y="1485"/>
                </a:cubicBezTo>
                <a:cubicBezTo>
                  <a:pt x="1080" y="1488"/>
                  <a:pt x="1080" y="1489"/>
                  <a:pt x="1080" y="1491"/>
                </a:cubicBezTo>
                <a:cubicBezTo>
                  <a:pt x="1080" y="1492"/>
                  <a:pt x="1080" y="1493"/>
                  <a:pt x="1080" y="1494"/>
                </a:cubicBezTo>
                <a:cubicBezTo>
                  <a:pt x="1080" y="1495"/>
                  <a:pt x="1081" y="1496"/>
                  <a:pt x="1082" y="1497"/>
                </a:cubicBezTo>
                <a:cubicBezTo>
                  <a:pt x="1083" y="1497"/>
                  <a:pt x="1084" y="1498"/>
                  <a:pt x="1085" y="1498"/>
                </a:cubicBezTo>
                <a:cubicBezTo>
                  <a:pt x="1085" y="1498"/>
                  <a:pt x="1086" y="1498"/>
                  <a:pt x="1087" y="1498"/>
                </a:cubicBezTo>
                <a:cubicBezTo>
                  <a:pt x="1088" y="1498"/>
                  <a:pt x="1089" y="1498"/>
                  <a:pt x="1090" y="1498"/>
                </a:cubicBezTo>
                <a:cubicBezTo>
                  <a:pt x="1091" y="1498"/>
                  <a:pt x="1091" y="1499"/>
                  <a:pt x="1092" y="1499"/>
                </a:cubicBezTo>
                <a:cubicBezTo>
                  <a:pt x="1093" y="1500"/>
                  <a:pt x="1094" y="1500"/>
                  <a:pt x="1095" y="1501"/>
                </a:cubicBezTo>
                <a:cubicBezTo>
                  <a:pt x="1096" y="1501"/>
                  <a:pt x="1097" y="1502"/>
                  <a:pt x="1098" y="1503"/>
                </a:cubicBezTo>
                <a:cubicBezTo>
                  <a:pt x="1098" y="1504"/>
                  <a:pt x="1098" y="1505"/>
                  <a:pt x="1099" y="1506"/>
                </a:cubicBezTo>
                <a:cubicBezTo>
                  <a:pt x="1099" y="1507"/>
                  <a:pt x="1100" y="1508"/>
                  <a:pt x="1101" y="1509"/>
                </a:cubicBezTo>
                <a:cubicBezTo>
                  <a:pt x="1101" y="1510"/>
                  <a:pt x="1102" y="1511"/>
                  <a:pt x="1102" y="1512"/>
                </a:cubicBezTo>
                <a:cubicBezTo>
                  <a:pt x="1103" y="1513"/>
                  <a:pt x="1104" y="1513"/>
                  <a:pt x="1105" y="1514"/>
                </a:cubicBezTo>
                <a:cubicBezTo>
                  <a:pt x="1105" y="1514"/>
                  <a:pt x="1106" y="1515"/>
                  <a:pt x="1106" y="1516"/>
                </a:cubicBezTo>
                <a:cubicBezTo>
                  <a:pt x="1107" y="1518"/>
                  <a:pt x="1106" y="1519"/>
                  <a:pt x="1106" y="1521"/>
                </a:cubicBezTo>
                <a:cubicBezTo>
                  <a:pt x="1106" y="1522"/>
                  <a:pt x="1107" y="1523"/>
                  <a:pt x="1107" y="1524"/>
                </a:cubicBezTo>
                <a:cubicBezTo>
                  <a:pt x="1107" y="1525"/>
                  <a:pt x="1107" y="1526"/>
                  <a:pt x="1107" y="1527"/>
                </a:cubicBezTo>
                <a:cubicBezTo>
                  <a:pt x="1108" y="1528"/>
                  <a:pt x="1109" y="1528"/>
                  <a:pt x="1110" y="1529"/>
                </a:cubicBezTo>
                <a:cubicBezTo>
                  <a:pt x="1111" y="1529"/>
                  <a:pt x="1111" y="1530"/>
                  <a:pt x="1112" y="1531"/>
                </a:cubicBezTo>
                <a:cubicBezTo>
                  <a:pt x="1113" y="1532"/>
                  <a:pt x="1114" y="1532"/>
                  <a:pt x="1115" y="1533"/>
                </a:cubicBezTo>
                <a:cubicBezTo>
                  <a:pt x="1115" y="1535"/>
                  <a:pt x="1115" y="1536"/>
                  <a:pt x="1115" y="1538"/>
                </a:cubicBezTo>
                <a:cubicBezTo>
                  <a:pt x="1115" y="1544"/>
                  <a:pt x="1115" y="1544"/>
                  <a:pt x="1115" y="1544"/>
                </a:cubicBezTo>
                <a:cubicBezTo>
                  <a:pt x="1116" y="1545"/>
                  <a:pt x="1117" y="1547"/>
                  <a:pt x="1117" y="1548"/>
                </a:cubicBezTo>
                <a:cubicBezTo>
                  <a:pt x="1118" y="1548"/>
                  <a:pt x="1118" y="1549"/>
                  <a:pt x="1119" y="1550"/>
                </a:cubicBezTo>
                <a:cubicBezTo>
                  <a:pt x="1119" y="1551"/>
                  <a:pt x="1120" y="1551"/>
                  <a:pt x="1121" y="1552"/>
                </a:cubicBezTo>
                <a:cubicBezTo>
                  <a:pt x="1123" y="1555"/>
                  <a:pt x="1124" y="1557"/>
                  <a:pt x="1124" y="1560"/>
                </a:cubicBezTo>
                <a:cubicBezTo>
                  <a:pt x="1125" y="1563"/>
                  <a:pt x="1124" y="1565"/>
                  <a:pt x="1125" y="1568"/>
                </a:cubicBezTo>
                <a:cubicBezTo>
                  <a:pt x="1125" y="1569"/>
                  <a:pt x="1126" y="1570"/>
                  <a:pt x="1126" y="1571"/>
                </a:cubicBezTo>
                <a:cubicBezTo>
                  <a:pt x="1127" y="1572"/>
                  <a:pt x="1128" y="1572"/>
                  <a:pt x="1129" y="1572"/>
                </a:cubicBezTo>
                <a:cubicBezTo>
                  <a:pt x="1130" y="1573"/>
                  <a:pt x="1129" y="1574"/>
                  <a:pt x="1130" y="1575"/>
                </a:cubicBezTo>
                <a:cubicBezTo>
                  <a:pt x="1131" y="1576"/>
                  <a:pt x="1132" y="1576"/>
                  <a:pt x="1133" y="1576"/>
                </a:cubicBezTo>
                <a:cubicBezTo>
                  <a:pt x="1134" y="1577"/>
                  <a:pt x="1135" y="1578"/>
                  <a:pt x="1135" y="1578"/>
                </a:cubicBezTo>
                <a:cubicBezTo>
                  <a:pt x="1136" y="1579"/>
                  <a:pt x="1137" y="1579"/>
                  <a:pt x="1138" y="1580"/>
                </a:cubicBezTo>
                <a:cubicBezTo>
                  <a:pt x="1139" y="1580"/>
                  <a:pt x="1139" y="1581"/>
                  <a:pt x="1139" y="1582"/>
                </a:cubicBezTo>
                <a:cubicBezTo>
                  <a:pt x="1140" y="1583"/>
                  <a:pt x="1139" y="1584"/>
                  <a:pt x="1139" y="1585"/>
                </a:cubicBezTo>
                <a:cubicBezTo>
                  <a:pt x="1140" y="1587"/>
                  <a:pt x="1139" y="1589"/>
                  <a:pt x="1139" y="1591"/>
                </a:cubicBezTo>
                <a:cubicBezTo>
                  <a:pt x="1139" y="1593"/>
                  <a:pt x="1140" y="1593"/>
                  <a:pt x="1140" y="1595"/>
                </a:cubicBezTo>
                <a:cubicBezTo>
                  <a:pt x="1140" y="1595"/>
                  <a:pt x="1140" y="1596"/>
                  <a:pt x="1140" y="1597"/>
                </a:cubicBezTo>
                <a:cubicBezTo>
                  <a:pt x="1141" y="1598"/>
                  <a:pt x="1142" y="1598"/>
                  <a:pt x="1143" y="1599"/>
                </a:cubicBezTo>
                <a:cubicBezTo>
                  <a:pt x="1144" y="1601"/>
                  <a:pt x="1144" y="1602"/>
                  <a:pt x="1145" y="1604"/>
                </a:cubicBezTo>
                <a:cubicBezTo>
                  <a:pt x="1146" y="1605"/>
                  <a:pt x="1146" y="1606"/>
                  <a:pt x="1147" y="1607"/>
                </a:cubicBezTo>
                <a:cubicBezTo>
                  <a:pt x="1147" y="1608"/>
                  <a:pt x="1148" y="1608"/>
                  <a:pt x="1149" y="1609"/>
                </a:cubicBezTo>
                <a:cubicBezTo>
                  <a:pt x="1150" y="1610"/>
                  <a:pt x="1151" y="1610"/>
                  <a:pt x="1152" y="1610"/>
                </a:cubicBezTo>
                <a:cubicBezTo>
                  <a:pt x="1153" y="1611"/>
                  <a:pt x="1154" y="1611"/>
                  <a:pt x="1155" y="1612"/>
                </a:cubicBezTo>
                <a:cubicBezTo>
                  <a:pt x="1156" y="1613"/>
                  <a:pt x="1157" y="1614"/>
                  <a:pt x="1158" y="1614"/>
                </a:cubicBezTo>
                <a:cubicBezTo>
                  <a:pt x="1159" y="1614"/>
                  <a:pt x="1159" y="1615"/>
                  <a:pt x="1160" y="1615"/>
                </a:cubicBezTo>
                <a:cubicBezTo>
                  <a:pt x="1162" y="1615"/>
                  <a:pt x="1164" y="1614"/>
                  <a:pt x="1166" y="1615"/>
                </a:cubicBezTo>
                <a:cubicBezTo>
                  <a:pt x="1167" y="1615"/>
                  <a:pt x="1167" y="1616"/>
                  <a:pt x="1168" y="1617"/>
                </a:cubicBezTo>
                <a:cubicBezTo>
                  <a:pt x="1169" y="1617"/>
                  <a:pt x="1170" y="1618"/>
                  <a:pt x="1171" y="1619"/>
                </a:cubicBezTo>
                <a:cubicBezTo>
                  <a:pt x="1172" y="1620"/>
                  <a:pt x="1172" y="1621"/>
                  <a:pt x="1173" y="1622"/>
                </a:cubicBezTo>
                <a:cubicBezTo>
                  <a:pt x="1174" y="1622"/>
                  <a:pt x="1175" y="1623"/>
                  <a:pt x="1175" y="1623"/>
                </a:cubicBezTo>
                <a:cubicBezTo>
                  <a:pt x="1176" y="1624"/>
                  <a:pt x="1177" y="1625"/>
                  <a:pt x="1178" y="1625"/>
                </a:cubicBezTo>
                <a:cubicBezTo>
                  <a:pt x="1180" y="1627"/>
                  <a:pt x="1181" y="1628"/>
                  <a:pt x="1183" y="1629"/>
                </a:cubicBezTo>
                <a:cubicBezTo>
                  <a:pt x="1185" y="1630"/>
                  <a:pt x="1186" y="1630"/>
                  <a:pt x="1188" y="1631"/>
                </a:cubicBezTo>
                <a:cubicBezTo>
                  <a:pt x="1189" y="1631"/>
                  <a:pt x="1190" y="1632"/>
                  <a:pt x="1191" y="1632"/>
                </a:cubicBezTo>
                <a:cubicBezTo>
                  <a:pt x="1193" y="1634"/>
                  <a:pt x="1195" y="1634"/>
                  <a:pt x="1197" y="1636"/>
                </a:cubicBezTo>
                <a:cubicBezTo>
                  <a:pt x="1198" y="1637"/>
                  <a:pt x="1198" y="1638"/>
                  <a:pt x="1198" y="1639"/>
                </a:cubicBezTo>
                <a:cubicBezTo>
                  <a:pt x="1199" y="1640"/>
                  <a:pt x="1200" y="1641"/>
                  <a:pt x="1201" y="1642"/>
                </a:cubicBezTo>
                <a:cubicBezTo>
                  <a:pt x="1202" y="1643"/>
                  <a:pt x="1203" y="1645"/>
                  <a:pt x="1205" y="1647"/>
                </a:cubicBezTo>
                <a:cubicBezTo>
                  <a:pt x="1206" y="1648"/>
                  <a:pt x="1206" y="1649"/>
                  <a:pt x="1207" y="1649"/>
                </a:cubicBezTo>
                <a:cubicBezTo>
                  <a:pt x="1208" y="1650"/>
                  <a:pt x="1209" y="1649"/>
                  <a:pt x="1210" y="1649"/>
                </a:cubicBezTo>
                <a:cubicBezTo>
                  <a:pt x="1212" y="1650"/>
                  <a:pt x="1213" y="1649"/>
                  <a:pt x="1215" y="1649"/>
                </a:cubicBezTo>
                <a:cubicBezTo>
                  <a:pt x="1215" y="1677"/>
                  <a:pt x="1215" y="1677"/>
                  <a:pt x="1215" y="1677"/>
                </a:cubicBezTo>
                <a:cubicBezTo>
                  <a:pt x="1215" y="1679"/>
                  <a:pt x="1214" y="1680"/>
                  <a:pt x="1214" y="1682"/>
                </a:cubicBezTo>
                <a:cubicBezTo>
                  <a:pt x="1214" y="1683"/>
                  <a:pt x="1215" y="1684"/>
                  <a:pt x="1215" y="1686"/>
                </a:cubicBezTo>
                <a:cubicBezTo>
                  <a:pt x="1215" y="1686"/>
                  <a:pt x="1214" y="1687"/>
                  <a:pt x="1214" y="1687"/>
                </a:cubicBezTo>
                <a:cubicBezTo>
                  <a:pt x="1214" y="1690"/>
                  <a:pt x="1214" y="1690"/>
                  <a:pt x="1214" y="1690"/>
                </a:cubicBezTo>
                <a:cubicBezTo>
                  <a:pt x="1214" y="1692"/>
                  <a:pt x="1215" y="1694"/>
                  <a:pt x="1215" y="1696"/>
                </a:cubicBezTo>
                <a:cubicBezTo>
                  <a:pt x="1215" y="1698"/>
                  <a:pt x="1215" y="1698"/>
                  <a:pt x="1215" y="1698"/>
                </a:cubicBezTo>
                <a:cubicBezTo>
                  <a:pt x="1215" y="1699"/>
                  <a:pt x="1214" y="1699"/>
                  <a:pt x="1214" y="1700"/>
                </a:cubicBezTo>
                <a:cubicBezTo>
                  <a:pt x="1214" y="1701"/>
                  <a:pt x="1214" y="1702"/>
                  <a:pt x="1214" y="1703"/>
                </a:cubicBezTo>
                <a:cubicBezTo>
                  <a:pt x="1214" y="1704"/>
                  <a:pt x="1213" y="1704"/>
                  <a:pt x="1213" y="1706"/>
                </a:cubicBezTo>
                <a:cubicBezTo>
                  <a:pt x="1212" y="1707"/>
                  <a:pt x="1213" y="1708"/>
                  <a:pt x="1213" y="1710"/>
                </a:cubicBezTo>
                <a:cubicBezTo>
                  <a:pt x="1213" y="1710"/>
                  <a:pt x="1213" y="1710"/>
                  <a:pt x="1213" y="1711"/>
                </a:cubicBezTo>
                <a:cubicBezTo>
                  <a:pt x="1213" y="1714"/>
                  <a:pt x="1213" y="1714"/>
                  <a:pt x="1213" y="1714"/>
                </a:cubicBezTo>
                <a:cubicBezTo>
                  <a:pt x="1213" y="1715"/>
                  <a:pt x="1214" y="1716"/>
                  <a:pt x="1214" y="1717"/>
                </a:cubicBezTo>
                <a:cubicBezTo>
                  <a:pt x="1214" y="1718"/>
                  <a:pt x="1214" y="1719"/>
                  <a:pt x="1214" y="1720"/>
                </a:cubicBezTo>
                <a:cubicBezTo>
                  <a:pt x="1214" y="1722"/>
                  <a:pt x="1214" y="1722"/>
                  <a:pt x="1214" y="1722"/>
                </a:cubicBezTo>
                <a:cubicBezTo>
                  <a:pt x="1214" y="1724"/>
                  <a:pt x="1214" y="1724"/>
                  <a:pt x="1214" y="1724"/>
                </a:cubicBezTo>
                <a:cubicBezTo>
                  <a:pt x="1214" y="1726"/>
                  <a:pt x="1212" y="1726"/>
                  <a:pt x="1212" y="1728"/>
                </a:cubicBezTo>
                <a:cubicBezTo>
                  <a:pt x="1212" y="1730"/>
                  <a:pt x="1212" y="1731"/>
                  <a:pt x="1212" y="1734"/>
                </a:cubicBezTo>
                <a:cubicBezTo>
                  <a:pt x="1212" y="1735"/>
                  <a:pt x="1214" y="1736"/>
                  <a:pt x="1214" y="1737"/>
                </a:cubicBezTo>
                <a:cubicBezTo>
                  <a:pt x="1214" y="1739"/>
                  <a:pt x="1214" y="1739"/>
                  <a:pt x="1214" y="1739"/>
                </a:cubicBezTo>
                <a:cubicBezTo>
                  <a:pt x="1214" y="1742"/>
                  <a:pt x="1214" y="1742"/>
                  <a:pt x="1214" y="1742"/>
                </a:cubicBezTo>
                <a:cubicBezTo>
                  <a:pt x="1214" y="1743"/>
                  <a:pt x="1213" y="1744"/>
                  <a:pt x="1213" y="1745"/>
                </a:cubicBezTo>
                <a:cubicBezTo>
                  <a:pt x="1212" y="1746"/>
                  <a:pt x="1213" y="1746"/>
                  <a:pt x="1213" y="1747"/>
                </a:cubicBezTo>
                <a:cubicBezTo>
                  <a:pt x="1212" y="1748"/>
                  <a:pt x="1212" y="1749"/>
                  <a:pt x="1212" y="1750"/>
                </a:cubicBezTo>
                <a:cubicBezTo>
                  <a:pt x="1212" y="1751"/>
                  <a:pt x="1211" y="1752"/>
                  <a:pt x="1211" y="1753"/>
                </a:cubicBezTo>
                <a:cubicBezTo>
                  <a:pt x="1210" y="1754"/>
                  <a:pt x="1210" y="1755"/>
                  <a:pt x="1209" y="1756"/>
                </a:cubicBezTo>
                <a:cubicBezTo>
                  <a:pt x="1208" y="1758"/>
                  <a:pt x="1207" y="1760"/>
                  <a:pt x="1206" y="1762"/>
                </a:cubicBezTo>
                <a:cubicBezTo>
                  <a:pt x="1206" y="1763"/>
                  <a:pt x="1205" y="1764"/>
                  <a:pt x="1205" y="1766"/>
                </a:cubicBezTo>
                <a:cubicBezTo>
                  <a:pt x="1205" y="1768"/>
                  <a:pt x="1205" y="1769"/>
                  <a:pt x="1205" y="1771"/>
                </a:cubicBezTo>
                <a:cubicBezTo>
                  <a:pt x="1205" y="1771"/>
                  <a:pt x="1204" y="1771"/>
                  <a:pt x="1204" y="1772"/>
                </a:cubicBezTo>
                <a:cubicBezTo>
                  <a:pt x="1204" y="1775"/>
                  <a:pt x="1205" y="1776"/>
                  <a:pt x="1205" y="1779"/>
                </a:cubicBezTo>
                <a:cubicBezTo>
                  <a:pt x="1205" y="1780"/>
                  <a:pt x="1205" y="1780"/>
                  <a:pt x="1205" y="1781"/>
                </a:cubicBezTo>
                <a:cubicBezTo>
                  <a:pt x="1205" y="1782"/>
                  <a:pt x="1205" y="1783"/>
                  <a:pt x="1205" y="1784"/>
                </a:cubicBezTo>
                <a:cubicBezTo>
                  <a:pt x="1205" y="1786"/>
                  <a:pt x="1205" y="1786"/>
                  <a:pt x="1205" y="1788"/>
                </a:cubicBezTo>
                <a:cubicBezTo>
                  <a:pt x="1205" y="1789"/>
                  <a:pt x="1205" y="1790"/>
                  <a:pt x="1205" y="1790"/>
                </a:cubicBezTo>
                <a:cubicBezTo>
                  <a:pt x="1205" y="1792"/>
                  <a:pt x="1203" y="1792"/>
                  <a:pt x="1203" y="1794"/>
                </a:cubicBezTo>
                <a:cubicBezTo>
                  <a:pt x="1202" y="1794"/>
                  <a:pt x="1202" y="1795"/>
                  <a:pt x="1202" y="1796"/>
                </a:cubicBezTo>
                <a:cubicBezTo>
                  <a:pt x="1202" y="1797"/>
                  <a:pt x="1201" y="1798"/>
                  <a:pt x="1200" y="1799"/>
                </a:cubicBezTo>
                <a:cubicBezTo>
                  <a:pt x="1199" y="1800"/>
                  <a:pt x="1198" y="1801"/>
                  <a:pt x="1198" y="1802"/>
                </a:cubicBezTo>
                <a:cubicBezTo>
                  <a:pt x="1196" y="1805"/>
                  <a:pt x="1194" y="1806"/>
                  <a:pt x="1194" y="1810"/>
                </a:cubicBezTo>
                <a:cubicBezTo>
                  <a:pt x="1194" y="1811"/>
                  <a:pt x="1194" y="1811"/>
                  <a:pt x="1194" y="1811"/>
                </a:cubicBezTo>
                <a:cubicBezTo>
                  <a:pt x="1194" y="1812"/>
                  <a:pt x="1194" y="1813"/>
                  <a:pt x="1194" y="1814"/>
                </a:cubicBezTo>
                <a:cubicBezTo>
                  <a:pt x="1194" y="1815"/>
                  <a:pt x="1194" y="1816"/>
                  <a:pt x="1194" y="1817"/>
                </a:cubicBezTo>
                <a:cubicBezTo>
                  <a:pt x="1195" y="1817"/>
                  <a:pt x="1195" y="1818"/>
                  <a:pt x="1196" y="1819"/>
                </a:cubicBezTo>
                <a:cubicBezTo>
                  <a:pt x="1196" y="1820"/>
                  <a:pt x="1197" y="1821"/>
                  <a:pt x="1198" y="1822"/>
                </a:cubicBezTo>
                <a:cubicBezTo>
                  <a:pt x="1199" y="1825"/>
                  <a:pt x="1201" y="1828"/>
                  <a:pt x="1201" y="1832"/>
                </a:cubicBezTo>
                <a:cubicBezTo>
                  <a:pt x="1201" y="1836"/>
                  <a:pt x="1200" y="1839"/>
                  <a:pt x="1199" y="1843"/>
                </a:cubicBezTo>
                <a:cubicBezTo>
                  <a:pt x="1199" y="1843"/>
                  <a:pt x="1198" y="1844"/>
                  <a:pt x="1198" y="1845"/>
                </a:cubicBezTo>
                <a:cubicBezTo>
                  <a:pt x="1198" y="1848"/>
                  <a:pt x="1198" y="1850"/>
                  <a:pt x="1198" y="1853"/>
                </a:cubicBezTo>
                <a:cubicBezTo>
                  <a:pt x="1198" y="1855"/>
                  <a:pt x="1197" y="1857"/>
                  <a:pt x="1196" y="1859"/>
                </a:cubicBezTo>
                <a:cubicBezTo>
                  <a:pt x="1196" y="1860"/>
                  <a:pt x="1196" y="1861"/>
                  <a:pt x="1196" y="1862"/>
                </a:cubicBezTo>
                <a:cubicBezTo>
                  <a:pt x="1195" y="1863"/>
                  <a:pt x="1193" y="1863"/>
                  <a:pt x="1193" y="1864"/>
                </a:cubicBezTo>
                <a:cubicBezTo>
                  <a:pt x="1193" y="1865"/>
                  <a:pt x="1193" y="1866"/>
                  <a:pt x="1193" y="1867"/>
                </a:cubicBezTo>
                <a:cubicBezTo>
                  <a:pt x="1193" y="1868"/>
                  <a:pt x="1192" y="1869"/>
                  <a:pt x="1192" y="1870"/>
                </a:cubicBezTo>
                <a:cubicBezTo>
                  <a:pt x="1191" y="1871"/>
                  <a:pt x="1190" y="1872"/>
                  <a:pt x="1190" y="1873"/>
                </a:cubicBezTo>
                <a:cubicBezTo>
                  <a:pt x="1189" y="1874"/>
                  <a:pt x="1188" y="1874"/>
                  <a:pt x="1187" y="1875"/>
                </a:cubicBezTo>
                <a:cubicBezTo>
                  <a:pt x="1187" y="1876"/>
                  <a:pt x="1185" y="1876"/>
                  <a:pt x="1185" y="1877"/>
                </a:cubicBezTo>
                <a:cubicBezTo>
                  <a:pt x="1185" y="1882"/>
                  <a:pt x="1185" y="1882"/>
                  <a:pt x="1185" y="1882"/>
                </a:cubicBezTo>
                <a:cubicBezTo>
                  <a:pt x="1185" y="1884"/>
                  <a:pt x="1186" y="1884"/>
                  <a:pt x="1186" y="1886"/>
                </a:cubicBezTo>
                <a:cubicBezTo>
                  <a:pt x="1186" y="1887"/>
                  <a:pt x="1185" y="1888"/>
                  <a:pt x="1185" y="1890"/>
                </a:cubicBezTo>
                <a:cubicBezTo>
                  <a:pt x="1185" y="1890"/>
                  <a:pt x="1186" y="1891"/>
                  <a:pt x="1186" y="1892"/>
                </a:cubicBezTo>
                <a:cubicBezTo>
                  <a:pt x="1186" y="1893"/>
                  <a:pt x="1186" y="1893"/>
                  <a:pt x="1186" y="1894"/>
                </a:cubicBezTo>
                <a:cubicBezTo>
                  <a:pt x="1185" y="1895"/>
                  <a:pt x="1184" y="1896"/>
                  <a:pt x="1184" y="1897"/>
                </a:cubicBezTo>
                <a:cubicBezTo>
                  <a:pt x="1183" y="1898"/>
                  <a:pt x="1183" y="1899"/>
                  <a:pt x="1183" y="1899"/>
                </a:cubicBezTo>
                <a:cubicBezTo>
                  <a:pt x="1182" y="1901"/>
                  <a:pt x="1180" y="1901"/>
                  <a:pt x="1180" y="1902"/>
                </a:cubicBezTo>
                <a:cubicBezTo>
                  <a:pt x="1179" y="1903"/>
                  <a:pt x="1179" y="1904"/>
                  <a:pt x="1179" y="1905"/>
                </a:cubicBezTo>
                <a:cubicBezTo>
                  <a:pt x="1178" y="1906"/>
                  <a:pt x="1176" y="1908"/>
                  <a:pt x="1175" y="1909"/>
                </a:cubicBezTo>
                <a:cubicBezTo>
                  <a:pt x="1175" y="1909"/>
                  <a:pt x="1173" y="1910"/>
                  <a:pt x="1173" y="1911"/>
                </a:cubicBezTo>
                <a:cubicBezTo>
                  <a:pt x="1172" y="1911"/>
                  <a:pt x="1172" y="1912"/>
                  <a:pt x="1171" y="1913"/>
                </a:cubicBezTo>
                <a:cubicBezTo>
                  <a:pt x="1171" y="1914"/>
                  <a:pt x="1171" y="1915"/>
                  <a:pt x="1171" y="1916"/>
                </a:cubicBezTo>
                <a:cubicBezTo>
                  <a:pt x="1171" y="1917"/>
                  <a:pt x="1173" y="1917"/>
                  <a:pt x="1173" y="1918"/>
                </a:cubicBezTo>
                <a:cubicBezTo>
                  <a:pt x="1174" y="1919"/>
                  <a:pt x="1173" y="1920"/>
                  <a:pt x="1173" y="1921"/>
                </a:cubicBezTo>
                <a:cubicBezTo>
                  <a:pt x="1174" y="1923"/>
                  <a:pt x="1175" y="1924"/>
                  <a:pt x="1175" y="1926"/>
                </a:cubicBezTo>
                <a:cubicBezTo>
                  <a:pt x="1175" y="1927"/>
                  <a:pt x="1175" y="1928"/>
                  <a:pt x="1175" y="1929"/>
                </a:cubicBezTo>
                <a:cubicBezTo>
                  <a:pt x="1175" y="1930"/>
                  <a:pt x="1176" y="1930"/>
                  <a:pt x="1176" y="1931"/>
                </a:cubicBezTo>
                <a:cubicBezTo>
                  <a:pt x="1176" y="1934"/>
                  <a:pt x="1176" y="1935"/>
                  <a:pt x="1176" y="1937"/>
                </a:cubicBezTo>
                <a:cubicBezTo>
                  <a:pt x="1176" y="1941"/>
                  <a:pt x="1176" y="1944"/>
                  <a:pt x="1174" y="1948"/>
                </a:cubicBezTo>
                <a:cubicBezTo>
                  <a:pt x="1174" y="1949"/>
                  <a:pt x="1173" y="1949"/>
                  <a:pt x="1172" y="1950"/>
                </a:cubicBezTo>
                <a:cubicBezTo>
                  <a:pt x="1171" y="1951"/>
                  <a:pt x="1170" y="1951"/>
                  <a:pt x="1169" y="1952"/>
                </a:cubicBezTo>
                <a:cubicBezTo>
                  <a:pt x="1169" y="1954"/>
                  <a:pt x="1169" y="1956"/>
                  <a:pt x="1169" y="1958"/>
                </a:cubicBezTo>
                <a:cubicBezTo>
                  <a:pt x="1169" y="1959"/>
                  <a:pt x="1169" y="1959"/>
                  <a:pt x="1169" y="1960"/>
                </a:cubicBezTo>
                <a:cubicBezTo>
                  <a:pt x="1169" y="1961"/>
                  <a:pt x="1170" y="1962"/>
                  <a:pt x="1171" y="1963"/>
                </a:cubicBezTo>
                <a:cubicBezTo>
                  <a:pt x="1172" y="1965"/>
                  <a:pt x="1172" y="1965"/>
                  <a:pt x="1172" y="1965"/>
                </a:cubicBezTo>
                <a:cubicBezTo>
                  <a:pt x="1173" y="1967"/>
                  <a:pt x="1175" y="1968"/>
                  <a:pt x="1175" y="1971"/>
                </a:cubicBezTo>
                <a:cubicBezTo>
                  <a:pt x="1175" y="1972"/>
                  <a:pt x="1174" y="1972"/>
                  <a:pt x="1174" y="1973"/>
                </a:cubicBezTo>
                <a:cubicBezTo>
                  <a:pt x="1172" y="1973"/>
                  <a:pt x="1170" y="1973"/>
                  <a:pt x="1169" y="1974"/>
                </a:cubicBezTo>
                <a:cubicBezTo>
                  <a:pt x="1168" y="1974"/>
                  <a:pt x="1167" y="1975"/>
                  <a:pt x="1166" y="1976"/>
                </a:cubicBezTo>
                <a:cubicBezTo>
                  <a:pt x="1166" y="1976"/>
                  <a:pt x="1166" y="1978"/>
                  <a:pt x="1166" y="1978"/>
                </a:cubicBezTo>
                <a:cubicBezTo>
                  <a:pt x="1165" y="1979"/>
                  <a:pt x="1165" y="1980"/>
                  <a:pt x="1165" y="1981"/>
                </a:cubicBezTo>
                <a:cubicBezTo>
                  <a:pt x="1164" y="1982"/>
                  <a:pt x="1163" y="1982"/>
                  <a:pt x="1162" y="1984"/>
                </a:cubicBezTo>
                <a:cubicBezTo>
                  <a:pt x="1162" y="1984"/>
                  <a:pt x="1162" y="1985"/>
                  <a:pt x="1162" y="1986"/>
                </a:cubicBezTo>
                <a:cubicBezTo>
                  <a:pt x="1162" y="1988"/>
                  <a:pt x="1162" y="1989"/>
                  <a:pt x="1162" y="1990"/>
                </a:cubicBezTo>
                <a:cubicBezTo>
                  <a:pt x="1162" y="1992"/>
                  <a:pt x="1162" y="1993"/>
                  <a:pt x="1163" y="1994"/>
                </a:cubicBezTo>
                <a:cubicBezTo>
                  <a:pt x="1164" y="1995"/>
                  <a:pt x="1165" y="1995"/>
                  <a:pt x="1166" y="1995"/>
                </a:cubicBezTo>
                <a:cubicBezTo>
                  <a:pt x="1167" y="1996"/>
                  <a:pt x="1167" y="1997"/>
                  <a:pt x="1168" y="1997"/>
                </a:cubicBezTo>
                <a:cubicBezTo>
                  <a:pt x="1177" y="1997"/>
                  <a:pt x="1177" y="1997"/>
                  <a:pt x="1177" y="1997"/>
                </a:cubicBezTo>
                <a:cubicBezTo>
                  <a:pt x="1179" y="1974"/>
                  <a:pt x="1179" y="1974"/>
                  <a:pt x="1179" y="1974"/>
                </a:cubicBezTo>
                <a:cubicBezTo>
                  <a:pt x="1188" y="1974"/>
                  <a:pt x="1188" y="1974"/>
                  <a:pt x="1188" y="1974"/>
                </a:cubicBezTo>
                <a:cubicBezTo>
                  <a:pt x="1188" y="1982"/>
                  <a:pt x="1188" y="1982"/>
                  <a:pt x="1188" y="1982"/>
                </a:cubicBezTo>
                <a:cubicBezTo>
                  <a:pt x="1188" y="1982"/>
                  <a:pt x="1187" y="1983"/>
                  <a:pt x="1186" y="1984"/>
                </a:cubicBezTo>
                <a:cubicBezTo>
                  <a:pt x="1186" y="1985"/>
                  <a:pt x="1185" y="1985"/>
                  <a:pt x="1184" y="1986"/>
                </a:cubicBezTo>
                <a:cubicBezTo>
                  <a:pt x="1183" y="1986"/>
                  <a:pt x="1183" y="1987"/>
                  <a:pt x="1182" y="1988"/>
                </a:cubicBezTo>
                <a:cubicBezTo>
                  <a:pt x="1182" y="2002"/>
                  <a:pt x="1182" y="2002"/>
                  <a:pt x="1182" y="2002"/>
                </a:cubicBezTo>
                <a:cubicBezTo>
                  <a:pt x="1181" y="2003"/>
                  <a:pt x="1181" y="2004"/>
                  <a:pt x="1180" y="2005"/>
                </a:cubicBezTo>
                <a:cubicBezTo>
                  <a:pt x="1179" y="2006"/>
                  <a:pt x="1178" y="2006"/>
                  <a:pt x="1177" y="2006"/>
                </a:cubicBezTo>
                <a:cubicBezTo>
                  <a:pt x="1177" y="2007"/>
                  <a:pt x="1177" y="2008"/>
                  <a:pt x="1177" y="2009"/>
                </a:cubicBezTo>
                <a:cubicBezTo>
                  <a:pt x="1176" y="2010"/>
                  <a:pt x="1176" y="2011"/>
                  <a:pt x="1176" y="2012"/>
                </a:cubicBezTo>
                <a:cubicBezTo>
                  <a:pt x="1176" y="2015"/>
                  <a:pt x="1177" y="2017"/>
                  <a:pt x="1177" y="2020"/>
                </a:cubicBezTo>
                <a:cubicBezTo>
                  <a:pt x="1177" y="2023"/>
                  <a:pt x="1177" y="2025"/>
                  <a:pt x="1177" y="2028"/>
                </a:cubicBezTo>
                <a:cubicBezTo>
                  <a:pt x="1177" y="2029"/>
                  <a:pt x="1176" y="2030"/>
                  <a:pt x="1176" y="2031"/>
                </a:cubicBezTo>
                <a:cubicBezTo>
                  <a:pt x="1173" y="2029"/>
                  <a:pt x="1173" y="2029"/>
                  <a:pt x="1173" y="2029"/>
                </a:cubicBezTo>
                <a:cubicBezTo>
                  <a:pt x="1172" y="2028"/>
                  <a:pt x="1172" y="2027"/>
                  <a:pt x="1171" y="2026"/>
                </a:cubicBezTo>
                <a:cubicBezTo>
                  <a:pt x="1171" y="2026"/>
                  <a:pt x="1169" y="2026"/>
                  <a:pt x="1169" y="2025"/>
                </a:cubicBezTo>
                <a:cubicBezTo>
                  <a:pt x="1168" y="2025"/>
                  <a:pt x="1169" y="2024"/>
                  <a:pt x="1169" y="2023"/>
                </a:cubicBezTo>
                <a:cubicBezTo>
                  <a:pt x="1169" y="2020"/>
                  <a:pt x="1169" y="2020"/>
                  <a:pt x="1169" y="2020"/>
                </a:cubicBezTo>
                <a:cubicBezTo>
                  <a:pt x="1169" y="2018"/>
                  <a:pt x="1168" y="2017"/>
                  <a:pt x="1168" y="2015"/>
                </a:cubicBezTo>
                <a:cubicBezTo>
                  <a:pt x="1168" y="2015"/>
                  <a:pt x="1168" y="2016"/>
                  <a:pt x="1168" y="2016"/>
                </a:cubicBezTo>
                <a:cubicBezTo>
                  <a:pt x="1167" y="2017"/>
                  <a:pt x="1166" y="2016"/>
                  <a:pt x="1164" y="2016"/>
                </a:cubicBezTo>
                <a:cubicBezTo>
                  <a:pt x="1164" y="2024"/>
                  <a:pt x="1164" y="2024"/>
                  <a:pt x="1164" y="2024"/>
                </a:cubicBezTo>
                <a:cubicBezTo>
                  <a:pt x="1165" y="2025"/>
                  <a:pt x="1166" y="2024"/>
                  <a:pt x="1167" y="2025"/>
                </a:cubicBezTo>
                <a:cubicBezTo>
                  <a:pt x="1168" y="2026"/>
                  <a:pt x="1167" y="2027"/>
                  <a:pt x="1168" y="2027"/>
                </a:cubicBezTo>
                <a:cubicBezTo>
                  <a:pt x="1169" y="2028"/>
                  <a:pt x="1170" y="2028"/>
                  <a:pt x="1171" y="2029"/>
                </a:cubicBezTo>
                <a:cubicBezTo>
                  <a:pt x="1171" y="2030"/>
                  <a:pt x="1172" y="2031"/>
                  <a:pt x="1172" y="2032"/>
                </a:cubicBezTo>
                <a:cubicBezTo>
                  <a:pt x="1172" y="2033"/>
                  <a:pt x="1172" y="2034"/>
                  <a:pt x="1172" y="2035"/>
                </a:cubicBezTo>
                <a:cubicBezTo>
                  <a:pt x="1172" y="2035"/>
                  <a:pt x="1173" y="2036"/>
                  <a:pt x="1173" y="2037"/>
                </a:cubicBezTo>
                <a:cubicBezTo>
                  <a:pt x="1173" y="2039"/>
                  <a:pt x="1173" y="2040"/>
                  <a:pt x="1173" y="2042"/>
                </a:cubicBezTo>
                <a:lnTo>
                  <a:pt x="1171" y="2041"/>
                </a:lnTo>
                <a:close/>
                <a:moveTo>
                  <a:pt x="1203" y="1198"/>
                </a:moveTo>
                <a:cubicBezTo>
                  <a:pt x="1206" y="1198"/>
                  <a:pt x="1206" y="1194"/>
                  <a:pt x="1209" y="1193"/>
                </a:cubicBezTo>
                <a:cubicBezTo>
                  <a:pt x="1210" y="1193"/>
                  <a:pt x="1212" y="1192"/>
                  <a:pt x="1214" y="1192"/>
                </a:cubicBezTo>
                <a:cubicBezTo>
                  <a:pt x="1215" y="1191"/>
                  <a:pt x="1217" y="1192"/>
                  <a:pt x="1219" y="1192"/>
                </a:cubicBezTo>
                <a:cubicBezTo>
                  <a:pt x="1221" y="1192"/>
                  <a:pt x="1222" y="1193"/>
                  <a:pt x="1224" y="1193"/>
                </a:cubicBezTo>
                <a:cubicBezTo>
                  <a:pt x="1226" y="1193"/>
                  <a:pt x="1228" y="1192"/>
                  <a:pt x="1230" y="1192"/>
                </a:cubicBezTo>
                <a:cubicBezTo>
                  <a:pt x="1233" y="1192"/>
                  <a:pt x="1236" y="1192"/>
                  <a:pt x="1240" y="1192"/>
                </a:cubicBezTo>
                <a:cubicBezTo>
                  <a:pt x="1244" y="1191"/>
                  <a:pt x="1246" y="1191"/>
                  <a:pt x="1250" y="1190"/>
                </a:cubicBezTo>
                <a:cubicBezTo>
                  <a:pt x="1252" y="1190"/>
                  <a:pt x="1254" y="1189"/>
                  <a:pt x="1256" y="1189"/>
                </a:cubicBezTo>
                <a:cubicBezTo>
                  <a:pt x="1258" y="1189"/>
                  <a:pt x="1259" y="1190"/>
                  <a:pt x="1261" y="1190"/>
                </a:cubicBezTo>
                <a:cubicBezTo>
                  <a:pt x="1265" y="1191"/>
                  <a:pt x="1267" y="1192"/>
                  <a:pt x="1271" y="1192"/>
                </a:cubicBezTo>
                <a:cubicBezTo>
                  <a:pt x="1277" y="1192"/>
                  <a:pt x="1277" y="1192"/>
                  <a:pt x="1277" y="1192"/>
                </a:cubicBezTo>
                <a:cubicBezTo>
                  <a:pt x="1279" y="1192"/>
                  <a:pt x="1280" y="1190"/>
                  <a:pt x="1282" y="1189"/>
                </a:cubicBezTo>
                <a:cubicBezTo>
                  <a:pt x="1280" y="1187"/>
                  <a:pt x="1278" y="1188"/>
                  <a:pt x="1277" y="1186"/>
                </a:cubicBezTo>
                <a:cubicBezTo>
                  <a:pt x="1275" y="1184"/>
                  <a:pt x="1277" y="1182"/>
                  <a:pt x="1277" y="1179"/>
                </a:cubicBezTo>
                <a:cubicBezTo>
                  <a:pt x="1270" y="1180"/>
                  <a:pt x="1267" y="1181"/>
                  <a:pt x="1261" y="1181"/>
                </a:cubicBezTo>
                <a:cubicBezTo>
                  <a:pt x="1256" y="1181"/>
                  <a:pt x="1256" y="1181"/>
                  <a:pt x="1256" y="1181"/>
                </a:cubicBezTo>
                <a:cubicBezTo>
                  <a:pt x="1252" y="1181"/>
                  <a:pt x="1251" y="1179"/>
                  <a:pt x="1248" y="1179"/>
                </a:cubicBezTo>
                <a:cubicBezTo>
                  <a:pt x="1245" y="1179"/>
                  <a:pt x="1245" y="1179"/>
                  <a:pt x="1245" y="1179"/>
                </a:cubicBezTo>
                <a:cubicBezTo>
                  <a:pt x="1243" y="1179"/>
                  <a:pt x="1242" y="1182"/>
                  <a:pt x="1240" y="1183"/>
                </a:cubicBezTo>
                <a:cubicBezTo>
                  <a:pt x="1238" y="1183"/>
                  <a:pt x="1237" y="1183"/>
                  <a:pt x="1235" y="1183"/>
                </a:cubicBezTo>
                <a:cubicBezTo>
                  <a:pt x="1233" y="1183"/>
                  <a:pt x="1231" y="1183"/>
                  <a:pt x="1230" y="1183"/>
                </a:cubicBezTo>
                <a:cubicBezTo>
                  <a:pt x="1227" y="1182"/>
                  <a:pt x="1227" y="1180"/>
                  <a:pt x="1224" y="1179"/>
                </a:cubicBezTo>
                <a:cubicBezTo>
                  <a:pt x="1223" y="1178"/>
                  <a:pt x="1221" y="1178"/>
                  <a:pt x="1219" y="1177"/>
                </a:cubicBezTo>
                <a:cubicBezTo>
                  <a:pt x="1217" y="1176"/>
                  <a:pt x="1216" y="1174"/>
                  <a:pt x="1214" y="1173"/>
                </a:cubicBezTo>
                <a:cubicBezTo>
                  <a:pt x="1210" y="1172"/>
                  <a:pt x="1207" y="1173"/>
                  <a:pt x="1203" y="1173"/>
                </a:cubicBezTo>
                <a:cubicBezTo>
                  <a:pt x="1199" y="1173"/>
                  <a:pt x="1197" y="1172"/>
                  <a:pt x="1193" y="1172"/>
                </a:cubicBezTo>
                <a:cubicBezTo>
                  <a:pt x="1189" y="1172"/>
                  <a:pt x="1186" y="1173"/>
                  <a:pt x="1183" y="1173"/>
                </a:cubicBezTo>
                <a:cubicBezTo>
                  <a:pt x="1183" y="1189"/>
                  <a:pt x="1183" y="1189"/>
                  <a:pt x="1183" y="1189"/>
                </a:cubicBezTo>
                <a:cubicBezTo>
                  <a:pt x="1184" y="1191"/>
                  <a:pt x="1185" y="1193"/>
                  <a:pt x="1188" y="1194"/>
                </a:cubicBezTo>
                <a:cubicBezTo>
                  <a:pt x="1190" y="1195"/>
                  <a:pt x="1191" y="1198"/>
                  <a:pt x="1193" y="1198"/>
                </a:cubicBezTo>
                <a:cubicBezTo>
                  <a:pt x="1198" y="1198"/>
                  <a:pt x="1198" y="1198"/>
                  <a:pt x="1198" y="1198"/>
                </a:cubicBezTo>
                <a:cubicBezTo>
                  <a:pt x="1200" y="1198"/>
                  <a:pt x="1202" y="1199"/>
                  <a:pt x="1203" y="1198"/>
                </a:cubicBezTo>
                <a:close/>
                <a:moveTo>
                  <a:pt x="1142" y="1194"/>
                </a:moveTo>
                <a:cubicBezTo>
                  <a:pt x="1141" y="1193"/>
                  <a:pt x="1142" y="1190"/>
                  <a:pt x="1141" y="1189"/>
                </a:cubicBezTo>
                <a:cubicBezTo>
                  <a:pt x="1139" y="1188"/>
                  <a:pt x="1137" y="1189"/>
                  <a:pt x="1135" y="1188"/>
                </a:cubicBezTo>
                <a:cubicBezTo>
                  <a:pt x="1134" y="1187"/>
                  <a:pt x="1132" y="1185"/>
                  <a:pt x="1130" y="1185"/>
                </a:cubicBezTo>
                <a:cubicBezTo>
                  <a:pt x="1115" y="1185"/>
                  <a:pt x="1115" y="1185"/>
                  <a:pt x="1115" y="1185"/>
                </a:cubicBezTo>
                <a:cubicBezTo>
                  <a:pt x="1117" y="1188"/>
                  <a:pt x="1117" y="1191"/>
                  <a:pt x="1120" y="1192"/>
                </a:cubicBezTo>
                <a:cubicBezTo>
                  <a:pt x="1121" y="1192"/>
                  <a:pt x="1123" y="1191"/>
                  <a:pt x="1125" y="1192"/>
                </a:cubicBezTo>
                <a:cubicBezTo>
                  <a:pt x="1127" y="1193"/>
                  <a:pt x="1129" y="1193"/>
                  <a:pt x="1130" y="1194"/>
                </a:cubicBezTo>
                <a:cubicBezTo>
                  <a:pt x="1132" y="1195"/>
                  <a:pt x="1131" y="1198"/>
                  <a:pt x="1132" y="1200"/>
                </a:cubicBezTo>
                <a:cubicBezTo>
                  <a:pt x="1133" y="1199"/>
                  <a:pt x="1135" y="1200"/>
                  <a:pt x="1137" y="1200"/>
                </a:cubicBezTo>
                <a:cubicBezTo>
                  <a:pt x="1139" y="1198"/>
                  <a:pt x="1140" y="1196"/>
                  <a:pt x="1142" y="1194"/>
                </a:cubicBezTo>
                <a:close/>
                <a:moveTo>
                  <a:pt x="1166" y="1165"/>
                </a:moveTo>
                <a:cubicBezTo>
                  <a:pt x="1163" y="1161"/>
                  <a:pt x="1160" y="1158"/>
                  <a:pt x="1156" y="1155"/>
                </a:cubicBezTo>
                <a:cubicBezTo>
                  <a:pt x="1152" y="1152"/>
                  <a:pt x="1150" y="1149"/>
                  <a:pt x="1145" y="1149"/>
                </a:cubicBezTo>
                <a:cubicBezTo>
                  <a:pt x="1139" y="1149"/>
                  <a:pt x="1139" y="1149"/>
                  <a:pt x="1139" y="1149"/>
                </a:cubicBezTo>
                <a:cubicBezTo>
                  <a:pt x="1135" y="1148"/>
                  <a:pt x="1132" y="1149"/>
                  <a:pt x="1128" y="1149"/>
                </a:cubicBezTo>
                <a:cubicBezTo>
                  <a:pt x="1126" y="1149"/>
                  <a:pt x="1124" y="1149"/>
                  <a:pt x="1122" y="1149"/>
                </a:cubicBezTo>
                <a:cubicBezTo>
                  <a:pt x="1120" y="1148"/>
                  <a:pt x="1119" y="1147"/>
                  <a:pt x="1117" y="1146"/>
                </a:cubicBezTo>
                <a:cubicBezTo>
                  <a:pt x="1115" y="1145"/>
                  <a:pt x="1115" y="1142"/>
                  <a:pt x="1113" y="1141"/>
                </a:cubicBezTo>
                <a:cubicBezTo>
                  <a:pt x="1112" y="1140"/>
                  <a:pt x="1110" y="1139"/>
                  <a:pt x="1108" y="1138"/>
                </a:cubicBezTo>
                <a:cubicBezTo>
                  <a:pt x="1104" y="1136"/>
                  <a:pt x="1102" y="1135"/>
                  <a:pt x="1098" y="1133"/>
                </a:cubicBezTo>
                <a:cubicBezTo>
                  <a:pt x="1092" y="1130"/>
                  <a:pt x="1092" y="1130"/>
                  <a:pt x="1092" y="1130"/>
                </a:cubicBezTo>
                <a:cubicBezTo>
                  <a:pt x="1090" y="1129"/>
                  <a:pt x="1091" y="1126"/>
                  <a:pt x="1088" y="1125"/>
                </a:cubicBezTo>
                <a:cubicBezTo>
                  <a:pt x="1086" y="1124"/>
                  <a:pt x="1083" y="1125"/>
                  <a:pt x="1080" y="1125"/>
                </a:cubicBezTo>
                <a:cubicBezTo>
                  <a:pt x="1077" y="1125"/>
                  <a:pt x="1075" y="1125"/>
                  <a:pt x="1072" y="1125"/>
                </a:cubicBezTo>
                <a:cubicBezTo>
                  <a:pt x="1069" y="1125"/>
                  <a:pt x="1069" y="1128"/>
                  <a:pt x="1066" y="1128"/>
                </a:cubicBezTo>
                <a:cubicBezTo>
                  <a:pt x="1064" y="1128"/>
                  <a:pt x="1063" y="1126"/>
                  <a:pt x="1061" y="1126"/>
                </a:cubicBezTo>
                <a:cubicBezTo>
                  <a:pt x="1050" y="1126"/>
                  <a:pt x="1050" y="1126"/>
                  <a:pt x="1050" y="1126"/>
                </a:cubicBezTo>
                <a:cubicBezTo>
                  <a:pt x="1048" y="1126"/>
                  <a:pt x="1046" y="1126"/>
                  <a:pt x="1044" y="1126"/>
                </a:cubicBezTo>
                <a:cubicBezTo>
                  <a:pt x="1042" y="1126"/>
                  <a:pt x="1041" y="1126"/>
                  <a:pt x="1039" y="1126"/>
                </a:cubicBezTo>
                <a:cubicBezTo>
                  <a:pt x="1036" y="1128"/>
                  <a:pt x="1035" y="1131"/>
                  <a:pt x="1035" y="1134"/>
                </a:cubicBezTo>
                <a:cubicBezTo>
                  <a:pt x="1035" y="1138"/>
                  <a:pt x="1038" y="1140"/>
                  <a:pt x="1040" y="1142"/>
                </a:cubicBezTo>
                <a:cubicBezTo>
                  <a:pt x="1043" y="1145"/>
                  <a:pt x="1047" y="1145"/>
                  <a:pt x="1052" y="1145"/>
                </a:cubicBezTo>
                <a:cubicBezTo>
                  <a:pt x="1054" y="1145"/>
                  <a:pt x="1056" y="1145"/>
                  <a:pt x="1057" y="1145"/>
                </a:cubicBezTo>
                <a:cubicBezTo>
                  <a:pt x="1061" y="1143"/>
                  <a:pt x="1063" y="1139"/>
                  <a:pt x="1068" y="1138"/>
                </a:cubicBezTo>
                <a:cubicBezTo>
                  <a:pt x="1069" y="1138"/>
                  <a:pt x="1071" y="1138"/>
                  <a:pt x="1073" y="1138"/>
                </a:cubicBezTo>
                <a:cubicBezTo>
                  <a:pt x="1079" y="1138"/>
                  <a:pt x="1084" y="1141"/>
                  <a:pt x="1088" y="1145"/>
                </a:cubicBezTo>
                <a:cubicBezTo>
                  <a:pt x="1090" y="1146"/>
                  <a:pt x="1089" y="1149"/>
                  <a:pt x="1091" y="1150"/>
                </a:cubicBezTo>
                <a:cubicBezTo>
                  <a:pt x="1092" y="1151"/>
                  <a:pt x="1095" y="1151"/>
                  <a:pt x="1096" y="1151"/>
                </a:cubicBezTo>
                <a:cubicBezTo>
                  <a:pt x="1098" y="1152"/>
                  <a:pt x="1100" y="1153"/>
                  <a:pt x="1102" y="1154"/>
                </a:cubicBezTo>
                <a:cubicBezTo>
                  <a:pt x="1104" y="1154"/>
                  <a:pt x="1106" y="1153"/>
                  <a:pt x="1108" y="1154"/>
                </a:cubicBezTo>
                <a:cubicBezTo>
                  <a:pt x="1111" y="1154"/>
                  <a:pt x="1111" y="1157"/>
                  <a:pt x="1113" y="1159"/>
                </a:cubicBezTo>
                <a:cubicBezTo>
                  <a:pt x="1117" y="1162"/>
                  <a:pt x="1120" y="1165"/>
                  <a:pt x="1125" y="1165"/>
                </a:cubicBezTo>
                <a:lnTo>
                  <a:pt x="1166" y="1165"/>
                </a:lnTo>
                <a:close/>
                <a:moveTo>
                  <a:pt x="1796" y="456"/>
                </a:moveTo>
                <a:cubicBezTo>
                  <a:pt x="1798" y="456"/>
                  <a:pt x="1799" y="454"/>
                  <a:pt x="1801" y="454"/>
                </a:cubicBezTo>
                <a:cubicBezTo>
                  <a:pt x="1803" y="454"/>
                  <a:pt x="1805" y="454"/>
                  <a:pt x="1807" y="454"/>
                </a:cubicBezTo>
                <a:cubicBezTo>
                  <a:pt x="1808" y="454"/>
                  <a:pt x="1809" y="457"/>
                  <a:pt x="1811" y="458"/>
                </a:cubicBezTo>
                <a:cubicBezTo>
                  <a:pt x="1812" y="459"/>
                  <a:pt x="1815" y="459"/>
                  <a:pt x="1816" y="460"/>
                </a:cubicBezTo>
                <a:cubicBezTo>
                  <a:pt x="1817" y="462"/>
                  <a:pt x="1815" y="465"/>
                  <a:pt x="1816" y="467"/>
                </a:cubicBezTo>
                <a:cubicBezTo>
                  <a:pt x="1814" y="467"/>
                  <a:pt x="1813" y="466"/>
                  <a:pt x="1811" y="466"/>
                </a:cubicBezTo>
                <a:cubicBezTo>
                  <a:pt x="1804" y="465"/>
                  <a:pt x="1801" y="465"/>
                  <a:pt x="1795" y="466"/>
                </a:cubicBezTo>
                <a:cubicBezTo>
                  <a:pt x="1793" y="466"/>
                  <a:pt x="1792" y="467"/>
                  <a:pt x="1790" y="467"/>
                </a:cubicBezTo>
                <a:cubicBezTo>
                  <a:pt x="1791" y="475"/>
                  <a:pt x="1791" y="475"/>
                  <a:pt x="1791" y="475"/>
                </a:cubicBezTo>
                <a:cubicBezTo>
                  <a:pt x="1793" y="474"/>
                  <a:pt x="1794" y="473"/>
                  <a:pt x="1796" y="473"/>
                </a:cubicBezTo>
                <a:cubicBezTo>
                  <a:pt x="1807" y="473"/>
                  <a:pt x="1807" y="473"/>
                  <a:pt x="1807" y="473"/>
                </a:cubicBezTo>
                <a:cubicBezTo>
                  <a:pt x="1807" y="473"/>
                  <a:pt x="1808" y="475"/>
                  <a:pt x="1808" y="475"/>
                </a:cubicBezTo>
                <a:cubicBezTo>
                  <a:pt x="1808" y="485"/>
                  <a:pt x="1808" y="485"/>
                  <a:pt x="1808" y="485"/>
                </a:cubicBezTo>
                <a:cubicBezTo>
                  <a:pt x="1811" y="490"/>
                  <a:pt x="1811" y="490"/>
                  <a:pt x="1811" y="490"/>
                </a:cubicBezTo>
                <a:cubicBezTo>
                  <a:pt x="1816" y="490"/>
                  <a:pt x="1816" y="490"/>
                  <a:pt x="1816" y="490"/>
                </a:cubicBezTo>
                <a:cubicBezTo>
                  <a:pt x="1818" y="490"/>
                  <a:pt x="1819" y="489"/>
                  <a:pt x="1821" y="489"/>
                </a:cubicBezTo>
                <a:cubicBezTo>
                  <a:pt x="1825" y="489"/>
                  <a:pt x="1828" y="489"/>
                  <a:pt x="1832" y="489"/>
                </a:cubicBezTo>
                <a:cubicBezTo>
                  <a:pt x="1837" y="489"/>
                  <a:pt x="1837" y="489"/>
                  <a:pt x="1837" y="489"/>
                </a:cubicBezTo>
                <a:cubicBezTo>
                  <a:pt x="1838" y="489"/>
                  <a:pt x="1840" y="488"/>
                  <a:pt x="1842" y="489"/>
                </a:cubicBezTo>
                <a:cubicBezTo>
                  <a:pt x="1844" y="490"/>
                  <a:pt x="1844" y="493"/>
                  <a:pt x="1846" y="494"/>
                </a:cubicBezTo>
                <a:cubicBezTo>
                  <a:pt x="1848" y="495"/>
                  <a:pt x="1849" y="496"/>
                  <a:pt x="1851" y="497"/>
                </a:cubicBezTo>
                <a:cubicBezTo>
                  <a:pt x="1854" y="498"/>
                  <a:pt x="1856" y="497"/>
                  <a:pt x="1859" y="497"/>
                </a:cubicBezTo>
                <a:cubicBezTo>
                  <a:pt x="1862" y="497"/>
                  <a:pt x="1864" y="497"/>
                  <a:pt x="1867" y="497"/>
                </a:cubicBezTo>
                <a:cubicBezTo>
                  <a:pt x="1869" y="497"/>
                  <a:pt x="1870" y="494"/>
                  <a:pt x="1872" y="493"/>
                </a:cubicBezTo>
                <a:cubicBezTo>
                  <a:pt x="1874" y="491"/>
                  <a:pt x="1874" y="488"/>
                  <a:pt x="1876" y="487"/>
                </a:cubicBezTo>
                <a:cubicBezTo>
                  <a:pt x="1878" y="485"/>
                  <a:pt x="1879" y="484"/>
                  <a:pt x="1881" y="483"/>
                </a:cubicBezTo>
                <a:cubicBezTo>
                  <a:pt x="1883" y="482"/>
                  <a:pt x="1885" y="483"/>
                  <a:pt x="1886" y="483"/>
                </a:cubicBezTo>
                <a:cubicBezTo>
                  <a:pt x="1889" y="482"/>
                  <a:pt x="1889" y="478"/>
                  <a:pt x="1892" y="477"/>
                </a:cubicBezTo>
                <a:cubicBezTo>
                  <a:pt x="1895" y="475"/>
                  <a:pt x="1898" y="474"/>
                  <a:pt x="1902" y="473"/>
                </a:cubicBezTo>
                <a:cubicBezTo>
                  <a:pt x="1909" y="473"/>
                  <a:pt x="1914" y="473"/>
                  <a:pt x="1922" y="473"/>
                </a:cubicBezTo>
                <a:cubicBezTo>
                  <a:pt x="1922" y="463"/>
                  <a:pt x="1922" y="463"/>
                  <a:pt x="1922" y="463"/>
                </a:cubicBezTo>
                <a:cubicBezTo>
                  <a:pt x="1920" y="461"/>
                  <a:pt x="1921" y="459"/>
                  <a:pt x="1919" y="458"/>
                </a:cubicBezTo>
                <a:cubicBezTo>
                  <a:pt x="1914" y="455"/>
                  <a:pt x="1914" y="455"/>
                  <a:pt x="1914" y="455"/>
                </a:cubicBezTo>
                <a:cubicBezTo>
                  <a:pt x="1912" y="455"/>
                  <a:pt x="1910" y="456"/>
                  <a:pt x="1909" y="455"/>
                </a:cubicBezTo>
                <a:cubicBezTo>
                  <a:pt x="1909" y="453"/>
                  <a:pt x="1909" y="452"/>
                  <a:pt x="1909" y="450"/>
                </a:cubicBezTo>
                <a:cubicBezTo>
                  <a:pt x="1909" y="448"/>
                  <a:pt x="1911" y="447"/>
                  <a:pt x="1911" y="445"/>
                </a:cubicBezTo>
                <a:cubicBezTo>
                  <a:pt x="1911" y="442"/>
                  <a:pt x="1910" y="441"/>
                  <a:pt x="1910" y="438"/>
                </a:cubicBezTo>
                <a:cubicBezTo>
                  <a:pt x="1897" y="438"/>
                  <a:pt x="1897" y="438"/>
                  <a:pt x="1897" y="438"/>
                </a:cubicBezTo>
                <a:cubicBezTo>
                  <a:pt x="1895" y="438"/>
                  <a:pt x="1894" y="439"/>
                  <a:pt x="1892" y="440"/>
                </a:cubicBezTo>
                <a:cubicBezTo>
                  <a:pt x="1889" y="441"/>
                  <a:pt x="1889" y="442"/>
                  <a:pt x="1886" y="443"/>
                </a:cubicBezTo>
                <a:cubicBezTo>
                  <a:pt x="1884" y="444"/>
                  <a:pt x="1882" y="446"/>
                  <a:pt x="1880" y="446"/>
                </a:cubicBezTo>
                <a:cubicBezTo>
                  <a:pt x="1879" y="446"/>
                  <a:pt x="1879" y="449"/>
                  <a:pt x="1877" y="449"/>
                </a:cubicBezTo>
                <a:cubicBezTo>
                  <a:pt x="1875" y="449"/>
                  <a:pt x="1874" y="447"/>
                  <a:pt x="1872" y="447"/>
                </a:cubicBezTo>
                <a:cubicBezTo>
                  <a:pt x="1868" y="447"/>
                  <a:pt x="1865" y="446"/>
                  <a:pt x="1862" y="446"/>
                </a:cubicBezTo>
                <a:cubicBezTo>
                  <a:pt x="1858" y="446"/>
                  <a:pt x="1855" y="447"/>
                  <a:pt x="1851" y="447"/>
                </a:cubicBezTo>
                <a:cubicBezTo>
                  <a:pt x="1846" y="448"/>
                  <a:pt x="1844" y="453"/>
                  <a:pt x="1839" y="453"/>
                </a:cubicBezTo>
                <a:cubicBezTo>
                  <a:pt x="1829" y="453"/>
                  <a:pt x="1829" y="453"/>
                  <a:pt x="1829" y="453"/>
                </a:cubicBezTo>
                <a:cubicBezTo>
                  <a:pt x="1829" y="447"/>
                  <a:pt x="1829" y="447"/>
                  <a:pt x="1829" y="447"/>
                </a:cubicBezTo>
                <a:cubicBezTo>
                  <a:pt x="1829" y="442"/>
                  <a:pt x="1829" y="442"/>
                  <a:pt x="1829" y="442"/>
                </a:cubicBezTo>
                <a:cubicBezTo>
                  <a:pt x="1829" y="440"/>
                  <a:pt x="1826" y="439"/>
                  <a:pt x="1825" y="437"/>
                </a:cubicBezTo>
                <a:cubicBezTo>
                  <a:pt x="1820" y="438"/>
                  <a:pt x="1820" y="438"/>
                  <a:pt x="1820" y="438"/>
                </a:cubicBezTo>
                <a:cubicBezTo>
                  <a:pt x="1820" y="443"/>
                  <a:pt x="1820" y="443"/>
                  <a:pt x="1820" y="443"/>
                </a:cubicBezTo>
                <a:cubicBezTo>
                  <a:pt x="1817" y="442"/>
                  <a:pt x="1815" y="441"/>
                  <a:pt x="1812" y="441"/>
                </a:cubicBezTo>
                <a:cubicBezTo>
                  <a:pt x="1809" y="441"/>
                  <a:pt x="1807" y="442"/>
                  <a:pt x="1804" y="442"/>
                </a:cubicBezTo>
                <a:cubicBezTo>
                  <a:pt x="1802" y="442"/>
                  <a:pt x="1801" y="442"/>
                  <a:pt x="1799" y="442"/>
                </a:cubicBezTo>
                <a:cubicBezTo>
                  <a:pt x="1797" y="443"/>
                  <a:pt x="1795" y="443"/>
                  <a:pt x="1794" y="445"/>
                </a:cubicBezTo>
                <a:cubicBezTo>
                  <a:pt x="1792" y="446"/>
                  <a:pt x="1790" y="447"/>
                  <a:pt x="1790" y="450"/>
                </a:cubicBezTo>
                <a:cubicBezTo>
                  <a:pt x="1790" y="453"/>
                  <a:pt x="1791" y="454"/>
                  <a:pt x="1791" y="456"/>
                </a:cubicBezTo>
                <a:cubicBezTo>
                  <a:pt x="1793" y="456"/>
                  <a:pt x="1795" y="457"/>
                  <a:pt x="1796" y="456"/>
                </a:cubicBezTo>
                <a:close/>
                <a:moveTo>
                  <a:pt x="1394" y="718"/>
                </a:moveTo>
                <a:cubicBezTo>
                  <a:pt x="1392" y="719"/>
                  <a:pt x="1390" y="719"/>
                  <a:pt x="1389" y="720"/>
                </a:cubicBezTo>
                <a:cubicBezTo>
                  <a:pt x="1388" y="722"/>
                  <a:pt x="1389" y="724"/>
                  <a:pt x="1389" y="726"/>
                </a:cubicBezTo>
                <a:cubicBezTo>
                  <a:pt x="1388" y="728"/>
                  <a:pt x="1388" y="730"/>
                  <a:pt x="1388" y="732"/>
                </a:cubicBezTo>
                <a:cubicBezTo>
                  <a:pt x="1387" y="734"/>
                  <a:pt x="1385" y="735"/>
                  <a:pt x="1384" y="737"/>
                </a:cubicBezTo>
                <a:cubicBezTo>
                  <a:pt x="1382" y="739"/>
                  <a:pt x="1381" y="740"/>
                  <a:pt x="1380" y="742"/>
                </a:cubicBezTo>
                <a:cubicBezTo>
                  <a:pt x="1377" y="746"/>
                  <a:pt x="1374" y="749"/>
                  <a:pt x="1371" y="753"/>
                </a:cubicBezTo>
                <a:cubicBezTo>
                  <a:pt x="1365" y="758"/>
                  <a:pt x="1360" y="762"/>
                  <a:pt x="1360" y="770"/>
                </a:cubicBezTo>
                <a:cubicBezTo>
                  <a:pt x="1360" y="772"/>
                  <a:pt x="1361" y="774"/>
                  <a:pt x="1361" y="776"/>
                </a:cubicBezTo>
                <a:cubicBezTo>
                  <a:pt x="1399" y="776"/>
                  <a:pt x="1399" y="776"/>
                  <a:pt x="1399" y="776"/>
                </a:cubicBezTo>
                <a:cubicBezTo>
                  <a:pt x="1404" y="776"/>
                  <a:pt x="1406" y="781"/>
                  <a:pt x="1410" y="784"/>
                </a:cubicBezTo>
                <a:cubicBezTo>
                  <a:pt x="1413" y="788"/>
                  <a:pt x="1415" y="790"/>
                  <a:pt x="1420" y="792"/>
                </a:cubicBezTo>
                <a:cubicBezTo>
                  <a:pt x="1421" y="790"/>
                  <a:pt x="1425" y="790"/>
                  <a:pt x="1425" y="788"/>
                </a:cubicBezTo>
                <a:cubicBezTo>
                  <a:pt x="1426" y="785"/>
                  <a:pt x="1425" y="782"/>
                  <a:pt x="1425" y="778"/>
                </a:cubicBezTo>
                <a:cubicBezTo>
                  <a:pt x="1425" y="776"/>
                  <a:pt x="1424" y="774"/>
                  <a:pt x="1424" y="772"/>
                </a:cubicBezTo>
                <a:cubicBezTo>
                  <a:pt x="1424" y="768"/>
                  <a:pt x="1427" y="766"/>
                  <a:pt x="1429" y="762"/>
                </a:cubicBezTo>
                <a:cubicBezTo>
                  <a:pt x="1428" y="757"/>
                  <a:pt x="1428" y="757"/>
                  <a:pt x="1428" y="757"/>
                </a:cubicBezTo>
                <a:cubicBezTo>
                  <a:pt x="1426" y="757"/>
                  <a:pt x="1424" y="758"/>
                  <a:pt x="1423" y="757"/>
                </a:cubicBezTo>
                <a:cubicBezTo>
                  <a:pt x="1419" y="755"/>
                  <a:pt x="1416" y="753"/>
                  <a:pt x="1412" y="750"/>
                </a:cubicBezTo>
                <a:cubicBezTo>
                  <a:pt x="1410" y="749"/>
                  <a:pt x="1410" y="746"/>
                  <a:pt x="1407" y="745"/>
                </a:cubicBezTo>
                <a:cubicBezTo>
                  <a:pt x="1405" y="745"/>
                  <a:pt x="1404" y="744"/>
                  <a:pt x="1402" y="744"/>
                </a:cubicBezTo>
                <a:cubicBezTo>
                  <a:pt x="1400" y="743"/>
                  <a:pt x="1398" y="744"/>
                  <a:pt x="1397" y="744"/>
                </a:cubicBezTo>
                <a:cubicBezTo>
                  <a:pt x="1395" y="743"/>
                  <a:pt x="1393" y="742"/>
                  <a:pt x="1391" y="741"/>
                </a:cubicBezTo>
                <a:cubicBezTo>
                  <a:pt x="1393" y="737"/>
                  <a:pt x="1393" y="734"/>
                  <a:pt x="1395" y="731"/>
                </a:cubicBezTo>
                <a:cubicBezTo>
                  <a:pt x="1396" y="729"/>
                  <a:pt x="1400" y="730"/>
                  <a:pt x="1401" y="728"/>
                </a:cubicBezTo>
                <a:cubicBezTo>
                  <a:pt x="1401" y="726"/>
                  <a:pt x="1402" y="725"/>
                  <a:pt x="1402" y="723"/>
                </a:cubicBezTo>
                <a:cubicBezTo>
                  <a:pt x="1402" y="721"/>
                  <a:pt x="1400" y="720"/>
                  <a:pt x="1399" y="718"/>
                </a:cubicBezTo>
                <a:cubicBezTo>
                  <a:pt x="1397" y="718"/>
                  <a:pt x="1396" y="717"/>
                  <a:pt x="1394" y="718"/>
                </a:cubicBezTo>
                <a:close/>
                <a:moveTo>
                  <a:pt x="1324" y="746"/>
                </a:moveTo>
                <a:cubicBezTo>
                  <a:pt x="1322" y="746"/>
                  <a:pt x="1320" y="744"/>
                  <a:pt x="1318" y="744"/>
                </a:cubicBezTo>
                <a:cubicBezTo>
                  <a:pt x="1317" y="743"/>
                  <a:pt x="1315" y="744"/>
                  <a:pt x="1313" y="744"/>
                </a:cubicBezTo>
                <a:cubicBezTo>
                  <a:pt x="1311" y="743"/>
                  <a:pt x="1310" y="742"/>
                  <a:pt x="1308" y="741"/>
                </a:cubicBezTo>
                <a:cubicBezTo>
                  <a:pt x="1305" y="740"/>
                  <a:pt x="1305" y="737"/>
                  <a:pt x="1303" y="736"/>
                </a:cubicBezTo>
                <a:cubicBezTo>
                  <a:pt x="1301" y="735"/>
                  <a:pt x="1299" y="736"/>
                  <a:pt x="1297" y="736"/>
                </a:cubicBezTo>
                <a:cubicBezTo>
                  <a:pt x="1292" y="739"/>
                  <a:pt x="1292" y="739"/>
                  <a:pt x="1292" y="739"/>
                </a:cubicBezTo>
                <a:cubicBezTo>
                  <a:pt x="1294" y="740"/>
                  <a:pt x="1296" y="740"/>
                  <a:pt x="1297" y="741"/>
                </a:cubicBezTo>
                <a:cubicBezTo>
                  <a:pt x="1299" y="742"/>
                  <a:pt x="1300" y="745"/>
                  <a:pt x="1301" y="746"/>
                </a:cubicBezTo>
                <a:cubicBezTo>
                  <a:pt x="1303" y="748"/>
                  <a:pt x="1305" y="749"/>
                  <a:pt x="1307" y="750"/>
                </a:cubicBezTo>
                <a:cubicBezTo>
                  <a:pt x="1309" y="753"/>
                  <a:pt x="1311" y="756"/>
                  <a:pt x="1314" y="756"/>
                </a:cubicBezTo>
                <a:cubicBezTo>
                  <a:pt x="1318" y="756"/>
                  <a:pt x="1319" y="753"/>
                  <a:pt x="1321" y="750"/>
                </a:cubicBezTo>
                <a:cubicBezTo>
                  <a:pt x="1322" y="749"/>
                  <a:pt x="1323" y="747"/>
                  <a:pt x="1324" y="746"/>
                </a:cubicBezTo>
                <a:close/>
                <a:moveTo>
                  <a:pt x="1692" y="395"/>
                </a:moveTo>
                <a:cubicBezTo>
                  <a:pt x="1692" y="395"/>
                  <a:pt x="1693" y="395"/>
                  <a:pt x="1693" y="395"/>
                </a:cubicBezTo>
                <a:cubicBezTo>
                  <a:pt x="1694" y="395"/>
                  <a:pt x="1694" y="395"/>
                  <a:pt x="1695" y="396"/>
                </a:cubicBezTo>
                <a:cubicBezTo>
                  <a:pt x="1695" y="396"/>
                  <a:pt x="1696" y="396"/>
                  <a:pt x="1696" y="396"/>
                </a:cubicBezTo>
                <a:cubicBezTo>
                  <a:pt x="1696" y="396"/>
                  <a:pt x="1696" y="396"/>
                  <a:pt x="1696" y="396"/>
                </a:cubicBezTo>
                <a:cubicBezTo>
                  <a:pt x="1697" y="396"/>
                  <a:pt x="1697" y="396"/>
                  <a:pt x="1697" y="396"/>
                </a:cubicBezTo>
                <a:cubicBezTo>
                  <a:pt x="1698" y="397"/>
                  <a:pt x="1698" y="397"/>
                  <a:pt x="1698" y="397"/>
                </a:cubicBezTo>
                <a:cubicBezTo>
                  <a:pt x="1699" y="398"/>
                  <a:pt x="1699" y="398"/>
                  <a:pt x="1699" y="398"/>
                </a:cubicBezTo>
                <a:cubicBezTo>
                  <a:pt x="1700" y="398"/>
                  <a:pt x="1700" y="399"/>
                  <a:pt x="1700" y="399"/>
                </a:cubicBezTo>
                <a:cubicBezTo>
                  <a:pt x="1701" y="399"/>
                  <a:pt x="1701" y="400"/>
                  <a:pt x="1701" y="400"/>
                </a:cubicBezTo>
                <a:cubicBezTo>
                  <a:pt x="1702" y="400"/>
                  <a:pt x="1703" y="400"/>
                  <a:pt x="1704" y="400"/>
                </a:cubicBezTo>
                <a:cubicBezTo>
                  <a:pt x="1706" y="400"/>
                  <a:pt x="1708" y="400"/>
                  <a:pt x="1709" y="400"/>
                </a:cubicBezTo>
                <a:cubicBezTo>
                  <a:pt x="1712" y="401"/>
                  <a:pt x="1713" y="403"/>
                  <a:pt x="1715" y="404"/>
                </a:cubicBezTo>
                <a:cubicBezTo>
                  <a:pt x="1717" y="405"/>
                  <a:pt x="1719" y="404"/>
                  <a:pt x="1721" y="404"/>
                </a:cubicBezTo>
                <a:cubicBezTo>
                  <a:pt x="1723" y="404"/>
                  <a:pt x="1724" y="404"/>
                  <a:pt x="1726" y="404"/>
                </a:cubicBezTo>
                <a:cubicBezTo>
                  <a:pt x="1727" y="404"/>
                  <a:pt x="1727" y="403"/>
                  <a:pt x="1728" y="403"/>
                </a:cubicBezTo>
                <a:cubicBezTo>
                  <a:pt x="1731" y="402"/>
                  <a:pt x="1732" y="401"/>
                  <a:pt x="1734" y="400"/>
                </a:cubicBezTo>
                <a:cubicBezTo>
                  <a:pt x="1736" y="399"/>
                  <a:pt x="1737" y="398"/>
                  <a:pt x="1737" y="397"/>
                </a:cubicBezTo>
                <a:cubicBezTo>
                  <a:pt x="1738" y="396"/>
                  <a:pt x="1738" y="395"/>
                  <a:pt x="1739" y="394"/>
                </a:cubicBezTo>
                <a:cubicBezTo>
                  <a:pt x="1741" y="393"/>
                  <a:pt x="1743" y="392"/>
                  <a:pt x="1745" y="391"/>
                </a:cubicBezTo>
                <a:cubicBezTo>
                  <a:pt x="1746" y="391"/>
                  <a:pt x="1748" y="391"/>
                  <a:pt x="1750" y="391"/>
                </a:cubicBezTo>
                <a:cubicBezTo>
                  <a:pt x="1751" y="391"/>
                  <a:pt x="1752" y="391"/>
                  <a:pt x="1752" y="391"/>
                </a:cubicBezTo>
                <a:cubicBezTo>
                  <a:pt x="1754" y="390"/>
                  <a:pt x="1755" y="389"/>
                  <a:pt x="1756" y="389"/>
                </a:cubicBezTo>
                <a:cubicBezTo>
                  <a:pt x="1757" y="389"/>
                  <a:pt x="1758" y="390"/>
                  <a:pt x="1759" y="389"/>
                </a:cubicBezTo>
                <a:cubicBezTo>
                  <a:pt x="1760" y="389"/>
                  <a:pt x="1761" y="388"/>
                  <a:pt x="1762" y="388"/>
                </a:cubicBezTo>
                <a:cubicBezTo>
                  <a:pt x="1763" y="388"/>
                  <a:pt x="1763" y="387"/>
                  <a:pt x="1764" y="387"/>
                </a:cubicBezTo>
                <a:cubicBezTo>
                  <a:pt x="1765" y="386"/>
                  <a:pt x="1766" y="387"/>
                  <a:pt x="1767" y="387"/>
                </a:cubicBezTo>
                <a:cubicBezTo>
                  <a:pt x="1768" y="386"/>
                  <a:pt x="1768" y="385"/>
                  <a:pt x="1769" y="385"/>
                </a:cubicBezTo>
                <a:cubicBezTo>
                  <a:pt x="1770" y="384"/>
                  <a:pt x="1771" y="384"/>
                  <a:pt x="1772" y="383"/>
                </a:cubicBezTo>
                <a:cubicBezTo>
                  <a:pt x="1773" y="383"/>
                  <a:pt x="1773" y="382"/>
                  <a:pt x="1774" y="381"/>
                </a:cubicBezTo>
                <a:cubicBezTo>
                  <a:pt x="1775" y="380"/>
                  <a:pt x="1776" y="379"/>
                  <a:pt x="1777" y="377"/>
                </a:cubicBezTo>
                <a:cubicBezTo>
                  <a:pt x="1777" y="376"/>
                  <a:pt x="1778" y="375"/>
                  <a:pt x="1779" y="374"/>
                </a:cubicBezTo>
                <a:cubicBezTo>
                  <a:pt x="1781" y="372"/>
                  <a:pt x="1782" y="370"/>
                  <a:pt x="1785" y="370"/>
                </a:cubicBezTo>
                <a:cubicBezTo>
                  <a:pt x="1798" y="370"/>
                  <a:pt x="1798" y="370"/>
                  <a:pt x="1798" y="370"/>
                </a:cubicBezTo>
                <a:cubicBezTo>
                  <a:pt x="1800" y="370"/>
                  <a:pt x="1802" y="369"/>
                  <a:pt x="1803" y="368"/>
                </a:cubicBezTo>
                <a:cubicBezTo>
                  <a:pt x="1805" y="367"/>
                  <a:pt x="1805" y="366"/>
                  <a:pt x="1806" y="365"/>
                </a:cubicBezTo>
                <a:cubicBezTo>
                  <a:pt x="1807" y="364"/>
                  <a:pt x="1808" y="364"/>
                  <a:pt x="1809" y="362"/>
                </a:cubicBezTo>
                <a:cubicBezTo>
                  <a:pt x="1810" y="362"/>
                  <a:pt x="1809" y="361"/>
                  <a:pt x="1809" y="360"/>
                </a:cubicBezTo>
                <a:cubicBezTo>
                  <a:pt x="1807" y="359"/>
                  <a:pt x="1807" y="359"/>
                  <a:pt x="1807" y="359"/>
                </a:cubicBezTo>
                <a:cubicBezTo>
                  <a:pt x="1805" y="360"/>
                  <a:pt x="1803" y="361"/>
                  <a:pt x="1801" y="362"/>
                </a:cubicBezTo>
                <a:cubicBezTo>
                  <a:pt x="1801" y="363"/>
                  <a:pt x="1801" y="365"/>
                  <a:pt x="1801" y="365"/>
                </a:cubicBezTo>
                <a:cubicBezTo>
                  <a:pt x="1800" y="366"/>
                  <a:pt x="1798" y="366"/>
                  <a:pt x="1797" y="366"/>
                </a:cubicBezTo>
                <a:cubicBezTo>
                  <a:pt x="1795" y="366"/>
                  <a:pt x="1795" y="366"/>
                  <a:pt x="1795" y="366"/>
                </a:cubicBezTo>
                <a:cubicBezTo>
                  <a:pt x="1793" y="366"/>
                  <a:pt x="1791" y="365"/>
                  <a:pt x="1789" y="364"/>
                </a:cubicBezTo>
                <a:cubicBezTo>
                  <a:pt x="1787" y="362"/>
                  <a:pt x="1788" y="360"/>
                  <a:pt x="1786" y="359"/>
                </a:cubicBezTo>
                <a:cubicBezTo>
                  <a:pt x="1785" y="358"/>
                  <a:pt x="1784" y="359"/>
                  <a:pt x="1783" y="359"/>
                </a:cubicBezTo>
                <a:cubicBezTo>
                  <a:pt x="1781" y="359"/>
                  <a:pt x="1781" y="359"/>
                  <a:pt x="1781" y="359"/>
                </a:cubicBezTo>
                <a:cubicBezTo>
                  <a:pt x="1776" y="359"/>
                  <a:pt x="1774" y="359"/>
                  <a:pt x="1769" y="357"/>
                </a:cubicBezTo>
                <a:cubicBezTo>
                  <a:pt x="1769" y="357"/>
                  <a:pt x="1768" y="357"/>
                  <a:pt x="1767" y="357"/>
                </a:cubicBezTo>
                <a:cubicBezTo>
                  <a:pt x="1766" y="356"/>
                  <a:pt x="1765" y="355"/>
                  <a:pt x="1764" y="355"/>
                </a:cubicBezTo>
                <a:cubicBezTo>
                  <a:pt x="1763" y="354"/>
                  <a:pt x="1762" y="354"/>
                  <a:pt x="1762" y="353"/>
                </a:cubicBezTo>
                <a:cubicBezTo>
                  <a:pt x="1761" y="352"/>
                  <a:pt x="1761" y="351"/>
                  <a:pt x="1761" y="350"/>
                </a:cubicBezTo>
                <a:cubicBezTo>
                  <a:pt x="1761" y="344"/>
                  <a:pt x="1761" y="344"/>
                  <a:pt x="1761" y="344"/>
                </a:cubicBezTo>
                <a:cubicBezTo>
                  <a:pt x="1763" y="344"/>
                  <a:pt x="1764" y="344"/>
                  <a:pt x="1766" y="344"/>
                </a:cubicBezTo>
                <a:cubicBezTo>
                  <a:pt x="1769" y="343"/>
                  <a:pt x="1770" y="344"/>
                  <a:pt x="1773" y="344"/>
                </a:cubicBezTo>
                <a:cubicBezTo>
                  <a:pt x="1774" y="344"/>
                  <a:pt x="1775" y="343"/>
                  <a:pt x="1776" y="343"/>
                </a:cubicBezTo>
                <a:cubicBezTo>
                  <a:pt x="1778" y="343"/>
                  <a:pt x="1780" y="342"/>
                  <a:pt x="1782" y="342"/>
                </a:cubicBezTo>
                <a:cubicBezTo>
                  <a:pt x="1784" y="341"/>
                  <a:pt x="1785" y="338"/>
                  <a:pt x="1786" y="336"/>
                </a:cubicBezTo>
                <a:cubicBezTo>
                  <a:pt x="1787" y="337"/>
                  <a:pt x="1788" y="337"/>
                  <a:pt x="1789" y="337"/>
                </a:cubicBezTo>
                <a:cubicBezTo>
                  <a:pt x="1790" y="338"/>
                  <a:pt x="1790" y="339"/>
                  <a:pt x="1791" y="340"/>
                </a:cubicBezTo>
                <a:cubicBezTo>
                  <a:pt x="1792" y="342"/>
                  <a:pt x="1791" y="344"/>
                  <a:pt x="1791" y="346"/>
                </a:cubicBezTo>
                <a:cubicBezTo>
                  <a:pt x="1791" y="347"/>
                  <a:pt x="1792" y="348"/>
                  <a:pt x="1792" y="349"/>
                </a:cubicBezTo>
                <a:cubicBezTo>
                  <a:pt x="1793" y="350"/>
                  <a:pt x="1793" y="351"/>
                  <a:pt x="1794" y="351"/>
                </a:cubicBezTo>
                <a:cubicBezTo>
                  <a:pt x="1795" y="353"/>
                  <a:pt x="1797" y="354"/>
                  <a:pt x="1800" y="354"/>
                </a:cubicBezTo>
                <a:cubicBezTo>
                  <a:pt x="1801" y="354"/>
                  <a:pt x="1802" y="353"/>
                  <a:pt x="1803" y="352"/>
                </a:cubicBezTo>
                <a:cubicBezTo>
                  <a:pt x="1803" y="351"/>
                  <a:pt x="1803" y="350"/>
                  <a:pt x="1803" y="349"/>
                </a:cubicBezTo>
                <a:cubicBezTo>
                  <a:pt x="1805" y="348"/>
                  <a:pt x="1807" y="347"/>
                  <a:pt x="1809" y="346"/>
                </a:cubicBezTo>
                <a:cubicBezTo>
                  <a:pt x="1810" y="346"/>
                  <a:pt x="1812" y="346"/>
                  <a:pt x="1814" y="346"/>
                </a:cubicBezTo>
                <a:cubicBezTo>
                  <a:pt x="1816" y="346"/>
                  <a:pt x="1817" y="346"/>
                  <a:pt x="1820" y="346"/>
                </a:cubicBezTo>
                <a:cubicBezTo>
                  <a:pt x="1821" y="346"/>
                  <a:pt x="1821" y="345"/>
                  <a:pt x="1822" y="345"/>
                </a:cubicBezTo>
                <a:cubicBezTo>
                  <a:pt x="1822" y="343"/>
                  <a:pt x="1822" y="341"/>
                  <a:pt x="1822" y="340"/>
                </a:cubicBezTo>
                <a:cubicBezTo>
                  <a:pt x="1821" y="337"/>
                  <a:pt x="1820" y="336"/>
                  <a:pt x="1819" y="334"/>
                </a:cubicBezTo>
                <a:cubicBezTo>
                  <a:pt x="1819" y="333"/>
                  <a:pt x="1818" y="331"/>
                  <a:pt x="1817" y="331"/>
                </a:cubicBezTo>
                <a:cubicBezTo>
                  <a:pt x="1815" y="329"/>
                  <a:pt x="1814" y="329"/>
                  <a:pt x="1812" y="328"/>
                </a:cubicBezTo>
                <a:cubicBezTo>
                  <a:pt x="1810" y="327"/>
                  <a:pt x="1808" y="325"/>
                  <a:pt x="1807" y="323"/>
                </a:cubicBezTo>
                <a:cubicBezTo>
                  <a:pt x="1807" y="322"/>
                  <a:pt x="1808" y="320"/>
                  <a:pt x="1807" y="318"/>
                </a:cubicBezTo>
                <a:cubicBezTo>
                  <a:pt x="1807" y="317"/>
                  <a:pt x="1805" y="318"/>
                  <a:pt x="1805" y="317"/>
                </a:cubicBezTo>
                <a:cubicBezTo>
                  <a:pt x="1804" y="316"/>
                  <a:pt x="1804" y="315"/>
                  <a:pt x="1804" y="314"/>
                </a:cubicBezTo>
                <a:cubicBezTo>
                  <a:pt x="1804" y="313"/>
                  <a:pt x="1804" y="312"/>
                  <a:pt x="1804" y="312"/>
                </a:cubicBezTo>
                <a:cubicBezTo>
                  <a:pt x="1804" y="311"/>
                  <a:pt x="1802" y="311"/>
                  <a:pt x="1801" y="310"/>
                </a:cubicBezTo>
                <a:cubicBezTo>
                  <a:pt x="1800" y="309"/>
                  <a:pt x="1798" y="309"/>
                  <a:pt x="1796" y="308"/>
                </a:cubicBezTo>
                <a:cubicBezTo>
                  <a:pt x="1795" y="308"/>
                  <a:pt x="1795" y="307"/>
                  <a:pt x="1794" y="306"/>
                </a:cubicBezTo>
                <a:cubicBezTo>
                  <a:pt x="1795" y="306"/>
                  <a:pt x="1795" y="304"/>
                  <a:pt x="1796" y="304"/>
                </a:cubicBezTo>
                <a:cubicBezTo>
                  <a:pt x="1796" y="303"/>
                  <a:pt x="1797" y="303"/>
                  <a:pt x="1798" y="303"/>
                </a:cubicBezTo>
                <a:cubicBezTo>
                  <a:pt x="1800" y="304"/>
                  <a:pt x="1801" y="306"/>
                  <a:pt x="1803" y="308"/>
                </a:cubicBezTo>
                <a:cubicBezTo>
                  <a:pt x="1804" y="308"/>
                  <a:pt x="1803" y="310"/>
                  <a:pt x="1804" y="310"/>
                </a:cubicBezTo>
                <a:cubicBezTo>
                  <a:pt x="1805" y="311"/>
                  <a:pt x="1806" y="310"/>
                  <a:pt x="1807" y="310"/>
                </a:cubicBezTo>
                <a:cubicBezTo>
                  <a:pt x="1810" y="310"/>
                  <a:pt x="1810" y="310"/>
                  <a:pt x="1810" y="310"/>
                </a:cubicBezTo>
                <a:cubicBezTo>
                  <a:pt x="1811" y="310"/>
                  <a:pt x="1812" y="310"/>
                  <a:pt x="1813" y="310"/>
                </a:cubicBezTo>
                <a:cubicBezTo>
                  <a:pt x="1814" y="310"/>
                  <a:pt x="1814" y="310"/>
                  <a:pt x="1815" y="310"/>
                </a:cubicBezTo>
                <a:cubicBezTo>
                  <a:pt x="1816" y="306"/>
                  <a:pt x="1816" y="304"/>
                  <a:pt x="1816" y="300"/>
                </a:cubicBezTo>
                <a:cubicBezTo>
                  <a:pt x="1816" y="297"/>
                  <a:pt x="1816" y="297"/>
                  <a:pt x="1816" y="297"/>
                </a:cubicBezTo>
                <a:cubicBezTo>
                  <a:pt x="1816" y="296"/>
                  <a:pt x="1816" y="295"/>
                  <a:pt x="1816" y="295"/>
                </a:cubicBezTo>
                <a:cubicBezTo>
                  <a:pt x="1817" y="294"/>
                  <a:pt x="1818" y="293"/>
                  <a:pt x="1818" y="292"/>
                </a:cubicBezTo>
                <a:cubicBezTo>
                  <a:pt x="1818" y="291"/>
                  <a:pt x="1818" y="290"/>
                  <a:pt x="1817" y="289"/>
                </a:cubicBezTo>
                <a:cubicBezTo>
                  <a:pt x="1817" y="289"/>
                  <a:pt x="1816" y="289"/>
                  <a:pt x="1815" y="288"/>
                </a:cubicBezTo>
                <a:cubicBezTo>
                  <a:pt x="1813" y="287"/>
                  <a:pt x="1811" y="287"/>
                  <a:pt x="1809" y="287"/>
                </a:cubicBezTo>
                <a:cubicBezTo>
                  <a:pt x="1807" y="287"/>
                  <a:pt x="1805" y="287"/>
                  <a:pt x="1803" y="287"/>
                </a:cubicBezTo>
                <a:cubicBezTo>
                  <a:pt x="1802" y="288"/>
                  <a:pt x="1803" y="289"/>
                  <a:pt x="1802" y="290"/>
                </a:cubicBezTo>
                <a:cubicBezTo>
                  <a:pt x="1801" y="291"/>
                  <a:pt x="1801" y="291"/>
                  <a:pt x="1799" y="291"/>
                </a:cubicBezTo>
                <a:cubicBezTo>
                  <a:pt x="1790" y="291"/>
                  <a:pt x="1790" y="291"/>
                  <a:pt x="1790" y="291"/>
                </a:cubicBezTo>
                <a:cubicBezTo>
                  <a:pt x="1791" y="289"/>
                  <a:pt x="1791" y="288"/>
                  <a:pt x="1793" y="287"/>
                </a:cubicBezTo>
                <a:cubicBezTo>
                  <a:pt x="1794" y="286"/>
                  <a:pt x="1795" y="287"/>
                  <a:pt x="1796" y="286"/>
                </a:cubicBezTo>
                <a:cubicBezTo>
                  <a:pt x="1796" y="286"/>
                  <a:pt x="1797" y="285"/>
                  <a:pt x="1798" y="285"/>
                </a:cubicBezTo>
                <a:cubicBezTo>
                  <a:pt x="1799" y="284"/>
                  <a:pt x="1798" y="283"/>
                  <a:pt x="1798" y="282"/>
                </a:cubicBezTo>
                <a:cubicBezTo>
                  <a:pt x="1796" y="281"/>
                  <a:pt x="1795" y="281"/>
                  <a:pt x="1793" y="280"/>
                </a:cubicBezTo>
                <a:cubicBezTo>
                  <a:pt x="1792" y="280"/>
                  <a:pt x="1791" y="279"/>
                  <a:pt x="1790" y="279"/>
                </a:cubicBezTo>
                <a:cubicBezTo>
                  <a:pt x="1792" y="277"/>
                  <a:pt x="1792" y="277"/>
                  <a:pt x="1792" y="277"/>
                </a:cubicBezTo>
                <a:cubicBezTo>
                  <a:pt x="1803" y="277"/>
                  <a:pt x="1803" y="277"/>
                  <a:pt x="1803" y="277"/>
                </a:cubicBezTo>
                <a:cubicBezTo>
                  <a:pt x="1803" y="284"/>
                  <a:pt x="1803" y="284"/>
                  <a:pt x="1803" y="284"/>
                </a:cubicBezTo>
                <a:cubicBezTo>
                  <a:pt x="1814" y="284"/>
                  <a:pt x="1814" y="284"/>
                  <a:pt x="1814" y="284"/>
                </a:cubicBezTo>
                <a:cubicBezTo>
                  <a:pt x="1815" y="284"/>
                  <a:pt x="1816" y="284"/>
                  <a:pt x="1816" y="283"/>
                </a:cubicBezTo>
                <a:cubicBezTo>
                  <a:pt x="1817" y="283"/>
                  <a:pt x="1817" y="281"/>
                  <a:pt x="1818" y="281"/>
                </a:cubicBezTo>
                <a:cubicBezTo>
                  <a:pt x="1820" y="280"/>
                  <a:pt x="1821" y="280"/>
                  <a:pt x="1823" y="280"/>
                </a:cubicBezTo>
                <a:cubicBezTo>
                  <a:pt x="1826" y="280"/>
                  <a:pt x="1826" y="280"/>
                  <a:pt x="1826" y="280"/>
                </a:cubicBezTo>
                <a:cubicBezTo>
                  <a:pt x="1829" y="280"/>
                  <a:pt x="1831" y="283"/>
                  <a:pt x="1833" y="283"/>
                </a:cubicBezTo>
                <a:cubicBezTo>
                  <a:pt x="1835" y="283"/>
                  <a:pt x="1836" y="282"/>
                  <a:pt x="1837" y="282"/>
                </a:cubicBezTo>
                <a:cubicBezTo>
                  <a:pt x="1838" y="281"/>
                  <a:pt x="1839" y="280"/>
                  <a:pt x="1839" y="279"/>
                </a:cubicBezTo>
                <a:cubicBezTo>
                  <a:pt x="1840" y="278"/>
                  <a:pt x="1842" y="278"/>
                  <a:pt x="1842" y="276"/>
                </a:cubicBezTo>
                <a:cubicBezTo>
                  <a:pt x="1842" y="275"/>
                  <a:pt x="1841" y="274"/>
                  <a:pt x="1840" y="272"/>
                </a:cubicBezTo>
                <a:cubicBezTo>
                  <a:pt x="1839" y="271"/>
                  <a:pt x="1839" y="270"/>
                  <a:pt x="1837" y="269"/>
                </a:cubicBezTo>
                <a:cubicBezTo>
                  <a:pt x="1836" y="268"/>
                  <a:pt x="1835" y="267"/>
                  <a:pt x="1833" y="267"/>
                </a:cubicBezTo>
                <a:cubicBezTo>
                  <a:pt x="1832" y="267"/>
                  <a:pt x="1831" y="267"/>
                  <a:pt x="1830" y="267"/>
                </a:cubicBezTo>
                <a:cubicBezTo>
                  <a:pt x="1829" y="267"/>
                  <a:pt x="1828" y="268"/>
                  <a:pt x="1827" y="268"/>
                </a:cubicBezTo>
                <a:cubicBezTo>
                  <a:pt x="1826" y="269"/>
                  <a:pt x="1825" y="269"/>
                  <a:pt x="1824" y="269"/>
                </a:cubicBezTo>
                <a:cubicBezTo>
                  <a:pt x="1823" y="269"/>
                  <a:pt x="1823" y="269"/>
                  <a:pt x="1822" y="268"/>
                </a:cubicBezTo>
                <a:cubicBezTo>
                  <a:pt x="1821" y="268"/>
                  <a:pt x="1820" y="267"/>
                  <a:pt x="1819" y="267"/>
                </a:cubicBezTo>
                <a:cubicBezTo>
                  <a:pt x="1819" y="266"/>
                  <a:pt x="1818" y="265"/>
                  <a:pt x="1818" y="264"/>
                </a:cubicBezTo>
                <a:cubicBezTo>
                  <a:pt x="1818" y="262"/>
                  <a:pt x="1819" y="261"/>
                  <a:pt x="1821" y="261"/>
                </a:cubicBezTo>
                <a:cubicBezTo>
                  <a:pt x="1822" y="261"/>
                  <a:pt x="1823" y="262"/>
                  <a:pt x="1824" y="262"/>
                </a:cubicBezTo>
                <a:cubicBezTo>
                  <a:pt x="1825" y="262"/>
                  <a:pt x="1825" y="263"/>
                  <a:pt x="1826" y="263"/>
                </a:cubicBezTo>
                <a:cubicBezTo>
                  <a:pt x="1828" y="263"/>
                  <a:pt x="1830" y="263"/>
                  <a:pt x="1832" y="263"/>
                </a:cubicBezTo>
                <a:cubicBezTo>
                  <a:pt x="1834" y="263"/>
                  <a:pt x="1835" y="263"/>
                  <a:pt x="1837" y="263"/>
                </a:cubicBezTo>
                <a:cubicBezTo>
                  <a:pt x="1838" y="262"/>
                  <a:pt x="1839" y="262"/>
                  <a:pt x="1840" y="261"/>
                </a:cubicBezTo>
                <a:cubicBezTo>
                  <a:pt x="1843" y="260"/>
                  <a:pt x="1843" y="260"/>
                  <a:pt x="1843" y="260"/>
                </a:cubicBezTo>
                <a:cubicBezTo>
                  <a:pt x="1844" y="259"/>
                  <a:pt x="1843" y="257"/>
                  <a:pt x="1845" y="257"/>
                </a:cubicBezTo>
                <a:cubicBezTo>
                  <a:pt x="1846" y="257"/>
                  <a:pt x="1846" y="259"/>
                  <a:pt x="1847" y="259"/>
                </a:cubicBezTo>
                <a:cubicBezTo>
                  <a:pt x="1851" y="259"/>
                  <a:pt x="1851" y="259"/>
                  <a:pt x="1851" y="259"/>
                </a:cubicBezTo>
                <a:cubicBezTo>
                  <a:pt x="1853" y="259"/>
                  <a:pt x="1854" y="259"/>
                  <a:pt x="1856" y="259"/>
                </a:cubicBezTo>
                <a:cubicBezTo>
                  <a:pt x="1856" y="258"/>
                  <a:pt x="1857" y="258"/>
                  <a:pt x="1858" y="258"/>
                </a:cubicBezTo>
                <a:cubicBezTo>
                  <a:pt x="1859" y="258"/>
                  <a:pt x="1858" y="256"/>
                  <a:pt x="1859" y="255"/>
                </a:cubicBezTo>
                <a:cubicBezTo>
                  <a:pt x="1857" y="254"/>
                  <a:pt x="1856" y="252"/>
                  <a:pt x="1854" y="251"/>
                </a:cubicBezTo>
                <a:cubicBezTo>
                  <a:pt x="1853" y="251"/>
                  <a:pt x="1852" y="252"/>
                  <a:pt x="1851" y="251"/>
                </a:cubicBezTo>
                <a:cubicBezTo>
                  <a:pt x="1850" y="251"/>
                  <a:pt x="1849" y="250"/>
                  <a:pt x="1848" y="250"/>
                </a:cubicBezTo>
                <a:cubicBezTo>
                  <a:pt x="1847" y="249"/>
                  <a:pt x="1845" y="248"/>
                  <a:pt x="1845" y="246"/>
                </a:cubicBezTo>
                <a:cubicBezTo>
                  <a:pt x="1844" y="245"/>
                  <a:pt x="1844" y="245"/>
                  <a:pt x="1844" y="244"/>
                </a:cubicBezTo>
                <a:cubicBezTo>
                  <a:pt x="1844" y="242"/>
                  <a:pt x="1844" y="241"/>
                  <a:pt x="1844" y="240"/>
                </a:cubicBezTo>
                <a:cubicBezTo>
                  <a:pt x="1844" y="238"/>
                  <a:pt x="1844" y="237"/>
                  <a:pt x="1844" y="236"/>
                </a:cubicBezTo>
                <a:cubicBezTo>
                  <a:pt x="1844" y="235"/>
                  <a:pt x="1845" y="234"/>
                  <a:pt x="1845" y="233"/>
                </a:cubicBezTo>
                <a:cubicBezTo>
                  <a:pt x="1845" y="233"/>
                  <a:pt x="1844" y="232"/>
                  <a:pt x="1844" y="232"/>
                </a:cubicBezTo>
                <a:cubicBezTo>
                  <a:pt x="1848" y="232"/>
                  <a:pt x="1851" y="232"/>
                  <a:pt x="1855" y="232"/>
                </a:cubicBezTo>
                <a:cubicBezTo>
                  <a:pt x="1855" y="224"/>
                  <a:pt x="1855" y="224"/>
                  <a:pt x="1855" y="224"/>
                </a:cubicBezTo>
                <a:cubicBezTo>
                  <a:pt x="1855" y="220"/>
                  <a:pt x="1851" y="220"/>
                  <a:pt x="1850" y="217"/>
                </a:cubicBezTo>
                <a:cubicBezTo>
                  <a:pt x="1849" y="216"/>
                  <a:pt x="1850" y="215"/>
                  <a:pt x="1850" y="214"/>
                </a:cubicBezTo>
                <a:cubicBezTo>
                  <a:pt x="1850" y="213"/>
                  <a:pt x="1849" y="212"/>
                  <a:pt x="1849" y="210"/>
                </a:cubicBezTo>
                <a:cubicBezTo>
                  <a:pt x="1846" y="210"/>
                  <a:pt x="1844" y="211"/>
                  <a:pt x="1841" y="210"/>
                </a:cubicBezTo>
                <a:cubicBezTo>
                  <a:pt x="1840" y="210"/>
                  <a:pt x="1839" y="210"/>
                  <a:pt x="1838" y="210"/>
                </a:cubicBezTo>
                <a:cubicBezTo>
                  <a:pt x="1837" y="210"/>
                  <a:pt x="1836" y="209"/>
                  <a:pt x="1835" y="209"/>
                </a:cubicBezTo>
                <a:cubicBezTo>
                  <a:pt x="1834" y="209"/>
                  <a:pt x="1834" y="208"/>
                  <a:pt x="1833" y="208"/>
                </a:cubicBezTo>
                <a:cubicBezTo>
                  <a:pt x="1832" y="207"/>
                  <a:pt x="1831" y="207"/>
                  <a:pt x="1830" y="206"/>
                </a:cubicBezTo>
                <a:cubicBezTo>
                  <a:pt x="1829" y="206"/>
                  <a:pt x="1829" y="205"/>
                  <a:pt x="1828" y="204"/>
                </a:cubicBezTo>
                <a:cubicBezTo>
                  <a:pt x="1828" y="203"/>
                  <a:pt x="1828" y="201"/>
                  <a:pt x="1828" y="200"/>
                </a:cubicBezTo>
                <a:cubicBezTo>
                  <a:pt x="1828" y="199"/>
                  <a:pt x="1827" y="199"/>
                  <a:pt x="1828" y="199"/>
                </a:cubicBezTo>
                <a:cubicBezTo>
                  <a:pt x="1828" y="198"/>
                  <a:pt x="1829" y="198"/>
                  <a:pt x="1830" y="197"/>
                </a:cubicBezTo>
                <a:cubicBezTo>
                  <a:pt x="1831" y="197"/>
                  <a:pt x="1831" y="195"/>
                  <a:pt x="1832" y="195"/>
                </a:cubicBezTo>
                <a:cubicBezTo>
                  <a:pt x="1833" y="194"/>
                  <a:pt x="1834" y="195"/>
                  <a:pt x="1835" y="195"/>
                </a:cubicBezTo>
                <a:cubicBezTo>
                  <a:pt x="1837" y="194"/>
                  <a:pt x="1838" y="194"/>
                  <a:pt x="1841" y="194"/>
                </a:cubicBezTo>
                <a:cubicBezTo>
                  <a:pt x="1842" y="194"/>
                  <a:pt x="1842" y="193"/>
                  <a:pt x="1843" y="193"/>
                </a:cubicBezTo>
                <a:cubicBezTo>
                  <a:pt x="1848" y="193"/>
                  <a:pt x="1848" y="193"/>
                  <a:pt x="1848" y="193"/>
                </a:cubicBezTo>
                <a:cubicBezTo>
                  <a:pt x="1850" y="193"/>
                  <a:pt x="1852" y="193"/>
                  <a:pt x="1854" y="193"/>
                </a:cubicBezTo>
                <a:cubicBezTo>
                  <a:pt x="1855" y="194"/>
                  <a:pt x="1855" y="195"/>
                  <a:pt x="1856" y="195"/>
                </a:cubicBezTo>
                <a:cubicBezTo>
                  <a:pt x="1858" y="196"/>
                  <a:pt x="1859" y="197"/>
                  <a:pt x="1859" y="199"/>
                </a:cubicBezTo>
                <a:cubicBezTo>
                  <a:pt x="1859" y="200"/>
                  <a:pt x="1859" y="200"/>
                  <a:pt x="1859" y="200"/>
                </a:cubicBezTo>
                <a:cubicBezTo>
                  <a:pt x="1859" y="201"/>
                  <a:pt x="1858" y="202"/>
                  <a:pt x="1858" y="203"/>
                </a:cubicBezTo>
                <a:cubicBezTo>
                  <a:pt x="1857" y="204"/>
                  <a:pt x="1856" y="205"/>
                  <a:pt x="1856" y="206"/>
                </a:cubicBezTo>
                <a:cubicBezTo>
                  <a:pt x="1856" y="211"/>
                  <a:pt x="1857" y="213"/>
                  <a:pt x="1859" y="216"/>
                </a:cubicBezTo>
                <a:cubicBezTo>
                  <a:pt x="1862" y="215"/>
                  <a:pt x="1862" y="215"/>
                  <a:pt x="1862" y="215"/>
                </a:cubicBezTo>
                <a:cubicBezTo>
                  <a:pt x="1862" y="194"/>
                  <a:pt x="1862" y="194"/>
                  <a:pt x="1862" y="194"/>
                </a:cubicBezTo>
                <a:cubicBezTo>
                  <a:pt x="1863" y="193"/>
                  <a:pt x="1863" y="192"/>
                  <a:pt x="1864" y="191"/>
                </a:cubicBezTo>
                <a:cubicBezTo>
                  <a:pt x="1865" y="190"/>
                  <a:pt x="1867" y="190"/>
                  <a:pt x="1867" y="189"/>
                </a:cubicBezTo>
                <a:cubicBezTo>
                  <a:pt x="1867" y="188"/>
                  <a:pt x="1867" y="188"/>
                  <a:pt x="1867" y="188"/>
                </a:cubicBezTo>
                <a:cubicBezTo>
                  <a:pt x="1867" y="186"/>
                  <a:pt x="1866" y="185"/>
                  <a:pt x="1865" y="184"/>
                </a:cubicBezTo>
                <a:cubicBezTo>
                  <a:pt x="1864" y="183"/>
                  <a:pt x="1863" y="181"/>
                  <a:pt x="1862" y="181"/>
                </a:cubicBezTo>
                <a:cubicBezTo>
                  <a:pt x="1860" y="181"/>
                  <a:pt x="1859" y="181"/>
                  <a:pt x="1858" y="182"/>
                </a:cubicBezTo>
                <a:cubicBezTo>
                  <a:pt x="1857" y="182"/>
                  <a:pt x="1856" y="183"/>
                  <a:pt x="1855" y="183"/>
                </a:cubicBezTo>
                <a:cubicBezTo>
                  <a:pt x="1853" y="183"/>
                  <a:pt x="1852" y="183"/>
                  <a:pt x="1851" y="183"/>
                </a:cubicBezTo>
                <a:cubicBezTo>
                  <a:pt x="1847" y="183"/>
                  <a:pt x="1847" y="183"/>
                  <a:pt x="1847" y="183"/>
                </a:cubicBezTo>
                <a:cubicBezTo>
                  <a:pt x="1845" y="183"/>
                  <a:pt x="1845" y="182"/>
                  <a:pt x="1843" y="182"/>
                </a:cubicBezTo>
                <a:cubicBezTo>
                  <a:pt x="1842" y="182"/>
                  <a:pt x="1842" y="183"/>
                  <a:pt x="1841" y="183"/>
                </a:cubicBezTo>
                <a:cubicBezTo>
                  <a:pt x="1841" y="174"/>
                  <a:pt x="1841" y="174"/>
                  <a:pt x="1841" y="174"/>
                </a:cubicBezTo>
                <a:cubicBezTo>
                  <a:pt x="1842" y="174"/>
                  <a:pt x="1843" y="174"/>
                  <a:pt x="1844" y="174"/>
                </a:cubicBezTo>
                <a:cubicBezTo>
                  <a:pt x="1845" y="174"/>
                  <a:pt x="1845" y="175"/>
                  <a:pt x="1847" y="175"/>
                </a:cubicBezTo>
                <a:cubicBezTo>
                  <a:pt x="1849" y="175"/>
                  <a:pt x="1849" y="175"/>
                  <a:pt x="1849" y="175"/>
                </a:cubicBezTo>
                <a:cubicBezTo>
                  <a:pt x="1851" y="175"/>
                  <a:pt x="1852" y="175"/>
                  <a:pt x="1854" y="174"/>
                </a:cubicBezTo>
                <a:cubicBezTo>
                  <a:pt x="1856" y="174"/>
                  <a:pt x="1856" y="173"/>
                  <a:pt x="1857" y="172"/>
                </a:cubicBezTo>
                <a:cubicBezTo>
                  <a:pt x="1856" y="172"/>
                  <a:pt x="1856" y="171"/>
                  <a:pt x="1855" y="170"/>
                </a:cubicBezTo>
                <a:cubicBezTo>
                  <a:pt x="1854" y="169"/>
                  <a:pt x="1854" y="167"/>
                  <a:pt x="1852" y="167"/>
                </a:cubicBezTo>
                <a:cubicBezTo>
                  <a:pt x="1850" y="167"/>
                  <a:pt x="1849" y="168"/>
                  <a:pt x="1847" y="168"/>
                </a:cubicBezTo>
                <a:cubicBezTo>
                  <a:pt x="1846" y="168"/>
                  <a:pt x="1846" y="166"/>
                  <a:pt x="1845" y="166"/>
                </a:cubicBezTo>
                <a:cubicBezTo>
                  <a:pt x="1844" y="166"/>
                  <a:pt x="1843" y="165"/>
                  <a:pt x="1842" y="165"/>
                </a:cubicBezTo>
                <a:cubicBezTo>
                  <a:pt x="1841" y="165"/>
                  <a:pt x="1840" y="165"/>
                  <a:pt x="1839" y="165"/>
                </a:cubicBezTo>
                <a:cubicBezTo>
                  <a:pt x="1838" y="165"/>
                  <a:pt x="1837" y="164"/>
                  <a:pt x="1835" y="164"/>
                </a:cubicBezTo>
                <a:cubicBezTo>
                  <a:pt x="1833" y="164"/>
                  <a:pt x="1831" y="164"/>
                  <a:pt x="1829" y="165"/>
                </a:cubicBezTo>
                <a:cubicBezTo>
                  <a:pt x="1829" y="166"/>
                  <a:pt x="1829" y="167"/>
                  <a:pt x="1829" y="169"/>
                </a:cubicBezTo>
                <a:cubicBezTo>
                  <a:pt x="1829" y="170"/>
                  <a:pt x="1828" y="171"/>
                  <a:pt x="1828" y="172"/>
                </a:cubicBezTo>
                <a:cubicBezTo>
                  <a:pt x="1827" y="172"/>
                  <a:pt x="1826" y="172"/>
                  <a:pt x="1825" y="172"/>
                </a:cubicBezTo>
                <a:cubicBezTo>
                  <a:pt x="1824" y="171"/>
                  <a:pt x="1823" y="171"/>
                  <a:pt x="1822" y="170"/>
                </a:cubicBezTo>
                <a:cubicBezTo>
                  <a:pt x="1822" y="169"/>
                  <a:pt x="1822" y="168"/>
                  <a:pt x="1822" y="167"/>
                </a:cubicBezTo>
                <a:cubicBezTo>
                  <a:pt x="1822" y="165"/>
                  <a:pt x="1822" y="164"/>
                  <a:pt x="1823" y="162"/>
                </a:cubicBezTo>
                <a:cubicBezTo>
                  <a:pt x="1823" y="161"/>
                  <a:pt x="1824" y="160"/>
                  <a:pt x="1824" y="159"/>
                </a:cubicBezTo>
                <a:cubicBezTo>
                  <a:pt x="1825" y="159"/>
                  <a:pt x="1826" y="159"/>
                  <a:pt x="1827" y="159"/>
                </a:cubicBezTo>
                <a:cubicBezTo>
                  <a:pt x="1828" y="158"/>
                  <a:pt x="1828" y="157"/>
                  <a:pt x="1829" y="156"/>
                </a:cubicBezTo>
                <a:cubicBezTo>
                  <a:pt x="1829" y="155"/>
                  <a:pt x="1829" y="155"/>
                  <a:pt x="1829" y="154"/>
                </a:cubicBezTo>
                <a:cubicBezTo>
                  <a:pt x="1829" y="152"/>
                  <a:pt x="1829" y="150"/>
                  <a:pt x="1829" y="148"/>
                </a:cubicBezTo>
                <a:cubicBezTo>
                  <a:pt x="1829" y="146"/>
                  <a:pt x="1830" y="144"/>
                  <a:pt x="1830" y="141"/>
                </a:cubicBezTo>
                <a:cubicBezTo>
                  <a:pt x="1838" y="141"/>
                  <a:pt x="1838" y="141"/>
                  <a:pt x="1838" y="141"/>
                </a:cubicBezTo>
                <a:cubicBezTo>
                  <a:pt x="1838" y="139"/>
                  <a:pt x="1838" y="136"/>
                  <a:pt x="1839" y="135"/>
                </a:cubicBezTo>
                <a:cubicBezTo>
                  <a:pt x="1840" y="134"/>
                  <a:pt x="1840" y="133"/>
                  <a:pt x="1841" y="132"/>
                </a:cubicBezTo>
                <a:cubicBezTo>
                  <a:pt x="1843" y="131"/>
                  <a:pt x="1845" y="132"/>
                  <a:pt x="1847" y="131"/>
                </a:cubicBezTo>
                <a:cubicBezTo>
                  <a:pt x="1849" y="131"/>
                  <a:pt x="1849" y="131"/>
                  <a:pt x="1849" y="131"/>
                </a:cubicBezTo>
                <a:cubicBezTo>
                  <a:pt x="1850" y="131"/>
                  <a:pt x="1851" y="130"/>
                  <a:pt x="1852" y="129"/>
                </a:cubicBezTo>
                <a:cubicBezTo>
                  <a:pt x="1852" y="128"/>
                  <a:pt x="1851" y="128"/>
                  <a:pt x="1851" y="127"/>
                </a:cubicBezTo>
                <a:cubicBezTo>
                  <a:pt x="1851" y="125"/>
                  <a:pt x="1850" y="124"/>
                  <a:pt x="1850" y="123"/>
                </a:cubicBezTo>
                <a:cubicBezTo>
                  <a:pt x="1850" y="121"/>
                  <a:pt x="1852" y="120"/>
                  <a:pt x="1852" y="119"/>
                </a:cubicBezTo>
                <a:cubicBezTo>
                  <a:pt x="1853" y="118"/>
                  <a:pt x="1854" y="117"/>
                  <a:pt x="1854" y="116"/>
                </a:cubicBezTo>
                <a:cubicBezTo>
                  <a:pt x="1855" y="116"/>
                  <a:pt x="1855" y="115"/>
                  <a:pt x="1856" y="114"/>
                </a:cubicBezTo>
                <a:cubicBezTo>
                  <a:pt x="1856" y="113"/>
                  <a:pt x="1857" y="112"/>
                  <a:pt x="1858" y="112"/>
                </a:cubicBezTo>
                <a:cubicBezTo>
                  <a:pt x="1860" y="110"/>
                  <a:pt x="1861" y="109"/>
                  <a:pt x="1863" y="109"/>
                </a:cubicBezTo>
                <a:cubicBezTo>
                  <a:pt x="1866" y="109"/>
                  <a:pt x="1868" y="110"/>
                  <a:pt x="1871" y="110"/>
                </a:cubicBezTo>
                <a:cubicBezTo>
                  <a:pt x="1872" y="110"/>
                  <a:pt x="1873" y="110"/>
                  <a:pt x="1874" y="109"/>
                </a:cubicBezTo>
                <a:cubicBezTo>
                  <a:pt x="1875" y="108"/>
                  <a:pt x="1875" y="108"/>
                  <a:pt x="1875" y="107"/>
                </a:cubicBezTo>
                <a:cubicBezTo>
                  <a:pt x="1876" y="106"/>
                  <a:pt x="1876" y="105"/>
                  <a:pt x="1876" y="104"/>
                </a:cubicBezTo>
                <a:cubicBezTo>
                  <a:pt x="1876" y="103"/>
                  <a:pt x="1877" y="102"/>
                  <a:pt x="1877" y="101"/>
                </a:cubicBezTo>
                <a:cubicBezTo>
                  <a:pt x="1878" y="101"/>
                  <a:pt x="1879" y="101"/>
                  <a:pt x="1880" y="100"/>
                </a:cubicBezTo>
                <a:cubicBezTo>
                  <a:pt x="1881" y="100"/>
                  <a:pt x="1881" y="99"/>
                  <a:pt x="1882" y="99"/>
                </a:cubicBezTo>
                <a:cubicBezTo>
                  <a:pt x="1883" y="99"/>
                  <a:pt x="1884" y="99"/>
                  <a:pt x="1885" y="99"/>
                </a:cubicBezTo>
                <a:cubicBezTo>
                  <a:pt x="1886" y="99"/>
                  <a:pt x="1887" y="98"/>
                  <a:pt x="1888" y="98"/>
                </a:cubicBezTo>
                <a:cubicBezTo>
                  <a:pt x="1888" y="98"/>
                  <a:pt x="1889" y="98"/>
                  <a:pt x="1890" y="98"/>
                </a:cubicBezTo>
                <a:cubicBezTo>
                  <a:pt x="1891" y="98"/>
                  <a:pt x="1891" y="96"/>
                  <a:pt x="1892" y="95"/>
                </a:cubicBezTo>
                <a:cubicBezTo>
                  <a:pt x="1892" y="92"/>
                  <a:pt x="1892" y="92"/>
                  <a:pt x="1892" y="92"/>
                </a:cubicBezTo>
                <a:cubicBezTo>
                  <a:pt x="1867" y="92"/>
                  <a:pt x="1867" y="92"/>
                  <a:pt x="1867" y="92"/>
                </a:cubicBezTo>
                <a:cubicBezTo>
                  <a:pt x="1861" y="91"/>
                  <a:pt x="1861" y="91"/>
                  <a:pt x="1861" y="91"/>
                </a:cubicBezTo>
                <a:cubicBezTo>
                  <a:pt x="1863" y="90"/>
                  <a:pt x="1865" y="90"/>
                  <a:pt x="1867" y="90"/>
                </a:cubicBezTo>
                <a:cubicBezTo>
                  <a:pt x="1870" y="88"/>
                  <a:pt x="1871" y="85"/>
                  <a:pt x="1874" y="85"/>
                </a:cubicBezTo>
                <a:cubicBezTo>
                  <a:pt x="1876" y="85"/>
                  <a:pt x="1876" y="86"/>
                  <a:pt x="1878" y="86"/>
                </a:cubicBezTo>
                <a:cubicBezTo>
                  <a:pt x="1879" y="87"/>
                  <a:pt x="1880" y="88"/>
                  <a:pt x="1881" y="88"/>
                </a:cubicBezTo>
                <a:cubicBezTo>
                  <a:pt x="1882" y="88"/>
                  <a:pt x="1883" y="88"/>
                  <a:pt x="1884" y="88"/>
                </a:cubicBezTo>
                <a:cubicBezTo>
                  <a:pt x="1887" y="88"/>
                  <a:pt x="1887" y="88"/>
                  <a:pt x="1887" y="88"/>
                </a:cubicBezTo>
                <a:cubicBezTo>
                  <a:pt x="1888" y="88"/>
                  <a:pt x="1889" y="88"/>
                  <a:pt x="1890" y="88"/>
                </a:cubicBezTo>
                <a:cubicBezTo>
                  <a:pt x="1891" y="88"/>
                  <a:pt x="1891" y="88"/>
                  <a:pt x="1892" y="88"/>
                </a:cubicBezTo>
                <a:cubicBezTo>
                  <a:pt x="1893" y="87"/>
                  <a:pt x="1894" y="87"/>
                  <a:pt x="1895" y="87"/>
                </a:cubicBezTo>
                <a:cubicBezTo>
                  <a:pt x="1897" y="87"/>
                  <a:pt x="1897" y="85"/>
                  <a:pt x="1897" y="84"/>
                </a:cubicBezTo>
                <a:cubicBezTo>
                  <a:pt x="1898" y="84"/>
                  <a:pt x="1899" y="83"/>
                  <a:pt x="1899" y="82"/>
                </a:cubicBezTo>
                <a:cubicBezTo>
                  <a:pt x="1901" y="80"/>
                  <a:pt x="1901" y="80"/>
                  <a:pt x="1903" y="78"/>
                </a:cubicBezTo>
                <a:cubicBezTo>
                  <a:pt x="1903" y="78"/>
                  <a:pt x="1903" y="76"/>
                  <a:pt x="1905" y="76"/>
                </a:cubicBezTo>
                <a:cubicBezTo>
                  <a:pt x="1906" y="75"/>
                  <a:pt x="1908" y="75"/>
                  <a:pt x="1910" y="75"/>
                </a:cubicBezTo>
                <a:cubicBezTo>
                  <a:pt x="1912" y="75"/>
                  <a:pt x="1912" y="75"/>
                  <a:pt x="1912" y="75"/>
                </a:cubicBezTo>
                <a:cubicBezTo>
                  <a:pt x="1917" y="75"/>
                  <a:pt x="1919" y="75"/>
                  <a:pt x="1923" y="75"/>
                </a:cubicBezTo>
                <a:cubicBezTo>
                  <a:pt x="1924" y="75"/>
                  <a:pt x="1925" y="74"/>
                  <a:pt x="1926" y="74"/>
                </a:cubicBezTo>
                <a:cubicBezTo>
                  <a:pt x="1926" y="74"/>
                  <a:pt x="1927" y="74"/>
                  <a:pt x="1928" y="73"/>
                </a:cubicBezTo>
                <a:cubicBezTo>
                  <a:pt x="1929" y="73"/>
                  <a:pt x="1930" y="72"/>
                  <a:pt x="1931" y="71"/>
                </a:cubicBezTo>
                <a:cubicBezTo>
                  <a:pt x="1931" y="70"/>
                  <a:pt x="1932" y="69"/>
                  <a:pt x="1933" y="68"/>
                </a:cubicBezTo>
                <a:cubicBezTo>
                  <a:pt x="1933" y="66"/>
                  <a:pt x="1933" y="65"/>
                  <a:pt x="1933" y="63"/>
                </a:cubicBezTo>
                <a:cubicBezTo>
                  <a:pt x="1933" y="61"/>
                  <a:pt x="1933" y="59"/>
                  <a:pt x="1932" y="58"/>
                </a:cubicBezTo>
                <a:cubicBezTo>
                  <a:pt x="1931" y="57"/>
                  <a:pt x="1930" y="57"/>
                  <a:pt x="1929" y="56"/>
                </a:cubicBezTo>
                <a:cubicBezTo>
                  <a:pt x="1927" y="55"/>
                  <a:pt x="1926" y="56"/>
                  <a:pt x="1924" y="56"/>
                </a:cubicBezTo>
                <a:cubicBezTo>
                  <a:pt x="1921" y="56"/>
                  <a:pt x="1920" y="56"/>
                  <a:pt x="1918" y="56"/>
                </a:cubicBezTo>
                <a:cubicBezTo>
                  <a:pt x="1916" y="57"/>
                  <a:pt x="1916" y="58"/>
                  <a:pt x="1914" y="58"/>
                </a:cubicBezTo>
                <a:cubicBezTo>
                  <a:pt x="1913" y="59"/>
                  <a:pt x="1911" y="59"/>
                  <a:pt x="1909" y="59"/>
                </a:cubicBezTo>
                <a:cubicBezTo>
                  <a:pt x="1907" y="59"/>
                  <a:pt x="1905" y="58"/>
                  <a:pt x="1903" y="58"/>
                </a:cubicBezTo>
                <a:cubicBezTo>
                  <a:pt x="1902" y="57"/>
                  <a:pt x="1901" y="57"/>
                  <a:pt x="1900" y="56"/>
                </a:cubicBezTo>
                <a:cubicBezTo>
                  <a:pt x="1896" y="55"/>
                  <a:pt x="1896" y="55"/>
                  <a:pt x="1896" y="55"/>
                </a:cubicBezTo>
                <a:cubicBezTo>
                  <a:pt x="1895" y="55"/>
                  <a:pt x="1894" y="54"/>
                  <a:pt x="1893" y="54"/>
                </a:cubicBezTo>
                <a:cubicBezTo>
                  <a:pt x="1891" y="54"/>
                  <a:pt x="1889" y="55"/>
                  <a:pt x="1887" y="55"/>
                </a:cubicBezTo>
                <a:cubicBezTo>
                  <a:pt x="1886" y="55"/>
                  <a:pt x="1885" y="55"/>
                  <a:pt x="1884" y="55"/>
                </a:cubicBezTo>
                <a:cubicBezTo>
                  <a:pt x="1882" y="55"/>
                  <a:pt x="1880" y="56"/>
                  <a:pt x="1878" y="56"/>
                </a:cubicBezTo>
                <a:cubicBezTo>
                  <a:pt x="1877" y="57"/>
                  <a:pt x="1876" y="58"/>
                  <a:pt x="1875" y="58"/>
                </a:cubicBezTo>
                <a:cubicBezTo>
                  <a:pt x="1874" y="59"/>
                  <a:pt x="1873" y="59"/>
                  <a:pt x="1873" y="60"/>
                </a:cubicBezTo>
                <a:cubicBezTo>
                  <a:pt x="1872" y="62"/>
                  <a:pt x="1872" y="64"/>
                  <a:pt x="1871" y="65"/>
                </a:cubicBezTo>
                <a:cubicBezTo>
                  <a:pt x="1870" y="66"/>
                  <a:pt x="1870" y="68"/>
                  <a:pt x="1869" y="68"/>
                </a:cubicBezTo>
                <a:cubicBezTo>
                  <a:pt x="1869" y="69"/>
                  <a:pt x="1868" y="69"/>
                  <a:pt x="1867" y="69"/>
                </a:cubicBezTo>
                <a:cubicBezTo>
                  <a:pt x="1865" y="69"/>
                  <a:pt x="1863" y="69"/>
                  <a:pt x="1861" y="69"/>
                </a:cubicBezTo>
                <a:cubicBezTo>
                  <a:pt x="1859" y="69"/>
                  <a:pt x="1857" y="69"/>
                  <a:pt x="1855" y="69"/>
                </a:cubicBezTo>
                <a:cubicBezTo>
                  <a:pt x="1853" y="69"/>
                  <a:pt x="1852" y="69"/>
                  <a:pt x="1850" y="69"/>
                </a:cubicBezTo>
                <a:cubicBezTo>
                  <a:pt x="1849" y="68"/>
                  <a:pt x="1849" y="67"/>
                  <a:pt x="1848" y="66"/>
                </a:cubicBezTo>
                <a:cubicBezTo>
                  <a:pt x="1846" y="65"/>
                  <a:pt x="1844" y="65"/>
                  <a:pt x="1841" y="65"/>
                </a:cubicBezTo>
                <a:cubicBezTo>
                  <a:pt x="1839" y="65"/>
                  <a:pt x="1838" y="65"/>
                  <a:pt x="1837" y="65"/>
                </a:cubicBezTo>
                <a:cubicBezTo>
                  <a:pt x="1835" y="66"/>
                  <a:pt x="1834" y="68"/>
                  <a:pt x="1832" y="70"/>
                </a:cubicBezTo>
                <a:cubicBezTo>
                  <a:pt x="1832" y="71"/>
                  <a:pt x="1832" y="72"/>
                  <a:pt x="1831" y="73"/>
                </a:cubicBezTo>
                <a:cubicBezTo>
                  <a:pt x="1830" y="73"/>
                  <a:pt x="1829" y="74"/>
                  <a:pt x="1828" y="74"/>
                </a:cubicBezTo>
                <a:cubicBezTo>
                  <a:pt x="1827" y="74"/>
                  <a:pt x="1827" y="74"/>
                  <a:pt x="1826" y="74"/>
                </a:cubicBezTo>
                <a:cubicBezTo>
                  <a:pt x="1823" y="74"/>
                  <a:pt x="1822" y="74"/>
                  <a:pt x="1820" y="74"/>
                </a:cubicBezTo>
                <a:cubicBezTo>
                  <a:pt x="1818" y="74"/>
                  <a:pt x="1816" y="75"/>
                  <a:pt x="1815" y="75"/>
                </a:cubicBezTo>
                <a:cubicBezTo>
                  <a:pt x="1813" y="76"/>
                  <a:pt x="1813" y="77"/>
                  <a:pt x="1812" y="77"/>
                </a:cubicBezTo>
                <a:cubicBezTo>
                  <a:pt x="1810" y="78"/>
                  <a:pt x="1808" y="78"/>
                  <a:pt x="1806" y="78"/>
                </a:cubicBezTo>
                <a:cubicBezTo>
                  <a:pt x="1805" y="79"/>
                  <a:pt x="1804" y="80"/>
                  <a:pt x="1803" y="80"/>
                </a:cubicBezTo>
                <a:cubicBezTo>
                  <a:pt x="1802" y="81"/>
                  <a:pt x="1801" y="82"/>
                  <a:pt x="1800" y="83"/>
                </a:cubicBezTo>
                <a:cubicBezTo>
                  <a:pt x="1798" y="85"/>
                  <a:pt x="1799" y="88"/>
                  <a:pt x="1796" y="90"/>
                </a:cubicBezTo>
                <a:cubicBezTo>
                  <a:pt x="1795" y="90"/>
                  <a:pt x="1795" y="91"/>
                  <a:pt x="1794" y="91"/>
                </a:cubicBezTo>
                <a:cubicBezTo>
                  <a:pt x="1792" y="91"/>
                  <a:pt x="1792" y="90"/>
                  <a:pt x="1791" y="90"/>
                </a:cubicBezTo>
                <a:cubicBezTo>
                  <a:pt x="1792" y="89"/>
                  <a:pt x="1791" y="88"/>
                  <a:pt x="1792" y="87"/>
                </a:cubicBezTo>
                <a:cubicBezTo>
                  <a:pt x="1793" y="86"/>
                  <a:pt x="1794" y="86"/>
                  <a:pt x="1795" y="86"/>
                </a:cubicBezTo>
                <a:cubicBezTo>
                  <a:pt x="1796" y="85"/>
                  <a:pt x="1796" y="84"/>
                  <a:pt x="1796" y="83"/>
                </a:cubicBezTo>
                <a:cubicBezTo>
                  <a:pt x="1797" y="82"/>
                  <a:pt x="1798" y="81"/>
                  <a:pt x="1798" y="80"/>
                </a:cubicBezTo>
                <a:cubicBezTo>
                  <a:pt x="1799" y="79"/>
                  <a:pt x="1800" y="76"/>
                  <a:pt x="1801" y="75"/>
                </a:cubicBezTo>
                <a:cubicBezTo>
                  <a:pt x="1802" y="75"/>
                  <a:pt x="1803" y="76"/>
                  <a:pt x="1804" y="75"/>
                </a:cubicBezTo>
                <a:cubicBezTo>
                  <a:pt x="1806" y="75"/>
                  <a:pt x="1807" y="74"/>
                  <a:pt x="1808" y="73"/>
                </a:cubicBezTo>
                <a:cubicBezTo>
                  <a:pt x="1808" y="72"/>
                  <a:pt x="1808" y="72"/>
                  <a:pt x="1808" y="71"/>
                </a:cubicBezTo>
                <a:cubicBezTo>
                  <a:pt x="1808" y="65"/>
                  <a:pt x="1808" y="65"/>
                  <a:pt x="1808" y="65"/>
                </a:cubicBezTo>
                <a:cubicBezTo>
                  <a:pt x="1809" y="64"/>
                  <a:pt x="1810" y="63"/>
                  <a:pt x="1811" y="62"/>
                </a:cubicBezTo>
                <a:cubicBezTo>
                  <a:pt x="1812" y="62"/>
                  <a:pt x="1813" y="62"/>
                  <a:pt x="1814" y="61"/>
                </a:cubicBezTo>
                <a:cubicBezTo>
                  <a:pt x="1815" y="61"/>
                  <a:pt x="1816" y="61"/>
                  <a:pt x="1816" y="60"/>
                </a:cubicBezTo>
                <a:cubicBezTo>
                  <a:pt x="1817" y="59"/>
                  <a:pt x="1816" y="58"/>
                  <a:pt x="1816" y="57"/>
                </a:cubicBezTo>
                <a:cubicBezTo>
                  <a:pt x="1816" y="56"/>
                  <a:pt x="1817" y="55"/>
                  <a:pt x="1816" y="54"/>
                </a:cubicBezTo>
                <a:cubicBezTo>
                  <a:pt x="1816" y="53"/>
                  <a:pt x="1816" y="53"/>
                  <a:pt x="1815" y="52"/>
                </a:cubicBezTo>
                <a:cubicBezTo>
                  <a:pt x="1815" y="51"/>
                  <a:pt x="1814" y="50"/>
                  <a:pt x="1813" y="49"/>
                </a:cubicBezTo>
                <a:cubicBezTo>
                  <a:pt x="1812" y="49"/>
                  <a:pt x="1812" y="49"/>
                  <a:pt x="1811" y="49"/>
                </a:cubicBezTo>
                <a:cubicBezTo>
                  <a:pt x="1808" y="49"/>
                  <a:pt x="1808" y="49"/>
                  <a:pt x="1808" y="49"/>
                </a:cubicBezTo>
                <a:cubicBezTo>
                  <a:pt x="1807" y="49"/>
                  <a:pt x="1806" y="50"/>
                  <a:pt x="1805" y="50"/>
                </a:cubicBezTo>
                <a:cubicBezTo>
                  <a:pt x="1803" y="50"/>
                  <a:pt x="1801" y="50"/>
                  <a:pt x="1799" y="50"/>
                </a:cubicBezTo>
                <a:cubicBezTo>
                  <a:pt x="1798" y="50"/>
                  <a:pt x="1797" y="50"/>
                  <a:pt x="1796" y="50"/>
                </a:cubicBezTo>
                <a:cubicBezTo>
                  <a:pt x="1793" y="51"/>
                  <a:pt x="1791" y="51"/>
                  <a:pt x="1788" y="50"/>
                </a:cubicBezTo>
                <a:cubicBezTo>
                  <a:pt x="1786" y="50"/>
                  <a:pt x="1786" y="49"/>
                  <a:pt x="1784" y="49"/>
                </a:cubicBezTo>
                <a:cubicBezTo>
                  <a:pt x="1784" y="53"/>
                  <a:pt x="1785" y="54"/>
                  <a:pt x="1784" y="58"/>
                </a:cubicBezTo>
                <a:cubicBezTo>
                  <a:pt x="1784" y="59"/>
                  <a:pt x="1784" y="59"/>
                  <a:pt x="1784" y="60"/>
                </a:cubicBezTo>
                <a:cubicBezTo>
                  <a:pt x="1784" y="61"/>
                  <a:pt x="1784" y="61"/>
                  <a:pt x="1784" y="62"/>
                </a:cubicBezTo>
                <a:cubicBezTo>
                  <a:pt x="1783" y="62"/>
                  <a:pt x="1783" y="63"/>
                  <a:pt x="1781" y="63"/>
                </a:cubicBezTo>
                <a:cubicBezTo>
                  <a:pt x="1780" y="63"/>
                  <a:pt x="1779" y="62"/>
                  <a:pt x="1778" y="62"/>
                </a:cubicBezTo>
                <a:cubicBezTo>
                  <a:pt x="1776" y="62"/>
                  <a:pt x="1775" y="62"/>
                  <a:pt x="1773" y="62"/>
                </a:cubicBezTo>
                <a:cubicBezTo>
                  <a:pt x="1772" y="62"/>
                  <a:pt x="1770" y="62"/>
                  <a:pt x="1769" y="62"/>
                </a:cubicBezTo>
                <a:cubicBezTo>
                  <a:pt x="1767" y="63"/>
                  <a:pt x="1766" y="64"/>
                  <a:pt x="1764" y="65"/>
                </a:cubicBezTo>
                <a:cubicBezTo>
                  <a:pt x="1763" y="65"/>
                  <a:pt x="1762" y="65"/>
                  <a:pt x="1761" y="65"/>
                </a:cubicBezTo>
                <a:cubicBezTo>
                  <a:pt x="1760" y="66"/>
                  <a:pt x="1760" y="67"/>
                  <a:pt x="1758" y="67"/>
                </a:cubicBezTo>
                <a:cubicBezTo>
                  <a:pt x="1758" y="68"/>
                  <a:pt x="1757" y="67"/>
                  <a:pt x="1756" y="67"/>
                </a:cubicBezTo>
                <a:cubicBezTo>
                  <a:pt x="1756" y="67"/>
                  <a:pt x="1756" y="66"/>
                  <a:pt x="1756" y="65"/>
                </a:cubicBezTo>
                <a:cubicBezTo>
                  <a:pt x="1757" y="64"/>
                  <a:pt x="1757" y="63"/>
                  <a:pt x="1758" y="62"/>
                </a:cubicBezTo>
                <a:cubicBezTo>
                  <a:pt x="1758" y="61"/>
                  <a:pt x="1758" y="60"/>
                  <a:pt x="1759" y="59"/>
                </a:cubicBezTo>
                <a:cubicBezTo>
                  <a:pt x="1760" y="58"/>
                  <a:pt x="1760" y="57"/>
                  <a:pt x="1762" y="57"/>
                </a:cubicBezTo>
                <a:cubicBezTo>
                  <a:pt x="1764" y="57"/>
                  <a:pt x="1764" y="57"/>
                  <a:pt x="1764" y="57"/>
                </a:cubicBezTo>
                <a:cubicBezTo>
                  <a:pt x="1767" y="57"/>
                  <a:pt x="1768" y="57"/>
                  <a:pt x="1770" y="57"/>
                </a:cubicBezTo>
                <a:cubicBezTo>
                  <a:pt x="1772" y="57"/>
                  <a:pt x="1774" y="57"/>
                  <a:pt x="1775" y="56"/>
                </a:cubicBezTo>
                <a:cubicBezTo>
                  <a:pt x="1777" y="56"/>
                  <a:pt x="1777" y="55"/>
                  <a:pt x="1778" y="54"/>
                </a:cubicBezTo>
                <a:cubicBezTo>
                  <a:pt x="1777" y="52"/>
                  <a:pt x="1777" y="52"/>
                  <a:pt x="1777" y="52"/>
                </a:cubicBezTo>
                <a:cubicBezTo>
                  <a:pt x="1776" y="52"/>
                  <a:pt x="1776" y="51"/>
                  <a:pt x="1775" y="50"/>
                </a:cubicBezTo>
                <a:cubicBezTo>
                  <a:pt x="1773" y="50"/>
                  <a:pt x="1773" y="51"/>
                  <a:pt x="1771" y="50"/>
                </a:cubicBezTo>
                <a:cubicBezTo>
                  <a:pt x="1770" y="50"/>
                  <a:pt x="1769" y="50"/>
                  <a:pt x="1767" y="50"/>
                </a:cubicBezTo>
                <a:cubicBezTo>
                  <a:pt x="1763" y="50"/>
                  <a:pt x="1761" y="51"/>
                  <a:pt x="1757" y="52"/>
                </a:cubicBezTo>
                <a:cubicBezTo>
                  <a:pt x="1755" y="52"/>
                  <a:pt x="1754" y="52"/>
                  <a:pt x="1752" y="52"/>
                </a:cubicBezTo>
                <a:cubicBezTo>
                  <a:pt x="1751" y="52"/>
                  <a:pt x="1750" y="52"/>
                  <a:pt x="1749" y="52"/>
                </a:cubicBezTo>
                <a:cubicBezTo>
                  <a:pt x="1731" y="52"/>
                  <a:pt x="1731" y="52"/>
                  <a:pt x="1731" y="52"/>
                </a:cubicBezTo>
                <a:cubicBezTo>
                  <a:pt x="1728" y="52"/>
                  <a:pt x="1727" y="51"/>
                  <a:pt x="1724" y="51"/>
                </a:cubicBezTo>
                <a:cubicBezTo>
                  <a:pt x="1721" y="51"/>
                  <a:pt x="1720" y="52"/>
                  <a:pt x="1717" y="52"/>
                </a:cubicBezTo>
                <a:cubicBezTo>
                  <a:pt x="1716" y="53"/>
                  <a:pt x="1715" y="53"/>
                  <a:pt x="1714" y="53"/>
                </a:cubicBezTo>
                <a:cubicBezTo>
                  <a:pt x="1713" y="53"/>
                  <a:pt x="1712" y="54"/>
                  <a:pt x="1711" y="54"/>
                </a:cubicBezTo>
                <a:cubicBezTo>
                  <a:pt x="1711" y="54"/>
                  <a:pt x="1710" y="55"/>
                  <a:pt x="1709" y="55"/>
                </a:cubicBezTo>
                <a:cubicBezTo>
                  <a:pt x="1707" y="55"/>
                  <a:pt x="1706" y="57"/>
                  <a:pt x="1705" y="57"/>
                </a:cubicBezTo>
                <a:cubicBezTo>
                  <a:pt x="1704" y="57"/>
                  <a:pt x="1703" y="57"/>
                  <a:pt x="1702" y="57"/>
                </a:cubicBezTo>
                <a:cubicBezTo>
                  <a:pt x="1700" y="57"/>
                  <a:pt x="1699" y="58"/>
                  <a:pt x="1698" y="58"/>
                </a:cubicBezTo>
                <a:cubicBezTo>
                  <a:pt x="1696" y="58"/>
                  <a:pt x="1696" y="58"/>
                  <a:pt x="1694" y="58"/>
                </a:cubicBezTo>
                <a:cubicBezTo>
                  <a:pt x="1693" y="58"/>
                  <a:pt x="1692" y="59"/>
                  <a:pt x="1691" y="60"/>
                </a:cubicBezTo>
                <a:cubicBezTo>
                  <a:pt x="1690" y="60"/>
                  <a:pt x="1689" y="60"/>
                  <a:pt x="1689" y="60"/>
                </a:cubicBezTo>
                <a:cubicBezTo>
                  <a:pt x="1687" y="61"/>
                  <a:pt x="1687" y="61"/>
                  <a:pt x="1685" y="61"/>
                </a:cubicBezTo>
                <a:cubicBezTo>
                  <a:pt x="1684" y="61"/>
                  <a:pt x="1684" y="60"/>
                  <a:pt x="1683" y="60"/>
                </a:cubicBezTo>
                <a:cubicBezTo>
                  <a:pt x="1683" y="59"/>
                  <a:pt x="1683" y="58"/>
                  <a:pt x="1683" y="58"/>
                </a:cubicBezTo>
                <a:cubicBezTo>
                  <a:pt x="1684" y="55"/>
                  <a:pt x="1686" y="54"/>
                  <a:pt x="1687" y="52"/>
                </a:cubicBezTo>
                <a:cubicBezTo>
                  <a:pt x="1688" y="51"/>
                  <a:pt x="1688" y="51"/>
                  <a:pt x="1689" y="50"/>
                </a:cubicBezTo>
                <a:cubicBezTo>
                  <a:pt x="1691" y="48"/>
                  <a:pt x="1693" y="48"/>
                  <a:pt x="1695" y="47"/>
                </a:cubicBezTo>
                <a:cubicBezTo>
                  <a:pt x="1696" y="47"/>
                  <a:pt x="1697" y="46"/>
                  <a:pt x="1698" y="46"/>
                </a:cubicBezTo>
                <a:cubicBezTo>
                  <a:pt x="1743" y="46"/>
                  <a:pt x="1743" y="46"/>
                  <a:pt x="1743" y="46"/>
                </a:cubicBezTo>
                <a:cubicBezTo>
                  <a:pt x="1744" y="46"/>
                  <a:pt x="1744" y="46"/>
                  <a:pt x="1745" y="46"/>
                </a:cubicBezTo>
                <a:cubicBezTo>
                  <a:pt x="1746" y="45"/>
                  <a:pt x="1746" y="44"/>
                  <a:pt x="1747" y="43"/>
                </a:cubicBezTo>
                <a:cubicBezTo>
                  <a:pt x="1748" y="43"/>
                  <a:pt x="1749" y="43"/>
                  <a:pt x="1750" y="43"/>
                </a:cubicBezTo>
                <a:cubicBezTo>
                  <a:pt x="1787" y="43"/>
                  <a:pt x="1787" y="43"/>
                  <a:pt x="1787" y="43"/>
                </a:cubicBezTo>
                <a:cubicBezTo>
                  <a:pt x="1788" y="43"/>
                  <a:pt x="1789" y="42"/>
                  <a:pt x="1790" y="42"/>
                </a:cubicBezTo>
                <a:cubicBezTo>
                  <a:pt x="1792" y="42"/>
                  <a:pt x="1793" y="43"/>
                  <a:pt x="1795" y="42"/>
                </a:cubicBezTo>
                <a:cubicBezTo>
                  <a:pt x="1796" y="42"/>
                  <a:pt x="1797" y="41"/>
                  <a:pt x="1798" y="41"/>
                </a:cubicBezTo>
                <a:cubicBezTo>
                  <a:pt x="1799" y="40"/>
                  <a:pt x="1798" y="38"/>
                  <a:pt x="1799" y="38"/>
                </a:cubicBezTo>
                <a:cubicBezTo>
                  <a:pt x="1800" y="37"/>
                  <a:pt x="1801" y="38"/>
                  <a:pt x="1801" y="38"/>
                </a:cubicBezTo>
                <a:cubicBezTo>
                  <a:pt x="1802" y="38"/>
                  <a:pt x="1803" y="37"/>
                  <a:pt x="1804" y="37"/>
                </a:cubicBezTo>
                <a:cubicBezTo>
                  <a:pt x="1805" y="37"/>
                  <a:pt x="1806" y="37"/>
                  <a:pt x="1807" y="37"/>
                </a:cubicBezTo>
                <a:cubicBezTo>
                  <a:pt x="1808" y="37"/>
                  <a:pt x="1808" y="37"/>
                  <a:pt x="1809" y="37"/>
                </a:cubicBezTo>
                <a:cubicBezTo>
                  <a:pt x="1810" y="37"/>
                  <a:pt x="1811" y="35"/>
                  <a:pt x="1812" y="35"/>
                </a:cubicBezTo>
                <a:cubicBezTo>
                  <a:pt x="1815" y="34"/>
                  <a:pt x="1817" y="35"/>
                  <a:pt x="1820" y="35"/>
                </a:cubicBezTo>
                <a:cubicBezTo>
                  <a:pt x="1822" y="35"/>
                  <a:pt x="1822" y="34"/>
                  <a:pt x="1824" y="34"/>
                </a:cubicBezTo>
                <a:cubicBezTo>
                  <a:pt x="1824" y="28"/>
                  <a:pt x="1824" y="28"/>
                  <a:pt x="1824" y="28"/>
                </a:cubicBezTo>
                <a:cubicBezTo>
                  <a:pt x="1816" y="28"/>
                  <a:pt x="1816" y="28"/>
                  <a:pt x="1816" y="28"/>
                </a:cubicBezTo>
                <a:cubicBezTo>
                  <a:pt x="1814" y="28"/>
                  <a:pt x="1814" y="29"/>
                  <a:pt x="1812" y="29"/>
                </a:cubicBezTo>
                <a:cubicBezTo>
                  <a:pt x="1811" y="29"/>
                  <a:pt x="1811" y="29"/>
                  <a:pt x="1811" y="29"/>
                </a:cubicBezTo>
                <a:cubicBezTo>
                  <a:pt x="1809" y="29"/>
                  <a:pt x="1809" y="28"/>
                  <a:pt x="1808" y="28"/>
                </a:cubicBezTo>
                <a:cubicBezTo>
                  <a:pt x="1805" y="27"/>
                  <a:pt x="1803" y="26"/>
                  <a:pt x="1800" y="26"/>
                </a:cubicBezTo>
                <a:cubicBezTo>
                  <a:pt x="1798" y="26"/>
                  <a:pt x="1796" y="27"/>
                  <a:pt x="1794" y="27"/>
                </a:cubicBezTo>
                <a:cubicBezTo>
                  <a:pt x="1792" y="27"/>
                  <a:pt x="1790" y="27"/>
                  <a:pt x="1788" y="26"/>
                </a:cubicBezTo>
                <a:cubicBezTo>
                  <a:pt x="1787" y="26"/>
                  <a:pt x="1786" y="25"/>
                  <a:pt x="1785" y="25"/>
                </a:cubicBezTo>
                <a:cubicBezTo>
                  <a:pt x="1786" y="24"/>
                  <a:pt x="1788" y="24"/>
                  <a:pt x="1788" y="23"/>
                </a:cubicBezTo>
                <a:cubicBezTo>
                  <a:pt x="1788" y="22"/>
                  <a:pt x="1786" y="21"/>
                  <a:pt x="1786" y="20"/>
                </a:cubicBezTo>
                <a:cubicBezTo>
                  <a:pt x="1785" y="20"/>
                  <a:pt x="1785" y="21"/>
                  <a:pt x="1784" y="20"/>
                </a:cubicBezTo>
                <a:cubicBezTo>
                  <a:pt x="1782" y="20"/>
                  <a:pt x="1781" y="19"/>
                  <a:pt x="1779" y="19"/>
                </a:cubicBezTo>
                <a:cubicBezTo>
                  <a:pt x="1778" y="19"/>
                  <a:pt x="1778" y="19"/>
                  <a:pt x="1777" y="19"/>
                </a:cubicBezTo>
                <a:cubicBezTo>
                  <a:pt x="1776" y="20"/>
                  <a:pt x="1776" y="21"/>
                  <a:pt x="1775" y="21"/>
                </a:cubicBezTo>
                <a:cubicBezTo>
                  <a:pt x="1762" y="21"/>
                  <a:pt x="1762" y="21"/>
                  <a:pt x="1762" y="21"/>
                </a:cubicBezTo>
                <a:cubicBezTo>
                  <a:pt x="1759" y="21"/>
                  <a:pt x="1759" y="19"/>
                  <a:pt x="1756" y="18"/>
                </a:cubicBezTo>
                <a:cubicBezTo>
                  <a:pt x="1756" y="17"/>
                  <a:pt x="1755" y="17"/>
                  <a:pt x="1754" y="17"/>
                </a:cubicBezTo>
                <a:cubicBezTo>
                  <a:pt x="1752" y="17"/>
                  <a:pt x="1750" y="17"/>
                  <a:pt x="1748" y="17"/>
                </a:cubicBezTo>
                <a:cubicBezTo>
                  <a:pt x="1732" y="17"/>
                  <a:pt x="1732" y="17"/>
                  <a:pt x="1732" y="17"/>
                </a:cubicBezTo>
                <a:cubicBezTo>
                  <a:pt x="1728" y="17"/>
                  <a:pt x="1728" y="17"/>
                  <a:pt x="1728" y="17"/>
                </a:cubicBezTo>
                <a:cubicBezTo>
                  <a:pt x="1719" y="17"/>
                  <a:pt x="1719" y="17"/>
                  <a:pt x="1719" y="17"/>
                </a:cubicBezTo>
                <a:cubicBezTo>
                  <a:pt x="1713" y="17"/>
                  <a:pt x="1713" y="17"/>
                  <a:pt x="1713" y="17"/>
                </a:cubicBezTo>
                <a:cubicBezTo>
                  <a:pt x="1711" y="17"/>
                  <a:pt x="1710" y="17"/>
                  <a:pt x="1708" y="18"/>
                </a:cubicBezTo>
                <a:cubicBezTo>
                  <a:pt x="1707" y="18"/>
                  <a:pt x="1706" y="19"/>
                  <a:pt x="1705" y="20"/>
                </a:cubicBezTo>
                <a:cubicBezTo>
                  <a:pt x="1683" y="20"/>
                  <a:pt x="1683" y="20"/>
                  <a:pt x="1683" y="20"/>
                </a:cubicBezTo>
                <a:cubicBezTo>
                  <a:pt x="1683" y="17"/>
                  <a:pt x="1683" y="17"/>
                  <a:pt x="1683" y="17"/>
                </a:cubicBezTo>
                <a:cubicBezTo>
                  <a:pt x="1688" y="17"/>
                  <a:pt x="1688" y="17"/>
                  <a:pt x="1688" y="17"/>
                </a:cubicBezTo>
                <a:cubicBezTo>
                  <a:pt x="1690" y="17"/>
                  <a:pt x="1692" y="18"/>
                  <a:pt x="1694" y="18"/>
                </a:cubicBezTo>
                <a:cubicBezTo>
                  <a:pt x="1695" y="18"/>
                  <a:pt x="1695" y="16"/>
                  <a:pt x="1696" y="15"/>
                </a:cubicBezTo>
                <a:cubicBezTo>
                  <a:pt x="1696" y="14"/>
                  <a:pt x="1697" y="13"/>
                  <a:pt x="1697" y="12"/>
                </a:cubicBezTo>
                <a:cubicBezTo>
                  <a:pt x="1775" y="12"/>
                  <a:pt x="1775" y="12"/>
                  <a:pt x="1775" y="12"/>
                </a:cubicBezTo>
                <a:cubicBezTo>
                  <a:pt x="1775" y="11"/>
                  <a:pt x="1776" y="10"/>
                  <a:pt x="1775" y="9"/>
                </a:cubicBezTo>
                <a:cubicBezTo>
                  <a:pt x="1775" y="8"/>
                  <a:pt x="1774" y="7"/>
                  <a:pt x="1773" y="7"/>
                </a:cubicBezTo>
                <a:cubicBezTo>
                  <a:pt x="1772" y="6"/>
                  <a:pt x="1771" y="6"/>
                  <a:pt x="1770" y="5"/>
                </a:cubicBezTo>
                <a:cubicBezTo>
                  <a:pt x="1768" y="5"/>
                  <a:pt x="1767" y="4"/>
                  <a:pt x="1764" y="4"/>
                </a:cubicBezTo>
                <a:cubicBezTo>
                  <a:pt x="1761" y="4"/>
                  <a:pt x="1761" y="4"/>
                  <a:pt x="1761" y="4"/>
                </a:cubicBezTo>
                <a:cubicBezTo>
                  <a:pt x="1759" y="4"/>
                  <a:pt x="1757" y="4"/>
                  <a:pt x="1755" y="3"/>
                </a:cubicBezTo>
                <a:cubicBezTo>
                  <a:pt x="1753" y="3"/>
                  <a:pt x="1752" y="3"/>
                  <a:pt x="1750" y="3"/>
                </a:cubicBezTo>
                <a:cubicBezTo>
                  <a:pt x="1749" y="3"/>
                  <a:pt x="1748" y="2"/>
                  <a:pt x="1747" y="1"/>
                </a:cubicBezTo>
                <a:cubicBezTo>
                  <a:pt x="1746" y="1"/>
                  <a:pt x="1745" y="1"/>
                  <a:pt x="1745" y="1"/>
                </a:cubicBezTo>
                <a:cubicBezTo>
                  <a:pt x="1743" y="0"/>
                  <a:pt x="1741" y="1"/>
                  <a:pt x="1739" y="1"/>
                </a:cubicBezTo>
                <a:cubicBezTo>
                  <a:pt x="1737" y="1"/>
                  <a:pt x="1735" y="1"/>
                  <a:pt x="1733" y="1"/>
                </a:cubicBezTo>
                <a:cubicBezTo>
                  <a:pt x="1732" y="1"/>
                  <a:pt x="1731" y="1"/>
                  <a:pt x="1730" y="1"/>
                </a:cubicBezTo>
                <a:cubicBezTo>
                  <a:pt x="1728" y="2"/>
                  <a:pt x="1727" y="1"/>
                  <a:pt x="1724" y="1"/>
                </a:cubicBezTo>
                <a:cubicBezTo>
                  <a:pt x="1721" y="1"/>
                  <a:pt x="1721" y="1"/>
                  <a:pt x="1721" y="1"/>
                </a:cubicBezTo>
                <a:cubicBezTo>
                  <a:pt x="1719" y="1"/>
                  <a:pt x="1718" y="0"/>
                  <a:pt x="1716" y="0"/>
                </a:cubicBezTo>
                <a:cubicBezTo>
                  <a:pt x="1694" y="0"/>
                  <a:pt x="1682" y="0"/>
                  <a:pt x="1660" y="0"/>
                </a:cubicBezTo>
                <a:cubicBezTo>
                  <a:pt x="1658" y="0"/>
                  <a:pt x="1657" y="0"/>
                  <a:pt x="1655" y="1"/>
                </a:cubicBezTo>
                <a:cubicBezTo>
                  <a:pt x="1654" y="1"/>
                  <a:pt x="1653" y="1"/>
                  <a:pt x="1652" y="1"/>
                </a:cubicBezTo>
                <a:cubicBezTo>
                  <a:pt x="1651" y="1"/>
                  <a:pt x="1650" y="2"/>
                  <a:pt x="1649" y="3"/>
                </a:cubicBezTo>
                <a:cubicBezTo>
                  <a:pt x="1648" y="4"/>
                  <a:pt x="1647" y="5"/>
                  <a:pt x="1646" y="5"/>
                </a:cubicBezTo>
                <a:cubicBezTo>
                  <a:pt x="1645" y="6"/>
                  <a:pt x="1644" y="5"/>
                  <a:pt x="1643" y="5"/>
                </a:cubicBezTo>
                <a:cubicBezTo>
                  <a:pt x="1640" y="5"/>
                  <a:pt x="1640" y="5"/>
                  <a:pt x="1640" y="5"/>
                </a:cubicBezTo>
                <a:cubicBezTo>
                  <a:pt x="1639" y="5"/>
                  <a:pt x="1638" y="5"/>
                  <a:pt x="1637" y="5"/>
                </a:cubicBezTo>
                <a:cubicBezTo>
                  <a:pt x="1634" y="5"/>
                  <a:pt x="1634" y="5"/>
                  <a:pt x="1634" y="5"/>
                </a:cubicBezTo>
                <a:cubicBezTo>
                  <a:pt x="1633" y="5"/>
                  <a:pt x="1632" y="4"/>
                  <a:pt x="1631" y="4"/>
                </a:cubicBezTo>
                <a:cubicBezTo>
                  <a:pt x="1629" y="4"/>
                  <a:pt x="1628" y="4"/>
                  <a:pt x="1627" y="4"/>
                </a:cubicBezTo>
                <a:cubicBezTo>
                  <a:pt x="1625" y="4"/>
                  <a:pt x="1624" y="4"/>
                  <a:pt x="1623" y="4"/>
                </a:cubicBezTo>
                <a:cubicBezTo>
                  <a:pt x="1619" y="5"/>
                  <a:pt x="1617" y="6"/>
                  <a:pt x="1614" y="9"/>
                </a:cubicBezTo>
                <a:cubicBezTo>
                  <a:pt x="1615" y="10"/>
                  <a:pt x="1615" y="12"/>
                  <a:pt x="1616" y="13"/>
                </a:cubicBezTo>
                <a:cubicBezTo>
                  <a:pt x="1617" y="14"/>
                  <a:pt x="1617" y="15"/>
                  <a:pt x="1617" y="16"/>
                </a:cubicBezTo>
                <a:cubicBezTo>
                  <a:pt x="1617" y="19"/>
                  <a:pt x="1615" y="19"/>
                  <a:pt x="1613" y="20"/>
                </a:cubicBezTo>
                <a:cubicBezTo>
                  <a:pt x="1611" y="20"/>
                  <a:pt x="1610" y="20"/>
                  <a:pt x="1608" y="20"/>
                </a:cubicBezTo>
                <a:cubicBezTo>
                  <a:pt x="1605" y="20"/>
                  <a:pt x="1604" y="20"/>
                  <a:pt x="1602" y="19"/>
                </a:cubicBezTo>
                <a:cubicBezTo>
                  <a:pt x="1601" y="19"/>
                  <a:pt x="1600" y="18"/>
                  <a:pt x="1599" y="18"/>
                </a:cubicBezTo>
                <a:cubicBezTo>
                  <a:pt x="1586" y="18"/>
                  <a:pt x="1586" y="18"/>
                  <a:pt x="1586" y="18"/>
                </a:cubicBezTo>
                <a:cubicBezTo>
                  <a:pt x="1582" y="18"/>
                  <a:pt x="1580" y="14"/>
                  <a:pt x="1577" y="13"/>
                </a:cubicBezTo>
                <a:cubicBezTo>
                  <a:pt x="1576" y="12"/>
                  <a:pt x="1575" y="12"/>
                  <a:pt x="1574" y="12"/>
                </a:cubicBezTo>
                <a:cubicBezTo>
                  <a:pt x="1571" y="11"/>
                  <a:pt x="1570" y="11"/>
                  <a:pt x="1567" y="11"/>
                </a:cubicBezTo>
                <a:cubicBezTo>
                  <a:pt x="1566" y="11"/>
                  <a:pt x="1565" y="11"/>
                  <a:pt x="1564" y="11"/>
                </a:cubicBezTo>
                <a:cubicBezTo>
                  <a:pt x="1563" y="11"/>
                  <a:pt x="1562" y="12"/>
                  <a:pt x="1561" y="12"/>
                </a:cubicBezTo>
                <a:cubicBezTo>
                  <a:pt x="1560" y="12"/>
                  <a:pt x="1560" y="14"/>
                  <a:pt x="1559" y="14"/>
                </a:cubicBezTo>
                <a:cubicBezTo>
                  <a:pt x="1558" y="15"/>
                  <a:pt x="1557" y="16"/>
                  <a:pt x="1556" y="16"/>
                </a:cubicBezTo>
                <a:cubicBezTo>
                  <a:pt x="1554" y="16"/>
                  <a:pt x="1553" y="16"/>
                  <a:pt x="1550" y="16"/>
                </a:cubicBezTo>
                <a:cubicBezTo>
                  <a:pt x="1548" y="16"/>
                  <a:pt x="1548" y="16"/>
                  <a:pt x="1548" y="16"/>
                </a:cubicBezTo>
                <a:cubicBezTo>
                  <a:pt x="1547" y="16"/>
                  <a:pt x="1546" y="16"/>
                  <a:pt x="1545" y="16"/>
                </a:cubicBezTo>
                <a:cubicBezTo>
                  <a:pt x="1543" y="16"/>
                  <a:pt x="1543" y="14"/>
                  <a:pt x="1541" y="14"/>
                </a:cubicBezTo>
                <a:cubicBezTo>
                  <a:pt x="1538" y="14"/>
                  <a:pt x="1537" y="15"/>
                  <a:pt x="1534" y="16"/>
                </a:cubicBezTo>
                <a:cubicBezTo>
                  <a:pt x="1531" y="16"/>
                  <a:pt x="1527" y="15"/>
                  <a:pt x="1524" y="15"/>
                </a:cubicBezTo>
                <a:cubicBezTo>
                  <a:pt x="1523" y="15"/>
                  <a:pt x="1523" y="15"/>
                  <a:pt x="1522" y="15"/>
                </a:cubicBezTo>
                <a:cubicBezTo>
                  <a:pt x="1522" y="15"/>
                  <a:pt x="1521" y="16"/>
                  <a:pt x="1521" y="16"/>
                </a:cubicBezTo>
                <a:cubicBezTo>
                  <a:pt x="1520" y="16"/>
                  <a:pt x="1520" y="16"/>
                  <a:pt x="1519" y="16"/>
                </a:cubicBezTo>
                <a:cubicBezTo>
                  <a:pt x="1519" y="16"/>
                  <a:pt x="1518" y="16"/>
                  <a:pt x="1517" y="16"/>
                </a:cubicBezTo>
                <a:cubicBezTo>
                  <a:pt x="1517" y="17"/>
                  <a:pt x="1516" y="17"/>
                  <a:pt x="1515" y="17"/>
                </a:cubicBezTo>
                <a:cubicBezTo>
                  <a:pt x="1513" y="18"/>
                  <a:pt x="1513" y="18"/>
                  <a:pt x="1511" y="19"/>
                </a:cubicBezTo>
                <a:cubicBezTo>
                  <a:pt x="1512" y="20"/>
                  <a:pt x="1512" y="21"/>
                  <a:pt x="1513" y="22"/>
                </a:cubicBezTo>
                <a:cubicBezTo>
                  <a:pt x="1513" y="22"/>
                  <a:pt x="1514" y="23"/>
                  <a:pt x="1515" y="23"/>
                </a:cubicBezTo>
                <a:cubicBezTo>
                  <a:pt x="1515" y="23"/>
                  <a:pt x="1515" y="24"/>
                  <a:pt x="1516" y="24"/>
                </a:cubicBezTo>
                <a:cubicBezTo>
                  <a:pt x="1516" y="24"/>
                  <a:pt x="1517" y="24"/>
                  <a:pt x="1517" y="24"/>
                </a:cubicBezTo>
                <a:cubicBezTo>
                  <a:pt x="1519" y="24"/>
                  <a:pt x="1520" y="25"/>
                  <a:pt x="1521" y="25"/>
                </a:cubicBezTo>
                <a:cubicBezTo>
                  <a:pt x="1521" y="26"/>
                  <a:pt x="1522" y="26"/>
                  <a:pt x="1522" y="27"/>
                </a:cubicBezTo>
                <a:cubicBezTo>
                  <a:pt x="1523" y="27"/>
                  <a:pt x="1523" y="27"/>
                  <a:pt x="1524" y="28"/>
                </a:cubicBezTo>
                <a:cubicBezTo>
                  <a:pt x="1524" y="28"/>
                  <a:pt x="1524" y="29"/>
                  <a:pt x="1525" y="29"/>
                </a:cubicBezTo>
                <a:cubicBezTo>
                  <a:pt x="1525" y="30"/>
                  <a:pt x="1525" y="31"/>
                  <a:pt x="1525" y="32"/>
                </a:cubicBezTo>
                <a:cubicBezTo>
                  <a:pt x="1525" y="33"/>
                  <a:pt x="1525" y="34"/>
                  <a:pt x="1525" y="35"/>
                </a:cubicBezTo>
                <a:cubicBezTo>
                  <a:pt x="1524" y="34"/>
                  <a:pt x="1524" y="34"/>
                  <a:pt x="1524" y="34"/>
                </a:cubicBezTo>
                <a:cubicBezTo>
                  <a:pt x="1524" y="34"/>
                  <a:pt x="1523" y="33"/>
                  <a:pt x="1523" y="33"/>
                </a:cubicBezTo>
                <a:cubicBezTo>
                  <a:pt x="1523" y="33"/>
                  <a:pt x="1523" y="32"/>
                  <a:pt x="1522" y="32"/>
                </a:cubicBezTo>
                <a:cubicBezTo>
                  <a:pt x="1522" y="32"/>
                  <a:pt x="1521" y="32"/>
                  <a:pt x="1521" y="32"/>
                </a:cubicBezTo>
                <a:cubicBezTo>
                  <a:pt x="1520" y="32"/>
                  <a:pt x="1520" y="32"/>
                  <a:pt x="1519" y="31"/>
                </a:cubicBezTo>
                <a:cubicBezTo>
                  <a:pt x="1518" y="31"/>
                  <a:pt x="1518" y="31"/>
                  <a:pt x="1517" y="31"/>
                </a:cubicBezTo>
                <a:cubicBezTo>
                  <a:pt x="1517" y="31"/>
                  <a:pt x="1516" y="30"/>
                  <a:pt x="1516" y="30"/>
                </a:cubicBezTo>
                <a:cubicBezTo>
                  <a:pt x="1515" y="30"/>
                  <a:pt x="1515" y="30"/>
                  <a:pt x="1515" y="30"/>
                </a:cubicBezTo>
                <a:cubicBezTo>
                  <a:pt x="1514" y="30"/>
                  <a:pt x="1514" y="29"/>
                  <a:pt x="1513" y="29"/>
                </a:cubicBezTo>
                <a:cubicBezTo>
                  <a:pt x="1513" y="29"/>
                  <a:pt x="1512" y="29"/>
                  <a:pt x="1512" y="29"/>
                </a:cubicBezTo>
                <a:cubicBezTo>
                  <a:pt x="1511" y="29"/>
                  <a:pt x="1511" y="29"/>
                  <a:pt x="1510" y="29"/>
                </a:cubicBezTo>
                <a:cubicBezTo>
                  <a:pt x="1510" y="28"/>
                  <a:pt x="1509" y="29"/>
                  <a:pt x="1508" y="29"/>
                </a:cubicBezTo>
                <a:cubicBezTo>
                  <a:pt x="1507" y="29"/>
                  <a:pt x="1507" y="28"/>
                  <a:pt x="1506" y="28"/>
                </a:cubicBezTo>
                <a:cubicBezTo>
                  <a:pt x="1505" y="28"/>
                  <a:pt x="1504" y="28"/>
                  <a:pt x="1503" y="29"/>
                </a:cubicBezTo>
                <a:cubicBezTo>
                  <a:pt x="1503" y="29"/>
                  <a:pt x="1502" y="29"/>
                  <a:pt x="1502" y="30"/>
                </a:cubicBezTo>
                <a:cubicBezTo>
                  <a:pt x="1502" y="30"/>
                  <a:pt x="1501" y="30"/>
                  <a:pt x="1501" y="31"/>
                </a:cubicBezTo>
                <a:cubicBezTo>
                  <a:pt x="1501" y="31"/>
                  <a:pt x="1501" y="32"/>
                  <a:pt x="1501" y="32"/>
                </a:cubicBezTo>
                <a:cubicBezTo>
                  <a:pt x="1502" y="33"/>
                  <a:pt x="1502" y="34"/>
                  <a:pt x="1503" y="35"/>
                </a:cubicBezTo>
                <a:cubicBezTo>
                  <a:pt x="1503" y="35"/>
                  <a:pt x="1504" y="36"/>
                  <a:pt x="1504" y="36"/>
                </a:cubicBezTo>
                <a:cubicBezTo>
                  <a:pt x="1505" y="37"/>
                  <a:pt x="1505" y="37"/>
                  <a:pt x="1506" y="37"/>
                </a:cubicBezTo>
                <a:cubicBezTo>
                  <a:pt x="1507" y="38"/>
                  <a:pt x="1508" y="38"/>
                  <a:pt x="1509" y="39"/>
                </a:cubicBezTo>
                <a:cubicBezTo>
                  <a:pt x="1510" y="39"/>
                  <a:pt x="1511" y="40"/>
                  <a:pt x="1512" y="40"/>
                </a:cubicBezTo>
                <a:cubicBezTo>
                  <a:pt x="1512" y="40"/>
                  <a:pt x="1512" y="40"/>
                  <a:pt x="1513" y="40"/>
                </a:cubicBezTo>
                <a:cubicBezTo>
                  <a:pt x="1513" y="40"/>
                  <a:pt x="1514" y="41"/>
                  <a:pt x="1514" y="41"/>
                </a:cubicBezTo>
                <a:cubicBezTo>
                  <a:pt x="1515" y="41"/>
                  <a:pt x="1515" y="41"/>
                  <a:pt x="1516" y="41"/>
                </a:cubicBezTo>
                <a:cubicBezTo>
                  <a:pt x="1517" y="41"/>
                  <a:pt x="1518" y="41"/>
                  <a:pt x="1519" y="41"/>
                </a:cubicBezTo>
                <a:cubicBezTo>
                  <a:pt x="1522" y="41"/>
                  <a:pt x="1522" y="41"/>
                  <a:pt x="1522" y="41"/>
                </a:cubicBezTo>
                <a:cubicBezTo>
                  <a:pt x="1522" y="41"/>
                  <a:pt x="1523" y="42"/>
                  <a:pt x="1523" y="42"/>
                </a:cubicBezTo>
                <a:cubicBezTo>
                  <a:pt x="1524" y="42"/>
                  <a:pt x="1524" y="42"/>
                  <a:pt x="1525" y="43"/>
                </a:cubicBezTo>
                <a:cubicBezTo>
                  <a:pt x="1525" y="43"/>
                  <a:pt x="1525" y="43"/>
                  <a:pt x="1526" y="44"/>
                </a:cubicBezTo>
                <a:cubicBezTo>
                  <a:pt x="1527" y="44"/>
                  <a:pt x="1528" y="45"/>
                  <a:pt x="1529" y="46"/>
                </a:cubicBezTo>
                <a:cubicBezTo>
                  <a:pt x="1529" y="46"/>
                  <a:pt x="1529" y="46"/>
                  <a:pt x="1530" y="47"/>
                </a:cubicBezTo>
                <a:cubicBezTo>
                  <a:pt x="1531" y="48"/>
                  <a:pt x="1531" y="48"/>
                  <a:pt x="1532" y="49"/>
                </a:cubicBezTo>
                <a:cubicBezTo>
                  <a:pt x="1532" y="50"/>
                  <a:pt x="1533" y="50"/>
                  <a:pt x="1533" y="51"/>
                </a:cubicBezTo>
                <a:cubicBezTo>
                  <a:pt x="1533" y="52"/>
                  <a:pt x="1534" y="52"/>
                  <a:pt x="1534" y="52"/>
                </a:cubicBezTo>
                <a:cubicBezTo>
                  <a:pt x="1534" y="53"/>
                  <a:pt x="1534" y="53"/>
                  <a:pt x="1534" y="54"/>
                </a:cubicBezTo>
                <a:cubicBezTo>
                  <a:pt x="1534" y="54"/>
                  <a:pt x="1534" y="55"/>
                  <a:pt x="1534" y="56"/>
                </a:cubicBezTo>
                <a:cubicBezTo>
                  <a:pt x="1534" y="57"/>
                  <a:pt x="1534" y="58"/>
                  <a:pt x="1533" y="58"/>
                </a:cubicBezTo>
                <a:cubicBezTo>
                  <a:pt x="1533" y="58"/>
                  <a:pt x="1532" y="58"/>
                  <a:pt x="1532" y="58"/>
                </a:cubicBezTo>
                <a:cubicBezTo>
                  <a:pt x="1531" y="58"/>
                  <a:pt x="1530" y="57"/>
                  <a:pt x="1529" y="57"/>
                </a:cubicBezTo>
                <a:cubicBezTo>
                  <a:pt x="1528" y="57"/>
                  <a:pt x="1528" y="56"/>
                  <a:pt x="1527" y="56"/>
                </a:cubicBezTo>
                <a:cubicBezTo>
                  <a:pt x="1527" y="56"/>
                  <a:pt x="1526" y="56"/>
                  <a:pt x="1526" y="56"/>
                </a:cubicBezTo>
                <a:cubicBezTo>
                  <a:pt x="1525" y="56"/>
                  <a:pt x="1524" y="56"/>
                  <a:pt x="1524" y="56"/>
                </a:cubicBezTo>
                <a:cubicBezTo>
                  <a:pt x="1523" y="55"/>
                  <a:pt x="1522" y="55"/>
                  <a:pt x="1521" y="54"/>
                </a:cubicBezTo>
                <a:cubicBezTo>
                  <a:pt x="1521" y="54"/>
                  <a:pt x="1520" y="54"/>
                  <a:pt x="1520" y="54"/>
                </a:cubicBezTo>
                <a:cubicBezTo>
                  <a:pt x="1519" y="54"/>
                  <a:pt x="1519" y="54"/>
                  <a:pt x="1518" y="53"/>
                </a:cubicBezTo>
                <a:cubicBezTo>
                  <a:pt x="1518" y="53"/>
                  <a:pt x="1517" y="53"/>
                  <a:pt x="1516" y="53"/>
                </a:cubicBezTo>
                <a:cubicBezTo>
                  <a:pt x="1516" y="52"/>
                  <a:pt x="1515" y="52"/>
                  <a:pt x="1515" y="52"/>
                </a:cubicBezTo>
                <a:cubicBezTo>
                  <a:pt x="1514" y="52"/>
                  <a:pt x="1514" y="51"/>
                  <a:pt x="1513" y="51"/>
                </a:cubicBezTo>
                <a:cubicBezTo>
                  <a:pt x="1512" y="51"/>
                  <a:pt x="1511" y="50"/>
                  <a:pt x="1509" y="50"/>
                </a:cubicBezTo>
                <a:cubicBezTo>
                  <a:pt x="1508" y="50"/>
                  <a:pt x="1507" y="50"/>
                  <a:pt x="1506" y="49"/>
                </a:cubicBezTo>
                <a:cubicBezTo>
                  <a:pt x="1505" y="49"/>
                  <a:pt x="1504" y="48"/>
                  <a:pt x="1503" y="48"/>
                </a:cubicBezTo>
                <a:cubicBezTo>
                  <a:pt x="1502" y="48"/>
                  <a:pt x="1502" y="48"/>
                  <a:pt x="1501" y="47"/>
                </a:cubicBezTo>
                <a:cubicBezTo>
                  <a:pt x="1501" y="47"/>
                  <a:pt x="1500" y="47"/>
                  <a:pt x="1500" y="46"/>
                </a:cubicBezTo>
                <a:cubicBezTo>
                  <a:pt x="1499" y="46"/>
                  <a:pt x="1499" y="46"/>
                  <a:pt x="1499" y="46"/>
                </a:cubicBezTo>
                <a:cubicBezTo>
                  <a:pt x="1498" y="45"/>
                  <a:pt x="1498" y="45"/>
                  <a:pt x="1497" y="44"/>
                </a:cubicBezTo>
                <a:cubicBezTo>
                  <a:pt x="1496" y="44"/>
                  <a:pt x="1496" y="44"/>
                  <a:pt x="1495" y="43"/>
                </a:cubicBezTo>
                <a:cubicBezTo>
                  <a:pt x="1494" y="43"/>
                  <a:pt x="1494" y="42"/>
                  <a:pt x="1494" y="42"/>
                </a:cubicBezTo>
                <a:cubicBezTo>
                  <a:pt x="1493" y="41"/>
                  <a:pt x="1493" y="41"/>
                  <a:pt x="1492" y="40"/>
                </a:cubicBezTo>
                <a:cubicBezTo>
                  <a:pt x="1491" y="40"/>
                  <a:pt x="1491" y="40"/>
                  <a:pt x="1490" y="40"/>
                </a:cubicBezTo>
                <a:cubicBezTo>
                  <a:pt x="1490" y="40"/>
                  <a:pt x="1490" y="40"/>
                  <a:pt x="1489" y="40"/>
                </a:cubicBezTo>
                <a:cubicBezTo>
                  <a:pt x="1489" y="40"/>
                  <a:pt x="1488" y="39"/>
                  <a:pt x="1488" y="39"/>
                </a:cubicBezTo>
                <a:cubicBezTo>
                  <a:pt x="1487" y="39"/>
                  <a:pt x="1487" y="39"/>
                  <a:pt x="1486" y="39"/>
                </a:cubicBezTo>
                <a:cubicBezTo>
                  <a:pt x="1480" y="39"/>
                  <a:pt x="1480" y="39"/>
                  <a:pt x="1480" y="39"/>
                </a:cubicBezTo>
                <a:cubicBezTo>
                  <a:pt x="1479" y="39"/>
                  <a:pt x="1479" y="39"/>
                  <a:pt x="1478" y="39"/>
                </a:cubicBezTo>
                <a:cubicBezTo>
                  <a:pt x="1477" y="39"/>
                  <a:pt x="1476" y="38"/>
                  <a:pt x="1475" y="38"/>
                </a:cubicBezTo>
                <a:cubicBezTo>
                  <a:pt x="1475" y="38"/>
                  <a:pt x="1474" y="38"/>
                  <a:pt x="1473" y="37"/>
                </a:cubicBezTo>
                <a:cubicBezTo>
                  <a:pt x="1472" y="37"/>
                  <a:pt x="1471" y="36"/>
                  <a:pt x="1469" y="36"/>
                </a:cubicBezTo>
                <a:cubicBezTo>
                  <a:pt x="1464" y="36"/>
                  <a:pt x="1461" y="36"/>
                  <a:pt x="1456" y="36"/>
                </a:cubicBezTo>
                <a:cubicBezTo>
                  <a:pt x="1456" y="37"/>
                  <a:pt x="1456" y="37"/>
                  <a:pt x="1456" y="38"/>
                </a:cubicBezTo>
                <a:cubicBezTo>
                  <a:pt x="1456" y="38"/>
                  <a:pt x="1456" y="38"/>
                  <a:pt x="1457" y="39"/>
                </a:cubicBezTo>
                <a:cubicBezTo>
                  <a:pt x="1458" y="40"/>
                  <a:pt x="1458" y="41"/>
                  <a:pt x="1459" y="42"/>
                </a:cubicBezTo>
                <a:cubicBezTo>
                  <a:pt x="1460" y="43"/>
                  <a:pt x="1461" y="44"/>
                  <a:pt x="1462" y="44"/>
                </a:cubicBezTo>
                <a:cubicBezTo>
                  <a:pt x="1463" y="44"/>
                  <a:pt x="1463" y="44"/>
                  <a:pt x="1464" y="44"/>
                </a:cubicBezTo>
                <a:cubicBezTo>
                  <a:pt x="1465" y="45"/>
                  <a:pt x="1465" y="45"/>
                  <a:pt x="1465" y="45"/>
                </a:cubicBezTo>
                <a:cubicBezTo>
                  <a:pt x="1466" y="45"/>
                  <a:pt x="1466" y="45"/>
                  <a:pt x="1466" y="46"/>
                </a:cubicBezTo>
                <a:cubicBezTo>
                  <a:pt x="1467" y="47"/>
                  <a:pt x="1468" y="47"/>
                  <a:pt x="1469" y="48"/>
                </a:cubicBezTo>
                <a:cubicBezTo>
                  <a:pt x="1469" y="48"/>
                  <a:pt x="1470" y="49"/>
                  <a:pt x="1470" y="49"/>
                </a:cubicBezTo>
                <a:cubicBezTo>
                  <a:pt x="1471" y="50"/>
                  <a:pt x="1471" y="50"/>
                  <a:pt x="1471" y="51"/>
                </a:cubicBezTo>
                <a:cubicBezTo>
                  <a:pt x="1472" y="51"/>
                  <a:pt x="1472" y="51"/>
                  <a:pt x="1473" y="52"/>
                </a:cubicBezTo>
                <a:cubicBezTo>
                  <a:pt x="1473" y="53"/>
                  <a:pt x="1474" y="54"/>
                  <a:pt x="1474" y="55"/>
                </a:cubicBezTo>
                <a:cubicBezTo>
                  <a:pt x="1474" y="55"/>
                  <a:pt x="1474" y="56"/>
                  <a:pt x="1474" y="56"/>
                </a:cubicBezTo>
                <a:cubicBezTo>
                  <a:pt x="1475" y="57"/>
                  <a:pt x="1475" y="57"/>
                  <a:pt x="1475" y="58"/>
                </a:cubicBezTo>
                <a:cubicBezTo>
                  <a:pt x="1476" y="59"/>
                  <a:pt x="1476" y="59"/>
                  <a:pt x="1476" y="60"/>
                </a:cubicBezTo>
                <a:cubicBezTo>
                  <a:pt x="1476" y="62"/>
                  <a:pt x="1476" y="62"/>
                  <a:pt x="1476" y="62"/>
                </a:cubicBezTo>
                <a:cubicBezTo>
                  <a:pt x="1473" y="62"/>
                  <a:pt x="1473" y="62"/>
                  <a:pt x="1473" y="62"/>
                </a:cubicBezTo>
                <a:cubicBezTo>
                  <a:pt x="1472" y="62"/>
                  <a:pt x="1472" y="62"/>
                  <a:pt x="1471" y="62"/>
                </a:cubicBezTo>
                <a:cubicBezTo>
                  <a:pt x="1471" y="62"/>
                  <a:pt x="1470" y="62"/>
                  <a:pt x="1470" y="61"/>
                </a:cubicBezTo>
                <a:cubicBezTo>
                  <a:pt x="1469" y="61"/>
                  <a:pt x="1469" y="61"/>
                  <a:pt x="1468" y="60"/>
                </a:cubicBezTo>
                <a:cubicBezTo>
                  <a:pt x="1468" y="60"/>
                  <a:pt x="1467" y="60"/>
                  <a:pt x="1467" y="59"/>
                </a:cubicBezTo>
                <a:cubicBezTo>
                  <a:pt x="1466" y="59"/>
                  <a:pt x="1466" y="58"/>
                  <a:pt x="1466" y="58"/>
                </a:cubicBezTo>
                <a:cubicBezTo>
                  <a:pt x="1465" y="57"/>
                  <a:pt x="1465" y="57"/>
                  <a:pt x="1465" y="57"/>
                </a:cubicBezTo>
                <a:cubicBezTo>
                  <a:pt x="1464" y="57"/>
                  <a:pt x="1463" y="56"/>
                  <a:pt x="1463" y="56"/>
                </a:cubicBezTo>
                <a:cubicBezTo>
                  <a:pt x="1462" y="56"/>
                  <a:pt x="1462" y="55"/>
                  <a:pt x="1461" y="55"/>
                </a:cubicBezTo>
                <a:cubicBezTo>
                  <a:pt x="1460" y="54"/>
                  <a:pt x="1460" y="54"/>
                  <a:pt x="1459" y="53"/>
                </a:cubicBezTo>
                <a:cubicBezTo>
                  <a:pt x="1458" y="53"/>
                  <a:pt x="1457" y="52"/>
                  <a:pt x="1456" y="51"/>
                </a:cubicBezTo>
                <a:cubicBezTo>
                  <a:pt x="1456" y="51"/>
                  <a:pt x="1455" y="51"/>
                  <a:pt x="1455" y="50"/>
                </a:cubicBezTo>
                <a:cubicBezTo>
                  <a:pt x="1454" y="50"/>
                  <a:pt x="1454" y="50"/>
                  <a:pt x="1453" y="49"/>
                </a:cubicBezTo>
                <a:cubicBezTo>
                  <a:pt x="1453" y="49"/>
                  <a:pt x="1453" y="49"/>
                  <a:pt x="1452" y="48"/>
                </a:cubicBezTo>
                <a:cubicBezTo>
                  <a:pt x="1451" y="48"/>
                  <a:pt x="1451" y="47"/>
                  <a:pt x="1450" y="46"/>
                </a:cubicBezTo>
                <a:cubicBezTo>
                  <a:pt x="1449" y="46"/>
                  <a:pt x="1449" y="46"/>
                  <a:pt x="1448" y="46"/>
                </a:cubicBezTo>
                <a:cubicBezTo>
                  <a:pt x="1448" y="46"/>
                  <a:pt x="1447" y="46"/>
                  <a:pt x="1447" y="46"/>
                </a:cubicBezTo>
                <a:cubicBezTo>
                  <a:pt x="1446" y="46"/>
                  <a:pt x="1445" y="46"/>
                  <a:pt x="1444" y="45"/>
                </a:cubicBezTo>
                <a:cubicBezTo>
                  <a:pt x="1443" y="45"/>
                  <a:pt x="1443" y="45"/>
                  <a:pt x="1442" y="44"/>
                </a:cubicBezTo>
                <a:cubicBezTo>
                  <a:pt x="1442" y="44"/>
                  <a:pt x="1442" y="43"/>
                  <a:pt x="1442" y="43"/>
                </a:cubicBezTo>
                <a:cubicBezTo>
                  <a:pt x="1441" y="42"/>
                  <a:pt x="1441" y="42"/>
                  <a:pt x="1440" y="41"/>
                </a:cubicBezTo>
                <a:cubicBezTo>
                  <a:pt x="1440" y="41"/>
                  <a:pt x="1440" y="41"/>
                  <a:pt x="1439" y="41"/>
                </a:cubicBezTo>
                <a:cubicBezTo>
                  <a:pt x="1438" y="41"/>
                  <a:pt x="1438" y="40"/>
                  <a:pt x="1437" y="40"/>
                </a:cubicBezTo>
                <a:cubicBezTo>
                  <a:pt x="1437" y="40"/>
                  <a:pt x="1436" y="40"/>
                  <a:pt x="1436" y="40"/>
                </a:cubicBezTo>
                <a:cubicBezTo>
                  <a:pt x="1435" y="40"/>
                  <a:pt x="1434" y="40"/>
                  <a:pt x="1433" y="40"/>
                </a:cubicBezTo>
                <a:cubicBezTo>
                  <a:pt x="1428" y="40"/>
                  <a:pt x="1428" y="40"/>
                  <a:pt x="1428" y="40"/>
                </a:cubicBezTo>
                <a:cubicBezTo>
                  <a:pt x="1428" y="42"/>
                  <a:pt x="1428" y="42"/>
                  <a:pt x="1428" y="42"/>
                </a:cubicBezTo>
                <a:cubicBezTo>
                  <a:pt x="1428" y="43"/>
                  <a:pt x="1429" y="44"/>
                  <a:pt x="1429" y="45"/>
                </a:cubicBezTo>
                <a:cubicBezTo>
                  <a:pt x="1430" y="46"/>
                  <a:pt x="1431" y="47"/>
                  <a:pt x="1432" y="48"/>
                </a:cubicBezTo>
                <a:cubicBezTo>
                  <a:pt x="1432" y="49"/>
                  <a:pt x="1432" y="50"/>
                  <a:pt x="1432" y="50"/>
                </a:cubicBezTo>
                <a:cubicBezTo>
                  <a:pt x="1432" y="51"/>
                  <a:pt x="1432" y="52"/>
                  <a:pt x="1432" y="52"/>
                </a:cubicBezTo>
                <a:cubicBezTo>
                  <a:pt x="1432" y="53"/>
                  <a:pt x="1432" y="53"/>
                  <a:pt x="1432" y="54"/>
                </a:cubicBezTo>
                <a:cubicBezTo>
                  <a:pt x="1432" y="54"/>
                  <a:pt x="1432" y="55"/>
                  <a:pt x="1432" y="55"/>
                </a:cubicBezTo>
                <a:cubicBezTo>
                  <a:pt x="1432" y="57"/>
                  <a:pt x="1432" y="57"/>
                  <a:pt x="1432" y="57"/>
                </a:cubicBezTo>
                <a:cubicBezTo>
                  <a:pt x="1432" y="57"/>
                  <a:pt x="1431" y="57"/>
                  <a:pt x="1431" y="58"/>
                </a:cubicBezTo>
                <a:cubicBezTo>
                  <a:pt x="1430" y="60"/>
                  <a:pt x="1430" y="61"/>
                  <a:pt x="1429" y="63"/>
                </a:cubicBezTo>
                <a:cubicBezTo>
                  <a:pt x="1429" y="64"/>
                  <a:pt x="1429" y="65"/>
                  <a:pt x="1428" y="65"/>
                </a:cubicBezTo>
                <a:cubicBezTo>
                  <a:pt x="1428" y="65"/>
                  <a:pt x="1428" y="66"/>
                  <a:pt x="1428" y="66"/>
                </a:cubicBezTo>
                <a:cubicBezTo>
                  <a:pt x="1427" y="67"/>
                  <a:pt x="1426" y="67"/>
                  <a:pt x="1426" y="67"/>
                </a:cubicBezTo>
                <a:cubicBezTo>
                  <a:pt x="1425" y="67"/>
                  <a:pt x="1424" y="66"/>
                  <a:pt x="1423" y="66"/>
                </a:cubicBezTo>
                <a:cubicBezTo>
                  <a:pt x="1423" y="66"/>
                  <a:pt x="1422" y="66"/>
                  <a:pt x="1421" y="65"/>
                </a:cubicBezTo>
                <a:cubicBezTo>
                  <a:pt x="1421" y="64"/>
                  <a:pt x="1420" y="64"/>
                  <a:pt x="1419" y="63"/>
                </a:cubicBezTo>
                <a:cubicBezTo>
                  <a:pt x="1419" y="62"/>
                  <a:pt x="1419" y="62"/>
                  <a:pt x="1419" y="61"/>
                </a:cubicBezTo>
                <a:cubicBezTo>
                  <a:pt x="1419" y="60"/>
                  <a:pt x="1419" y="60"/>
                  <a:pt x="1420" y="59"/>
                </a:cubicBezTo>
                <a:cubicBezTo>
                  <a:pt x="1420" y="58"/>
                  <a:pt x="1420" y="58"/>
                  <a:pt x="1421" y="57"/>
                </a:cubicBezTo>
                <a:cubicBezTo>
                  <a:pt x="1421" y="56"/>
                  <a:pt x="1422" y="55"/>
                  <a:pt x="1423" y="54"/>
                </a:cubicBezTo>
                <a:cubicBezTo>
                  <a:pt x="1423" y="54"/>
                  <a:pt x="1424" y="54"/>
                  <a:pt x="1424" y="53"/>
                </a:cubicBezTo>
                <a:cubicBezTo>
                  <a:pt x="1424" y="53"/>
                  <a:pt x="1425" y="52"/>
                  <a:pt x="1425" y="52"/>
                </a:cubicBezTo>
                <a:cubicBezTo>
                  <a:pt x="1425" y="51"/>
                  <a:pt x="1424" y="51"/>
                  <a:pt x="1424" y="50"/>
                </a:cubicBezTo>
                <a:cubicBezTo>
                  <a:pt x="1424" y="50"/>
                  <a:pt x="1423" y="50"/>
                  <a:pt x="1423" y="49"/>
                </a:cubicBezTo>
                <a:cubicBezTo>
                  <a:pt x="1423" y="48"/>
                  <a:pt x="1423" y="48"/>
                  <a:pt x="1422" y="47"/>
                </a:cubicBezTo>
                <a:cubicBezTo>
                  <a:pt x="1422" y="47"/>
                  <a:pt x="1421" y="46"/>
                  <a:pt x="1421" y="46"/>
                </a:cubicBezTo>
                <a:cubicBezTo>
                  <a:pt x="1421" y="45"/>
                  <a:pt x="1421" y="45"/>
                  <a:pt x="1421" y="45"/>
                </a:cubicBezTo>
                <a:cubicBezTo>
                  <a:pt x="1421" y="44"/>
                  <a:pt x="1421" y="44"/>
                  <a:pt x="1421" y="43"/>
                </a:cubicBezTo>
                <a:cubicBezTo>
                  <a:pt x="1421" y="42"/>
                  <a:pt x="1420" y="41"/>
                  <a:pt x="1420" y="41"/>
                </a:cubicBezTo>
                <a:cubicBezTo>
                  <a:pt x="1419" y="40"/>
                  <a:pt x="1418" y="40"/>
                  <a:pt x="1418" y="40"/>
                </a:cubicBezTo>
                <a:cubicBezTo>
                  <a:pt x="1417" y="39"/>
                  <a:pt x="1417" y="39"/>
                  <a:pt x="1416" y="38"/>
                </a:cubicBezTo>
                <a:cubicBezTo>
                  <a:pt x="1416" y="38"/>
                  <a:pt x="1415" y="38"/>
                  <a:pt x="1415" y="37"/>
                </a:cubicBezTo>
                <a:cubicBezTo>
                  <a:pt x="1414" y="37"/>
                  <a:pt x="1414" y="36"/>
                  <a:pt x="1414" y="36"/>
                </a:cubicBezTo>
                <a:cubicBezTo>
                  <a:pt x="1413" y="36"/>
                  <a:pt x="1412" y="36"/>
                  <a:pt x="1411" y="36"/>
                </a:cubicBezTo>
                <a:cubicBezTo>
                  <a:pt x="1410" y="36"/>
                  <a:pt x="1410" y="36"/>
                  <a:pt x="1409" y="36"/>
                </a:cubicBezTo>
                <a:cubicBezTo>
                  <a:pt x="1409" y="36"/>
                  <a:pt x="1408" y="37"/>
                  <a:pt x="1408" y="37"/>
                </a:cubicBezTo>
                <a:cubicBezTo>
                  <a:pt x="1407" y="37"/>
                  <a:pt x="1406" y="37"/>
                  <a:pt x="1405" y="37"/>
                </a:cubicBezTo>
                <a:cubicBezTo>
                  <a:pt x="1405" y="37"/>
                  <a:pt x="1404" y="38"/>
                  <a:pt x="1404" y="38"/>
                </a:cubicBezTo>
                <a:cubicBezTo>
                  <a:pt x="1403" y="38"/>
                  <a:pt x="1402" y="39"/>
                  <a:pt x="1401" y="40"/>
                </a:cubicBezTo>
                <a:cubicBezTo>
                  <a:pt x="1400" y="40"/>
                  <a:pt x="1400" y="41"/>
                  <a:pt x="1399" y="41"/>
                </a:cubicBezTo>
                <a:cubicBezTo>
                  <a:pt x="1398" y="41"/>
                  <a:pt x="1398" y="41"/>
                  <a:pt x="1398" y="42"/>
                </a:cubicBezTo>
                <a:cubicBezTo>
                  <a:pt x="1397" y="42"/>
                  <a:pt x="1397" y="42"/>
                  <a:pt x="1396" y="42"/>
                </a:cubicBezTo>
                <a:cubicBezTo>
                  <a:pt x="1396" y="42"/>
                  <a:pt x="1395" y="42"/>
                  <a:pt x="1395" y="42"/>
                </a:cubicBezTo>
                <a:cubicBezTo>
                  <a:pt x="1394" y="42"/>
                  <a:pt x="1394" y="43"/>
                  <a:pt x="1393" y="43"/>
                </a:cubicBezTo>
                <a:cubicBezTo>
                  <a:pt x="1393" y="43"/>
                  <a:pt x="1392" y="43"/>
                  <a:pt x="1392" y="44"/>
                </a:cubicBezTo>
                <a:cubicBezTo>
                  <a:pt x="1391" y="44"/>
                  <a:pt x="1391" y="44"/>
                  <a:pt x="1390" y="45"/>
                </a:cubicBezTo>
                <a:cubicBezTo>
                  <a:pt x="1389" y="45"/>
                  <a:pt x="1388" y="45"/>
                  <a:pt x="1387" y="45"/>
                </a:cubicBezTo>
                <a:cubicBezTo>
                  <a:pt x="1387" y="45"/>
                  <a:pt x="1386" y="45"/>
                  <a:pt x="1386" y="45"/>
                </a:cubicBezTo>
                <a:cubicBezTo>
                  <a:pt x="1378" y="45"/>
                  <a:pt x="1378" y="45"/>
                  <a:pt x="1378" y="45"/>
                </a:cubicBezTo>
                <a:cubicBezTo>
                  <a:pt x="1377" y="45"/>
                  <a:pt x="1377" y="45"/>
                  <a:pt x="1376" y="45"/>
                </a:cubicBezTo>
                <a:cubicBezTo>
                  <a:pt x="1376" y="45"/>
                  <a:pt x="1375" y="45"/>
                  <a:pt x="1375" y="46"/>
                </a:cubicBezTo>
                <a:cubicBezTo>
                  <a:pt x="1374" y="46"/>
                  <a:pt x="1374" y="46"/>
                  <a:pt x="1373" y="46"/>
                </a:cubicBezTo>
                <a:cubicBezTo>
                  <a:pt x="1373" y="46"/>
                  <a:pt x="1372" y="47"/>
                  <a:pt x="1371" y="47"/>
                </a:cubicBezTo>
                <a:cubicBezTo>
                  <a:pt x="1370" y="47"/>
                  <a:pt x="1370" y="47"/>
                  <a:pt x="1370" y="47"/>
                </a:cubicBezTo>
                <a:cubicBezTo>
                  <a:pt x="1369" y="47"/>
                  <a:pt x="1369" y="46"/>
                  <a:pt x="1368" y="46"/>
                </a:cubicBezTo>
                <a:cubicBezTo>
                  <a:pt x="1365" y="46"/>
                  <a:pt x="1363" y="47"/>
                  <a:pt x="1360" y="47"/>
                </a:cubicBezTo>
                <a:cubicBezTo>
                  <a:pt x="1360" y="47"/>
                  <a:pt x="1359" y="47"/>
                  <a:pt x="1358" y="47"/>
                </a:cubicBezTo>
                <a:cubicBezTo>
                  <a:pt x="1358" y="47"/>
                  <a:pt x="1358" y="47"/>
                  <a:pt x="1357" y="47"/>
                </a:cubicBezTo>
                <a:cubicBezTo>
                  <a:pt x="1357" y="48"/>
                  <a:pt x="1356" y="48"/>
                  <a:pt x="1356" y="49"/>
                </a:cubicBezTo>
                <a:cubicBezTo>
                  <a:pt x="1356" y="49"/>
                  <a:pt x="1356" y="50"/>
                  <a:pt x="1356" y="50"/>
                </a:cubicBezTo>
                <a:cubicBezTo>
                  <a:pt x="1356" y="50"/>
                  <a:pt x="1356" y="51"/>
                  <a:pt x="1357" y="51"/>
                </a:cubicBezTo>
                <a:cubicBezTo>
                  <a:pt x="1357" y="52"/>
                  <a:pt x="1357" y="52"/>
                  <a:pt x="1358" y="52"/>
                </a:cubicBezTo>
                <a:cubicBezTo>
                  <a:pt x="1358" y="52"/>
                  <a:pt x="1359" y="52"/>
                  <a:pt x="1359" y="52"/>
                </a:cubicBezTo>
                <a:cubicBezTo>
                  <a:pt x="1360" y="52"/>
                  <a:pt x="1361" y="52"/>
                  <a:pt x="1362" y="52"/>
                </a:cubicBezTo>
                <a:cubicBezTo>
                  <a:pt x="1363" y="52"/>
                  <a:pt x="1363" y="52"/>
                  <a:pt x="1364" y="53"/>
                </a:cubicBezTo>
                <a:cubicBezTo>
                  <a:pt x="1365" y="53"/>
                  <a:pt x="1365" y="53"/>
                  <a:pt x="1366" y="54"/>
                </a:cubicBezTo>
                <a:cubicBezTo>
                  <a:pt x="1366" y="54"/>
                  <a:pt x="1367" y="54"/>
                  <a:pt x="1367" y="55"/>
                </a:cubicBezTo>
                <a:cubicBezTo>
                  <a:pt x="1367" y="55"/>
                  <a:pt x="1367" y="56"/>
                  <a:pt x="1368" y="56"/>
                </a:cubicBezTo>
                <a:cubicBezTo>
                  <a:pt x="1368" y="57"/>
                  <a:pt x="1368" y="57"/>
                  <a:pt x="1369" y="58"/>
                </a:cubicBezTo>
                <a:cubicBezTo>
                  <a:pt x="1369" y="58"/>
                  <a:pt x="1369" y="59"/>
                  <a:pt x="1370" y="59"/>
                </a:cubicBezTo>
                <a:cubicBezTo>
                  <a:pt x="1370" y="59"/>
                  <a:pt x="1371" y="59"/>
                  <a:pt x="1371" y="60"/>
                </a:cubicBezTo>
                <a:cubicBezTo>
                  <a:pt x="1372" y="60"/>
                  <a:pt x="1373" y="61"/>
                  <a:pt x="1374" y="61"/>
                </a:cubicBezTo>
                <a:cubicBezTo>
                  <a:pt x="1374" y="61"/>
                  <a:pt x="1375" y="61"/>
                  <a:pt x="1375" y="61"/>
                </a:cubicBezTo>
                <a:cubicBezTo>
                  <a:pt x="1376" y="61"/>
                  <a:pt x="1377" y="61"/>
                  <a:pt x="1378" y="61"/>
                </a:cubicBezTo>
                <a:cubicBezTo>
                  <a:pt x="1378" y="61"/>
                  <a:pt x="1379" y="61"/>
                  <a:pt x="1379" y="61"/>
                </a:cubicBezTo>
                <a:cubicBezTo>
                  <a:pt x="1380" y="62"/>
                  <a:pt x="1380" y="62"/>
                  <a:pt x="1380" y="63"/>
                </a:cubicBezTo>
                <a:cubicBezTo>
                  <a:pt x="1381" y="63"/>
                  <a:pt x="1382" y="64"/>
                  <a:pt x="1383" y="64"/>
                </a:cubicBezTo>
                <a:cubicBezTo>
                  <a:pt x="1383" y="64"/>
                  <a:pt x="1384" y="65"/>
                  <a:pt x="1384" y="65"/>
                </a:cubicBezTo>
                <a:cubicBezTo>
                  <a:pt x="1385" y="65"/>
                  <a:pt x="1385" y="65"/>
                  <a:pt x="1386" y="65"/>
                </a:cubicBezTo>
                <a:cubicBezTo>
                  <a:pt x="1387" y="66"/>
                  <a:pt x="1387" y="66"/>
                  <a:pt x="1388" y="67"/>
                </a:cubicBezTo>
                <a:cubicBezTo>
                  <a:pt x="1387" y="69"/>
                  <a:pt x="1387" y="69"/>
                  <a:pt x="1387" y="69"/>
                </a:cubicBezTo>
                <a:cubicBezTo>
                  <a:pt x="1381" y="69"/>
                  <a:pt x="1381" y="69"/>
                  <a:pt x="1381" y="69"/>
                </a:cubicBezTo>
                <a:cubicBezTo>
                  <a:pt x="1381" y="69"/>
                  <a:pt x="1381" y="68"/>
                  <a:pt x="1380" y="68"/>
                </a:cubicBezTo>
                <a:cubicBezTo>
                  <a:pt x="1380" y="68"/>
                  <a:pt x="1379" y="68"/>
                  <a:pt x="1379" y="68"/>
                </a:cubicBezTo>
                <a:cubicBezTo>
                  <a:pt x="1378" y="68"/>
                  <a:pt x="1378" y="67"/>
                  <a:pt x="1377" y="67"/>
                </a:cubicBezTo>
                <a:cubicBezTo>
                  <a:pt x="1376" y="67"/>
                  <a:pt x="1375" y="67"/>
                  <a:pt x="1374" y="66"/>
                </a:cubicBezTo>
                <a:cubicBezTo>
                  <a:pt x="1373" y="66"/>
                  <a:pt x="1373" y="65"/>
                  <a:pt x="1373" y="65"/>
                </a:cubicBezTo>
                <a:cubicBezTo>
                  <a:pt x="1372" y="64"/>
                  <a:pt x="1371" y="64"/>
                  <a:pt x="1371" y="64"/>
                </a:cubicBezTo>
                <a:cubicBezTo>
                  <a:pt x="1370" y="63"/>
                  <a:pt x="1370" y="63"/>
                  <a:pt x="1370" y="63"/>
                </a:cubicBezTo>
                <a:cubicBezTo>
                  <a:pt x="1369" y="62"/>
                  <a:pt x="1369" y="62"/>
                  <a:pt x="1368" y="61"/>
                </a:cubicBezTo>
                <a:cubicBezTo>
                  <a:pt x="1367" y="61"/>
                  <a:pt x="1366" y="62"/>
                  <a:pt x="1364" y="61"/>
                </a:cubicBezTo>
                <a:cubicBezTo>
                  <a:pt x="1363" y="61"/>
                  <a:pt x="1363" y="61"/>
                  <a:pt x="1362" y="61"/>
                </a:cubicBezTo>
                <a:cubicBezTo>
                  <a:pt x="1361" y="61"/>
                  <a:pt x="1361" y="61"/>
                  <a:pt x="1361" y="61"/>
                </a:cubicBezTo>
                <a:cubicBezTo>
                  <a:pt x="1360" y="61"/>
                  <a:pt x="1360" y="61"/>
                  <a:pt x="1359" y="61"/>
                </a:cubicBezTo>
                <a:cubicBezTo>
                  <a:pt x="1359" y="61"/>
                  <a:pt x="1359" y="60"/>
                  <a:pt x="1358" y="59"/>
                </a:cubicBezTo>
                <a:cubicBezTo>
                  <a:pt x="1357" y="59"/>
                  <a:pt x="1356" y="59"/>
                  <a:pt x="1355" y="59"/>
                </a:cubicBezTo>
                <a:cubicBezTo>
                  <a:pt x="1354" y="58"/>
                  <a:pt x="1354" y="58"/>
                  <a:pt x="1354" y="58"/>
                </a:cubicBezTo>
                <a:cubicBezTo>
                  <a:pt x="1352" y="57"/>
                  <a:pt x="1351" y="57"/>
                  <a:pt x="1350" y="56"/>
                </a:cubicBezTo>
                <a:cubicBezTo>
                  <a:pt x="1349" y="56"/>
                  <a:pt x="1349" y="55"/>
                  <a:pt x="1349" y="55"/>
                </a:cubicBezTo>
                <a:cubicBezTo>
                  <a:pt x="1348" y="54"/>
                  <a:pt x="1348" y="54"/>
                  <a:pt x="1347" y="54"/>
                </a:cubicBezTo>
                <a:cubicBezTo>
                  <a:pt x="1347" y="53"/>
                  <a:pt x="1347" y="53"/>
                  <a:pt x="1347" y="52"/>
                </a:cubicBezTo>
                <a:cubicBezTo>
                  <a:pt x="1346" y="52"/>
                  <a:pt x="1346" y="52"/>
                  <a:pt x="1345" y="51"/>
                </a:cubicBezTo>
                <a:cubicBezTo>
                  <a:pt x="1345" y="51"/>
                  <a:pt x="1345" y="51"/>
                  <a:pt x="1344" y="51"/>
                </a:cubicBezTo>
                <a:cubicBezTo>
                  <a:pt x="1342" y="51"/>
                  <a:pt x="1341" y="52"/>
                  <a:pt x="1339" y="52"/>
                </a:cubicBezTo>
                <a:cubicBezTo>
                  <a:pt x="1338" y="52"/>
                  <a:pt x="1338" y="53"/>
                  <a:pt x="1337" y="53"/>
                </a:cubicBezTo>
                <a:cubicBezTo>
                  <a:pt x="1337" y="53"/>
                  <a:pt x="1336" y="53"/>
                  <a:pt x="1336" y="54"/>
                </a:cubicBezTo>
                <a:cubicBezTo>
                  <a:pt x="1335" y="54"/>
                  <a:pt x="1335" y="54"/>
                  <a:pt x="1334" y="55"/>
                </a:cubicBezTo>
                <a:cubicBezTo>
                  <a:pt x="1334" y="55"/>
                  <a:pt x="1333" y="55"/>
                  <a:pt x="1333" y="55"/>
                </a:cubicBezTo>
                <a:cubicBezTo>
                  <a:pt x="1332" y="55"/>
                  <a:pt x="1332" y="56"/>
                  <a:pt x="1331" y="56"/>
                </a:cubicBezTo>
                <a:cubicBezTo>
                  <a:pt x="1330" y="57"/>
                  <a:pt x="1329" y="57"/>
                  <a:pt x="1328" y="57"/>
                </a:cubicBezTo>
                <a:cubicBezTo>
                  <a:pt x="1328" y="57"/>
                  <a:pt x="1327" y="57"/>
                  <a:pt x="1327" y="58"/>
                </a:cubicBezTo>
                <a:cubicBezTo>
                  <a:pt x="1326" y="58"/>
                  <a:pt x="1325" y="59"/>
                  <a:pt x="1325" y="60"/>
                </a:cubicBezTo>
                <a:cubicBezTo>
                  <a:pt x="1325" y="61"/>
                  <a:pt x="1326" y="62"/>
                  <a:pt x="1327" y="63"/>
                </a:cubicBezTo>
                <a:cubicBezTo>
                  <a:pt x="1327" y="63"/>
                  <a:pt x="1328" y="64"/>
                  <a:pt x="1328" y="64"/>
                </a:cubicBezTo>
                <a:cubicBezTo>
                  <a:pt x="1328" y="65"/>
                  <a:pt x="1329" y="65"/>
                  <a:pt x="1329" y="65"/>
                </a:cubicBezTo>
                <a:cubicBezTo>
                  <a:pt x="1329" y="66"/>
                  <a:pt x="1329" y="66"/>
                  <a:pt x="1329" y="67"/>
                </a:cubicBezTo>
                <a:cubicBezTo>
                  <a:pt x="1329" y="77"/>
                  <a:pt x="1329" y="77"/>
                  <a:pt x="1329" y="77"/>
                </a:cubicBezTo>
                <a:cubicBezTo>
                  <a:pt x="1321" y="77"/>
                  <a:pt x="1321" y="77"/>
                  <a:pt x="1321" y="77"/>
                </a:cubicBezTo>
                <a:cubicBezTo>
                  <a:pt x="1320" y="77"/>
                  <a:pt x="1319" y="77"/>
                  <a:pt x="1318" y="77"/>
                </a:cubicBezTo>
                <a:cubicBezTo>
                  <a:pt x="1318" y="76"/>
                  <a:pt x="1317" y="76"/>
                  <a:pt x="1317" y="76"/>
                </a:cubicBezTo>
                <a:cubicBezTo>
                  <a:pt x="1316" y="75"/>
                  <a:pt x="1316" y="75"/>
                  <a:pt x="1315" y="74"/>
                </a:cubicBezTo>
                <a:cubicBezTo>
                  <a:pt x="1315" y="74"/>
                  <a:pt x="1315" y="74"/>
                  <a:pt x="1314" y="74"/>
                </a:cubicBezTo>
                <a:cubicBezTo>
                  <a:pt x="1308" y="74"/>
                  <a:pt x="1305" y="74"/>
                  <a:pt x="1299" y="74"/>
                </a:cubicBezTo>
                <a:cubicBezTo>
                  <a:pt x="1299" y="74"/>
                  <a:pt x="1298" y="74"/>
                  <a:pt x="1298" y="75"/>
                </a:cubicBezTo>
                <a:cubicBezTo>
                  <a:pt x="1298" y="75"/>
                  <a:pt x="1297" y="76"/>
                  <a:pt x="1297" y="77"/>
                </a:cubicBezTo>
                <a:cubicBezTo>
                  <a:pt x="1296" y="78"/>
                  <a:pt x="1296" y="78"/>
                  <a:pt x="1295" y="78"/>
                </a:cubicBezTo>
                <a:cubicBezTo>
                  <a:pt x="1295" y="79"/>
                  <a:pt x="1294" y="79"/>
                  <a:pt x="1293" y="79"/>
                </a:cubicBezTo>
                <a:cubicBezTo>
                  <a:pt x="1291" y="80"/>
                  <a:pt x="1290" y="80"/>
                  <a:pt x="1289" y="81"/>
                </a:cubicBezTo>
                <a:cubicBezTo>
                  <a:pt x="1288" y="81"/>
                  <a:pt x="1287" y="81"/>
                  <a:pt x="1286" y="81"/>
                </a:cubicBezTo>
                <a:cubicBezTo>
                  <a:pt x="1285" y="81"/>
                  <a:pt x="1285" y="82"/>
                  <a:pt x="1284" y="83"/>
                </a:cubicBezTo>
                <a:cubicBezTo>
                  <a:pt x="1282" y="85"/>
                  <a:pt x="1282" y="85"/>
                  <a:pt x="1282" y="85"/>
                </a:cubicBezTo>
                <a:cubicBezTo>
                  <a:pt x="1281" y="86"/>
                  <a:pt x="1281" y="86"/>
                  <a:pt x="1279" y="87"/>
                </a:cubicBezTo>
                <a:cubicBezTo>
                  <a:pt x="1279" y="88"/>
                  <a:pt x="1279" y="88"/>
                  <a:pt x="1278" y="88"/>
                </a:cubicBezTo>
                <a:cubicBezTo>
                  <a:pt x="1278" y="88"/>
                  <a:pt x="1277" y="89"/>
                  <a:pt x="1277" y="89"/>
                </a:cubicBezTo>
                <a:cubicBezTo>
                  <a:pt x="1276" y="89"/>
                  <a:pt x="1275" y="89"/>
                  <a:pt x="1274" y="89"/>
                </a:cubicBezTo>
                <a:cubicBezTo>
                  <a:pt x="1273" y="89"/>
                  <a:pt x="1273" y="89"/>
                  <a:pt x="1272" y="89"/>
                </a:cubicBezTo>
                <a:cubicBezTo>
                  <a:pt x="1271" y="89"/>
                  <a:pt x="1271" y="89"/>
                  <a:pt x="1270" y="89"/>
                </a:cubicBezTo>
                <a:cubicBezTo>
                  <a:pt x="1270" y="89"/>
                  <a:pt x="1269" y="89"/>
                  <a:pt x="1269" y="89"/>
                </a:cubicBezTo>
                <a:cubicBezTo>
                  <a:pt x="1268" y="89"/>
                  <a:pt x="1268" y="90"/>
                  <a:pt x="1267" y="90"/>
                </a:cubicBezTo>
                <a:cubicBezTo>
                  <a:pt x="1266" y="90"/>
                  <a:pt x="1266" y="91"/>
                  <a:pt x="1265" y="91"/>
                </a:cubicBezTo>
                <a:cubicBezTo>
                  <a:pt x="1265" y="91"/>
                  <a:pt x="1265" y="92"/>
                  <a:pt x="1264" y="92"/>
                </a:cubicBezTo>
                <a:cubicBezTo>
                  <a:pt x="1264" y="92"/>
                  <a:pt x="1263" y="92"/>
                  <a:pt x="1263" y="92"/>
                </a:cubicBezTo>
                <a:cubicBezTo>
                  <a:pt x="1263" y="93"/>
                  <a:pt x="1263" y="94"/>
                  <a:pt x="1262" y="94"/>
                </a:cubicBezTo>
                <a:cubicBezTo>
                  <a:pt x="1262" y="94"/>
                  <a:pt x="1262" y="95"/>
                  <a:pt x="1261" y="95"/>
                </a:cubicBezTo>
                <a:cubicBezTo>
                  <a:pt x="1261" y="95"/>
                  <a:pt x="1260" y="95"/>
                  <a:pt x="1260" y="95"/>
                </a:cubicBezTo>
                <a:cubicBezTo>
                  <a:pt x="1259" y="95"/>
                  <a:pt x="1259" y="95"/>
                  <a:pt x="1259" y="95"/>
                </a:cubicBezTo>
                <a:cubicBezTo>
                  <a:pt x="1258" y="95"/>
                  <a:pt x="1258" y="96"/>
                  <a:pt x="1258" y="96"/>
                </a:cubicBezTo>
                <a:cubicBezTo>
                  <a:pt x="1257" y="98"/>
                  <a:pt x="1256" y="98"/>
                  <a:pt x="1255" y="100"/>
                </a:cubicBezTo>
                <a:cubicBezTo>
                  <a:pt x="1255" y="100"/>
                  <a:pt x="1255" y="101"/>
                  <a:pt x="1255" y="101"/>
                </a:cubicBezTo>
                <a:cubicBezTo>
                  <a:pt x="1255" y="101"/>
                  <a:pt x="1254" y="101"/>
                  <a:pt x="1254" y="101"/>
                </a:cubicBezTo>
                <a:cubicBezTo>
                  <a:pt x="1253" y="102"/>
                  <a:pt x="1252" y="102"/>
                  <a:pt x="1252" y="103"/>
                </a:cubicBezTo>
                <a:cubicBezTo>
                  <a:pt x="1252" y="104"/>
                  <a:pt x="1253" y="104"/>
                  <a:pt x="1253" y="105"/>
                </a:cubicBezTo>
                <a:cubicBezTo>
                  <a:pt x="1255" y="105"/>
                  <a:pt x="1255" y="105"/>
                  <a:pt x="1255" y="105"/>
                </a:cubicBezTo>
                <a:cubicBezTo>
                  <a:pt x="1256" y="105"/>
                  <a:pt x="1257" y="106"/>
                  <a:pt x="1258" y="106"/>
                </a:cubicBezTo>
                <a:cubicBezTo>
                  <a:pt x="1259" y="106"/>
                  <a:pt x="1260" y="106"/>
                  <a:pt x="1261" y="107"/>
                </a:cubicBezTo>
                <a:cubicBezTo>
                  <a:pt x="1262" y="107"/>
                  <a:pt x="1262" y="107"/>
                  <a:pt x="1262" y="108"/>
                </a:cubicBezTo>
                <a:cubicBezTo>
                  <a:pt x="1263" y="108"/>
                  <a:pt x="1263" y="109"/>
                  <a:pt x="1263" y="109"/>
                </a:cubicBezTo>
                <a:cubicBezTo>
                  <a:pt x="1264" y="109"/>
                  <a:pt x="1264" y="109"/>
                  <a:pt x="1265" y="109"/>
                </a:cubicBezTo>
                <a:cubicBezTo>
                  <a:pt x="1266" y="109"/>
                  <a:pt x="1267" y="109"/>
                  <a:pt x="1268" y="109"/>
                </a:cubicBezTo>
                <a:cubicBezTo>
                  <a:pt x="1270" y="109"/>
                  <a:pt x="1271" y="109"/>
                  <a:pt x="1273" y="109"/>
                </a:cubicBezTo>
                <a:cubicBezTo>
                  <a:pt x="1274" y="109"/>
                  <a:pt x="1275" y="108"/>
                  <a:pt x="1276" y="108"/>
                </a:cubicBezTo>
                <a:cubicBezTo>
                  <a:pt x="1276" y="108"/>
                  <a:pt x="1276" y="108"/>
                  <a:pt x="1277" y="108"/>
                </a:cubicBezTo>
                <a:cubicBezTo>
                  <a:pt x="1278" y="107"/>
                  <a:pt x="1278" y="107"/>
                  <a:pt x="1278" y="106"/>
                </a:cubicBezTo>
                <a:cubicBezTo>
                  <a:pt x="1279" y="106"/>
                  <a:pt x="1279" y="105"/>
                  <a:pt x="1280" y="105"/>
                </a:cubicBezTo>
                <a:cubicBezTo>
                  <a:pt x="1281" y="105"/>
                  <a:pt x="1282" y="107"/>
                  <a:pt x="1282" y="108"/>
                </a:cubicBezTo>
                <a:cubicBezTo>
                  <a:pt x="1282" y="109"/>
                  <a:pt x="1282" y="109"/>
                  <a:pt x="1282" y="110"/>
                </a:cubicBezTo>
                <a:cubicBezTo>
                  <a:pt x="1282" y="111"/>
                  <a:pt x="1282" y="112"/>
                  <a:pt x="1282" y="113"/>
                </a:cubicBezTo>
                <a:cubicBezTo>
                  <a:pt x="1282" y="114"/>
                  <a:pt x="1283" y="114"/>
                  <a:pt x="1283" y="114"/>
                </a:cubicBezTo>
                <a:cubicBezTo>
                  <a:pt x="1283" y="115"/>
                  <a:pt x="1283" y="115"/>
                  <a:pt x="1283" y="116"/>
                </a:cubicBezTo>
                <a:cubicBezTo>
                  <a:pt x="1283" y="116"/>
                  <a:pt x="1284" y="116"/>
                  <a:pt x="1284" y="117"/>
                </a:cubicBezTo>
                <a:cubicBezTo>
                  <a:pt x="1284" y="123"/>
                  <a:pt x="1284" y="123"/>
                  <a:pt x="1284" y="123"/>
                </a:cubicBezTo>
                <a:cubicBezTo>
                  <a:pt x="1284" y="126"/>
                  <a:pt x="1282" y="127"/>
                  <a:pt x="1280" y="129"/>
                </a:cubicBezTo>
                <a:cubicBezTo>
                  <a:pt x="1280" y="130"/>
                  <a:pt x="1280" y="130"/>
                  <a:pt x="1279" y="131"/>
                </a:cubicBezTo>
                <a:cubicBezTo>
                  <a:pt x="1279" y="131"/>
                  <a:pt x="1278" y="132"/>
                  <a:pt x="1278" y="132"/>
                </a:cubicBezTo>
                <a:cubicBezTo>
                  <a:pt x="1276" y="132"/>
                  <a:pt x="1275" y="132"/>
                  <a:pt x="1273" y="132"/>
                </a:cubicBezTo>
                <a:cubicBezTo>
                  <a:pt x="1272" y="132"/>
                  <a:pt x="1272" y="132"/>
                  <a:pt x="1272" y="132"/>
                </a:cubicBezTo>
                <a:cubicBezTo>
                  <a:pt x="1271" y="132"/>
                  <a:pt x="1271" y="131"/>
                  <a:pt x="1270" y="131"/>
                </a:cubicBezTo>
                <a:cubicBezTo>
                  <a:pt x="1269" y="131"/>
                  <a:pt x="1269" y="131"/>
                  <a:pt x="1267" y="131"/>
                </a:cubicBezTo>
                <a:cubicBezTo>
                  <a:pt x="1266" y="131"/>
                  <a:pt x="1266" y="132"/>
                  <a:pt x="1265" y="132"/>
                </a:cubicBezTo>
                <a:cubicBezTo>
                  <a:pt x="1264" y="132"/>
                  <a:pt x="1264" y="133"/>
                  <a:pt x="1263" y="133"/>
                </a:cubicBezTo>
                <a:cubicBezTo>
                  <a:pt x="1263" y="134"/>
                  <a:pt x="1262" y="133"/>
                  <a:pt x="1262" y="134"/>
                </a:cubicBezTo>
                <a:cubicBezTo>
                  <a:pt x="1261" y="134"/>
                  <a:pt x="1260" y="135"/>
                  <a:pt x="1259" y="135"/>
                </a:cubicBezTo>
                <a:cubicBezTo>
                  <a:pt x="1253" y="135"/>
                  <a:pt x="1253" y="135"/>
                  <a:pt x="1253" y="135"/>
                </a:cubicBezTo>
                <a:cubicBezTo>
                  <a:pt x="1252" y="135"/>
                  <a:pt x="1251" y="134"/>
                  <a:pt x="1249" y="134"/>
                </a:cubicBezTo>
                <a:cubicBezTo>
                  <a:pt x="1248" y="134"/>
                  <a:pt x="1247" y="134"/>
                  <a:pt x="1247" y="134"/>
                </a:cubicBezTo>
                <a:cubicBezTo>
                  <a:pt x="1246" y="134"/>
                  <a:pt x="1246" y="133"/>
                  <a:pt x="1246" y="133"/>
                </a:cubicBezTo>
                <a:cubicBezTo>
                  <a:pt x="1244" y="133"/>
                  <a:pt x="1244" y="133"/>
                  <a:pt x="1243" y="133"/>
                </a:cubicBezTo>
                <a:cubicBezTo>
                  <a:pt x="1241" y="133"/>
                  <a:pt x="1240" y="133"/>
                  <a:pt x="1238" y="133"/>
                </a:cubicBezTo>
                <a:cubicBezTo>
                  <a:pt x="1237" y="134"/>
                  <a:pt x="1237" y="134"/>
                  <a:pt x="1235" y="135"/>
                </a:cubicBezTo>
                <a:cubicBezTo>
                  <a:pt x="1235" y="135"/>
                  <a:pt x="1235" y="136"/>
                  <a:pt x="1235" y="137"/>
                </a:cubicBezTo>
                <a:cubicBezTo>
                  <a:pt x="1235" y="137"/>
                  <a:pt x="1235" y="138"/>
                  <a:pt x="1235" y="138"/>
                </a:cubicBezTo>
                <a:cubicBezTo>
                  <a:pt x="1235" y="139"/>
                  <a:pt x="1234" y="140"/>
                  <a:pt x="1232" y="141"/>
                </a:cubicBezTo>
                <a:cubicBezTo>
                  <a:pt x="1232" y="141"/>
                  <a:pt x="1232" y="141"/>
                  <a:pt x="1231" y="141"/>
                </a:cubicBezTo>
                <a:cubicBezTo>
                  <a:pt x="1224" y="141"/>
                  <a:pt x="1224" y="141"/>
                  <a:pt x="1224" y="141"/>
                </a:cubicBezTo>
                <a:cubicBezTo>
                  <a:pt x="1222" y="141"/>
                  <a:pt x="1222" y="143"/>
                  <a:pt x="1221" y="143"/>
                </a:cubicBezTo>
                <a:cubicBezTo>
                  <a:pt x="1220" y="143"/>
                  <a:pt x="1220" y="144"/>
                  <a:pt x="1219" y="144"/>
                </a:cubicBezTo>
                <a:cubicBezTo>
                  <a:pt x="1218" y="144"/>
                  <a:pt x="1217" y="144"/>
                  <a:pt x="1215" y="144"/>
                </a:cubicBezTo>
                <a:cubicBezTo>
                  <a:pt x="1215" y="144"/>
                  <a:pt x="1214" y="144"/>
                  <a:pt x="1214" y="144"/>
                </a:cubicBezTo>
                <a:cubicBezTo>
                  <a:pt x="1213" y="144"/>
                  <a:pt x="1212" y="144"/>
                  <a:pt x="1211" y="144"/>
                </a:cubicBezTo>
                <a:cubicBezTo>
                  <a:pt x="1210" y="144"/>
                  <a:pt x="1209" y="144"/>
                  <a:pt x="1208" y="144"/>
                </a:cubicBezTo>
                <a:cubicBezTo>
                  <a:pt x="1207" y="144"/>
                  <a:pt x="1206" y="144"/>
                  <a:pt x="1205" y="144"/>
                </a:cubicBezTo>
                <a:cubicBezTo>
                  <a:pt x="1204" y="144"/>
                  <a:pt x="1204" y="144"/>
                  <a:pt x="1203" y="144"/>
                </a:cubicBezTo>
                <a:cubicBezTo>
                  <a:pt x="1203" y="145"/>
                  <a:pt x="1202" y="145"/>
                  <a:pt x="1201" y="145"/>
                </a:cubicBezTo>
                <a:cubicBezTo>
                  <a:pt x="1201" y="145"/>
                  <a:pt x="1200" y="145"/>
                  <a:pt x="1199" y="145"/>
                </a:cubicBezTo>
                <a:cubicBezTo>
                  <a:pt x="1199" y="146"/>
                  <a:pt x="1198" y="146"/>
                  <a:pt x="1198" y="146"/>
                </a:cubicBezTo>
                <a:cubicBezTo>
                  <a:pt x="1198" y="147"/>
                  <a:pt x="1198" y="147"/>
                  <a:pt x="1198" y="147"/>
                </a:cubicBezTo>
                <a:cubicBezTo>
                  <a:pt x="1197" y="148"/>
                  <a:pt x="1198" y="148"/>
                  <a:pt x="1198" y="149"/>
                </a:cubicBezTo>
                <a:cubicBezTo>
                  <a:pt x="1197" y="149"/>
                  <a:pt x="1197" y="150"/>
                  <a:pt x="1197" y="150"/>
                </a:cubicBezTo>
                <a:cubicBezTo>
                  <a:pt x="1197" y="150"/>
                  <a:pt x="1197" y="151"/>
                  <a:pt x="1197" y="151"/>
                </a:cubicBezTo>
                <a:cubicBezTo>
                  <a:pt x="1196" y="152"/>
                  <a:pt x="1196" y="152"/>
                  <a:pt x="1195" y="152"/>
                </a:cubicBezTo>
                <a:cubicBezTo>
                  <a:pt x="1188" y="152"/>
                  <a:pt x="1188" y="152"/>
                  <a:pt x="1188" y="152"/>
                </a:cubicBezTo>
                <a:cubicBezTo>
                  <a:pt x="1188" y="152"/>
                  <a:pt x="1187" y="152"/>
                  <a:pt x="1187" y="153"/>
                </a:cubicBezTo>
                <a:cubicBezTo>
                  <a:pt x="1186" y="154"/>
                  <a:pt x="1186" y="155"/>
                  <a:pt x="1186" y="156"/>
                </a:cubicBezTo>
                <a:cubicBezTo>
                  <a:pt x="1186" y="156"/>
                  <a:pt x="1185" y="157"/>
                  <a:pt x="1186" y="158"/>
                </a:cubicBezTo>
                <a:cubicBezTo>
                  <a:pt x="1186" y="159"/>
                  <a:pt x="1187" y="160"/>
                  <a:pt x="1188" y="161"/>
                </a:cubicBezTo>
                <a:cubicBezTo>
                  <a:pt x="1188" y="162"/>
                  <a:pt x="1190" y="162"/>
                  <a:pt x="1190" y="163"/>
                </a:cubicBezTo>
                <a:cubicBezTo>
                  <a:pt x="1191" y="163"/>
                  <a:pt x="1191" y="165"/>
                  <a:pt x="1192" y="165"/>
                </a:cubicBezTo>
                <a:cubicBezTo>
                  <a:pt x="1192" y="166"/>
                  <a:pt x="1193" y="165"/>
                  <a:pt x="1194" y="165"/>
                </a:cubicBezTo>
                <a:cubicBezTo>
                  <a:pt x="1195" y="165"/>
                  <a:pt x="1196" y="165"/>
                  <a:pt x="1197" y="165"/>
                </a:cubicBezTo>
                <a:cubicBezTo>
                  <a:pt x="1198" y="165"/>
                  <a:pt x="1199" y="166"/>
                  <a:pt x="1199" y="166"/>
                </a:cubicBezTo>
                <a:cubicBezTo>
                  <a:pt x="1201" y="166"/>
                  <a:pt x="1203" y="167"/>
                  <a:pt x="1205" y="168"/>
                </a:cubicBezTo>
                <a:cubicBezTo>
                  <a:pt x="1206" y="168"/>
                  <a:pt x="1205" y="170"/>
                  <a:pt x="1206" y="171"/>
                </a:cubicBezTo>
                <a:cubicBezTo>
                  <a:pt x="1219" y="171"/>
                  <a:pt x="1219" y="171"/>
                  <a:pt x="1219" y="171"/>
                </a:cubicBezTo>
                <a:cubicBezTo>
                  <a:pt x="1224" y="173"/>
                  <a:pt x="1224" y="173"/>
                  <a:pt x="1224" y="173"/>
                </a:cubicBezTo>
                <a:cubicBezTo>
                  <a:pt x="1225" y="173"/>
                  <a:pt x="1226" y="173"/>
                  <a:pt x="1226" y="173"/>
                </a:cubicBezTo>
                <a:cubicBezTo>
                  <a:pt x="1227" y="174"/>
                  <a:pt x="1227" y="174"/>
                  <a:pt x="1228" y="174"/>
                </a:cubicBezTo>
                <a:cubicBezTo>
                  <a:pt x="1228" y="175"/>
                  <a:pt x="1229" y="176"/>
                  <a:pt x="1230" y="176"/>
                </a:cubicBezTo>
                <a:cubicBezTo>
                  <a:pt x="1231" y="176"/>
                  <a:pt x="1232" y="176"/>
                  <a:pt x="1233" y="176"/>
                </a:cubicBezTo>
                <a:cubicBezTo>
                  <a:pt x="1234" y="176"/>
                  <a:pt x="1234" y="176"/>
                  <a:pt x="1235" y="176"/>
                </a:cubicBezTo>
                <a:cubicBezTo>
                  <a:pt x="1237" y="176"/>
                  <a:pt x="1237" y="176"/>
                  <a:pt x="1237" y="176"/>
                </a:cubicBezTo>
                <a:cubicBezTo>
                  <a:pt x="1238" y="176"/>
                  <a:pt x="1239" y="176"/>
                  <a:pt x="1240" y="176"/>
                </a:cubicBezTo>
                <a:cubicBezTo>
                  <a:pt x="1240" y="176"/>
                  <a:pt x="1241" y="176"/>
                  <a:pt x="1241" y="176"/>
                </a:cubicBezTo>
                <a:cubicBezTo>
                  <a:pt x="1242" y="176"/>
                  <a:pt x="1243" y="175"/>
                  <a:pt x="1244" y="175"/>
                </a:cubicBezTo>
                <a:cubicBezTo>
                  <a:pt x="1245" y="175"/>
                  <a:pt x="1245" y="174"/>
                  <a:pt x="1246" y="174"/>
                </a:cubicBezTo>
                <a:cubicBezTo>
                  <a:pt x="1253" y="174"/>
                  <a:pt x="1253" y="174"/>
                  <a:pt x="1253" y="174"/>
                </a:cubicBezTo>
                <a:cubicBezTo>
                  <a:pt x="1254" y="174"/>
                  <a:pt x="1255" y="173"/>
                  <a:pt x="1256" y="173"/>
                </a:cubicBezTo>
                <a:cubicBezTo>
                  <a:pt x="1257" y="173"/>
                  <a:pt x="1258" y="173"/>
                  <a:pt x="1259" y="173"/>
                </a:cubicBezTo>
                <a:cubicBezTo>
                  <a:pt x="1260" y="173"/>
                  <a:pt x="1260" y="173"/>
                  <a:pt x="1260" y="173"/>
                </a:cubicBezTo>
                <a:cubicBezTo>
                  <a:pt x="1261" y="173"/>
                  <a:pt x="1262" y="173"/>
                  <a:pt x="1263" y="173"/>
                </a:cubicBezTo>
                <a:cubicBezTo>
                  <a:pt x="1263" y="173"/>
                  <a:pt x="1263" y="173"/>
                  <a:pt x="1264" y="173"/>
                </a:cubicBezTo>
                <a:cubicBezTo>
                  <a:pt x="1264" y="178"/>
                  <a:pt x="1264" y="178"/>
                  <a:pt x="1264" y="178"/>
                </a:cubicBezTo>
                <a:cubicBezTo>
                  <a:pt x="1264" y="179"/>
                  <a:pt x="1263" y="180"/>
                  <a:pt x="1262" y="181"/>
                </a:cubicBezTo>
                <a:cubicBezTo>
                  <a:pt x="1262" y="181"/>
                  <a:pt x="1262" y="181"/>
                  <a:pt x="1261" y="182"/>
                </a:cubicBezTo>
                <a:cubicBezTo>
                  <a:pt x="1261" y="182"/>
                  <a:pt x="1260" y="182"/>
                  <a:pt x="1260" y="182"/>
                </a:cubicBezTo>
                <a:cubicBezTo>
                  <a:pt x="1259" y="183"/>
                  <a:pt x="1258" y="183"/>
                  <a:pt x="1257" y="184"/>
                </a:cubicBezTo>
                <a:cubicBezTo>
                  <a:pt x="1256" y="184"/>
                  <a:pt x="1256" y="185"/>
                  <a:pt x="1256" y="185"/>
                </a:cubicBezTo>
                <a:cubicBezTo>
                  <a:pt x="1255" y="185"/>
                  <a:pt x="1255" y="185"/>
                  <a:pt x="1254" y="185"/>
                </a:cubicBezTo>
                <a:cubicBezTo>
                  <a:pt x="1253" y="185"/>
                  <a:pt x="1253" y="185"/>
                  <a:pt x="1253" y="185"/>
                </a:cubicBezTo>
                <a:cubicBezTo>
                  <a:pt x="1252" y="185"/>
                  <a:pt x="1252" y="185"/>
                  <a:pt x="1251" y="185"/>
                </a:cubicBezTo>
                <a:cubicBezTo>
                  <a:pt x="1251" y="184"/>
                  <a:pt x="1250" y="185"/>
                  <a:pt x="1250" y="185"/>
                </a:cubicBezTo>
                <a:cubicBezTo>
                  <a:pt x="1249" y="184"/>
                  <a:pt x="1249" y="184"/>
                  <a:pt x="1248" y="184"/>
                </a:cubicBezTo>
                <a:cubicBezTo>
                  <a:pt x="1248" y="183"/>
                  <a:pt x="1247" y="183"/>
                  <a:pt x="1247" y="183"/>
                </a:cubicBezTo>
                <a:cubicBezTo>
                  <a:pt x="1244" y="183"/>
                  <a:pt x="1244" y="183"/>
                  <a:pt x="1244" y="183"/>
                </a:cubicBezTo>
                <a:cubicBezTo>
                  <a:pt x="1242" y="183"/>
                  <a:pt x="1242" y="183"/>
                  <a:pt x="1240" y="184"/>
                </a:cubicBezTo>
                <a:cubicBezTo>
                  <a:pt x="1239" y="184"/>
                  <a:pt x="1239" y="184"/>
                  <a:pt x="1238" y="185"/>
                </a:cubicBezTo>
                <a:cubicBezTo>
                  <a:pt x="1237" y="185"/>
                  <a:pt x="1236" y="185"/>
                  <a:pt x="1235" y="185"/>
                </a:cubicBezTo>
                <a:cubicBezTo>
                  <a:pt x="1233" y="185"/>
                  <a:pt x="1233" y="185"/>
                  <a:pt x="1233" y="185"/>
                </a:cubicBezTo>
                <a:cubicBezTo>
                  <a:pt x="1232" y="185"/>
                  <a:pt x="1232" y="185"/>
                  <a:pt x="1231" y="185"/>
                </a:cubicBezTo>
                <a:cubicBezTo>
                  <a:pt x="1230" y="185"/>
                  <a:pt x="1230" y="185"/>
                  <a:pt x="1229" y="185"/>
                </a:cubicBezTo>
                <a:cubicBezTo>
                  <a:pt x="1228" y="185"/>
                  <a:pt x="1227" y="184"/>
                  <a:pt x="1226" y="184"/>
                </a:cubicBezTo>
                <a:cubicBezTo>
                  <a:pt x="1225" y="184"/>
                  <a:pt x="1225" y="184"/>
                  <a:pt x="1224" y="184"/>
                </a:cubicBezTo>
                <a:cubicBezTo>
                  <a:pt x="1222" y="184"/>
                  <a:pt x="1222" y="184"/>
                  <a:pt x="1222" y="184"/>
                </a:cubicBezTo>
                <a:cubicBezTo>
                  <a:pt x="1221" y="184"/>
                  <a:pt x="1221" y="184"/>
                  <a:pt x="1220" y="184"/>
                </a:cubicBezTo>
                <a:cubicBezTo>
                  <a:pt x="1220" y="185"/>
                  <a:pt x="1220" y="186"/>
                  <a:pt x="1220" y="187"/>
                </a:cubicBezTo>
                <a:cubicBezTo>
                  <a:pt x="1212" y="187"/>
                  <a:pt x="1212" y="187"/>
                  <a:pt x="1212" y="187"/>
                </a:cubicBezTo>
                <a:cubicBezTo>
                  <a:pt x="1212" y="187"/>
                  <a:pt x="1211" y="188"/>
                  <a:pt x="1211" y="188"/>
                </a:cubicBezTo>
                <a:cubicBezTo>
                  <a:pt x="1210" y="188"/>
                  <a:pt x="1210" y="189"/>
                  <a:pt x="1210" y="189"/>
                </a:cubicBezTo>
                <a:cubicBezTo>
                  <a:pt x="1210" y="191"/>
                  <a:pt x="1211" y="192"/>
                  <a:pt x="1213" y="193"/>
                </a:cubicBezTo>
                <a:cubicBezTo>
                  <a:pt x="1214" y="194"/>
                  <a:pt x="1214" y="194"/>
                  <a:pt x="1215" y="195"/>
                </a:cubicBezTo>
                <a:cubicBezTo>
                  <a:pt x="1215" y="195"/>
                  <a:pt x="1215" y="196"/>
                  <a:pt x="1216" y="196"/>
                </a:cubicBezTo>
                <a:cubicBezTo>
                  <a:pt x="1218" y="196"/>
                  <a:pt x="1219" y="195"/>
                  <a:pt x="1220" y="196"/>
                </a:cubicBezTo>
                <a:cubicBezTo>
                  <a:pt x="1222" y="196"/>
                  <a:pt x="1223" y="197"/>
                  <a:pt x="1224" y="197"/>
                </a:cubicBezTo>
                <a:cubicBezTo>
                  <a:pt x="1226" y="198"/>
                  <a:pt x="1226" y="198"/>
                  <a:pt x="1228" y="199"/>
                </a:cubicBezTo>
                <a:cubicBezTo>
                  <a:pt x="1229" y="199"/>
                  <a:pt x="1230" y="199"/>
                  <a:pt x="1231" y="200"/>
                </a:cubicBezTo>
                <a:cubicBezTo>
                  <a:pt x="1232" y="200"/>
                  <a:pt x="1233" y="201"/>
                  <a:pt x="1234" y="202"/>
                </a:cubicBezTo>
                <a:cubicBezTo>
                  <a:pt x="1236" y="202"/>
                  <a:pt x="1236" y="202"/>
                  <a:pt x="1236" y="202"/>
                </a:cubicBezTo>
                <a:cubicBezTo>
                  <a:pt x="1234" y="202"/>
                  <a:pt x="1233" y="202"/>
                  <a:pt x="1232" y="203"/>
                </a:cubicBezTo>
                <a:cubicBezTo>
                  <a:pt x="1232" y="203"/>
                  <a:pt x="1231" y="203"/>
                  <a:pt x="1231" y="204"/>
                </a:cubicBezTo>
                <a:cubicBezTo>
                  <a:pt x="1231" y="204"/>
                  <a:pt x="1231" y="204"/>
                  <a:pt x="1231" y="205"/>
                </a:cubicBezTo>
                <a:cubicBezTo>
                  <a:pt x="1231" y="205"/>
                  <a:pt x="1231" y="206"/>
                  <a:pt x="1231" y="206"/>
                </a:cubicBezTo>
                <a:cubicBezTo>
                  <a:pt x="1232" y="206"/>
                  <a:pt x="1232" y="206"/>
                  <a:pt x="1233" y="206"/>
                </a:cubicBezTo>
                <a:cubicBezTo>
                  <a:pt x="1234" y="207"/>
                  <a:pt x="1235" y="207"/>
                  <a:pt x="1235" y="207"/>
                </a:cubicBezTo>
                <a:cubicBezTo>
                  <a:pt x="1236" y="208"/>
                  <a:pt x="1236" y="208"/>
                  <a:pt x="1236" y="209"/>
                </a:cubicBezTo>
                <a:cubicBezTo>
                  <a:pt x="1237" y="209"/>
                  <a:pt x="1237" y="209"/>
                  <a:pt x="1238" y="210"/>
                </a:cubicBezTo>
                <a:cubicBezTo>
                  <a:pt x="1238" y="210"/>
                  <a:pt x="1238" y="211"/>
                  <a:pt x="1238" y="211"/>
                </a:cubicBezTo>
                <a:cubicBezTo>
                  <a:pt x="1238" y="212"/>
                  <a:pt x="1239" y="212"/>
                  <a:pt x="1239" y="212"/>
                </a:cubicBezTo>
                <a:cubicBezTo>
                  <a:pt x="1240" y="212"/>
                  <a:pt x="1240" y="212"/>
                  <a:pt x="1241" y="213"/>
                </a:cubicBezTo>
                <a:cubicBezTo>
                  <a:pt x="1241" y="213"/>
                  <a:pt x="1242" y="213"/>
                  <a:pt x="1242" y="213"/>
                </a:cubicBezTo>
                <a:cubicBezTo>
                  <a:pt x="1243" y="214"/>
                  <a:pt x="1243" y="214"/>
                  <a:pt x="1244" y="214"/>
                </a:cubicBezTo>
                <a:cubicBezTo>
                  <a:pt x="1245" y="215"/>
                  <a:pt x="1246" y="215"/>
                  <a:pt x="1247" y="215"/>
                </a:cubicBezTo>
                <a:cubicBezTo>
                  <a:pt x="1247" y="215"/>
                  <a:pt x="1248" y="216"/>
                  <a:pt x="1248" y="216"/>
                </a:cubicBezTo>
                <a:cubicBezTo>
                  <a:pt x="1249" y="216"/>
                  <a:pt x="1249" y="217"/>
                  <a:pt x="1250" y="217"/>
                </a:cubicBezTo>
                <a:cubicBezTo>
                  <a:pt x="1251" y="218"/>
                  <a:pt x="1251" y="218"/>
                  <a:pt x="1252" y="218"/>
                </a:cubicBezTo>
                <a:cubicBezTo>
                  <a:pt x="1254" y="219"/>
                  <a:pt x="1254" y="219"/>
                  <a:pt x="1256" y="219"/>
                </a:cubicBezTo>
                <a:cubicBezTo>
                  <a:pt x="1257" y="219"/>
                  <a:pt x="1257" y="219"/>
                  <a:pt x="1257" y="219"/>
                </a:cubicBezTo>
                <a:cubicBezTo>
                  <a:pt x="1257" y="219"/>
                  <a:pt x="1258" y="219"/>
                  <a:pt x="1258" y="219"/>
                </a:cubicBezTo>
                <a:cubicBezTo>
                  <a:pt x="1259" y="218"/>
                  <a:pt x="1259" y="218"/>
                  <a:pt x="1260" y="218"/>
                </a:cubicBezTo>
                <a:cubicBezTo>
                  <a:pt x="1259" y="217"/>
                  <a:pt x="1259" y="217"/>
                  <a:pt x="1259" y="216"/>
                </a:cubicBezTo>
                <a:cubicBezTo>
                  <a:pt x="1258" y="216"/>
                  <a:pt x="1258" y="215"/>
                  <a:pt x="1258" y="215"/>
                </a:cubicBezTo>
                <a:cubicBezTo>
                  <a:pt x="1257" y="214"/>
                  <a:pt x="1256" y="214"/>
                  <a:pt x="1256" y="213"/>
                </a:cubicBezTo>
                <a:cubicBezTo>
                  <a:pt x="1256" y="212"/>
                  <a:pt x="1256" y="211"/>
                  <a:pt x="1257" y="211"/>
                </a:cubicBezTo>
                <a:cubicBezTo>
                  <a:pt x="1257" y="211"/>
                  <a:pt x="1258" y="211"/>
                  <a:pt x="1258" y="211"/>
                </a:cubicBezTo>
                <a:cubicBezTo>
                  <a:pt x="1259" y="211"/>
                  <a:pt x="1260" y="211"/>
                  <a:pt x="1262" y="211"/>
                </a:cubicBezTo>
                <a:cubicBezTo>
                  <a:pt x="1264" y="211"/>
                  <a:pt x="1265" y="211"/>
                  <a:pt x="1266" y="211"/>
                </a:cubicBezTo>
                <a:cubicBezTo>
                  <a:pt x="1268" y="211"/>
                  <a:pt x="1268" y="212"/>
                  <a:pt x="1269" y="212"/>
                </a:cubicBezTo>
                <a:cubicBezTo>
                  <a:pt x="1270" y="212"/>
                  <a:pt x="1270" y="213"/>
                  <a:pt x="1271" y="213"/>
                </a:cubicBezTo>
                <a:cubicBezTo>
                  <a:pt x="1271" y="213"/>
                  <a:pt x="1272" y="213"/>
                  <a:pt x="1272" y="213"/>
                </a:cubicBezTo>
                <a:cubicBezTo>
                  <a:pt x="1272" y="213"/>
                  <a:pt x="1273" y="214"/>
                  <a:pt x="1273" y="214"/>
                </a:cubicBezTo>
                <a:cubicBezTo>
                  <a:pt x="1274" y="214"/>
                  <a:pt x="1274" y="214"/>
                  <a:pt x="1275" y="214"/>
                </a:cubicBezTo>
                <a:cubicBezTo>
                  <a:pt x="1275" y="211"/>
                  <a:pt x="1275" y="211"/>
                  <a:pt x="1275" y="211"/>
                </a:cubicBezTo>
                <a:cubicBezTo>
                  <a:pt x="1280" y="211"/>
                  <a:pt x="1280" y="211"/>
                  <a:pt x="1280" y="211"/>
                </a:cubicBezTo>
                <a:cubicBezTo>
                  <a:pt x="1281" y="211"/>
                  <a:pt x="1281" y="212"/>
                  <a:pt x="1281" y="212"/>
                </a:cubicBezTo>
                <a:cubicBezTo>
                  <a:pt x="1282" y="212"/>
                  <a:pt x="1282" y="213"/>
                  <a:pt x="1283" y="213"/>
                </a:cubicBezTo>
                <a:cubicBezTo>
                  <a:pt x="1284" y="213"/>
                  <a:pt x="1285" y="213"/>
                  <a:pt x="1286" y="213"/>
                </a:cubicBezTo>
                <a:cubicBezTo>
                  <a:pt x="1288" y="213"/>
                  <a:pt x="1289" y="214"/>
                  <a:pt x="1290" y="213"/>
                </a:cubicBezTo>
                <a:cubicBezTo>
                  <a:pt x="1290" y="213"/>
                  <a:pt x="1290" y="212"/>
                  <a:pt x="1291" y="212"/>
                </a:cubicBezTo>
                <a:cubicBezTo>
                  <a:pt x="1291" y="211"/>
                  <a:pt x="1292" y="211"/>
                  <a:pt x="1292" y="211"/>
                </a:cubicBezTo>
                <a:cubicBezTo>
                  <a:pt x="1293" y="211"/>
                  <a:pt x="1293" y="211"/>
                  <a:pt x="1294" y="210"/>
                </a:cubicBezTo>
                <a:cubicBezTo>
                  <a:pt x="1294" y="210"/>
                  <a:pt x="1294" y="210"/>
                  <a:pt x="1295" y="210"/>
                </a:cubicBezTo>
                <a:cubicBezTo>
                  <a:pt x="1296" y="210"/>
                  <a:pt x="1297" y="210"/>
                  <a:pt x="1297" y="210"/>
                </a:cubicBezTo>
                <a:cubicBezTo>
                  <a:pt x="1298" y="209"/>
                  <a:pt x="1298" y="209"/>
                  <a:pt x="1298" y="208"/>
                </a:cubicBezTo>
                <a:cubicBezTo>
                  <a:pt x="1299" y="208"/>
                  <a:pt x="1299" y="208"/>
                  <a:pt x="1300" y="208"/>
                </a:cubicBezTo>
                <a:cubicBezTo>
                  <a:pt x="1300" y="207"/>
                  <a:pt x="1301" y="206"/>
                  <a:pt x="1302" y="206"/>
                </a:cubicBezTo>
                <a:cubicBezTo>
                  <a:pt x="1303" y="206"/>
                  <a:pt x="1304" y="207"/>
                  <a:pt x="1305" y="207"/>
                </a:cubicBezTo>
                <a:cubicBezTo>
                  <a:pt x="1306" y="208"/>
                  <a:pt x="1306" y="209"/>
                  <a:pt x="1308" y="209"/>
                </a:cubicBezTo>
                <a:cubicBezTo>
                  <a:pt x="1308" y="210"/>
                  <a:pt x="1308" y="210"/>
                  <a:pt x="1309" y="210"/>
                </a:cubicBezTo>
                <a:cubicBezTo>
                  <a:pt x="1313" y="210"/>
                  <a:pt x="1313" y="210"/>
                  <a:pt x="1313" y="210"/>
                </a:cubicBezTo>
                <a:cubicBezTo>
                  <a:pt x="1314" y="210"/>
                  <a:pt x="1315" y="210"/>
                  <a:pt x="1317" y="210"/>
                </a:cubicBezTo>
                <a:cubicBezTo>
                  <a:pt x="1317" y="210"/>
                  <a:pt x="1318" y="210"/>
                  <a:pt x="1318" y="210"/>
                </a:cubicBezTo>
                <a:cubicBezTo>
                  <a:pt x="1319" y="210"/>
                  <a:pt x="1319" y="211"/>
                  <a:pt x="1320" y="211"/>
                </a:cubicBezTo>
                <a:cubicBezTo>
                  <a:pt x="1321" y="211"/>
                  <a:pt x="1323" y="212"/>
                  <a:pt x="1324" y="213"/>
                </a:cubicBezTo>
                <a:cubicBezTo>
                  <a:pt x="1324" y="213"/>
                  <a:pt x="1325" y="214"/>
                  <a:pt x="1325" y="214"/>
                </a:cubicBezTo>
                <a:cubicBezTo>
                  <a:pt x="1326" y="215"/>
                  <a:pt x="1326" y="215"/>
                  <a:pt x="1327" y="215"/>
                </a:cubicBezTo>
                <a:cubicBezTo>
                  <a:pt x="1327" y="215"/>
                  <a:pt x="1328" y="215"/>
                  <a:pt x="1328" y="215"/>
                </a:cubicBezTo>
                <a:cubicBezTo>
                  <a:pt x="1337" y="215"/>
                  <a:pt x="1337" y="215"/>
                  <a:pt x="1337" y="215"/>
                </a:cubicBezTo>
                <a:cubicBezTo>
                  <a:pt x="1338" y="215"/>
                  <a:pt x="1338" y="215"/>
                  <a:pt x="1339" y="216"/>
                </a:cubicBezTo>
                <a:cubicBezTo>
                  <a:pt x="1339" y="216"/>
                  <a:pt x="1339" y="216"/>
                  <a:pt x="1340" y="216"/>
                </a:cubicBezTo>
                <a:cubicBezTo>
                  <a:pt x="1341" y="216"/>
                  <a:pt x="1342" y="217"/>
                  <a:pt x="1344" y="218"/>
                </a:cubicBezTo>
                <a:cubicBezTo>
                  <a:pt x="1344" y="218"/>
                  <a:pt x="1345" y="219"/>
                  <a:pt x="1345" y="219"/>
                </a:cubicBezTo>
                <a:cubicBezTo>
                  <a:pt x="1346" y="220"/>
                  <a:pt x="1347" y="219"/>
                  <a:pt x="1349" y="219"/>
                </a:cubicBezTo>
                <a:cubicBezTo>
                  <a:pt x="1350" y="219"/>
                  <a:pt x="1350" y="219"/>
                  <a:pt x="1350" y="219"/>
                </a:cubicBezTo>
                <a:cubicBezTo>
                  <a:pt x="1351" y="219"/>
                  <a:pt x="1351" y="219"/>
                  <a:pt x="1352" y="219"/>
                </a:cubicBezTo>
                <a:cubicBezTo>
                  <a:pt x="1352" y="220"/>
                  <a:pt x="1352" y="220"/>
                  <a:pt x="1353" y="221"/>
                </a:cubicBezTo>
                <a:cubicBezTo>
                  <a:pt x="1353" y="222"/>
                  <a:pt x="1354" y="223"/>
                  <a:pt x="1355" y="223"/>
                </a:cubicBezTo>
                <a:cubicBezTo>
                  <a:pt x="1356" y="224"/>
                  <a:pt x="1356" y="224"/>
                  <a:pt x="1357" y="224"/>
                </a:cubicBezTo>
                <a:cubicBezTo>
                  <a:pt x="1357" y="225"/>
                  <a:pt x="1358" y="225"/>
                  <a:pt x="1359" y="225"/>
                </a:cubicBezTo>
                <a:cubicBezTo>
                  <a:pt x="1360" y="225"/>
                  <a:pt x="1360" y="225"/>
                  <a:pt x="1360" y="225"/>
                </a:cubicBezTo>
                <a:cubicBezTo>
                  <a:pt x="1361" y="225"/>
                  <a:pt x="1362" y="225"/>
                  <a:pt x="1363" y="225"/>
                </a:cubicBezTo>
                <a:cubicBezTo>
                  <a:pt x="1364" y="226"/>
                  <a:pt x="1364" y="226"/>
                  <a:pt x="1364" y="226"/>
                </a:cubicBezTo>
                <a:cubicBezTo>
                  <a:pt x="1365" y="227"/>
                  <a:pt x="1366" y="228"/>
                  <a:pt x="1366" y="229"/>
                </a:cubicBezTo>
                <a:cubicBezTo>
                  <a:pt x="1366" y="238"/>
                  <a:pt x="1366" y="238"/>
                  <a:pt x="1366" y="238"/>
                </a:cubicBezTo>
                <a:cubicBezTo>
                  <a:pt x="1366" y="239"/>
                  <a:pt x="1367" y="239"/>
                  <a:pt x="1368" y="240"/>
                </a:cubicBezTo>
                <a:cubicBezTo>
                  <a:pt x="1368" y="241"/>
                  <a:pt x="1369" y="241"/>
                  <a:pt x="1369" y="242"/>
                </a:cubicBezTo>
                <a:cubicBezTo>
                  <a:pt x="1369" y="242"/>
                  <a:pt x="1370" y="243"/>
                  <a:pt x="1370" y="243"/>
                </a:cubicBezTo>
                <a:cubicBezTo>
                  <a:pt x="1371" y="243"/>
                  <a:pt x="1371" y="243"/>
                  <a:pt x="1372" y="243"/>
                </a:cubicBezTo>
                <a:cubicBezTo>
                  <a:pt x="1372" y="243"/>
                  <a:pt x="1373" y="243"/>
                  <a:pt x="1373" y="243"/>
                </a:cubicBezTo>
                <a:cubicBezTo>
                  <a:pt x="1374" y="243"/>
                  <a:pt x="1374" y="244"/>
                  <a:pt x="1375" y="244"/>
                </a:cubicBezTo>
                <a:cubicBezTo>
                  <a:pt x="1376" y="245"/>
                  <a:pt x="1376" y="245"/>
                  <a:pt x="1377" y="245"/>
                </a:cubicBezTo>
                <a:cubicBezTo>
                  <a:pt x="1377" y="245"/>
                  <a:pt x="1378" y="245"/>
                  <a:pt x="1378" y="246"/>
                </a:cubicBezTo>
                <a:cubicBezTo>
                  <a:pt x="1379" y="246"/>
                  <a:pt x="1379" y="247"/>
                  <a:pt x="1379" y="247"/>
                </a:cubicBezTo>
                <a:cubicBezTo>
                  <a:pt x="1380" y="248"/>
                  <a:pt x="1380" y="249"/>
                  <a:pt x="1380" y="250"/>
                </a:cubicBezTo>
                <a:cubicBezTo>
                  <a:pt x="1381" y="250"/>
                  <a:pt x="1380" y="251"/>
                  <a:pt x="1381" y="251"/>
                </a:cubicBezTo>
                <a:cubicBezTo>
                  <a:pt x="1381" y="252"/>
                  <a:pt x="1382" y="251"/>
                  <a:pt x="1382" y="252"/>
                </a:cubicBezTo>
                <a:cubicBezTo>
                  <a:pt x="1383" y="253"/>
                  <a:pt x="1383" y="254"/>
                  <a:pt x="1384" y="255"/>
                </a:cubicBezTo>
                <a:cubicBezTo>
                  <a:pt x="1384" y="255"/>
                  <a:pt x="1385" y="255"/>
                  <a:pt x="1386" y="256"/>
                </a:cubicBezTo>
                <a:cubicBezTo>
                  <a:pt x="1386" y="257"/>
                  <a:pt x="1386" y="257"/>
                  <a:pt x="1387" y="258"/>
                </a:cubicBezTo>
                <a:cubicBezTo>
                  <a:pt x="1387" y="258"/>
                  <a:pt x="1387" y="259"/>
                  <a:pt x="1388" y="259"/>
                </a:cubicBezTo>
                <a:cubicBezTo>
                  <a:pt x="1388" y="260"/>
                  <a:pt x="1389" y="260"/>
                  <a:pt x="1389" y="260"/>
                </a:cubicBezTo>
                <a:cubicBezTo>
                  <a:pt x="1389" y="261"/>
                  <a:pt x="1389" y="262"/>
                  <a:pt x="1390" y="263"/>
                </a:cubicBezTo>
                <a:cubicBezTo>
                  <a:pt x="1390" y="264"/>
                  <a:pt x="1391" y="265"/>
                  <a:pt x="1391" y="266"/>
                </a:cubicBezTo>
                <a:cubicBezTo>
                  <a:pt x="1391" y="266"/>
                  <a:pt x="1392" y="266"/>
                  <a:pt x="1392" y="267"/>
                </a:cubicBezTo>
                <a:cubicBezTo>
                  <a:pt x="1393" y="268"/>
                  <a:pt x="1393" y="270"/>
                  <a:pt x="1394" y="271"/>
                </a:cubicBezTo>
                <a:cubicBezTo>
                  <a:pt x="1394" y="272"/>
                  <a:pt x="1395" y="272"/>
                  <a:pt x="1395" y="272"/>
                </a:cubicBezTo>
                <a:cubicBezTo>
                  <a:pt x="1396" y="272"/>
                  <a:pt x="1398" y="273"/>
                  <a:pt x="1398" y="274"/>
                </a:cubicBezTo>
                <a:cubicBezTo>
                  <a:pt x="1399" y="274"/>
                  <a:pt x="1399" y="275"/>
                  <a:pt x="1399" y="276"/>
                </a:cubicBezTo>
                <a:cubicBezTo>
                  <a:pt x="1399" y="277"/>
                  <a:pt x="1399" y="277"/>
                  <a:pt x="1399" y="277"/>
                </a:cubicBezTo>
                <a:cubicBezTo>
                  <a:pt x="1399" y="277"/>
                  <a:pt x="1399" y="278"/>
                  <a:pt x="1399" y="279"/>
                </a:cubicBezTo>
                <a:cubicBezTo>
                  <a:pt x="1398" y="279"/>
                  <a:pt x="1398" y="280"/>
                  <a:pt x="1398" y="281"/>
                </a:cubicBezTo>
                <a:cubicBezTo>
                  <a:pt x="1398" y="281"/>
                  <a:pt x="1398" y="282"/>
                  <a:pt x="1399" y="283"/>
                </a:cubicBezTo>
                <a:cubicBezTo>
                  <a:pt x="1400" y="284"/>
                  <a:pt x="1401" y="285"/>
                  <a:pt x="1401" y="286"/>
                </a:cubicBezTo>
                <a:cubicBezTo>
                  <a:pt x="1401" y="293"/>
                  <a:pt x="1401" y="293"/>
                  <a:pt x="1401" y="293"/>
                </a:cubicBezTo>
                <a:cubicBezTo>
                  <a:pt x="1401" y="294"/>
                  <a:pt x="1400" y="294"/>
                  <a:pt x="1400" y="295"/>
                </a:cubicBezTo>
                <a:cubicBezTo>
                  <a:pt x="1399" y="296"/>
                  <a:pt x="1399" y="296"/>
                  <a:pt x="1399" y="297"/>
                </a:cubicBezTo>
                <a:cubicBezTo>
                  <a:pt x="1399" y="298"/>
                  <a:pt x="1399" y="299"/>
                  <a:pt x="1399" y="300"/>
                </a:cubicBezTo>
                <a:cubicBezTo>
                  <a:pt x="1405" y="300"/>
                  <a:pt x="1405" y="300"/>
                  <a:pt x="1405" y="300"/>
                </a:cubicBezTo>
                <a:cubicBezTo>
                  <a:pt x="1405" y="305"/>
                  <a:pt x="1405" y="305"/>
                  <a:pt x="1405" y="305"/>
                </a:cubicBezTo>
                <a:cubicBezTo>
                  <a:pt x="1404" y="305"/>
                  <a:pt x="1403" y="305"/>
                  <a:pt x="1402" y="305"/>
                </a:cubicBezTo>
                <a:cubicBezTo>
                  <a:pt x="1401" y="305"/>
                  <a:pt x="1400" y="306"/>
                  <a:pt x="1399" y="307"/>
                </a:cubicBezTo>
                <a:cubicBezTo>
                  <a:pt x="1399" y="307"/>
                  <a:pt x="1399" y="308"/>
                  <a:pt x="1399" y="308"/>
                </a:cubicBezTo>
                <a:cubicBezTo>
                  <a:pt x="1399" y="310"/>
                  <a:pt x="1400" y="311"/>
                  <a:pt x="1401" y="313"/>
                </a:cubicBezTo>
                <a:cubicBezTo>
                  <a:pt x="1401" y="314"/>
                  <a:pt x="1400" y="315"/>
                  <a:pt x="1400" y="317"/>
                </a:cubicBezTo>
                <a:cubicBezTo>
                  <a:pt x="1395" y="317"/>
                  <a:pt x="1395" y="317"/>
                  <a:pt x="1395" y="317"/>
                </a:cubicBezTo>
                <a:cubicBezTo>
                  <a:pt x="1395" y="322"/>
                  <a:pt x="1395" y="322"/>
                  <a:pt x="1395" y="322"/>
                </a:cubicBezTo>
                <a:cubicBezTo>
                  <a:pt x="1395" y="323"/>
                  <a:pt x="1396" y="325"/>
                  <a:pt x="1397" y="325"/>
                </a:cubicBezTo>
                <a:cubicBezTo>
                  <a:pt x="1398" y="326"/>
                  <a:pt x="1400" y="326"/>
                  <a:pt x="1402" y="327"/>
                </a:cubicBezTo>
                <a:cubicBezTo>
                  <a:pt x="1404" y="327"/>
                  <a:pt x="1404" y="327"/>
                  <a:pt x="1404" y="327"/>
                </a:cubicBezTo>
                <a:cubicBezTo>
                  <a:pt x="1405" y="327"/>
                  <a:pt x="1406" y="327"/>
                  <a:pt x="1407" y="327"/>
                </a:cubicBezTo>
                <a:cubicBezTo>
                  <a:pt x="1408" y="327"/>
                  <a:pt x="1409" y="328"/>
                  <a:pt x="1410" y="328"/>
                </a:cubicBezTo>
                <a:cubicBezTo>
                  <a:pt x="1423" y="328"/>
                  <a:pt x="1423" y="328"/>
                  <a:pt x="1423" y="328"/>
                </a:cubicBezTo>
                <a:cubicBezTo>
                  <a:pt x="1423" y="327"/>
                  <a:pt x="1423" y="326"/>
                  <a:pt x="1423" y="325"/>
                </a:cubicBezTo>
                <a:cubicBezTo>
                  <a:pt x="1423" y="324"/>
                  <a:pt x="1424" y="323"/>
                  <a:pt x="1424" y="322"/>
                </a:cubicBezTo>
                <a:cubicBezTo>
                  <a:pt x="1426" y="322"/>
                  <a:pt x="1427" y="322"/>
                  <a:pt x="1429" y="322"/>
                </a:cubicBezTo>
                <a:cubicBezTo>
                  <a:pt x="1430" y="322"/>
                  <a:pt x="1431" y="323"/>
                  <a:pt x="1432" y="323"/>
                </a:cubicBezTo>
                <a:cubicBezTo>
                  <a:pt x="1433" y="323"/>
                  <a:pt x="1434" y="322"/>
                  <a:pt x="1435" y="322"/>
                </a:cubicBezTo>
                <a:cubicBezTo>
                  <a:pt x="1435" y="324"/>
                  <a:pt x="1435" y="325"/>
                  <a:pt x="1435" y="326"/>
                </a:cubicBezTo>
                <a:cubicBezTo>
                  <a:pt x="1435" y="327"/>
                  <a:pt x="1435" y="328"/>
                  <a:pt x="1435" y="329"/>
                </a:cubicBezTo>
                <a:cubicBezTo>
                  <a:pt x="1435" y="330"/>
                  <a:pt x="1437" y="330"/>
                  <a:pt x="1437" y="331"/>
                </a:cubicBezTo>
                <a:cubicBezTo>
                  <a:pt x="1438" y="332"/>
                  <a:pt x="1439" y="333"/>
                  <a:pt x="1440" y="334"/>
                </a:cubicBezTo>
                <a:cubicBezTo>
                  <a:pt x="1441" y="334"/>
                  <a:pt x="1441" y="336"/>
                  <a:pt x="1442" y="336"/>
                </a:cubicBezTo>
                <a:cubicBezTo>
                  <a:pt x="1443" y="336"/>
                  <a:pt x="1444" y="336"/>
                  <a:pt x="1445" y="336"/>
                </a:cubicBezTo>
                <a:cubicBezTo>
                  <a:pt x="1446" y="336"/>
                  <a:pt x="1447" y="336"/>
                  <a:pt x="1448" y="336"/>
                </a:cubicBezTo>
                <a:cubicBezTo>
                  <a:pt x="1449" y="336"/>
                  <a:pt x="1449" y="337"/>
                  <a:pt x="1450" y="337"/>
                </a:cubicBezTo>
                <a:cubicBezTo>
                  <a:pt x="1451" y="338"/>
                  <a:pt x="1452" y="338"/>
                  <a:pt x="1453" y="338"/>
                </a:cubicBezTo>
                <a:cubicBezTo>
                  <a:pt x="1454" y="339"/>
                  <a:pt x="1454" y="340"/>
                  <a:pt x="1455" y="341"/>
                </a:cubicBezTo>
                <a:cubicBezTo>
                  <a:pt x="1455" y="342"/>
                  <a:pt x="1457" y="342"/>
                  <a:pt x="1457" y="343"/>
                </a:cubicBezTo>
                <a:cubicBezTo>
                  <a:pt x="1458" y="344"/>
                  <a:pt x="1458" y="345"/>
                  <a:pt x="1458" y="346"/>
                </a:cubicBezTo>
                <a:cubicBezTo>
                  <a:pt x="1457" y="348"/>
                  <a:pt x="1457" y="348"/>
                  <a:pt x="1457" y="348"/>
                </a:cubicBezTo>
                <a:cubicBezTo>
                  <a:pt x="1452" y="348"/>
                  <a:pt x="1452" y="348"/>
                  <a:pt x="1452" y="348"/>
                </a:cubicBezTo>
                <a:cubicBezTo>
                  <a:pt x="1451" y="348"/>
                  <a:pt x="1450" y="347"/>
                  <a:pt x="1449" y="347"/>
                </a:cubicBezTo>
                <a:cubicBezTo>
                  <a:pt x="1444" y="347"/>
                  <a:pt x="1444" y="347"/>
                  <a:pt x="1444" y="347"/>
                </a:cubicBezTo>
                <a:cubicBezTo>
                  <a:pt x="1441" y="347"/>
                  <a:pt x="1439" y="348"/>
                  <a:pt x="1436" y="347"/>
                </a:cubicBezTo>
                <a:cubicBezTo>
                  <a:pt x="1435" y="346"/>
                  <a:pt x="1434" y="346"/>
                  <a:pt x="1433" y="346"/>
                </a:cubicBezTo>
                <a:cubicBezTo>
                  <a:pt x="1433" y="345"/>
                  <a:pt x="1433" y="343"/>
                  <a:pt x="1433" y="343"/>
                </a:cubicBezTo>
                <a:cubicBezTo>
                  <a:pt x="1432" y="342"/>
                  <a:pt x="1431" y="343"/>
                  <a:pt x="1430" y="343"/>
                </a:cubicBezTo>
                <a:cubicBezTo>
                  <a:pt x="1428" y="342"/>
                  <a:pt x="1427" y="342"/>
                  <a:pt x="1425" y="342"/>
                </a:cubicBezTo>
                <a:cubicBezTo>
                  <a:pt x="1422" y="342"/>
                  <a:pt x="1421" y="342"/>
                  <a:pt x="1419" y="342"/>
                </a:cubicBezTo>
                <a:cubicBezTo>
                  <a:pt x="1416" y="342"/>
                  <a:pt x="1414" y="342"/>
                  <a:pt x="1411" y="344"/>
                </a:cubicBezTo>
                <a:cubicBezTo>
                  <a:pt x="1412" y="346"/>
                  <a:pt x="1412" y="347"/>
                  <a:pt x="1413" y="349"/>
                </a:cubicBezTo>
                <a:cubicBezTo>
                  <a:pt x="1413" y="350"/>
                  <a:pt x="1415" y="350"/>
                  <a:pt x="1416" y="351"/>
                </a:cubicBezTo>
                <a:cubicBezTo>
                  <a:pt x="1417" y="352"/>
                  <a:pt x="1418" y="352"/>
                  <a:pt x="1418" y="353"/>
                </a:cubicBezTo>
                <a:cubicBezTo>
                  <a:pt x="1418" y="354"/>
                  <a:pt x="1417" y="355"/>
                  <a:pt x="1417" y="356"/>
                </a:cubicBezTo>
                <a:cubicBezTo>
                  <a:pt x="1415" y="356"/>
                  <a:pt x="1413" y="356"/>
                  <a:pt x="1412" y="357"/>
                </a:cubicBezTo>
                <a:cubicBezTo>
                  <a:pt x="1411" y="357"/>
                  <a:pt x="1410" y="358"/>
                  <a:pt x="1409" y="359"/>
                </a:cubicBezTo>
                <a:cubicBezTo>
                  <a:pt x="1408" y="360"/>
                  <a:pt x="1406" y="361"/>
                  <a:pt x="1406" y="362"/>
                </a:cubicBezTo>
                <a:cubicBezTo>
                  <a:pt x="1406" y="364"/>
                  <a:pt x="1406" y="365"/>
                  <a:pt x="1408" y="366"/>
                </a:cubicBezTo>
                <a:cubicBezTo>
                  <a:pt x="1410" y="368"/>
                  <a:pt x="1413" y="367"/>
                  <a:pt x="1416" y="367"/>
                </a:cubicBezTo>
                <a:cubicBezTo>
                  <a:pt x="1418" y="367"/>
                  <a:pt x="1419" y="369"/>
                  <a:pt x="1421" y="370"/>
                </a:cubicBezTo>
                <a:cubicBezTo>
                  <a:pt x="1424" y="372"/>
                  <a:pt x="1424" y="376"/>
                  <a:pt x="1428" y="376"/>
                </a:cubicBezTo>
                <a:cubicBezTo>
                  <a:pt x="1429" y="376"/>
                  <a:pt x="1430" y="374"/>
                  <a:pt x="1431" y="373"/>
                </a:cubicBezTo>
                <a:cubicBezTo>
                  <a:pt x="1432" y="371"/>
                  <a:pt x="1433" y="369"/>
                  <a:pt x="1436" y="369"/>
                </a:cubicBezTo>
                <a:cubicBezTo>
                  <a:pt x="1439" y="369"/>
                  <a:pt x="1441" y="369"/>
                  <a:pt x="1444" y="369"/>
                </a:cubicBezTo>
                <a:cubicBezTo>
                  <a:pt x="1444" y="360"/>
                  <a:pt x="1444" y="360"/>
                  <a:pt x="1444" y="360"/>
                </a:cubicBezTo>
                <a:cubicBezTo>
                  <a:pt x="1441" y="360"/>
                  <a:pt x="1439" y="360"/>
                  <a:pt x="1437" y="359"/>
                </a:cubicBezTo>
                <a:cubicBezTo>
                  <a:pt x="1436" y="359"/>
                  <a:pt x="1435" y="360"/>
                  <a:pt x="1434" y="359"/>
                </a:cubicBezTo>
                <a:cubicBezTo>
                  <a:pt x="1433" y="359"/>
                  <a:pt x="1434" y="357"/>
                  <a:pt x="1433" y="357"/>
                </a:cubicBezTo>
                <a:cubicBezTo>
                  <a:pt x="1432" y="356"/>
                  <a:pt x="1431" y="357"/>
                  <a:pt x="1430" y="357"/>
                </a:cubicBezTo>
                <a:cubicBezTo>
                  <a:pt x="1429" y="356"/>
                  <a:pt x="1428" y="356"/>
                  <a:pt x="1427" y="356"/>
                </a:cubicBezTo>
                <a:cubicBezTo>
                  <a:pt x="1429" y="353"/>
                  <a:pt x="1429" y="353"/>
                  <a:pt x="1429" y="353"/>
                </a:cubicBezTo>
                <a:cubicBezTo>
                  <a:pt x="1434" y="353"/>
                  <a:pt x="1434" y="353"/>
                  <a:pt x="1434" y="353"/>
                </a:cubicBezTo>
                <a:cubicBezTo>
                  <a:pt x="1435" y="353"/>
                  <a:pt x="1436" y="353"/>
                  <a:pt x="1437" y="354"/>
                </a:cubicBezTo>
                <a:cubicBezTo>
                  <a:pt x="1438" y="354"/>
                  <a:pt x="1438" y="355"/>
                  <a:pt x="1439" y="356"/>
                </a:cubicBezTo>
                <a:cubicBezTo>
                  <a:pt x="1440" y="356"/>
                  <a:pt x="1441" y="357"/>
                  <a:pt x="1442" y="357"/>
                </a:cubicBezTo>
                <a:cubicBezTo>
                  <a:pt x="1443" y="357"/>
                  <a:pt x="1444" y="357"/>
                  <a:pt x="1444" y="357"/>
                </a:cubicBezTo>
                <a:cubicBezTo>
                  <a:pt x="1445" y="357"/>
                  <a:pt x="1446" y="358"/>
                  <a:pt x="1448" y="358"/>
                </a:cubicBezTo>
                <a:cubicBezTo>
                  <a:pt x="1453" y="358"/>
                  <a:pt x="1453" y="358"/>
                  <a:pt x="1453" y="358"/>
                </a:cubicBezTo>
                <a:cubicBezTo>
                  <a:pt x="1455" y="358"/>
                  <a:pt x="1456" y="358"/>
                  <a:pt x="1458" y="359"/>
                </a:cubicBezTo>
                <a:cubicBezTo>
                  <a:pt x="1460" y="359"/>
                  <a:pt x="1461" y="361"/>
                  <a:pt x="1461" y="362"/>
                </a:cubicBezTo>
                <a:cubicBezTo>
                  <a:pt x="1461" y="364"/>
                  <a:pt x="1461" y="364"/>
                  <a:pt x="1461" y="364"/>
                </a:cubicBezTo>
                <a:cubicBezTo>
                  <a:pt x="1460" y="365"/>
                  <a:pt x="1459" y="365"/>
                  <a:pt x="1458" y="366"/>
                </a:cubicBezTo>
                <a:cubicBezTo>
                  <a:pt x="1458" y="367"/>
                  <a:pt x="1458" y="368"/>
                  <a:pt x="1458" y="368"/>
                </a:cubicBezTo>
                <a:cubicBezTo>
                  <a:pt x="1458" y="370"/>
                  <a:pt x="1455" y="370"/>
                  <a:pt x="1455" y="371"/>
                </a:cubicBezTo>
                <a:cubicBezTo>
                  <a:pt x="1455" y="372"/>
                  <a:pt x="1455" y="372"/>
                  <a:pt x="1455" y="372"/>
                </a:cubicBezTo>
                <a:cubicBezTo>
                  <a:pt x="1455" y="374"/>
                  <a:pt x="1457" y="374"/>
                  <a:pt x="1457" y="375"/>
                </a:cubicBezTo>
                <a:cubicBezTo>
                  <a:pt x="1458" y="376"/>
                  <a:pt x="1459" y="376"/>
                  <a:pt x="1460" y="377"/>
                </a:cubicBezTo>
                <a:cubicBezTo>
                  <a:pt x="1460" y="378"/>
                  <a:pt x="1461" y="379"/>
                  <a:pt x="1461" y="380"/>
                </a:cubicBezTo>
                <a:cubicBezTo>
                  <a:pt x="1461" y="388"/>
                  <a:pt x="1461" y="388"/>
                  <a:pt x="1461" y="388"/>
                </a:cubicBezTo>
                <a:cubicBezTo>
                  <a:pt x="1454" y="388"/>
                  <a:pt x="1454" y="388"/>
                  <a:pt x="1454" y="388"/>
                </a:cubicBezTo>
                <a:cubicBezTo>
                  <a:pt x="1453" y="388"/>
                  <a:pt x="1452" y="387"/>
                  <a:pt x="1452" y="387"/>
                </a:cubicBezTo>
                <a:cubicBezTo>
                  <a:pt x="1451" y="388"/>
                  <a:pt x="1450" y="389"/>
                  <a:pt x="1449" y="389"/>
                </a:cubicBezTo>
                <a:cubicBezTo>
                  <a:pt x="1448" y="390"/>
                  <a:pt x="1448" y="391"/>
                  <a:pt x="1447" y="392"/>
                </a:cubicBezTo>
                <a:cubicBezTo>
                  <a:pt x="1446" y="392"/>
                  <a:pt x="1445" y="392"/>
                  <a:pt x="1444" y="392"/>
                </a:cubicBezTo>
                <a:cubicBezTo>
                  <a:pt x="1441" y="392"/>
                  <a:pt x="1441" y="392"/>
                  <a:pt x="1441" y="392"/>
                </a:cubicBezTo>
                <a:cubicBezTo>
                  <a:pt x="1440" y="392"/>
                  <a:pt x="1440" y="391"/>
                  <a:pt x="1438" y="391"/>
                </a:cubicBezTo>
                <a:cubicBezTo>
                  <a:pt x="1437" y="390"/>
                  <a:pt x="1437" y="392"/>
                  <a:pt x="1436" y="392"/>
                </a:cubicBezTo>
                <a:cubicBezTo>
                  <a:pt x="1436" y="404"/>
                  <a:pt x="1436" y="404"/>
                  <a:pt x="1436" y="404"/>
                </a:cubicBezTo>
                <a:cubicBezTo>
                  <a:pt x="1434" y="404"/>
                  <a:pt x="1433" y="404"/>
                  <a:pt x="1432" y="404"/>
                </a:cubicBezTo>
                <a:cubicBezTo>
                  <a:pt x="1431" y="403"/>
                  <a:pt x="1430" y="402"/>
                  <a:pt x="1429" y="402"/>
                </a:cubicBezTo>
                <a:cubicBezTo>
                  <a:pt x="1427" y="402"/>
                  <a:pt x="1428" y="404"/>
                  <a:pt x="1427" y="405"/>
                </a:cubicBezTo>
                <a:cubicBezTo>
                  <a:pt x="1426" y="405"/>
                  <a:pt x="1425" y="406"/>
                  <a:pt x="1424" y="406"/>
                </a:cubicBezTo>
                <a:cubicBezTo>
                  <a:pt x="1423" y="407"/>
                  <a:pt x="1422" y="407"/>
                  <a:pt x="1421" y="407"/>
                </a:cubicBezTo>
                <a:cubicBezTo>
                  <a:pt x="1421" y="407"/>
                  <a:pt x="1420" y="407"/>
                  <a:pt x="1419" y="408"/>
                </a:cubicBezTo>
                <a:cubicBezTo>
                  <a:pt x="1418" y="408"/>
                  <a:pt x="1418" y="410"/>
                  <a:pt x="1418" y="412"/>
                </a:cubicBezTo>
                <a:cubicBezTo>
                  <a:pt x="1418" y="413"/>
                  <a:pt x="1418" y="413"/>
                  <a:pt x="1418" y="413"/>
                </a:cubicBezTo>
                <a:cubicBezTo>
                  <a:pt x="1418" y="415"/>
                  <a:pt x="1419" y="416"/>
                  <a:pt x="1420" y="417"/>
                </a:cubicBezTo>
                <a:cubicBezTo>
                  <a:pt x="1420" y="418"/>
                  <a:pt x="1420" y="419"/>
                  <a:pt x="1421" y="420"/>
                </a:cubicBezTo>
                <a:cubicBezTo>
                  <a:pt x="1422" y="420"/>
                  <a:pt x="1423" y="420"/>
                  <a:pt x="1424" y="421"/>
                </a:cubicBezTo>
                <a:cubicBezTo>
                  <a:pt x="1425" y="421"/>
                  <a:pt x="1426" y="421"/>
                  <a:pt x="1427" y="421"/>
                </a:cubicBezTo>
                <a:cubicBezTo>
                  <a:pt x="1428" y="422"/>
                  <a:pt x="1428" y="423"/>
                  <a:pt x="1429" y="423"/>
                </a:cubicBezTo>
                <a:cubicBezTo>
                  <a:pt x="1430" y="424"/>
                  <a:pt x="1431" y="424"/>
                  <a:pt x="1432" y="424"/>
                </a:cubicBezTo>
                <a:cubicBezTo>
                  <a:pt x="1433" y="426"/>
                  <a:pt x="1433" y="428"/>
                  <a:pt x="1433" y="430"/>
                </a:cubicBezTo>
                <a:cubicBezTo>
                  <a:pt x="1431" y="430"/>
                  <a:pt x="1430" y="430"/>
                  <a:pt x="1428" y="431"/>
                </a:cubicBezTo>
                <a:cubicBezTo>
                  <a:pt x="1427" y="432"/>
                  <a:pt x="1426" y="433"/>
                  <a:pt x="1426" y="435"/>
                </a:cubicBezTo>
                <a:cubicBezTo>
                  <a:pt x="1426" y="438"/>
                  <a:pt x="1428" y="439"/>
                  <a:pt x="1429" y="442"/>
                </a:cubicBezTo>
                <a:cubicBezTo>
                  <a:pt x="1430" y="443"/>
                  <a:pt x="1431" y="445"/>
                  <a:pt x="1432" y="447"/>
                </a:cubicBezTo>
                <a:cubicBezTo>
                  <a:pt x="1432" y="448"/>
                  <a:pt x="1433" y="448"/>
                  <a:pt x="1433" y="449"/>
                </a:cubicBezTo>
                <a:cubicBezTo>
                  <a:pt x="1434" y="450"/>
                  <a:pt x="1436" y="450"/>
                  <a:pt x="1437" y="450"/>
                </a:cubicBezTo>
                <a:cubicBezTo>
                  <a:pt x="1439" y="450"/>
                  <a:pt x="1440" y="450"/>
                  <a:pt x="1441" y="449"/>
                </a:cubicBezTo>
                <a:cubicBezTo>
                  <a:pt x="1442" y="449"/>
                  <a:pt x="1442" y="447"/>
                  <a:pt x="1443" y="447"/>
                </a:cubicBezTo>
                <a:cubicBezTo>
                  <a:pt x="1444" y="446"/>
                  <a:pt x="1445" y="447"/>
                  <a:pt x="1446" y="447"/>
                </a:cubicBezTo>
                <a:cubicBezTo>
                  <a:pt x="1448" y="447"/>
                  <a:pt x="1448" y="447"/>
                  <a:pt x="1448" y="447"/>
                </a:cubicBezTo>
                <a:cubicBezTo>
                  <a:pt x="1449" y="447"/>
                  <a:pt x="1450" y="448"/>
                  <a:pt x="1451" y="448"/>
                </a:cubicBezTo>
                <a:cubicBezTo>
                  <a:pt x="1451" y="449"/>
                  <a:pt x="1451" y="450"/>
                  <a:pt x="1451" y="451"/>
                </a:cubicBezTo>
                <a:cubicBezTo>
                  <a:pt x="1451" y="451"/>
                  <a:pt x="1451" y="453"/>
                  <a:pt x="1450" y="453"/>
                </a:cubicBezTo>
                <a:cubicBezTo>
                  <a:pt x="1450" y="454"/>
                  <a:pt x="1448" y="453"/>
                  <a:pt x="1448" y="453"/>
                </a:cubicBezTo>
                <a:cubicBezTo>
                  <a:pt x="1447" y="454"/>
                  <a:pt x="1446" y="454"/>
                  <a:pt x="1445" y="455"/>
                </a:cubicBezTo>
                <a:cubicBezTo>
                  <a:pt x="1444" y="455"/>
                  <a:pt x="1445" y="456"/>
                  <a:pt x="1445" y="457"/>
                </a:cubicBezTo>
                <a:cubicBezTo>
                  <a:pt x="1445" y="458"/>
                  <a:pt x="1444" y="459"/>
                  <a:pt x="1444" y="460"/>
                </a:cubicBezTo>
                <a:cubicBezTo>
                  <a:pt x="1443" y="461"/>
                  <a:pt x="1441" y="461"/>
                  <a:pt x="1441" y="463"/>
                </a:cubicBezTo>
                <a:cubicBezTo>
                  <a:pt x="1441" y="465"/>
                  <a:pt x="1441" y="466"/>
                  <a:pt x="1442" y="467"/>
                </a:cubicBezTo>
                <a:cubicBezTo>
                  <a:pt x="1442" y="469"/>
                  <a:pt x="1443" y="471"/>
                  <a:pt x="1444" y="472"/>
                </a:cubicBezTo>
                <a:cubicBezTo>
                  <a:pt x="1444" y="473"/>
                  <a:pt x="1445" y="474"/>
                  <a:pt x="1446" y="475"/>
                </a:cubicBezTo>
                <a:cubicBezTo>
                  <a:pt x="1446" y="475"/>
                  <a:pt x="1447" y="475"/>
                  <a:pt x="1448" y="475"/>
                </a:cubicBezTo>
                <a:cubicBezTo>
                  <a:pt x="1449" y="475"/>
                  <a:pt x="1450" y="475"/>
                  <a:pt x="1451" y="475"/>
                </a:cubicBezTo>
                <a:cubicBezTo>
                  <a:pt x="1452" y="474"/>
                  <a:pt x="1453" y="473"/>
                  <a:pt x="1453" y="473"/>
                </a:cubicBezTo>
                <a:cubicBezTo>
                  <a:pt x="1454" y="472"/>
                  <a:pt x="1455" y="471"/>
                  <a:pt x="1455" y="470"/>
                </a:cubicBezTo>
                <a:cubicBezTo>
                  <a:pt x="1456" y="469"/>
                  <a:pt x="1456" y="468"/>
                  <a:pt x="1457" y="468"/>
                </a:cubicBezTo>
                <a:cubicBezTo>
                  <a:pt x="1457" y="467"/>
                  <a:pt x="1458" y="467"/>
                  <a:pt x="1459" y="467"/>
                </a:cubicBezTo>
                <a:cubicBezTo>
                  <a:pt x="1461" y="467"/>
                  <a:pt x="1462" y="467"/>
                  <a:pt x="1463" y="468"/>
                </a:cubicBezTo>
                <a:cubicBezTo>
                  <a:pt x="1463" y="478"/>
                  <a:pt x="1463" y="478"/>
                  <a:pt x="1463" y="478"/>
                </a:cubicBezTo>
                <a:cubicBezTo>
                  <a:pt x="1462" y="479"/>
                  <a:pt x="1462" y="480"/>
                  <a:pt x="1461" y="481"/>
                </a:cubicBezTo>
                <a:cubicBezTo>
                  <a:pt x="1460" y="481"/>
                  <a:pt x="1460" y="481"/>
                  <a:pt x="1459" y="481"/>
                </a:cubicBezTo>
                <a:cubicBezTo>
                  <a:pt x="1458" y="482"/>
                  <a:pt x="1457" y="483"/>
                  <a:pt x="1456" y="483"/>
                </a:cubicBezTo>
                <a:cubicBezTo>
                  <a:pt x="1455" y="484"/>
                  <a:pt x="1454" y="484"/>
                  <a:pt x="1453" y="485"/>
                </a:cubicBezTo>
                <a:cubicBezTo>
                  <a:pt x="1453" y="486"/>
                  <a:pt x="1453" y="488"/>
                  <a:pt x="1453" y="489"/>
                </a:cubicBezTo>
                <a:cubicBezTo>
                  <a:pt x="1453" y="491"/>
                  <a:pt x="1453" y="492"/>
                  <a:pt x="1454" y="493"/>
                </a:cubicBezTo>
                <a:cubicBezTo>
                  <a:pt x="1455" y="494"/>
                  <a:pt x="1456" y="494"/>
                  <a:pt x="1457" y="495"/>
                </a:cubicBezTo>
                <a:cubicBezTo>
                  <a:pt x="1458" y="496"/>
                  <a:pt x="1459" y="497"/>
                  <a:pt x="1459" y="498"/>
                </a:cubicBezTo>
                <a:cubicBezTo>
                  <a:pt x="1462" y="500"/>
                  <a:pt x="1463" y="503"/>
                  <a:pt x="1465" y="505"/>
                </a:cubicBezTo>
                <a:cubicBezTo>
                  <a:pt x="1466" y="506"/>
                  <a:pt x="1467" y="506"/>
                  <a:pt x="1468" y="507"/>
                </a:cubicBezTo>
                <a:cubicBezTo>
                  <a:pt x="1468" y="508"/>
                  <a:pt x="1469" y="509"/>
                  <a:pt x="1469" y="510"/>
                </a:cubicBezTo>
                <a:cubicBezTo>
                  <a:pt x="1469" y="511"/>
                  <a:pt x="1469" y="512"/>
                  <a:pt x="1469" y="513"/>
                </a:cubicBezTo>
                <a:cubicBezTo>
                  <a:pt x="1470" y="515"/>
                  <a:pt x="1472" y="516"/>
                  <a:pt x="1472" y="518"/>
                </a:cubicBezTo>
                <a:cubicBezTo>
                  <a:pt x="1473" y="519"/>
                  <a:pt x="1473" y="521"/>
                  <a:pt x="1474" y="523"/>
                </a:cubicBezTo>
                <a:cubicBezTo>
                  <a:pt x="1475" y="525"/>
                  <a:pt x="1477" y="526"/>
                  <a:pt x="1479" y="528"/>
                </a:cubicBezTo>
                <a:cubicBezTo>
                  <a:pt x="1480" y="528"/>
                  <a:pt x="1481" y="528"/>
                  <a:pt x="1482" y="529"/>
                </a:cubicBezTo>
                <a:cubicBezTo>
                  <a:pt x="1482" y="530"/>
                  <a:pt x="1483" y="530"/>
                  <a:pt x="1483" y="532"/>
                </a:cubicBezTo>
                <a:cubicBezTo>
                  <a:pt x="1484" y="533"/>
                  <a:pt x="1483" y="535"/>
                  <a:pt x="1483" y="537"/>
                </a:cubicBezTo>
                <a:cubicBezTo>
                  <a:pt x="1484" y="538"/>
                  <a:pt x="1485" y="539"/>
                  <a:pt x="1485" y="539"/>
                </a:cubicBezTo>
                <a:cubicBezTo>
                  <a:pt x="1488" y="542"/>
                  <a:pt x="1490" y="541"/>
                  <a:pt x="1493" y="542"/>
                </a:cubicBezTo>
                <a:cubicBezTo>
                  <a:pt x="1496" y="543"/>
                  <a:pt x="1497" y="544"/>
                  <a:pt x="1499" y="546"/>
                </a:cubicBezTo>
                <a:cubicBezTo>
                  <a:pt x="1499" y="547"/>
                  <a:pt x="1499" y="548"/>
                  <a:pt x="1500" y="549"/>
                </a:cubicBezTo>
                <a:cubicBezTo>
                  <a:pt x="1501" y="549"/>
                  <a:pt x="1502" y="549"/>
                  <a:pt x="1503" y="549"/>
                </a:cubicBezTo>
                <a:cubicBezTo>
                  <a:pt x="1506" y="549"/>
                  <a:pt x="1506" y="549"/>
                  <a:pt x="1506" y="549"/>
                </a:cubicBezTo>
                <a:cubicBezTo>
                  <a:pt x="1507" y="549"/>
                  <a:pt x="1507" y="547"/>
                  <a:pt x="1508" y="547"/>
                </a:cubicBezTo>
                <a:cubicBezTo>
                  <a:pt x="1510" y="547"/>
                  <a:pt x="1511" y="547"/>
                  <a:pt x="1512" y="547"/>
                </a:cubicBezTo>
                <a:cubicBezTo>
                  <a:pt x="1514" y="547"/>
                  <a:pt x="1514" y="547"/>
                  <a:pt x="1514" y="547"/>
                </a:cubicBezTo>
                <a:cubicBezTo>
                  <a:pt x="1515" y="547"/>
                  <a:pt x="1515" y="547"/>
                  <a:pt x="1516" y="547"/>
                </a:cubicBezTo>
                <a:cubicBezTo>
                  <a:pt x="1517" y="547"/>
                  <a:pt x="1518" y="547"/>
                  <a:pt x="1519" y="547"/>
                </a:cubicBezTo>
                <a:cubicBezTo>
                  <a:pt x="1519" y="548"/>
                  <a:pt x="1519" y="549"/>
                  <a:pt x="1519" y="550"/>
                </a:cubicBezTo>
                <a:cubicBezTo>
                  <a:pt x="1520" y="551"/>
                  <a:pt x="1520" y="552"/>
                  <a:pt x="1520" y="552"/>
                </a:cubicBezTo>
                <a:cubicBezTo>
                  <a:pt x="1521" y="554"/>
                  <a:pt x="1522" y="554"/>
                  <a:pt x="1523" y="555"/>
                </a:cubicBezTo>
                <a:cubicBezTo>
                  <a:pt x="1524" y="556"/>
                  <a:pt x="1525" y="556"/>
                  <a:pt x="1527" y="556"/>
                </a:cubicBezTo>
                <a:cubicBezTo>
                  <a:pt x="1529" y="557"/>
                  <a:pt x="1530" y="556"/>
                  <a:pt x="1532" y="556"/>
                </a:cubicBezTo>
                <a:cubicBezTo>
                  <a:pt x="1533" y="557"/>
                  <a:pt x="1534" y="558"/>
                  <a:pt x="1534" y="559"/>
                </a:cubicBezTo>
                <a:cubicBezTo>
                  <a:pt x="1535" y="560"/>
                  <a:pt x="1535" y="561"/>
                  <a:pt x="1535" y="562"/>
                </a:cubicBezTo>
                <a:cubicBezTo>
                  <a:pt x="1536" y="563"/>
                  <a:pt x="1536" y="564"/>
                  <a:pt x="1538" y="564"/>
                </a:cubicBezTo>
                <a:cubicBezTo>
                  <a:pt x="1539" y="565"/>
                  <a:pt x="1541" y="564"/>
                  <a:pt x="1543" y="564"/>
                </a:cubicBezTo>
                <a:cubicBezTo>
                  <a:pt x="1545" y="564"/>
                  <a:pt x="1546" y="565"/>
                  <a:pt x="1548" y="564"/>
                </a:cubicBezTo>
                <a:cubicBezTo>
                  <a:pt x="1549" y="564"/>
                  <a:pt x="1550" y="563"/>
                  <a:pt x="1551" y="562"/>
                </a:cubicBezTo>
                <a:cubicBezTo>
                  <a:pt x="1552" y="562"/>
                  <a:pt x="1553" y="562"/>
                  <a:pt x="1553" y="561"/>
                </a:cubicBezTo>
                <a:cubicBezTo>
                  <a:pt x="1554" y="560"/>
                  <a:pt x="1555" y="560"/>
                  <a:pt x="1556" y="559"/>
                </a:cubicBezTo>
                <a:cubicBezTo>
                  <a:pt x="1556" y="558"/>
                  <a:pt x="1556" y="557"/>
                  <a:pt x="1556" y="556"/>
                </a:cubicBezTo>
                <a:cubicBezTo>
                  <a:pt x="1556" y="554"/>
                  <a:pt x="1556" y="554"/>
                  <a:pt x="1556" y="554"/>
                </a:cubicBezTo>
                <a:cubicBezTo>
                  <a:pt x="1556" y="550"/>
                  <a:pt x="1556" y="547"/>
                  <a:pt x="1558" y="543"/>
                </a:cubicBezTo>
                <a:cubicBezTo>
                  <a:pt x="1559" y="541"/>
                  <a:pt x="1561" y="541"/>
                  <a:pt x="1563" y="539"/>
                </a:cubicBezTo>
                <a:cubicBezTo>
                  <a:pt x="1563" y="538"/>
                  <a:pt x="1563" y="537"/>
                  <a:pt x="1564" y="536"/>
                </a:cubicBezTo>
                <a:cubicBezTo>
                  <a:pt x="1564" y="535"/>
                  <a:pt x="1565" y="534"/>
                  <a:pt x="1565" y="532"/>
                </a:cubicBezTo>
                <a:cubicBezTo>
                  <a:pt x="1565" y="531"/>
                  <a:pt x="1565" y="530"/>
                  <a:pt x="1564" y="528"/>
                </a:cubicBezTo>
                <a:cubicBezTo>
                  <a:pt x="1564" y="527"/>
                  <a:pt x="1564" y="527"/>
                  <a:pt x="1564" y="526"/>
                </a:cubicBezTo>
                <a:cubicBezTo>
                  <a:pt x="1564" y="525"/>
                  <a:pt x="1564" y="524"/>
                  <a:pt x="1564" y="523"/>
                </a:cubicBezTo>
                <a:cubicBezTo>
                  <a:pt x="1564" y="521"/>
                  <a:pt x="1565" y="519"/>
                  <a:pt x="1564" y="518"/>
                </a:cubicBezTo>
                <a:cubicBezTo>
                  <a:pt x="1563" y="517"/>
                  <a:pt x="1562" y="517"/>
                  <a:pt x="1561" y="516"/>
                </a:cubicBezTo>
                <a:cubicBezTo>
                  <a:pt x="1561" y="515"/>
                  <a:pt x="1560" y="514"/>
                  <a:pt x="1560" y="513"/>
                </a:cubicBezTo>
                <a:cubicBezTo>
                  <a:pt x="1560" y="512"/>
                  <a:pt x="1559" y="512"/>
                  <a:pt x="1559" y="511"/>
                </a:cubicBezTo>
                <a:cubicBezTo>
                  <a:pt x="1559" y="508"/>
                  <a:pt x="1563" y="508"/>
                  <a:pt x="1566" y="507"/>
                </a:cubicBezTo>
                <a:cubicBezTo>
                  <a:pt x="1568" y="507"/>
                  <a:pt x="1568" y="507"/>
                  <a:pt x="1568" y="507"/>
                </a:cubicBezTo>
                <a:cubicBezTo>
                  <a:pt x="1569" y="507"/>
                  <a:pt x="1570" y="507"/>
                  <a:pt x="1571" y="507"/>
                </a:cubicBezTo>
                <a:cubicBezTo>
                  <a:pt x="1573" y="507"/>
                  <a:pt x="1574" y="507"/>
                  <a:pt x="1576" y="507"/>
                </a:cubicBezTo>
                <a:cubicBezTo>
                  <a:pt x="1576" y="505"/>
                  <a:pt x="1576" y="504"/>
                  <a:pt x="1576" y="502"/>
                </a:cubicBezTo>
                <a:cubicBezTo>
                  <a:pt x="1576" y="501"/>
                  <a:pt x="1576" y="500"/>
                  <a:pt x="1576" y="500"/>
                </a:cubicBezTo>
                <a:cubicBezTo>
                  <a:pt x="1577" y="499"/>
                  <a:pt x="1577" y="498"/>
                  <a:pt x="1578" y="497"/>
                </a:cubicBezTo>
                <a:cubicBezTo>
                  <a:pt x="1579" y="496"/>
                  <a:pt x="1580" y="496"/>
                  <a:pt x="1581" y="495"/>
                </a:cubicBezTo>
                <a:cubicBezTo>
                  <a:pt x="1582" y="495"/>
                  <a:pt x="1583" y="495"/>
                  <a:pt x="1583" y="495"/>
                </a:cubicBezTo>
                <a:cubicBezTo>
                  <a:pt x="1585" y="495"/>
                  <a:pt x="1585" y="494"/>
                  <a:pt x="1586" y="493"/>
                </a:cubicBezTo>
                <a:cubicBezTo>
                  <a:pt x="1586" y="480"/>
                  <a:pt x="1586" y="480"/>
                  <a:pt x="1586" y="480"/>
                </a:cubicBezTo>
                <a:cubicBezTo>
                  <a:pt x="1587" y="479"/>
                  <a:pt x="1589" y="478"/>
                  <a:pt x="1589" y="477"/>
                </a:cubicBezTo>
                <a:cubicBezTo>
                  <a:pt x="1589" y="475"/>
                  <a:pt x="1588" y="474"/>
                  <a:pt x="1588" y="473"/>
                </a:cubicBezTo>
                <a:cubicBezTo>
                  <a:pt x="1588" y="472"/>
                  <a:pt x="1587" y="471"/>
                  <a:pt x="1587" y="470"/>
                </a:cubicBezTo>
                <a:cubicBezTo>
                  <a:pt x="1586" y="469"/>
                  <a:pt x="1587" y="468"/>
                  <a:pt x="1586" y="468"/>
                </a:cubicBezTo>
                <a:cubicBezTo>
                  <a:pt x="1586" y="467"/>
                  <a:pt x="1583" y="467"/>
                  <a:pt x="1583" y="466"/>
                </a:cubicBezTo>
                <a:cubicBezTo>
                  <a:pt x="1583" y="465"/>
                  <a:pt x="1583" y="463"/>
                  <a:pt x="1585" y="462"/>
                </a:cubicBezTo>
                <a:cubicBezTo>
                  <a:pt x="1585" y="462"/>
                  <a:pt x="1587" y="463"/>
                  <a:pt x="1587" y="462"/>
                </a:cubicBezTo>
                <a:cubicBezTo>
                  <a:pt x="1589" y="462"/>
                  <a:pt x="1591" y="462"/>
                  <a:pt x="1593" y="462"/>
                </a:cubicBezTo>
                <a:cubicBezTo>
                  <a:pt x="1593" y="461"/>
                  <a:pt x="1594" y="461"/>
                  <a:pt x="1595" y="460"/>
                </a:cubicBezTo>
                <a:cubicBezTo>
                  <a:pt x="1596" y="460"/>
                  <a:pt x="1597" y="459"/>
                  <a:pt x="1598" y="458"/>
                </a:cubicBezTo>
                <a:cubicBezTo>
                  <a:pt x="1598" y="458"/>
                  <a:pt x="1598" y="457"/>
                  <a:pt x="1598" y="456"/>
                </a:cubicBezTo>
                <a:cubicBezTo>
                  <a:pt x="1598" y="455"/>
                  <a:pt x="1598" y="454"/>
                  <a:pt x="1598" y="453"/>
                </a:cubicBezTo>
                <a:cubicBezTo>
                  <a:pt x="1598" y="452"/>
                  <a:pt x="1598" y="452"/>
                  <a:pt x="1598" y="451"/>
                </a:cubicBezTo>
                <a:cubicBezTo>
                  <a:pt x="1614" y="451"/>
                  <a:pt x="1614" y="451"/>
                  <a:pt x="1614" y="451"/>
                </a:cubicBezTo>
                <a:cubicBezTo>
                  <a:pt x="1614" y="448"/>
                  <a:pt x="1614" y="446"/>
                  <a:pt x="1614" y="443"/>
                </a:cubicBezTo>
                <a:cubicBezTo>
                  <a:pt x="1614" y="442"/>
                  <a:pt x="1614" y="442"/>
                  <a:pt x="1614" y="441"/>
                </a:cubicBezTo>
                <a:cubicBezTo>
                  <a:pt x="1624" y="441"/>
                  <a:pt x="1624" y="441"/>
                  <a:pt x="1624" y="441"/>
                </a:cubicBezTo>
                <a:cubicBezTo>
                  <a:pt x="1623" y="444"/>
                  <a:pt x="1623" y="446"/>
                  <a:pt x="1623" y="449"/>
                </a:cubicBezTo>
                <a:cubicBezTo>
                  <a:pt x="1623" y="450"/>
                  <a:pt x="1624" y="451"/>
                  <a:pt x="1624" y="452"/>
                </a:cubicBezTo>
                <a:cubicBezTo>
                  <a:pt x="1626" y="452"/>
                  <a:pt x="1627" y="451"/>
                  <a:pt x="1629" y="451"/>
                </a:cubicBezTo>
                <a:cubicBezTo>
                  <a:pt x="1630" y="451"/>
                  <a:pt x="1631" y="452"/>
                  <a:pt x="1632" y="452"/>
                </a:cubicBezTo>
                <a:cubicBezTo>
                  <a:pt x="1635" y="452"/>
                  <a:pt x="1637" y="449"/>
                  <a:pt x="1639" y="447"/>
                </a:cubicBezTo>
                <a:cubicBezTo>
                  <a:pt x="1640" y="446"/>
                  <a:pt x="1641" y="445"/>
                  <a:pt x="1641" y="444"/>
                </a:cubicBezTo>
                <a:cubicBezTo>
                  <a:pt x="1642" y="443"/>
                  <a:pt x="1643" y="442"/>
                  <a:pt x="1644" y="442"/>
                </a:cubicBezTo>
                <a:cubicBezTo>
                  <a:pt x="1645" y="441"/>
                  <a:pt x="1646" y="440"/>
                  <a:pt x="1647" y="440"/>
                </a:cubicBezTo>
                <a:cubicBezTo>
                  <a:pt x="1649" y="440"/>
                  <a:pt x="1649" y="440"/>
                  <a:pt x="1649" y="440"/>
                </a:cubicBezTo>
                <a:cubicBezTo>
                  <a:pt x="1651" y="440"/>
                  <a:pt x="1653" y="441"/>
                  <a:pt x="1655" y="440"/>
                </a:cubicBezTo>
                <a:cubicBezTo>
                  <a:pt x="1656" y="440"/>
                  <a:pt x="1656" y="439"/>
                  <a:pt x="1657" y="439"/>
                </a:cubicBezTo>
                <a:cubicBezTo>
                  <a:pt x="1658" y="439"/>
                  <a:pt x="1659" y="439"/>
                  <a:pt x="1660" y="438"/>
                </a:cubicBezTo>
                <a:cubicBezTo>
                  <a:pt x="1660" y="438"/>
                  <a:pt x="1659" y="436"/>
                  <a:pt x="1660" y="436"/>
                </a:cubicBezTo>
                <a:cubicBezTo>
                  <a:pt x="1661" y="433"/>
                  <a:pt x="1661" y="433"/>
                  <a:pt x="1661" y="433"/>
                </a:cubicBezTo>
                <a:cubicBezTo>
                  <a:pt x="1662" y="432"/>
                  <a:pt x="1663" y="432"/>
                  <a:pt x="1664" y="431"/>
                </a:cubicBezTo>
                <a:cubicBezTo>
                  <a:pt x="1665" y="430"/>
                  <a:pt x="1665" y="430"/>
                  <a:pt x="1666" y="429"/>
                </a:cubicBezTo>
                <a:cubicBezTo>
                  <a:pt x="1667" y="429"/>
                  <a:pt x="1668" y="428"/>
                  <a:pt x="1669" y="428"/>
                </a:cubicBezTo>
                <a:cubicBezTo>
                  <a:pt x="1670" y="427"/>
                  <a:pt x="1670" y="426"/>
                  <a:pt x="1670" y="425"/>
                </a:cubicBezTo>
                <a:cubicBezTo>
                  <a:pt x="1671" y="424"/>
                  <a:pt x="1671" y="423"/>
                  <a:pt x="1672" y="423"/>
                </a:cubicBezTo>
                <a:cubicBezTo>
                  <a:pt x="1673" y="422"/>
                  <a:pt x="1674" y="422"/>
                  <a:pt x="1675" y="422"/>
                </a:cubicBezTo>
                <a:cubicBezTo>
                  <a:pt x="1676" y="420"/>
                  <a:pt x="1677" y="418"/>
                  <a:pt x="1678" y="417"/>
                </a:cubicBezTo>
                <a:cubicBezTo>
                  <a:pt x="1679" y="416"/>
                  <a:pt x="1679" y="415"/>
                  <a:pt x="1679" y="414"/>
                </a:cubicBezTo>
                <a:cubicBezTo>
                  <a:pt x="1680" y="414"/>
                  <a:pt x="1681" y="414"/>
                  <a:pt x="1682" y="413"/>
                </a:cubicBezTo>
                <a:cubicBezTo>
                  <a:pt x="1683" y="413"/>
                  <a:pt x="1684" y="413"/>
                  <a:pt x="1685" y="412"/>
                </a:cubicBezTo>
                <a:cubicBezTo>
                  <a:pt x="1685" y="411"/>
                  <a:pt x="1684" y="410"/>
                  <a:pt x="1685" y="409"/>
                </a:cubicBezTo>
                <a:cubicBezTo>
                  <a:pt x="1685" y="409"/>
                  <a:pt x="1686" y="408"/>
                  <a:pt x="1687" y="407"/>
                </a:cubicBezTo>
                <a:cubicBezTo>
                  <a:pt x="1687" y="406"/>
                  <a:pt x="1688" y="407"/>
                  <a:pt x="1689" y="406"/>
                </a:cubicBezTo>
                <a:cubicBezTo>
                  <a:pt x="1690" y="406"/>
                  <a:pt x="1691" y="405"/>
                  <a:pt x="1692" y="404"/>
                </a:cubicBezTo>
                <a:cubicBezTo>
                  <a:pt x="1692" y="401"/>
                  <a:pt x="1692" y="399"/>
                  <a:pt x="1692" y="396"/>
                </a:cubicBezTo>
                <a:cubicBezTo>
                  <a:pt x="1692" y="396"/>
                  <a:pt x="1692" y="395"/>
                  <a:pt x="1692" y="395"/>
                </a:cubicBezTo>
                <a:close/>
                <a:moveTo>
                  <a:pt x="979" y="193"/>
                </a:moveTo>
                <a:cubicBezTo>
                  <a:pt x="989" y="203"/>
                  <a:pt x="989" y="203"/>
                  <a:pt x="989" y="203"/>
                </a:cubicBezTo>
                <a:cubicBezTo>
                  <a:pt x="1000" y="208"/>
                  <a:pt x="1000" y="208"/>
                  <a:pt x="1000" y="208"/>
                </a:cubicBezTo>
                <a:cubicBezTo>
                  <a:pt x="1013" y="204"/>
                  <a:pt x="1013" y="204"/>
                  <a:pt x="1013" y="204"/>
                </a:cubicBezTo>
                <a:cubicBezTo>
                  <a:pt x="1013" y="204"/>
                  <a:pt x="1012" y="201"/>
                  <a:pt x="1017" y="203"/>
                </a:cubicBezTo>
                <a:cubicBezTo>
                  <a:pt x="1023" y="205"/>
                  <a:pt x="1026" y="206"/>
                  <a:pt x="1029" y="206"/>
                </a:cubicBezTo>
                <a:cubicBezTo>
                  <a:pt x="1032" y="206"/>
                  <a:pt x="1038" y="208"/>
                  <a:pt x="1038" y="206"/>
                </a:cubicBezTo>
                <a:cubicBezTo>
                  <a:pt x="1039" y="203"/>
                  <a:pt x="1047" y="201"/>
                  <a:pt x="1047" y="201"/>
                </a:cubicBezTo>
                <a:cubicBezTo>
                  <a:pt x="1047" y="201"/>
                  <a:pt x="1052" y="205"/>
                  <a:pt x="1055" y="205"/>
                </a:cubicBezTo>
                <a:cubicBezTo>
                  <a:pt x="1057" y="205"/>
                  <a:pt x="1062" y="206"/>
                  <a:pt x="1064" y="205"/>
                </a:cubicBezTo>
                <a:cubicBezTo>
                  <a:pt x="1067" y="204"/>
                  <a:pt x="1065" y="203"/>
                  <a:pt x="1069" y="203"/>
                </a:cubicBezTo>
                <a:cubicBezTo>
                  <a:pt x="1079" y="203"/>
                  <a:pt x="1079" y="203"/>
                  <a:pt x="1079" y="203"/>
                </a:cubicBezTo>
                <a:cubicBezTo>
                  <a:pt x="1081" y="206"/>
                  <a:pt x="1076" y="210"/>
                  <a:pt x="1079" y="211"/>
                </a:cubicBezTo>
                <a:cubicBezTo>
                  <a:pt x="1088" y="213"/>
                  <a:pt x="1092" y="210"/>
                  <a:pt x="1092" y="210"/>
                </a:cubicBezTo>
                <a:cubicBezTo>
                  <a:pt x="1100" y="210"/>
                  <a:pt x="1100" y="210"/>
                  <a:pt x="1100" y="210"/>
                </a:cubicBezTo>
                <a:cubicBezTo>
                  <a:pt x="1111" y="206"/>
                  <a:pt x="1111" y="206"/>
                  <a:pt x="1111" y="206"/>
                </a:cubicBezTo>
                <a:cubicBezTo>
                  <a:pt x="1111" y="206"/>
                  <a:pt x="1111" y="203"/>
                  <a:pt x="1116" y="203"/>
                </a:cubicBezTo>
                <a:cubicBezTo>
                  <a:pt x="1120" y="203"/>
                  <a:pt x="1124" y="196"/>
                  <a:pt x="1124" y="196"/>
                </a:cubicBezTo>
                <a:cubicBezTo>
                  <a:pt x="1121" y="189"/>
                  <a:pt x="1121" y="189"/>
                  <a:pt x="1121" y="189"/>
                </a:cubicBezTo>
                <a:cubicBezTo>
                  <a:pt x="1111" y="193"/>
                  <a:pt x="1111" y="193"/>
                  <a:pt x="1111" y="193"/>
                </a:cubicBezTo>
                <a:cubicBezTo>
                  <a:pt x="1107" y="184"/>
                  <a:pt x="1107" y="184"/>
                  <a:pt x="1107" y="184"/>
                </a:cubicBezTo>
                <a:cubicBezTo>
                  <a:pt x="1119" y="182"/>
                  <a:pt x="1119" y="182"/>
                  <a:pt x="1119" y="182"/>
                </a:cubicBezTo>
                <a:cubicBezTo>
                  <a:pt x="1122" y="172"/>
                  <a:pt x="1122" y="172"/>
                  <a:pt x="1122" y="172"/>
                </a:cubicBezTo>
                <a:cubicBezTo>
                  <a:pt x="1118" y="164"/>
                  <a:pt x="1118" y="164"/>
                  <a:pt x="1118" y="164"/>
                </a:cubicBezTo>
                <a:cubicBezTo>
                  <a:pt x="1126" y="164"/>
                  <a:pt x="1126" y="164"/>
                  <a:pt x="1126" y="164"/>
                </a:cubicBezTo>
                <a:cubicBezTo>
                  <a:pt x="1140" y="165"/>
                  <a:pt x="1140" y="165"/>
                  <a:pt x="1140" y="165"/>
                </a:cubicBezTo>
                <a:cubicBezTo>
                  <a:pt x="1140" y="165"/>
                  <a:pt x="1144" y="166"/>
                  <a:pt x="1146" y="163"/>
                </a:cubicBezTo>
                <a:cubicBezTo>
                  <a:pt x="1148" y="161"/>
                  <a:pt x="1147" y="155"/>
                  <a:pt x="1147" y="155"/>
                </a:cubicBezTo>
                <a:cubicBezTo>
                  <a:pt x="1147" y="155"/>
                  <a:pt x="1134" y="147"/>
                  <a:pt x="1141" y="147"/>
                </a:cubicBezTo>
                <a:cubicBezTo>
                  <a:pt x="1152" y="147"/>
                  <a:pt x="1152" y="147"/>
                  <a:pt x="1152" y="147"/>
                </a:cubicBezTo>
                <a:cubicBezTo>
                  <a:pt x="1156" y="147"/>
                  <a:pt x="1159" y="149"/>
                  <a:pt x="1159" y="146"/>
                </a:cubicBezTo>
                <a:cubicBezTo>
                  <a:pt x="1159" y="142"/>
                  <a:pt x="1153" y="137"/>
                  <a:pt x="1153" y="137"/>
                </a:cubicBezTo>
                <a:cubicBezTo>
                  <a:pt x="1153" y="137"/>
                  <a:pt x="1146" y="137"/>
                  <a:pt x="1143" y="135"/>
                </a:cubicBezTo>
                <a:cubicBezTo>
                  <a:pt x="1139" y="132"/>
                  <a:pt x="1132" y="133"/>
                  <a:pt x="1132" y="133"/>
                </a:cubicBezTo>
                <a:cubicBezTo>
                  <a:pt x="1124" y="137"/>
                  <a:pt x="1124" y="137"/>
                  <a:pt x="1124" y="137"/>
                </a:cubicBezTo>
                <a:cubicBezTo>
                  <a:pt x="1117" y="141"/>
                  <a:pt x="1117" y="141"/>
                  <a:pt x="1117" y="141"/>
                </a:cubicBezTo>
                <a:cubicBezTo>
                  <a:pt x="1115" y="135"/>
                  <a:pt x="1115" y="135"/>
                  <a:pt x="1115" y="135"/>
                </a:cubicBezTo>
                <a:cubicBezTo>
                  <a:pt x="1125" y="132"/>
                  <a:pt x="1125" y="132"/>
                  <a:pt x="1125" y="132"/>
                </a:cubicBezTo>
                <a:cubicBezTo>
                  <a:pt x="1125" y="132"/>
                  <a:pt x="1123" y="128"/>
                  <a:pt x="1126" y="127"/>
                </a:cubicBezTo>
                <a:cubicBezTo>
                  <a:pt x="1128" y="127"/>
                  <a:pt x="1134" y="124"/>
                  <a:pt x="1134" y="124"/>
                </a:cubicBezTo>
                <a:cubicBezTo>
                  <a:pt x="1143" y="124"/>
                  <a:pt x="1143" y="124"/>
                  <a:pt x="1143" y="124"/>
                </a:cubicBezTo>
                <a:cubicBezTo>
                  <a:pt x="1148" y="129"/>
                  <a:pt x="1148" y="129"/>
                  <a:pt x="1148" y="129"/>
                </a:cubicBezTo>
                <a:cubicBezTo>
                  <a:pt x="1161" y="131"/>
                  <a:pt x="1161" y="131"/>
                  <a:pt x="1161" y="131"/>
                </a:cubicBezTo>
                <a:cubicBezTo>
                  <a:pt x="1161" y="131"/>
                  <a:pt x="1167" y="131"/>
                  <a:pt x="1169" y="129"/>
                </a:cubicBezTo>
                <a:cubicBezTo>
                  <a:pt x="1172" y="126"/>
                  <a:pt x="1179" y="122"/>
                  <a:pt x="1179" y="122"/>
                </a:cubicBezTo>
                <a:cubicBezTo>
                  <a:pt x="1167" y="114"/>
                  <a:pt x="1167" y="114"/>
                  <a:pt x="1167" y="114"/>
                </a:cubicBezTo>
                <a:cubicBezTo>
                  <a:pt x="1181" y="113"/>
                  <a:pt x="1181" y="113"/>
                  <a:pt x="1181" y="113"/>
                </a:cubicBezTo>
                <a:cubicBezTo>
                  <a:pt x="1186" y="119"/>
                  <a:pt x="1186" y="119"/>
                  <a:pt x="1186" y="119"/>
                </a:cubicBezTo>
                <a:cubicBezTo>
                  <a:pt x="1196" y="118"/>
                  <a:pt x="1196" y="118"/>
                  <a:pt x="1196" y="118"/>
                </a:cubicBezTo>
                <a:cubicBezTo>
                  <a:pt x="1209" y="114"/>
                  <a:pt x="1209" y="114"/>
                  <a:pt x="1209" y="114"/>
                </a:cubicBezTo>
                <a:cubicBezTo>
                  <a:pt x="1203" y="105"/>
                  <a:pt x="1203" y="105"/>
                  <a:pt x="1203" y="105"/>
                </a:cubicBezTo>
                <a:cubicBezTo>
                  <a:pt x="1195" y="102"/>
                  <a:pt x="1195" y="102"/>
                  <a:pt x="1195" y="102"/>
                </a:cubicBezTo>
                <a:cubicBezTo>
                  <a:pt x="1210" y="102"/>
                  <a:pt x="1210" y="102"/>
                  <a:pt x="1210" y="102"/>
                </a:cubicBezTo>
                <a:cubicBezTo>
                  <a:pt x="1219" y="102"/>
                  <a:pt x="1219" y="102"/>
                  <a:pt x="1219" y="102"/>
                </a:cubicBezTo>
                <a:cubicBezTo>
                  <a:pt x="1224" y="96"/>
                  <a:pt x="1224" y="96"/>
                  <a:pt x="1224" y="96"/>
                </a:cubicBezTo>
                <a:cubicBezTo>
                  <a:pt x="1235" y="93"/>
                  <a:pt x="1235" y="93"/>
                  <a:pt x="1235" y="93"/>
                </a:cubicBezTo>
                <a:cubicBezTo>
                  <a:pt x="1246" y="86"/>
                  <a:pt x="1246" y="86"/>
                  <a:pt x="1246" y="86"/>
                </a:cubicBezTo>
                <a:cubicBezTo>
                  <a:pt x="1246" y="86"/>
                  <a:pt x="1258" y="82"/>
                  <a:pt x="1261" y="81"/>
                </a:cubicBezTo>
                <a:cubicBezTo>
                  <a:pt x="1264" y="80"/>
                  <a:pt x="1273" y="73"/>
                  <a:pt x="1273" y="73"/>
                </a:cubicBezTo>
                <a:cubicBezTo>
                  <a:pt x="1284" y="72"/>
                  <a:pt x="1284" y="72"/>
                  <a:pt x="1284" y="72"/>
                </a:cubicBezTo>
                <a:cubicBezTo>
                  <a:pt x="1291" y="68"/>
                  <a:pt x="1291" y="68"/>
                  <a:pt x="1291" y="68"/>
                </a:cubicBezTo>
                <a:cubicBezTo>
                  <a:pt x="1286" y="61"/>
                  <a:pt x="1286" y="61"/>
                  <a:pt x="1286" y="61"/>
                </a:cubicBezTo>
                <a:cubicBezTo>
                  <a:pt x="1286" y="61"/>
                  <a:pt x="1280" y="65"/>
                  <a:pt x="1277" y="65"/>
                </a:cubicBezTo>
                <a:cubicBezTo>
                  <a:pt x="1275" y="65"/>
                  <a:pt x="1266" y="70"/>
                  <a:pt x="1263" y="68"/>
                </a:cubicBezTo>
                <a:cubicBezTo>
                  <a:pt x="1261" y="66"/>
                  <a:pt x="1263" y="65"/>
                  <a:pt x="1258" y="65"/>
                </a:cubicBezTo>
                <a:cubicBezTo>
                  <a:pt x="1252" y="65"/>
                  <a:pt x="1241" y="66"/>
                  <a:pt x="1241" y="66"/>
                </a:cubicBezTo>
                <a:cubicBezTo>
                  <a:pt x="1244" y="60"/>
                  <a:pt x="1244" y="60"/>
                  <a:pt x="1244" y="60"/>
                </a:cubicBezTo>
                <a:cubicBezTo>
                  <a:pt x="1256" y="58"/>
                  <a:pt x="1256" y="58"/>
                  <a:pt x="1256" y="58"/>
                </a:cubicBezTo>
                <a:cubicBezTo>
                  <a:pt x="1271" y="58"/>
                  <a:pt x="1271" y="58"/>
                  <a:pt x="1271" y="58"/>
                </a:cubicBezTo>
                <a:cubicBezTo>
                  <a:pt x="1285" y="58"/>
                  <a:pt x="1285" y="58"/>
                  <a:pt x="1285" y="58"/>
                </a:cubicBezTo>
                <a:cubicBezTo>
                  <a:pt x="1285" y="58"/>
                  <a:pt x="1294" y="54"/>
                  <a:pt x="1299" y="54"/>
                </a:cubicBezTo>
                <a:cubicBezTo>
                  <a:pt x="1304" y="54"/>
                  <a:pt x="1312" y="50"/>
                  <a:pt x="1312" y="50"/>
                </a:cubicBezTo>
                <a:cubicBezTo>
                  <a:pt x="1326" y="50"/>
                  <a:pt x="1326" y="50"/>
                  <a:pt x="1326" y="50"/>
                </a:cubicBezTo>
                <a:cubicBezTo>
                  <a:pt x="1326" y="50"/>
                  <a:pt x="1329" y="45"/>
                  <a:pt x="1330" y="43"/>
                </a:cubicBezTo>
                <a:cubicBezTo>
                  <a:pt x="1333" y="38"/>
                  <a:pt x="1327" y="33"/>
                  <a:pt x="1327" y="33"/>
                </a:cubicBezTo>
                <a:cubicBezTo>
                  <a:pt x="1316" y="36"/>
                  <a:pt x="1316" y="36"/>
                  <a:pt x="1316" y="36"/>
                </a:cubicBezTo>
                <a:cubicBezTo>
                  <a:pt x="1307" y="35"/>
                  <a:pt x="1307" y="35"/>
                  <a:pt x="1307" y="35"/>
                </a:cubicBezTo>
                <a:cubicBezTo>
                  <a:pt x="1304" y="28"/>
                  <a:pt x="1304" y="28"/>
                  <a:pt x="1304" y="28"/>
                </a:cubicBezTo>
                <a:cubicBezTo>
                  <a:pt x="1291" y="22"/>
                  <a:pt x="1291" y="22"/>
                  <a:pt x="1291" y="22"/>
                </a:cubicBezTo>
                <a:cubicBezTo>
                  <a:pt x="1281" y="24"/>
                  <a:pt x="1281" y="24"/>
                  <a:pt x="1281" y="24"/>
                </a:cubicBezTo>
                <a:cubicBezTo>
                  <a:pt x="1267" y="24"/>
                  <a:pt x="1267" y="24"/>
                  <a:pt x="1267" y="24"/>
                </a:cubicBezTo>
                <a:cubicBezTo>
                  <a:pt x="1252" y="28"/>
                  <a:pt x="1252" y="28"/>
                  <a:pt x="1252" y="28"/>
                </a:cubicBezTo>
                <a:cubicBezTo>
                  <a:pt x="1253" y="22"/>
                  <a:pt x="1253" y="22"/>
                  <a:pt x="1253" y="22"/>
                </a:cubicBezTo>
                <a:cubicBezTo>
                  <a:pt x="1242" y="22"/>
                  <a:pt x="1242" y="22"/>
                  <a:pt x="1242" y="22"/>
                </a:cubicBezTo>
                <a:cubicBezTo>
                  <a:pt x="1242" y="22"/>
                  <a:pt x="1233" y="25"/>
                  <a:pt x="1232" y="22"/>
                </a:cubicBezTo>
                <a:cubicBezTo>
                  <a:pt x="1231" y="20"/>
                  <a:pt x="1229" y="18"/>
                  <a:pt x="1229" y="18"/>
                </a:cubicBezTo>
                <a:cubicBezTo>
                  <a:pt x="1219" y="17"/>
                  <a:pt x="1219" y="17"/>
                  <a:pt x="1219" y="17"/>
                </a:cubicBezTo>
                <a:cubicBezTo>
                  <a:pt x="1213" y="14"/>
                  <a:pt x="1206" y="14"/>
                  <a:pt x="1206" y="14"/>
                </a:cubicBezTo>
                <a:cubicBezTo>
                  <a:pt x="1206" y="14"/>
                  <a:pt x="1207" y="24"/>
                  <a:pt x="1204" y="23"/>
                </a:cubicBezTo>
                <a:cubicBezTo>
                  <a:pt x="1201" y="22"/>
                  <a:pt x="1199" y="26"/>
                  <a:pt x="1197" y="22"/>
                </a:cubicBezTo>
                <a:cubicBezTo>
                  <a:pt x="1194" y="19"/>
                  <a:pt x="1196" y="17"/>
                  <a:pt x="1191" y="17"/>
                </a:cubicBezTo>
                <a:cubicBezTo>
                  <a:pt x="1186" y="17"/>
                  <a:pt x="1185" y="18"/>
                  <a:pt x="1183" y="18"/>
                </a:cubicBezTo>
                <a:cubicBezTo>
                  <a:pt x="1180" y="18"/>
                  <a:pt x="1181" y="25"/>
                  <a:pt x="1181" y="25"/>
                </a:cubicBezTo>
                <a:cubicBezTo>
                  <a:pt x="1177" y="28"/>
                  <a:pt x="1168" y="24"/>
                  <a:pt x="1168" y="24"/>
                </a:cubicBezTo>
                <a:cubicBezTo>
                  <a:pt x="1161" y="17"/>
                  <a:pt x="1156" y="17"/>
                  <a:pt x="1156" y="17"/>
                </a:cubicBezTo>
                <a:cubicBezTo>
                  <a:pt x="1144" y="16"/>
                  <a:pt x="1144" y="16"/>
                  <a:pt x="1144" y="16"/>
                </a:cubicBezTo>
                <a:cubicBezTo>
                  <a:pt x="1144" y="16"/>
                  <a:pt x="1135" y="13"/>
                  <a:pt x="1134" y="16"/>
                </a:cubicBezTo>
                <a:cubicBezTo>
                  <a:pt x="1132" y="22"/>
                  <a:pt x="1135" y="29"/>
                  <a:pt x="1135" y="29"/>
                </a:cubicBezTo>
                <a:cubicBezTo>
                  <a:pt x="1129" y="29"/>
                  <a:pt x="1129" y="29"/>
                  <a:pt x="1129" y="29"/>
                </a:cubicBezTo>
                <a:cubicBezTo>
                  <a:pt x="1121" y="24"/>
                  <a:pt x="1121" y="24"/>
                  <a:pt x="1121" y="24"/>
                </a:cubicBezTo>
                <a:cubicBezTo>
                  <a:pt x="1121" y="24"/>
                  <a:pt x="1119" y="22"/>
                  <a:pt x="1115" y="22"/>
                </a:cubicBezTo>
                <a:cubicBezTo>
                  <a:pt x="1104" y="22"/>
                  <a:pt x="1104" y="22"/>
                  <a:pt x="1104" y="22"/>
                </a:cubicBezTo>
                <a:cubicBezTo>
                  <a:pt x="1103" y="27"/>
                  <a:pt x="1103" y="27"/>
                  <a:pt x="1103" y="27"/>
                </a:cubicBezTo>
                <a:cubicBezTo>
                  <a:pt x="1092" y="27"/>
                  <a:pt x="1092" y="27"/>
                  <a:pt x="1092" y="27"/>
                </a:cubicBezTo>
                <a:cubicBezTo>
                  <a:pt x="1087" y="25"/>
                  <a:pt x="1075" y="26"/>
                  <a:pt x="1075" y="26"/>
                </a:cubicBezTo>
                <a:cubicBezTo>
                  <a:pt x="1072" y="30"/>
                  <a:pt x="1063" y="31"/>
                  <a:pt x="1063" y="31"/>
                </a:cubicBezTo>
                <a:cubicBezTo>
                  <a:pt x="1057" y="39"/>
                  <a:pt x="1057" y="39"/>
                  <a:pt x="1057" y="39"/>
                </a:cubicBezTo>
                <a:cubicBezTo>
                  <a:pt x="1072" y="39"/>
                  <a:pt x="1072" y="39"/>
                  <a:pt x="1072" y="39"/>
                </a:cubicBezTo>
                <a:cubicBezTo>
                  <a:pt x="1076" y="43"/>
                  <a:pt x="1091" y="46"/>
                  <a:pt x="1091" y="46"/>
                </a:cubicBezTo>
                <a:cubicBezTo>
                  <a:pt x="1091" y="46"/>
                  <a:pt x="1094" y="43"/>
                  <a:pt x="1096" y="46"/>
                </a:cubicBezTo>
                <a:cubicBezTo>
                  <a:pt x="1097" y="50"/>
                  <a:pt x="1100" y="54"/>
                  <a:pt x="1100" y="54"/>
                </a:cubicBezTo>
                <a:cubicBezTo>
                  <a:pt x="1100" y="54"/>
                  <a:pt x="1089" y="56"/>
                  <a:pt x="1087" y="53"/>
                </a:cubicBezTo>
                <a:cubicBezTo>
                  <a:pt x="1084" y="50"/>
                  <a:pt x="1081" y="47"/>
                  <a:pt x="1077" y="47"/>
                </a:cubicBezTo>
                <a:cubicBezTo>
                  <a:pt x="1063" y="47"/>
                  <a:pt x="1063" y="47"/>
                  <a:pt x="1063" y="47"/>
                </a:cubicBezTo>
                <a:cubicBezTo>
                  <a:pt x="1063" y="47"/>
                  <a:pt x="1055" y="46"/>
                  <a:pt x="1053" y="44"/>
                </a:cubicBezTo>
                <a:cubicBezTo>
                  <a:pt x="1051" y="41"/>
                  <a:pt x="1050" y="36"/>
                  <a:pt x="1047" y="37"/>
                </a:cubicBezTo>
                <a:cubicBezTo>
                  <a:pt x="1043" y="37"/>
                  <a:pt x="1036" y="38"/>
                  <a:pt x="1036" y="38"/>
                </a:cubicBezTo>
                <a:cubicBezTo>
                  <a:pt x="1028" y="33"/>
                  <a:pt x="1028" y="33"/>
                  <a:pt x="1028" y="33"/>
                </a:cubicBezTo>
                <a:cubicBezTo>
                  <a:pt x="1028" y="33"/>
                  <a:pt x="1026" y="33"/>
                  <a:pt x="1023" y="33"/>
                </a:cubicBezTo>
                <a:cubicBezTo>
                  <a:pt x="1016" y="35"/>
                  <a:pt x="1016" y="35"/>
                  <a:pt x="1016" y="35"/>
                </a:cubicBezTo>
                <a:cubicBezTo>
                  <a:pt x="1015" y="41"/>
                  <a:pt x="1015" y="41"/>
                  <a:pt x="1015" y="41"/>
                </a:cubicBezTo>
                <a:cubicBezTo>
                  <a:pt x="1015" y="41"/>
                  <a:pt x="1017" y="48"/>
                  <a:pt x="1015" y="48"/>
                </a:cubicBezTo>
                <a:cubicBezTo>
                  <a:pt x="1006" y="48"/>
                  <a:pt x="1006" y="48"/>
                  <a:pt x="1006" y="48"/>
                </a:cubicBezTo>
                <a:cubicBezTo>
                  <a:pt x="994" y="45"/>
                  <a:pt x="994" y="45"/>
                  <a:pt x="994" y="45"/>
                </a:cubicBezTo>
                <a:cubicBezTo>
                  <a:pt x="989" y="45"/>
                  <a:pt x="989" y="45"/>
                  <a:pt x="989" y="45"/>
                </a:cubicBezTo>
                <a:cubicBezTo>
                  <a:pt x="983" y="50"/>
                  <a:pt x="983" y="50"/>
                  <a:pt x="983" y="50"/>
                </a:cubicBezTo>
                <a:cubicBezTo>
                  <a:pt x="983" y="50"/>
                  <a:pt x="979" y="52"/>
                  <a:pt x="977" y="52"/>
                </a:cubicBezTo>
                <a:cubicBezTo>
                  <a:pt x="970" y="52"/>
                  <a:pt x="970" y="52"/>
                  <a:pt x="970" y="52"/>
                </a:cubicBezTo>
                <a:cubicBezTo>
                  <a:pt x="963" y="52"/>
                  <a:pt x="963" y="52"/>
                  <a:pt x="963" y="52"/>
                </a:cubicBezTo>
                <a:cubicBezTo>
                  <a:pt x="962" y="58"/>
                  <a:pt x="962" y="58"/>
                  <a:pt x="962" y="58"/>
                </a:cubicBezTo>
                <a:cubicBezTo>
                  <a:pt x="949" y="57"/>
                  <a:pt x="949" y="57"/>
                  <a:pt x="949" y="57"/>
                </a:cubicBezTo>
                <a:cubicBezTo>
                  <a:pt x="948" y="63"/>
                  <a:pt x="948" y="63"/>
                  <a:pt x="948" y="63"/>
                </a:cubicBezTo>
                <a:cubicBezTo>
                  <a:pt x="957" y="64"/>
                  <a:pt x="957" y="64"/>
                  <a:pt x="957" y="64"/>
                </a:cubicBezTo>
                <a:cubicBezTo>
                  <a:pt x="961" y="65"/>
                  <a:pt x="961" y="65"/>
                  <a:pt x="961" y="65"/>
                </a:cubicBezTo>
                <a:cubicBezTo>
                  <a:pt x="961" y="73"/>
                  <a:pt x="961" y="73"/>
                  <a:pt x="961" y="73"/>
                </a:cubicBezTo>
                <a:cubicBezTo>
                  <a:pt x="971" y="75"/>
                  <a:pt x="971" y="75"/>
                  <a:pt x="971" y="75"/>
                </a:cubicBezTo>
                <a:cubicBezTo>
                  <a:pt x="971" y="75"/>
                  <a:pt x="974" y="82"/>
                  <a:pt x="977" y="82"/>
                </a:cubicBezTo>
                <a:cubicBezTo>
                  <a:pt x="979" y="82"/>
                  <a:pt x="988" y="83"/>
                  <a:pt x="988" y="83"/>
                </a:cubicBezTo>
                <a:cubicBezTo>
                  <a:pt x="988" y="83"/>
                  <a:pt x="993" y="85"/>
                  <a:pt x="998" y="86"/>
                </a:cubicBezTo>
                <a:cubicBezTo>
                  <a:pt x="1002" y="88"/>
                  <a:pt x="1009" y="88"/>
                  <a:pt x="1009" y="88"/>
                </a:cubicBezTo>
                <a:cubicBezTo>
                  <a:pt x="1015" y="80"/>
                  <a:pt x="1015" y="80"/>
                  <a:pt x="1015" y="80"/>
                </a:cubicBezTo>
                <a:cubicBezTo>
                  <a:pt x="1019" y="75"/>
                  <a:pt x="1019" y="75"/>
                  <a:pt x="1019" y="75"/>
                </a:cubicBezTo>
                <a:cubicBezTo>
                  <a:pt x="1032" y="74"/>
                  <a:pt x="1032" y="74"/>
                  <a:pt x="1032" y="74"/>
                </a:cubicBezTo>
                <a:cubicBezTo>
                  <a:pt x="1024" y="80"/>
                  <a:pt x="1024" y="80"/>
                  <a:pt x="1024" y="80"/>
                </a:cubicBezTo>
                <a:cubicBezTo>
                  <a:pt x="1018" y="88"/>
                  <a:pt x="1018" y="88"/>
                  <a:pt x="1018" y="88"/>
                </a:cubicBezTo>
                <a:cubicBezTo>
                  <a:pt x="1019" y="95"/>
                  <a:pt x="1019" y="95"/>
                  <a:pt x="1019" y="95"/>
                </a:cubicBezTo>
                <a:cubicBezTo>
                  <a:pt x="1038" y="95"/>
                  <a:pt x="1038" y="95"/>
                  <a:pt x="1038" y="95"/>
                </a:cubicBezTo>
                <a:cubicBezTo>
                  <a:pt x="1038" y="95"/>
                  <a:pt x="1053" y="99"/>
                  <a:pt x="1054" y="95"/>
                </a:cubicBezTo>
                <a:cubicBezTo>
                  <a:pt x="1055" y="91"/>
                  <a:pt x="1060" y="87"/>
                  <a:pt x="1060" y="87"/>
                </a:cubicBezTo>
                <a:cubicBezTo>
                  <a:pt x="1072" y="88"/>
                  <a:pt x="1072" y="88"/>
                  <a:pt x="1072" y="88"/>
                </a:cubicBezTo>
                <a:cubicBezTo>
                  <a:pt x="1088" y="88"/>
                  <a:pt x="1088" y="88"/>
                  <a:pt x="1088" y="88"/>
                </a:cubicBezTo>
                <a:cubicBezTo>
                  <a:pt x="1098" y="82"/>
                  <a:pt x="1098" y="82"/>
                  <a:pt x="1098" y="82"/>
                </a:cubicBezTo>
                <a:cubicBezTo>
                  <a:pt x="1105" y="76"/>
                  <a:pt x="1105" y="76"/>
                  <a:pt x="1105" y="76"/>
                </a:cubicBezTo>
                <a:cubicBezTo>
                  <a:pt x="1106" y="71"/>
                  <a:pt x="1106" y="71"/>
                  <a:pt x="1106" y="71"/>
                </a:cubicBezTo>
                <a:cubicBezTo>
                  <a:pt x="1106" y="71"/>
                  <a:pt x="1111" y="72"/>
                  <a:pt x="1115" y="71"/>
                </a:cubicBezTo>
                <a:cubicBezTo>
                  <a:pt x="1118" y="71"/>
                  <a:pt x="1126" y="67"/>
                  <a:pt x="1126" y="67"/>
                </a:cubicBezTo>
                <a:cubicBezTo>
                  <a:pt x="1137" y="68"/>
                  <a:pt x="1137" y="68"/>
                  <a:pt x="1137" y="68"/>
                </a:cubicBezTo>
                <a:cubicBezTo>
                  <a:pt x="1130" y="69"/>
                  <a:pt x="1130" y="69"/>
                  <a:pt x="1130" y="69"/>
                </a:cubicBezTo>
                <a:cubicBezTo>
                  <a:pt x="1120" y="74"/>
                  <a:pt x="1120" y="74"/>
                  <a:pt x="1120" y="74"/>
                </a:cubicBezTo>
                <a:cubicBezTo>
                  <a:pt x="1114" y="78"/>
                  <a:pt x="1109" y="81"/>
                  <a:pt x="1109" y="81"/>
                </a:cubicBezTo>
                <a:cubicBezTo>
                  <a:pt x="1123" y="80"/>
                  <a:pt x="1123" y="80"/>
                  <a:pt x="1123" y="80"/>
                </a:cubicBezTo>
                <a:cubicBezTo>
                  <a:pt x="1130" y="82"/>
                  <a:pt x="1130" y="82"/>
                  <a:pt x="1130" y="82"/>
                </a:cubicBezTo>
                <a:cubicBezTo>
                  <a:pt x="1135" y="82"/>
                  <a:pt x="1135" y="82"/>
                  <a:pt x="1135" y="82"/>
                </a:cubicBezTo>
                <a:cubicBezTo>
                  <a:pt x="1132" y="88"/>
                  <a:pt x="1132" y="88"/>
                  <a:pt x="1132" y="88"/>
                </a:cubicBezTo>
                <a:cubicBezTo>
                  <a:pt x="1117" y="88"/>
                  <a:pt x="1117" y="88"/>
                  <a:pt x="1117" y="88"/>
                </a:cubicBezTo>
                <a:cubicBezTo>
                  <a:pt x="1105" y="88"/>
                  <a:pt x="1105" y="88"/>
                  <a:pt x="1105" y="88"/>
                </a:cubicBezTo>
                <a:cubicBezTo>
                  <a:pt x="1098" y="91"/>
                  <a:pt x="1098" y="91"/>
                  <a:pt x="1098" y="91"/>
                </a:cubicBezTo>
                <a:cubicBezTo>
                  <a:pt x="1092" y="92"/>
                  <a:pt x="1092" y="92"/>
                  <a:pt x="1092" y="92"/>
                </a:cubicBezTo>
                <a:cubicBezTo>
                  <a:pt x="1087" y="94"/>
                  <a:pt x="1077" y="95"/>
                  <a:pt x="1077" y="95"/>
                </a:cubicBezTo>
                <a:cubicBezTo>
                  <a:pt x="1069" y="95"/>
                  <a:pt x="1069" y="95"/>
                  <a:pt x="1069" y="95"/>
                </a:cubicBezTo>
                <a:cubicBezTo>
                  <a:pt x="1061" y="97"/>
                  <a:pt x="1061" y="97"/>
                  <a:pt x="1061" y="97"/>
                </a:cubicBezTo>
                <a:cubicBezTo>
                  <a:pt x="1061" y="103"/>
                  <a:pt x="1061" y="103"/>
                  <a:pt x="1061" y="103"/>
                </a:cubicBezTo>
                <a:cubicBezTo>
                  <a:pt x="1070" y="105"/>
                  <a:pt x="1070" y="105"/>
                  <a:pt x="1070" y="105"/>
                </a:cubicBezTo>
                <a:cubicBezTo>
                  <a:pt x="1075" y="108"/>
                  <a:pt x="1075" y="108"/>
                  <a:pt x="1075" y="108"/>
                </a:cubicBezTo>
                <a:cubicBezTo>
                  <a:pt x="1079" y="115"/>
                  <a:pt x="1079" y="115"/>
                  <a:pt x="1079" y="115"/>
                </a:cubicBezTo>
                <a:cubicBezTo>
                  <a:pt x="1096" y="118"/>
                  <a:pt x="1096" y="118"/>
                  <a:pt x="1096" y="118"/>
                </a:cubicBezTo>
                <a:cubicBezTo>
                  <a:pt x="1088" y="119"/>
                  <a:pt x="1088" y="119"/>
                  <a:pt x="1088" y="119"/>
                </a:cubicBezTo>
                <a:cubicBezTo>
                  <a:pt x="1078" y="118"/>
                  <a:pt x="1078" y="118"/>
                  <a:pt x="1078" y="118"/>
                </a:cubicBezTo>
                <a:cubicBezTo>
                  <a:pt x="1078" y="118"/>
                  <a:pt x="1069" y="112"/>
                  <a:pt x="1066" y="110"/>
                </a:cubicBezTo>
                <a:cubicBezTo>
                  <a:pt x="1062" y="109"/>
                  <a:pt x="1051" y="101"/>
                  <a:pt x="1049" y="101"/>
                </a:cubicBezTo>
                <a:cubicBezTo>
                  <a:pt x="1046" y="101"/>
                  <a:pt x="1036" y="101"/>
                  <a:pt x="1036" y="101"/>
                </a:cubicBezTo>
                <a:cubicBezTo>
                  <a:pt x="1016" y="99"/>
                  <a:pt x="1016" y="99"/>
                  <a:pt x="1016" y="99"/>
                </a:cubicBezTo>
                <a:cubicBezTo>
                  <a:pt x="1015" y="106"/>
                  <a:pt x="1015" y="106"/>
                  <a:pt x="1015" y="106"/>
                </a:cubicBezTo>
                <a:cubicBezTo>
                  <a:pt x="1022" y="112"/>
                  <a:pt x="1022" y="112"/>
                  <a:pt x="1022" y="112"/>
                </a:cubicBezTo>
                <a:cubicBezTo>
                  <a:pt x="1032" y="120"/>
                  <a:pt x="1032" y="120"/>
                  <a:pt x="1032" y="120"/>
                </a:cubicBezTo>
                <a:cubicBezTo>
                  <a:pt x="1049" y="130"/>
                  <a:pt x="1049" y="130"/>
                  <a:pt x="1049" y="130"/>
                </a:cubicBezTo>
                <a:cubicBezTo>
                  <a:pt x="1060" y="135"/>
                  <a:pt x="1060" y="135"/>
                  <a:pt x="1060" y="135"/>
                </a:cubicBezTo>
                <a:cubicBezTo>
                  <a:pt x="1077" y="136"/>
                  <a:pt x="1077" y="136"/>
                  <a:pt x="1077" y="136"/>
                </a:cubicBezTo>
                <a:cubicBezTo>
                  <a:pt x="1077" y="136"/>
                  <a:pt x="1075" y="140"/>
                  <a:pt x="1073" y="140"/>
                </a:cubicBezTo>
                <a:cubicBezTo>
                  <a:pt x="1070" y="140"/>
                  <a:pt x="1066" y="140"/>
                  <a:pt x="1066" y="143"/>
                </a:cubicBezTo>
                <a:cubicBezTo>
                  <a:pt x="1066" y="151"/>
                  <a:pt x="1066" y="151"/>
                  <a:pt x="1066" y="151"/>
                </a:cubicBezTo>
                <a:cubicBezTo>
                  <a:pt x="1050" y="140"/>
                  <a:pt x="1050" y="140"/>
                  <a:pt x="1050" y="140"/>
                </a:cubicBezTo>
                <a:cubicBezTo>
                  <a:pt x="1039" y="138"/>
                  <a:pt x="1039" y="138"/>
                  <a:pt x="1039" y="138"/>
                </a:cubicBezTo>
                <a:cubicBezTo>
                  <a:pt x="1025" y="139"/>
                  <a:pt x="1025" y="139"/>
                  <a:pt x="1025" y="139"/>
                </a:cubicBezTo>
                <a:cubicBezTo>
                  <a:pt x="1015" y="141"/>
                  <a:pt x="1015" y="141"/>
                  <a:pt x="1015" y="141"/>
                </a:cubicBezTo>
                <a:cubicBezTo>
                  <a:pt x="1006" y="146"/>
                  <a:pt x="1006" y="146"/>
                  <a:pt x="1006" y="146"/>
                </a:cubicBezTo>
                <a:cubicBezTo>
                  <a:pt x="1006" y="153"/>
                  <a:pt x="1006" y="153"/>
                  <a:pt x="1006" y="153"/>
                </a:cubicBezTo>
                <a:cubicBezTo>
                  <a:pt x="1006" y="158"/>
                  <a:pt x="1006" y="158"/>
                  <a:pt x="1006" y="158"/>
                </a:cubicBezTo>
                <a:cubicBezTo>
                  <a:pt x="1016" y="160"/>
                  <a:pt x="1016" y="160"/>
                  <a:pt x="1016" y="160"/>
                </a:cubicBezTo>
                <a:cubicBezTo>
                  <a:pt x="1030" y="160"/>
                  <a:pt x="1030" y="160"/>
                  <a:pt x="1030" y="160"/>
                </a:cubicBezTo>
                <a:cubicBezTo>
                  <a:pt x="1042" y="159"/>
                  <a:pt x="1042" y="159"/>
                  <a:pt x="1042" y="159"/>
                </a:cubicBezTo>
                <a:cubicBezTo>
                  <a:pt x="1031" y="165"/>
                  <a:pt x="1031" y="165"/>
                  <a:pt x="1031" y="165"/>
                </a:cubicBezTo>
                <a:cubicBezTo>
                  <a:pt x="1034" y="172"/>
                  <a:pt x="1034" y="172"/>
                  <a:pt x="1034" y="172"/>
                </a:cubicBezTo>
                <a:cubicBezTo>
                  <a:pt x="1044" y="173"/>
                  <a:pt x="1044" y="173"/>
                  <a:pt x="1044" y="173"/>
                </a:cubicBezTo>
                <a:cubicBezTo>
                  <a:pt x="1044" y="173"/>
                  <a:pt x="1048" y="172"/>
                  <a:pt x="1051" y="171"/>
                </a:cubicBezTo>
                <a:cubicBezTo>
                  <a:pt x="1055" y="170"/>
                  <a:pt x="1065" y="162"/>
                  <a:pt x="1065" y="162"/>
                </a:cubicBezTo>
                <a:cubicBezTo>
                  <a:pt x="1061" y="171"/>
                  <a:pt x="1061" y="171"/>
                  <a:pt x="1061" y="171"/>
                </a:cubicBezTo>
                <a:cubicBezTo>
                  <a:pt x="1051" y="178"/>
                  <a:pt x="1051" y="178"/>
                  <a:pt x="1051" y="178"/>
                </a:cubicBezTo>
                <a:cubicBezTo>
                  <a:pt x="1039" y="178"/>
                  <a:pt x="1039" y="178"/>
                  <a:pt x="1039" y="178"/>
                </a:cubicBezTo>
                <a:cubicBezTo>
                  <a:pt x="1021" y="172"/>
                  <a:pt x="1021" y="172"/>
                  <a:pt x="1021" y="172"/>
                </a:cubicBezTo>
                <a:cubicBezTo>
                  <a:pt x="1021" y="172"/>
                  <a:pt x="1012" y="166"/>
                  <a:pt x="1007" y="166"/>
                </a:cubicBezTo>
                <a:cubicBezTo>
                  <a:pt x="1002" y="166"/>
                  <a:pt x="992" y="167"/>
                  <a:pt x="992" y="167"/>
                </a:cubicBezTo>
                <a:cubicBezTo>
                  <a:pt x="995" y="174"/>
                  <a:pt x="995" y="174"/>
                  <a:pt x="995" y="174"/>
                </a:cubicBezTo>
                <a:cubicBezTo>
                  <a:pt x="995" y="174"/>
                  <a:pt x="1000" y="184"/>
                  <a:pt x="997" y="184"/>
                </a:cubicBezTo>
                <a:cubicBezTo>
                  <a:pt x="994" y="184"/>
                  <a:pt x="985" y="186"/>
                  <a:pt x="985" y="186"/>
                </a:cubicBezTo>
                <a:lnTo>
                  <a:pt x="979" y="193"/>
                </a:lnTo>
                <a:close/>
                <a:moveTo>
                  <a:pt x="985" y="151"/>
                </a:moveTo>
                <a:cubicBezTo>
                  <a:pt x="991" y="151"/>
                  <a:pt x="991" y="151"/>
                  <a:pt x="991" y="151"/>
                </a:cubicBezTo>
                <a:cubicBezTo>
                  <a:pt x="994" y="151"/>
                  <a:pt x="993" y="144"/>
                  <a:pt x="993" y="144"/>
                </a:cubicBezTo>
                <a:cubicBezTo>
                  <a:pt x="994" y="137"/>
                  <a:pt x="994" y="137"/>
                  <a:pt x="994" y="137"/>
                </a:cubicBezTo>
                <a:cubicBezTo>
                  <a:pt x="1004" y="141"/>
                  <a:pt x="1004" y="141"/>
                  <a:pt x="1004" y="141"/>
                </a:cubicBezTo>
                <a:cubicBezTo>
                  <a:pt x="1004" y="141"/>
                  <a:pt x="1007" y="139"/>
                  <a:pt x="1007" y="136"/>
                </a:cubicBezTo>
                <a:cubicBezTo>
                  <a:pt x="1007" y="133"/>
                  <a:pt x="1015" y="135"/>
                  <a:pt x="1019" y="137"/>
                </a:cubicBezTo>
                <a:cubicBezTo>
                  <a:pt x="1022" y="138"/>
                  <a:pt x="1027" y="131"/>
                  <a:pt x="1027" y="131"/>
                </a:cubicBezTo>
                <a:cubicBezTo>
                  <a:pt x="1027" y="121"/>
                  <a:pt x="1027" y="121"/>
                  <a:pt x="1027" y="121"/>
                </a:cubicBezTo>
                <a:cubicBezTo>
                  <a:pt x="1014" y="117"/>
                  <a:pt x="1014" y="117"/>
                  <a:pt x="1014" y="117"/>
                </a:cubicBezTo>
                <a:cubicBezTo>
                  <a:pt x="1014" y="117"/>
                  <a:pt x="1011" y="117"/>
                  <a:pt x="1006" y="114"/>
                </a:cubicBezTo>
                <a:cubicBezTo>
                  <a:pt x="1002" y="108"/>
                  <a:pt x="1002" y="108"/>
                  <a:pt x="1002" y="108"/>
                </a:cubicBezTo>
                <a:cubicBezTo>
                  <a:pt x="1002" y="103"/>
                  <a:pt x="1002" y="103"/>
                  <a:pt x="1002" y="103"/>
                </a:cubicBezTo>
                <a:cubicBezTo>
                  <a:pt x="994" y="98"/>
                  <a:pt x="994" y="98"/>
                  <a:pt x="994" y="98"/>
                </a:cubicBezTo>
                <a:cubicBezTo>
                  <a:pt x="994" y="98"/>
                  <a:pt x="990" y="103"/>
                  <a:pt x="987" y="103"/>
                </a:cubicBezTo>
                <a:cubicBezTo>
                  <a:pt x="985" y="102"/>
                  <a:pt x="983" y="99"/>
                  <a:pt x="983" y="96"/>
                </a:cubicBezTo>
                <a:cubicBezTo>
                  <a:pt x="983" y="93"/>
                  <a:pt x="979" y="92"/>
                  <a:pt x="976" y="90"/>
                </a:cubicBezTo>
                <a:cubicBezTo>
                  <a:pt x="974" y="89"/>
                  <a:pt x="968" y="89"/>
                  <a:pt x="962" y="87"/>
                </a:cubicBezTo>
                <a:cubicBezTo>
                  <a:pt x="957" y="85"/>
                  <a:pt x="955" y="80"/>
                  <a:pt x="955" y="80"/>
                </a:cubicBezTo>
                <a:cubicBezTo>
                  <a:pt x="949" y="75"/>
                  <a:pt x="949" y="75"/>
                  <a:pt x="949" y="75"/>
                </a:cubicBezTo>
                <a:cubicBezTo>
                  <a:pt x="949" y="75"/>
                  <a:pt x="940" y="67"/>
                  <a:pt x="938" y="67"/>
                </a:cubicBezTo>
                <a:cubicBezTo>
                  <a:pt x="935" y="66"/>
                  <a:pt x="930" y="66"/>
                  <a:pt x="930" y="66"/>
                </a:cubicBezTo>
                <a:cubicBezTo>
                  <a:pt x="930" y="66"/>
                  <a:pt x="917" y="68"/>
                  <a:pt x="917" y="72"/>
                </a:cubicBezTo>
                <a:cubicBezTo>
                  <a:pt x="927" y="72"/>
                  <a:pt x="927" y="72"/>
                  <a:pt x="927" y="72"/>
                </a:cubicBezTo>
                <a:cubicBezTo>
                  <a:pt x="931" y="72"/>
                  <a:pt x="930" y="73"/>
                  <a:pt x="930" y="77"/>
                </a:cubicBezTo>
                <a:cubicBezTo>
                  <a:pt x="931" y="80"/>
                  <a:pt x="923" y="78"/>
                  <a:pt x="923" y="78"/>
                </a:cubicBezTo>
                <a:cubicBezTo>
                  <a:pt x="910" y="78"/>
                  <a:pt x="910" y="78"/>
                  <a:pt x="910" y="78"/>
                </a:cubicBezTo>
                <a:cubicBezTo>
                  <a:pt x="905" y="80"/>
                  <a:pt x="905" y="80"/>
                  <a:pt x="905" y="80"/>
                </a:cubicBezTo>
                <a:cubicBezTo>
                  <a:pt x="905" y="80"/>
                  <a:pt x="910" y="84"/>
                  <a:pt x="914" y="86"/>
                </a:cubicBezTo>
                <a:cubicBezTo>
                  <a:pt x="917" y="87"/>
                  <a:pt x="914" y="92"/>
                  <a:pt x="914" y="92"/>
                </a:cubicBezTo>
                <a:cubicBezTo>
                  <a:pt x="904" y="91"/>
                  <a:pt x="904" y="91"/>
                  <a:pt x="904" y="91"/>
                </a:cubicBezTo>
                <a:cubicBezTo>
                  <a:pt x="897" y="92"/>
                  <a:pt x="897" y="92"/>
                  <a:pt x="897" y="92"/>
                </a:cubicBezTo>
                <a:cubicBezTo>
                  <a:pt x="898" y="101"/>
                  <a:pt x="898" y="101"/>
                  <a:pt x="898" y="101"/>
                </a:cubicBezTo>
                <a:cubicBezTo>
                  <a:pt x="892" y="105"/>
                  <a:pt x="892" y="105"/>
                  <a:pt x="892" y="105"/>
                </a:cubicBezTo>
                <a:cubicBezTo>
                  <a:pt x="892" y="112"/>
                  <a:pt x="892" y="112"/>
                  <a:pt x="892" y="112"/>
                </a:cubicBezTo>
                <a:cubicBezTo>
                  <a:pt x="900" y="113"/>
                  <a:pt x="900" y="113"/>
                  <a:pt x="900" y="113"/>
                </a:cubicBezTo>
                <a:cubicBezTo>
                  <a:pt x="900" y="122"/>
                  <a:pt x="900" y="122"/>
                  <a:pt x="900" y="122"/>
                </a:cubicBezTo>
                <a:cubicBezTo>
                  <a:pt x="911" y="127"/>
                  <a:pt x="911" y="127"/>
                  <a:pt x="911" y="127"/>
                </a:cubicBezTo>
                <a:cubicBezTo>
                  <a:pt x="920" y="126"/>
                  <a:pt x="920" y="126"/>
                  <a:pt x="920" y="126"/>
                </a:cubicBezTo>
                <a:cubicBezTo>
                  <a:pt x="929" y="123"/>
                  <a:pt x="929" y="123"/>
                  <a:pt x="929" y="123"/>
                </a:cubicBezTo>
                <a:cubicBezTo>
                  <a:pt x="942" y="122"/>
                  <a:pt x="942" y="122"/>
                  <a:pt x="942" y="122"/>
                </a:cubicBezTo>
                <a:cubicBezTo>
                  <a:pt x="947" y="129"/>
                  <a:pt x="947" y="129"/>
                  <a:pt x="947" y="129"/>
                </a:cubicBezTo>
                <a:cubicBezTo>
                  <a:pt x="947" y="129"/>
                  <a:pt x="939" y="132"/>
                  <a:pt x="936" y="132"/>
                </a:cubicBezTo>
                <a:cubicBezTo>
                  <a:pt x="925" y="132"/>
                  <a:pt x="925" y="132"/>
                  <a:pt x="925" y="132"/>
                </a:cubicBezTo>
                <a:cubicBezTo>
                  <a:pt x="917" y="136"/>
                  <a:pt x="917" y="136"/>
                  <a:pt x="917" y="136"/>
                </a:cubicBezTo>
                <a:cubicBezTo>
                  <a:pt x="929" y="142"/>
                  <a:pt x="929" y="142"/>
                  <a:pt x="929" y="142"/>
                </a:cubicBezTo>
                <a:cubicBezTo>
                  <a:pt x="934" y="151"/>
                  <a:pt x="934" y="151"/>
                  <a:pt x="934" y="151"/>
                </a:cubicBezTo>
                <a:cubicBezTo>
                  <a:pt x="953" y="155"/>
                  <a:pt x="953" y="155"/>
                  <a:pt x="953" y="155"/>
                </a:cubicBezTo>
                <a:cubicBezTo>
                  <a:pt x="968" y="153"/>
                  <a:pt x="968" y="153"/>
                  <a:pt x="968" y="153"/>
                </a:cubicBezTo>
                <a:cubicBezTo>
                  <a:pt x="981" y="156"/>
                  <a:pt x="981" y="156"/>
                  <a:pt x="981" y="156"/>
                </a:cubicBezTo>
                <a:lnTo>
                  <a:pt x="985" y="151"/>
                </a:lnTo>
                <a:close/>
                <a:moveTo>
                  <a:pt x="951" y="173"/>
                </a:moveTo>
                <a:cubicBezTo>
                  <a:pt x="945" y="182"/>
                  <a:pt x="945" y="182"/>
                  <a:pt x="945" y="182"/>
                </a:cubicBezTo>
                <a:cubicBezTo>
                  <a:pt x="964" y="185"/>
                  <a:pt x="964" y="185"/>
                  <a:pt x="964" y="185"/>
                </a:cubicBezTo>
                <a:cubicBezTo>
                  <a:pt x="975" y="180"/>
                  <a:pt x="975" y="180"/>
                  <a:pt x="975" y="180"/>
                </a:cubicBezTo>
                <a:cubicBezTo>
                  <a:pt x="975" y="180"/>
                  <a:pt x="969" y="172"/>
                  <a:pt x="966" y="171"/>
                </a:cubicBezTo>
                <a:lnTo>
                  <a:pt x="951" y="173"/>
                </a:lnTo>
                <a:close/>
                <a:moveTo>
                  <a:pt x="962" y="252"/>
                </a:moveTo>
                <a:cubicBezTo>
                  <a:pt x="979" y="251"/>
                  <a:pt x="979" y="251"/>
                  <a:pt x="979" y="251"/>
                </a:cubicBezTo>
                <a:cubicBezTo>
                  <a:pt x="988" y="246"/>
                  <a:pt x="988" y="246"/>
                  <a:pt x="988" y="246"/>
                </a:cubicBezTo>
                <a:cubicBezTo>
                  <a:pt x="988" y="246"/>
                  <a:pt x="996" y="251"/>
                  <a:pt x="1000" y="254"/>
                </a:cubicBezTo>
                <a:cubicBezTo>
                  <a:pt x="1003" y="257"/>
                  <a:pt x="1019" y="255"/>
                  <a:pt x="1019" y="255"/>
                </a:cubicBezTo>
                <a:cubicBezTo>
                  <a:pt x="1040" y="255"/>
                  <a:pt x="1040" y="255"/>
                  <a:pt x="1040" y="255"/>
                </a:cubicBezTo>
                <a:cubicBezTo>
                  <a:pt x="1050" y="252"/>
                  <a:pt x="1050" y="252"/>
                  <a:pt x="1050" y="252"/>
                </a:cubicBezTo>
                <a:cubicBezTo>
                  <a:pt x="1055" y="248"/>
                  <a:pt x="1055" y="248"/>
                  <a:pt x="1055" y="248"/>
                </a:cubicBezTo>
                <a:cubicBezTo>
                  <a:pt x="1061" y="253"/>
                  <a:pt x="1061" y="253"/>
                  <a:pt x="1061" y="253"/>
                </a:cubicBezTo>
                <a:cubicBezTo>
                  <a:pt x="1072" y="252"/>
                  <a:pt x="1072" y="252"/>
                  <a:pt x="1072" y="252"/>
                </a:cubicBezTo>
                <a:cubicBezTo>
                  <a:pt x="1072" y="252"/>
                  <a:pt x="1088" y="250"/>
                  <a:pt x="1091" y="250"/>
                </a:cubicBezTo>
                <a:cubicBezTo>
                  <a:pt x="1094" y="250"/>
                  <a:pt x="1092" y="246"/>
                  <a:pt x="1092" y="243"/>
                </a:cubicBezTo>
                <a:cubicBezTo>
                  <a:pt x="1092" y="240"/>
                  <a:pt x="1100" y="238"/>
                  <a:pt x="1100" y="238"/>
                </a:cubicBezTo>
                <a:cubicBezTo>
                  <a:pt x="1098" y="228"/>
                  <a:pt x="1098" y="228"/>
                  <a:pt x="1098" y="228"/>
                </a:cubicBezTo>
                <a:cubicBezTo>
                  <a:pt x="1081" y="223"/>
                  <a:pt x="1081" y="223"/>
                  <a:pt x="1081" y="223"/>
                </a:cubicBezTo>
                <a:cubicBezTo>
                  <a:pt x="1062" y="219"/>
                  <a:pt x="1062" y="219"/>
                  <a:pt x="1062" y="219"/>
                </a:cubicBezTo>
                <a:cubicBezTo>
                  <a:pt x="1049" y="224"/>
                  <a:pt x="1049" y="224"/>
                  <a:pt x="1049" y="224"/>
                </a:cubicBezTo>
                <a:cubicBezTo>
                  <a:pt x="1028" y="229"/>
                  <a:pt x="1028" y="229"/>
                  <a:pt x="1028" y="229"/>
                </a:cubicBezTo>
                <a:cubicBezTo>
                  <a:pt x="1015" y="230"/>
                  <a:pt x="1015" y="230"/>
                  <a:pt x="1015" y="230"/>
                </a:cubicBezTo>
                <a:cubicBezTo>
                  <a:pt x="997" y="227"/>
                  <a:pt x="997" y="227"/>
                  <a:pt x="997" y="227"/>
                </a:cubicBezTo>
                <a:cubicBezTo>
                  <a:pt x="982" y="227"/>
                  <a:pt x="982" y="227"/>
                  <a:pt x="982" y="227"/>
                </a:cubicBezTo>
                <a:cubicBezTo>
                  <a:pt x="970" y="218"/>
                  <a:pt x="970" y="218"/>
                  <a:pt x="970" y="218"/>
                </a:cubicBezTo>
                <a:cubicBezTo>
                  <a:pt x="968" y="208"/>
                  <a:pt x="968" y="208"/>
                  <a:pt x="968" y="208"/>
                </a:cubicBezTo>
                <a:cubicBezTo>
                  <a:pt x="964" y="199"/>
                  <a:pt x="964" y="199"/>
                  <a:pt x="964" y="199"/>
                </a:cubicBezTo>
                <a:cubicBezTo>
                  <a:pt x="947" y="199"/>
                  <a:pt x="947" y="199"/>
                  <a:pt x="947" y="199"/>
                </a:cubicBezTo>
                <a:cubicBezTo>
                  <a:pt x="936" y="200"/>
                  <a:pt x="936" y="200"/>
                  <a:pt x="936" y="200"/>
                </a:cubicBezTo>
                <a:cubicBezTo>
                  <a:pt x="936" y="200"/>
                  <a:pt x="940" y="211"/>
                  <a:pt x="941" y="214"/>
                </a:cubicBezTo>
                <a:cubicBezTo>
                  <a:pt x="942" y="216"/>
                  <a:pt x="948" y="226"/>
                  <a:pt x="948" y="226"/>
                </a:cubicBezTo>
                <a:cubicBezTo>
                  <a:pt x="942" y="236"/>
                  <a:pt x="942" y="236"/>
                  <a:pt x="942" y="236"/>
                </a:cubicBezTo>
                <a:cubicBezTo>
                  <a:pt x="949" y="244"/>
                  <a:pt x="949" y="244"/>
                  <a:pt x="949" y="244"/>
                </a:cubicBezTo>
                <a:lnTo>
                  <a:pt x="962" y="252"/>
                </a:lnTo>
                <a:close/>
                <a:moveTo>
                  <a:pt x="871" y="255"/>
                </a:moveTo>
                <a:cubicBezTo>
                  <a:pt x="880" y="255"/>
                  <a:pt x="880" y="255"/>
                  <a:pt x="880" y="255"/>
                </a:cubicBezTo>
                <a:cubicBezTo>
                  <a:pt x="876" y="249"/>
                  <a:pt x="876" y="249"/>
                  <a:pt x="876" y="249"/>
                </a:cubicBezTo>
                <a:lnTo>
                  <a:pt x="871" y="255"/>
                </a:lnTo>
                <a:close/>
                <a:moveTo>
                  <a:pt x="891" y="238"/>
                </a:moveTo>
                <a:cubicBezTo>
                  <a:pt x="900" y="247"/>
                  <a:pt x="900" y="247"/>
                  <a:pt x="900" y="247"/>
                </a:cubicBezTo>
                <a:cubicBezTo>
                  <a:pt x="910" y="247"/>
                  <a:pt x="910" y="247"/>
                  <a:pt x="910" y="247"/>
                </a:cubicBezTo>
                <a:cubicBezTo>
                  <a:pt x="919" y="251"/>
                  <a:pt x="919" y="251"/>
                  <a:pt x="919" y="251"/>
                </a:cubicBezTo>
                <a:cubicBezTo>
                  <a:pt x="927" y="248"/>
                  <a:pt x="927" y="248"/>
                  <a:pt x="927" y="248"/>
                </a:cubicBezTo>
                <a:cubicBezTo>
                  <a:pt x="930" y="238"/>
                  <a:pt x="930" y="238"/>
                  <a:pt x="930" y="238"/>
                </a:cubicBezTo>
                <a:cubicBezTo>
                  <a:pt x="921" y="233"/>
                  <a:pt x="921" y="233"/>
                  <a:pt x="921" y="233"/>
                </a:cubicBezTo>
                <a:cubicBezTo>
                  <a:pt x="915" y="225"/>
                  <a:pt x="915" y="225"/>
                  <a:pt x="915" y="225"/>
                </a:cubicBezTo>
                <a:cubicBezTo>
                  <a:pt x="907" y="227"/>
                  <a:pt x="907" y="227"/>
                  <a:pt x="907" y="227"/>
                </a:cubicBezTo>
                <a:cubicBezTo>
                  <a:pt x="894" y="232"/>
                  <a:pt x="894" y="232"/>
                  <a:pt x="894" y="232"/>
                </a:cubicBezTo>
                <a:lnTo>
                  <a:pt x="891" y="238"/>
                </a:lnTo>
                <a:close/>
                <a:moveTo>
                  <a:pt x="923" y="210"/>
                </a:moveTo>
                <a:cubicBezTo>
                  <a:pt x="930" y="203"/>
                  <a:pt x="930" y="203"/>
                  <a:pt x="930" y="203"/>
                </a:cubicBezTo>
                <a:cubicBezTo>
                  <a:pt x="930" y="197"/>
                  <a:pt x="930" y="197"/>
                  <a:pt x="930" y="197"/>
                </a:cubicBezTo>
                <a:cubicBezTo>
                  <a:pt x="921" y="190"/>
                  <a:pt x="921" y="190"/>
                  <a:pt x="921" y="190"/>
                </a:cubicBezTo>
                <a:cubicBezTo>
                  <a:pt x="908" y="190"/>
                  <a:pt x="908" y="190"/>
                  <a:pt x="908" y="190"/>
                </a:cubicBezTo>
                <a:cubicBezTo>
                  <a:pt x="901" y="187"/>
                  <a:pt x="901" y="187"/>
                  <a:pt x="901" y="187"/>
                </a:cubicBezTo>
                <a:cubicBezTo>
                  <a:pt x="889" y="189"/>
                  <a:pt x="889" y="189"/>
                  <a:pt x="889" y="189"/>
                </a:cubicBezTo>
                <a:cubicBezTo>
                  <a:pt x="888" y="197"/>
                  <a:pt x="888" y="197"/>
                  <a:pt x="888" y="197"/>
                </a:cubicBezTo>
                <a:cubicBezTo>
                  <a:pt x="900" y="204"/>
                  <a:pt x="900" y="204"/>
                  <a:pt x="900" y="204"/>
                </a:cubicBezTo>
                <a:cubicBezTo>
                  <a:pt x="911" y="210"/>
                  <a:pt x="911" y="210"/>
                  <a:pt x="911" y="210"/>
                </a:cubicBezTo>
                <a:lnTo>
                  <a:pt x="923" y="210"/>
                </a:lnTo>
                <a:close/>
                <a:moveTo>
                  <a:pt x="897" y="179"/>
                </a:moveTo>
                <a:cubicBezTo>
                  <a:pt x="912" y="178"/>
                  <a:pt x="912" y="178"/>
                  <a:pt x="912" y="178"/>
                </a:cubicBezTo>
                <a:cubicBezTo>
                  <a:pt x="921" y="176"/>
                  <a:pt x="921" y="176"/>
                  <a:pt x="921" y="176"/>
                </a:cubicBezTo>
                <a:cubicBezTo>
                  <a:pt x="931" y="174"/>
                  <a:pt x="931" y="174"/>
                  <a:pt x="931" y="174"/>
                </a:cubicBezTo>
                <a:cubicBezTo>
                  <a:pt x="931" y="168"/>
                  <a:pt x="931" y="168"/>
                  <a:pt x="931" y="168"/>
                </a:cubicBezTo>
                <a:cubicBezTo>
                  <a:pt x="917" y="168"/>
                  <a:pt x="917" y="168"/>
                  <a:pt x="917" y="168"/>
                </a:cubicBezTo>
                <a:cubicBezTo>
                  <a:pt x="904" y="168"/>
                  <a:pt x="904" y="168"/>
                  <a:pt x="904" y="168"/>
                </a:cubicBezTo>
                <a:cubicBezTo>
                  <a:pt x="897" y="174"/>
                  <a:pt x="897" y="174"/>
                  <a:pt x="897" y="174"/>
                </a:cubicBezTo>
                <a:lnTo>
                  <a:pt x="897" y="179"/>
                </a:lnTo>
                <a:close/>
                <a:moveTo>
                  <a:pt x="899" y="163"/>
                </a:moveTo>
                <a:cubicBezTo>
                  <a:pt x="910" y="161"/>
                  <a:pt x="910" y="161"/>
                  <a:pt x="910" y="161"/>
                </a:cubicBezTo>
                <a:cubicBezTo>
                  <a:pt x="912" y="156"/>
                  <a:pt x="912" y="156"/>
                  <a:pt x="912" y="156"/>
                </a:cubicBezTo>
                <a:cubicBezTo>
                  <a:pt x="901" y="148"/>
                  <a:pt x="901" y="148"/>
                  <a:pt x="901" y="148"/>
                </a:cubicBezTo>
                <a:cubicBezTo>
                  <a:pt x="885" y="146"/>
                  <a:pt x="885" y="146"/>
                  <a:pt x="885" y="146"/>
                </a:cubicBezTo>
                <a:cubicBezTo>
                  <a:pt x="873" y="139"/>
                  <a:pt x="873" y="139"/>
                  <a:pt x="873" y="139"/>
                </a:cubicBezTo>
                <a:cubicBezTo>
                  <a:pt x="867" y="143"/>
                  <a:pt x="867" y="143"/>
                  <a:pt x="867" y="143"/>
                </a:cubicBezTo>
                <a:cubicBezTo>
                  <a:pt x="872" y="150"/>
                  <a:pt x="872" y="150"/>
                  <a:pt x="872" y="150"/>
                </a:cubicBezTo>
                <a:cubicBezTo>
                  <a:pt x="876" y="162"/>
                  <a:pt x="876" y="162"/>
                  <a:pt x="876" y="162"/>
                </a:cubicBezTo>
                <a:cubicBezTo>
                  <a:pt x="888" y="164"/>
                  <a:pt x="888" y="164"/>
                  <a:pt x="888" y="164"/>
                </a:cubicBezTo>
                <a:lnTo>
                  <a:pt x="899" y="163"/>
                </a:lnTo>
                <a:close/>
                <a:moveTo>
                  <a:pt x="863" y="114"/>
                </a:moveTo>
                <a:cubicBezTo>
                  <a:pt x="859" y="105"/>
                  <a:pt x="859" y="105"/>
                  <a:pt x="859" y="105"/>
                </a:cubicBezTo>
                <a:cubicBezTo>
                  <a:pt x="851" y="102"/>
                  <a:pt x="851" y="102"/>
                  <a:pt x="851" y="102"/>
                </a:cubicBezTo>
                <a:cubicBezTo>
                  <a:pt x="842" y="102"/>
                  <a:pt x="842" y="102"/>
                  <a:pt x="842" y="102"/>
                </a:cubicBezTo>
                <a:cubicBezTo>
                  <a:pt x="842" y="110"/>
                  <a:pt x="842" y="110"/>
                  <a:pt x="842" y="110"/>
                </a:cubicBezTo>
                <a:cubicBezTo>
                  <a:pt x="852" y="110"/>
                  <a:pt x="852" y="110"/>
                  <a:pt x="852" y="110"/>
                </a:cubicBezTo>
                <a:cubicBezTo>
                  <a:pt x="855" y="117"/>
                  <a:pt x="855" y="117"/>
                  <a:pt x="855" y="117"/>
                </a:cubicBezTo>
                <a:lnTo>
                  <a:pt x="863" y="114"/>
                </a:lnTo>
                <a:close/>
                <a:moveTo>
                  <a:pt x="854" y="170"/>
                </a:moveTo>
                <a:cubicBezTo>
                  <a:pt x="857" y="164"/>
                  <a:pt x="857" y="164"/>
                  <a:pt x="857" y="164"/>
                </a:cubicBezTo>
                <a:cubicBezTo>
                  <a:pt x="855" y="156"/>
                  <a:pt x="855" y="156"/>
                  <a:pt x="855" y="156"/>
                </a:cubicBezTo>
                <a:cubicBezTo>
                  <a:pt x="848" y="151"/>
                  <a:pt x="848" y="151"/>
                  <a:pt x="848" y="151"/>
                </a:cubicBezTo>
                <a:cubicBezTo>
                  <a:pt x="845" y="143"/>
                  <a:pt x="845" y="143"/>
                  <a:pt x="845" y="143"/>
                </a:cubicBezTo>
                <a:cubicBezTo>
                  <a:pt x="835" y="139"/>
                  <a:pt x="835" y="139"/>
                  <a:pt x="835" y="139"/>
                </a:cubicBezTo>
                <a:cubicBezTo>
                  <a:pt x="827" y="135"/>
                  <a:pt x="827" y="135"/>
                  <a:pt x="827" y="135"/>
                </a:cubicBezTo>
                <a:cubicBezTo>
                  <a:pt x="819" y="136"/>
                  <a:pt x="819" y="136"/>
                  <a:pt x="819" y="136"/>
                </a:cubicBezTo>
                <a:cubicBezTo>
                  <a:pt x="812" y="131"/>
                  <a:pt x="812" y="131"/>
                  <a:pt x="812" y="131"/>
                </a:cubicBezTo>
                <a:cubicBezTo>
                  <a:pt x="802" y="126"/>
                  <a:pt x="802" y="126"/>
                  <a:pt x="802" y="126"/>
                </a:cubicBezTo>
                <a:cubicBezTo>
                  <a:pt x="795" y="127"/>
                  <a:pt x="795" y="127"/>
                  <a:pt x="795" y="127"/>
                </a:cubicBezTo>
                <a:cubicBezTo>
                  <a:pt x="775" y="131"/>
                  <a:pt x="775" y="131"/>
                  <a:pt x="775" y="131"/>
                </a:cubicBezTo>
                <a:cubicBezTo>
                  <a:pt x="780" y="137"/>
                  <a:pt x="780" y="137"/>
                  <a:pt x="780" y="137"/>
                </a:cubicBezTo>
                <a:cubicBezTo>
                  <a:pt x="787" y="137"/>
                  <a:pt x="787" y="137"/>
                  <a:pt x="787" y="137"/>
                </a:cubicBezTo>
                <a:cubicBezTo>
                  <a:pt x="794" y="140"/>
                  <a:pt x="794" y="140"/>
                  <a:pt x="794" y="140"/>
                </a:cubicBezTo>
                <a:cubicBezTo>
                  <a:pt x="796" y="148"/>
                  <a:pt x="796" y="148"/>
                  <a:pt x="796" y="148"/>
                </a:cubicBezTo>
                <a:cubicBezTo>
                  <a:pt x="785" y="148"/>
                  <a:pt x="785" y="148"/>
                  <a:pt x="785" y="148"/>
                </a:cubicBezTo>
                <a:cubicBezTo>
                  <a:pt x="789" y="155"/>
                  <a:pt x="789" y="155"/>
                  <a:pt x="789" y="155"/>
                </a:cubicBezTo>
                <a:cubicBezTo>
                  <a:pt x="796" y="154"/>
                  <a:pt x="796" y="154"/>
                  <a:pt x="796" y="154"/>
                </a:cubicBezTo>
                <a:cubicBezTo>
                  <a:pt x="801" y="159"/>
                  <a:pt x="801" y="159"/>
                  <a:pt x="801" y="159"/>
                </a:cubicBezTo>
                <a:cubicBezTo>
                  <a:pt x="808" y="156"/>
                  <a:pt x="808" y="156"/>
                  <a:pt x="808" y="156"/>
                </a:cubicBezTo>
                <a:cubicBezTo>
                  <a:pt x="815" y="156"/>
                  <a:pt x="815" y="156"/>
                  <a:pt x="815" y="156"/>
                </a:cubicBezTo>
                <a:cubicBezTo>
                  <a:pt x="831" y="157"/>
                  <a:pt x="831" y="157"/>
                  <a:pt x="831" y="157"/>
                </a:cubicBezTo>
                <a:cubicBezTo>
                  <a:pt x="842" y="167"/>
                  <a:pt x="842" y="167"/>
                  <a:pt x="842" y="167"/>
                </a:cubicBezTo>
                <a:lnTo>
                  <a:pt x="854" y="170"/>
                </a:lnTo>
                <a:close/>
                <a:moveTo>
                  <a:pt x="829" y="171"/>
                </a:moveTo>
                <a:cubicBezTo>
                  <a:pt x="821" y="165"/>
                  <a:pt x="821" y="165"/>
                  <a:pt x="821" y="165"/>
                </a:cubicBezTo>
                <a:cubicBezTo>
                  <a:pt x="808" y="166"/>
                  <a:pt x="808" y="166"/>
                  <a:pt x="808" y="166"/>
                </a:cubicBezTo>
                <a:cubicBezTo>
                  <a:pt x="810" y="173"/>
                  <a:pt x="810" y="173"/>
                  <a:pt x="810" y="173"/>
                </a:cubicBezTo>
                <a:cubicBezTo>
                  <a:pt x="821" y="174"/>
                  <a:pt x="821" y="174"/>
                  <a:pt x="821" y="174"/>
                </a:cubicBezTo>
                <a:lnTo>
                  <a:pt x="829" y="171"/>
                </a:lnTo>
                <a:close/>
                <a:moveTo>
                  <a:pt x="823" y="228"/>
                </a:moveTo>
                <a:cubicBezTo>
                  <a:pt x="831" y="225"/>
                  <a:pt x="831" y="225"/>
                  <a:pt x="831" y="225"/>
                </a:cubicBezTo>
                <a:cubicBezTo>
                  <a:pt x="838" y="224"/>
                  <a:pt x="838" y="224"/>
                  <a:pt x="838" y="224"/>
                </a:cubicBezTo>
                <a:cubicBezTo>
                  <a:pt x="843" y="230"/>
                  <a:pt x="843" y="230"/>
                  <a:pt x="843" y="230"/>
                </a:cubicBezTo>
                <a:cubicBezTo>
                  <a:pt x="848" y="242"/>
                  <a:pt x="848" y="242"/>
                  <a:pt x="848" y="242"/>
                </a:cubicBezTo>
                <a:cubicBezTo>
                  <a:pt x="854" y="238"/>
                  <a:pt x="854" y="238"/>
                  <a:pt x="854" y="238"/>
                </a:cubicBezTo>
                <a:cubicBezTo>
                  <a:pt x="865" y="238"/>
                  <a:pt x="865" y="238"/>
                  <a:pt x="865" y="238"/>
                </a:cubicBezTo>
                <a:cubicBezTo>
                  <a:pt x="873" y="236"/>
                  <a:pt x="873" y="236"/>
                  <a:pt x="873" y="236"/>
                </a:cubicBezTo>
                <a:cubicBezTo>
                  <a:pt x="874" y="229"/>
                  <a:pt x="874" y="229"/>
                  <a:pt x="874" y="229"/>
                </a:cubicBezTo>
                <a:cubicBezTo>
                  <a:pt x="874" y="219"/>
                  <a:pt x="874" y="219"/>
                  <a:pt x="874" y="219"/>
                </a:cubicBezTo>
                <a:cubicBezTo>
                  <a:pt x="874" y="219"/>
                  <a:pt x="876" y="216"/>
                  <a:pt x="878" y="214"/>
                </a:cubicBezTo>
                <a:cubicBezTo>
                  <a:pt x="881" y="212"/>
                  <a:pt x="876" y="206"/>
                  <a:pt x="876" y="206"/>
                </a:cubicBezTo>
                <a:cubicBezTo>
                  <a:pt x="876" y="206"/>
                  <a:pt x="868" y="201"/>
                  <a:pt x="865" y="201"/>
                </a:cubicBezTo>
                <a:cubicBezTo>
                  <a:pt x="861" y="201"/>
                  <a:pt x="857" y="205"/>
                  <a:pt x="857" y="205"/>
                </a:cubicBezTo>
                <a:cubicBezTo>
                  <a:pt x="845" y="197"/>
                  <a:pt x="845" y="197"/>
                  <a:pt x="845" y="197"/>
                </a:cubicBezTo>
                <a:cubicBezTo>
                  <a:pt x="835" y="197"/>
                  <a:pt x="835" y="197"/>
                  <a:pt x="835" y="197"/>
                </a:cubicBezTo>
                <a:cubicBezTo>
                  <a:pt x="842" y="204"/>
                  <a:pt x="842" y="204"/>
                  <a:pt x="842" y="204"/>
                </a:cubicBezTo>
                <a:cubicBezTo>
                  <a:pt x="842" y="204"/>
                  <a:pt x="850" y="212"/>
                  <a:pt x="851" y="216"/>
                </a:cubicBezTo>
                <a:cubicBezTo>
                  <a:pt x="853" y="219"/>
                  <a:pt x="844" y="216"/>
                  <a:pt x="844" y="216"/>
                </a:cubicBezTo>
                <a:cubicBezTo>
                  <a:pt x="831" y="204"/>
                  <a:pt x="831" y="204"/>
                  <a:pt x="831" y="204"/>
                </a:cubicBezTo>
                <a:cubicBezTo>
                  <a:pt x="821" y="204"/>
                  <a:pt x="821" y="204"/>
                  <a:pt x="821" y="204"/>
                </a:cubicBezTo>
                <a:cubicBezTo>
                  <a:pt x="821" y="212"/>
                  <a:pt x="821" y="212"/>
                  <a:pt x="821" y="212"/>
                </a:cubicBezTo>
                <a:cubicBezTo>
                  <a:pt x="824" y="220"/>
                  <a:pt x="824" y="220"/>
                  <a:pt x="824" y="220"/>
                </a:cubicBezTo>
                <a:cubicBezTo>
                  <a:pt x="812" y="213"/>
                  <a:pt x="812" y="213"/>
                  <a:pt x="812" y="213"/>
                </a:cubicBezTo>
                <a:cubicBezTo>
                  <a:pt x="806" y="200"/>
                  <a:pt x="806" y="200"/>
                  <a:pt x="806" y="200"/>
                </a:cubicBezTo>
                <a:cubicBezTo>
                  <a:pt x="789" y="194"/>
                  <a:pt x="789" y="194"/>
                  <a:pt x="789" y="194"/>
                </a:cubicBezTo>
                <a:cubicBezTo>
                  <a:pt x="789" y="205"/>
                  <a:pt x="789" y="205"/>
                  <a:pt x="789" y="205"/>
                </a:cubicBezTo>
                <a:cubicBezTo>
                  <a:pt x="793" y="212"/>
                  <a:pt x="793" y="212"/>
                  <a:pt x="793" y="212"/>
                </a:cubicBezTo>
                <a:cubicBezTo>
                  <a:pt x="793" y="212"/>
                  <a:pt x="808" y="221"/>
                  <a:pt x="809" y="223"/>
                </a:cubicBezTo>
                <a:lnTo>
                  <a:pt x="823" y="228"/>
                </a:lnTo>
                <a:close/>
                <a:moveTo>
                  <a:pt x="786" y="233"/>
                </a:moveTo>
                <a:cubicBezTo>
                  <a:pt x="788" y="240"/>
                  <a:pt x="788" y="240"/>
                  <a:pt x="788" y="240"/>
                </a:cubicBezTo>
                <a:cubicBezTo>
                  <a:pt x="797" y="240"/>
                  <a:pt x="797" y="240"/>
                  <a:pt x="797" y="240"/>
                </a:cubicBezTo>
                <a:cubicBezTo>
                  <a:pt x="797" y="240"/>
                  <a:pt x="800" y="236"/>
                  <a:pt x="800" y="234"/>
                </a:cubicBezTo>
                <a:cubicBezTo>
                  <a:pt x="800" y="231"/>
                  <a:pt x="789" y="228"/>
                  <a:pt x="790" y="231"/>
                </a:cubicBezTo>
                <a:cubicBezTo>
                  <a:pt x="791" y="233"/>
                  <a:pt x="786" y="233"/>
                  <a:pt x="786" y="233"/>
                </a:cubicBezTo>
                <a:close/>
                <a:moveTo>
                  <a:pt x="790" y="184"/>
                </a:moveTo>
                <a:cubicBezTo>
                  <a:pt x="782" y="173"/>
                  <a:pt x="782" y="173"/>
                  <a:pt x="782" y="173"/>
                </a:cubicBezTo>
                <a:cubicBezTo>
                  <a:pt x="771" y="167"/>
                  <a:pt x="771" y="167"/>
                  <a:pt x="771" y="167"/>
                </a:cubicBezTo>
                <a:cubicBezTo>
                  <a:pt x="771" y="167"/>
                  <a:pt x="770" y="172"/>
                  <a:pt x="772" y="176"/>
                </a:cubicBezTo>
                <a:cubicBezTo>
                  <a:pt x="774" y="180"/>
                  <a:pt x="783" y="188"/>
                  <a:pt x="783" y="188"/>
                </a:cubicBezTo>
                <a:lnTo>
                  <a:pt x="790" y="184"/>
                </a:lnTo>
                <a:close/>
                <a:moveTo>
                  <a:pt x="1130" y="419"/>
                </a:moveTo>
                <a:cubicBezTo>
                  <a:pt x="1141" y="420"/>
                  <a:pt x="1141" y="420"/>
                  <a:pt x="1141" y="420"/>
                </a:cubicBezTo>
                <a:cubicBezTo>
                  <a:pt x="1153" y="417"/>
                  <a:pt x="1153" y="417"/>
                  <a:pt x="1153" y="417"/>
                </a:cubicBezTo>
                <a:cubicBezTo>
                  <a:pt x="1159" y="408"/>
                  <a:pt x="1159" y="408"/>
                  <a:pt x="1159" y="408"/>
                </a:cubicBezTo>
                <a:cubicBezTo>
                  <a:pt x="1154" y="398"/>
                  <a:pt x="1154" y="398"/>
                  <a:pt x="1154" y="398"/>
                </a:cubicBezTo>
                <a:cubicBezTo>
                  <a:pt x="1154" y="398"/>
                  <a:pt x="1137" y="399"/>
                  <a:pt x="1135" y="399"/>
                </a:cubicBezTo>
                <a:cubicBezTo>
                  <a:pt x="1132" y="399"/>
                  <a:pt x="1124" y="410"/>
                  <a:pt x="1124" y="410"/>
                </a:cubicBezTo>
                <a:lnTo>
                  <a:pt x="1130" y="419"/>
                </a:lnTo>
                <a:close/>
                <a:moveTo>
                  <a:pt x="919" y="308"/>
                </a:moveTo>
                <a:cubicBezTo>
                  <a:pt x="928" y="302"/>
                  <a:pt x="928" y="302"/>
                  <a:pt x="928" y="302"/>
                </a:cubicBezTo>
                <a:cubicBezTo>
                  <a:pt x="929" y="293"/>
                  <a:pt x="929" y="293"/>
                  <a:pt x="929" y="293"/>
                </a:cubicBezTo>
                <a:cubicBezTo>
                  <a:pt x="942" y="296"/>
                  <a:pt x="942" y="296"/>
                  <a:pt x="942" y="296"/>
                </a:cubicBezTo>
                <a:cubicBezTo>
                  <a:pt x="950" y="290"/>
                  <a:pt x="950" y="290"/>
                  <a:pt x="950" y="290"/>
                </a:cubicBezTo>
                <a:cubicBezTo>
                  <a:pt x="956" y="280"/>
                  <a:pt x="956" y="280"/>
                  <a:pt x="956" y="280"/>
                </a:cubicBezTo>
                <a:cubicBezTo>
                  <a:pt x="964" y="270"/>
                  <a:pt x="964" y="270"/>
                  <a:pt x="964" y="270"/>
                </a:cubicBezTo>
                <a:cubicBezTo>
                  <a:pt x="964" y="270"/>
                  <a:pt x="956" y="265"/>
                  <a:pt x="953" y="265"/>
                </a:cubicBezTo>
                <a:cubicBezTo>
                  <a:pt x="941" y="265"/>
                  <a:pt x="941" y="265"/>
                  <a:pt x="941" y="265"/>
                </a:cubicBezTo>
                <a:cubicBezTo>
                  <a:pt x="929" y="261"/>
                  <a:pt x="929" y="261"/>
                  <a:pt x="929" y="261"/>
                </a:cubicBezTo>
                <a:cubicBezTo>
                  <a:pt x="929" y="261"/>
                  <a:pt x="915" y="262"/>
                  <a:pt x="912" y="262"/>
                </a:cubicBezTo>
                <a:cubicBezTo>
                  <a:pt x="910" y="262"/>
                  <a:pt x="912" y="267"/>
                  <a:pt x="912" y="270"/>
                </a:cubicBezTo>
                <a:cubicBezTo>
                  <a:pt x="912" y="274"/>
                  <a:pt x="903" y="277"/>
                  <a:pt x="903" y="277"/>
                </a:cubicBezTo>
                <a:cubicBezTo>
                  <a:pt x="903" y="293"/>
                  <a:pt x="903" y="293"/>
                  <a:pt x="903" y="293"/>
                </a:cubicBezTo>
                <a:cubicBezTo>
                  <a:pt x="903" y="293"/>
                  <a:pt x="907" y="308"/>
                  <a:pt x="907" y="310"/>
                </a:cubicBezTo>
                <a:lnTo>
                  <a:pt x="919" y="308"/>
                </a:lnTo>
                <a:close/>
                <a:moveTo>
                  <a:pt x="862" y="329"/>
                </a:moveTo>
                <a:cubicBezTo>
                  <a:pt x="865" y="329"/>
                  <a:pt x="871" y="321"/>
                  <a:pt x="871" y="321"/>
                </a:cubicBezTo>
                <a:cubicBezTo>
                  <a:pt x="886" y="320"/>
                  <a:pt x="886" y="320"/>
                  <a:pt x="886" y="320"/>
                </a:cubicBezTo>
                <a:cubicBezTo>
                  <a:pt x="892" y="310"/>
                  <a:pt x="892" y="310"/>
                  <a:pt x="892" y="310"/>
                </a:cubicBezTo>
                <a:cubicBezTo>
                  <a:pt x="887" y="301"/>
                  <a:pt x="887" y="301"/>
                  <a:pt x="887" y="301"/>
                </a:cubicBezTo>
                <a:cubicBezTo>
                  <a:pt x="878" y="293"/>
                  <a:pt x="878" y="293"/>
                  <a:pt x="878" y="293"/>
                </a:cubicBezTo>
                <a:cubicBezTo>
                  <a:pt x="869" y="288"/>
                  <a:pt x="869" y="288"/>
                  <a:pt x="869" y="288"/>
                </a:cubicBezTo>
                <a:cubicBezTo>
                  <a:pt x="881" y="283"/>
                  <a:pt x="881" y="283"/>
                  <a:pt x="881" y="283"/>
                </a:cubicBezTo>
                <a:cubicBezTo>
                  <a:pt x="881" y="283"/>
                  <a:pt x="883" y="280"/>
                  <a:pt x="880" y="277"/>
                </a:cubicBezTo>
                <a:cubicBezTo>
                  <a:pt x="878" y="274"/>
                  <a:pt x="871" y="268"/>
                  <a:pt x="871" y="268"/>
                </a:cubicBezTo>
                <a:cubicBezTo>
                  <a:pt x="867" y="263"/>
                  <a:pt x="867" y="263"/>
                  <a:pt x="867" y="263"/>
                </a:cubicBezTo>
                <a:cubicBezTo>
                  <a:pt x="856" y="264"/>
                  <a:pt x="856" y="264"/>
                  <a:pt x="856" y="264"/>
                </a:cubicBezTo>
                <a:cubicBezTo>
                  <a:pt x="855" y="271"/>
                  <a:pt x="855" y="271"/>
                  <a:pt x="855" y="271"/>
                </a:cubicBezTo>
                <a:cubicBezTo>
                  <a:pt x="850" y="271"/>
                  <a:pt x="850" y="271"/>
                  <a:pt x="850" y="271"/>
                </a:cubicBezTo>
                <a:cubicBezTo>
                  <a:pt x="841" y="268"/>
                  <a:pt x="841" y="268"/>
                  <a:pt x="841" y="268"/>
                </a:cubicBezTo>
                <a:cubicBezTo>
                  <a:pt x="831" y="270"/>
                  <a:pt x="831" y="270"/>
                  <a:pt x="831" y="270"/>
                </a:cubicBezTo>
                <a:cubicBezTo>
                  <a:pt x="833" y="278"/>
                  <a:pt x="833" y="278"/>
                  <a:pt x="833" y="278"/>
                </a:cubicBezTo>
                <a:cubicBezTo>
                  <a:pt x="842" y="285"/>
                  <a:pt x="842" y="285"/>
                  <a:pt x="842" y="285"/>
                </a:cubicBezTo>
                <a:cubicBezTo>
                  <a:pt x="838" y="295"/>
                  <a:pt x="838" y="295"/>
                  <a:pt x="838" y="295"/>
                </a:cubicBezTo>
                <a:cubicBezTo>
                  <a:pt x="838" y="295"/>
                  <a:pt x="835" y="298"/>
                  <a:pt x="832" y="297"/>
                </a:cubicBezTo>
                <a:cubicBezTo>
                  <a:pt x="829" y="296"/>
                  <a:pt x="823" y="290"/>
                  <a:pt x="823" y="290"/>
                </a:cubicBezTo>
                <a:cubicBezTo>
                  <a:pt x="815" y="291"/>
                  <a:pt x="815" y="291"/>
                  <a:pt x="815" y="291"/>
                </a:cubicBezTo>
                <a:cubicBezTo>
                  <a:pt x="814" y="298"/>
                  <a:pt x="814" y="298"/>
                  <a:pt x="814" y="298"/>
                </a:cubicBezTo>
                <a:cubicBezTo>
                  <a:pt x="823" y="304"/>
                  <a:pt x="823" y="304"/>
                  <a:pt x="823" y="304"/>
                </a:cubicBezTo>
                <a:cubicBezTo>
                  <a:pt x="831" y="308"/>
                  <a:pt x="831" y="308"/>
                  <a:pt x="831" y="308"/>
                </a:cubicBezTo>
                <a:cubicBezTo>
                  <a:pt x="842" y="311"/>
                  <a:pt x="842" y="311"/>
                  <a:pt x="842" y="311"/>
                </a:cubicBezTo>
                <a:cubicBezTo>
                  <a:pt x="842" y="311"/>
                  <a:pt x="847" y="319"/>
                  <a:pt x="847" y="321"/>
                </a:cubicBezTo>
                <a:cubicBezTo>
                  <a:pt x="847" y="324"/>
                  <a:pt x="862" y="329"/>
                  <a:pt x="862" y="329"/>
                </a:cubicBezTo>
                <a:close/>
                <a:moveTo>
                  <a:pt x="789" y="287"/>
                </a:moveTo>
                <a:cubicBezTo>
                  <a:pt x="791" y="278"/>
                  <a:pt x="791" y="278"/>
                  <a:pt x="791" y="278"/>
                </a:cubicBezTo>
                <a:cubicBezTo>
                  <a:pt x="786" y="273"/>
                  <a:pt x="786" y="273"/>
                  <a:pt x="786" y="273"/>
                </a:cubicBezTo>
                <a:cubicBezTo>
                  <a:pt x="766" y="270"/>
                  <a:pt x="766" y="270"/>
                  <a:pt x="766" y="270"/>
                </a:cubicBezTo>
                <a:cubicBezTo>
                  <a:pt x="761" y="276"/>
                  <a:pt x="761" y="276"/>
                  <a:pt x="761" y="276"/>
                </a:cubicBezTo>
                <a:cubicBezTo>
                  <a:pt x="761" y="276"/>
                  <a:pt x="769" y="282"/>
                  <a:pt x="772" y="283"/>
                </a:cubicBezTo>
                <a:cubicBezTo>
                  <a:pt x="774" y="283"/>
                  <a:pt x="782" y="293"/>
                  <a:pt x="782" y="293"/>
                </a:cubicBezTo>
                <a:lnTo>
                  <a:pt x="789" y="287"/>
                </a:lnTo>
                <a:close/>
                <a:moveTo>
                  <a:pt x="746" y="272"/>
                </a:moveTo>
                <a:cubicBezTo>
                  <a:pt x="741" y="277"/>
                  <a:pt x="741" y="277"/>
                  <a:pt x="741" y="277"/>
                </a:cubicBezTo>
                <a:cubicBezTo>
                  <a:pt x="750" y="278"/>
                  <a:pt x="750" y="278"/>
                  <a:pt x="750" y="278"/>
                </a:cubicBezTo>
                <a:cubicBezTo>
                  <a:pt x="754" y="272"/>
                  <a:pt x="754" y="272"/>
                  <a:pt x="754" y="272"/>
                </a:cubicBezTo>
                <a:lnTo>
                  <a:pt x="746" y="272"/>
                </a:lnTo>
                <a:close/>
                <a:moveTo>
                  <a:pt x="682" y="154"/>
                </a:moveTo>
                <a:cubicBezTo>
                  <a:pt x="694" y="154"/>
                  <a:pt x="694" y="154"/>
                  <a:pt x="694" y="154"/>
                </a:cubicBezTo>
                <a:cubicBezTo>
                  <a:pt x="710" y="154"/>
                  <a:pt x="710" y="154"/>
                  <a:pt x="710" y="154"/>
                </a:cubicBezTo>
                <a:cubicBezTo>
                  <a:pt x="729" y="154"/>
                  <a:pt x="729" y="154"/>
                  <a:pt x="729" y="154"/>
                </a:cubicBezTo>
                <a:cubicBezTo>
                  <a:pt x="729" y="154"/>
                  <a:pt x="729" y="147"/>
                  <a:pt x="726" y="146"/>
                </a:cubicBezTo>
                <a:cubicBezTo>
                  <a:pt x="723" y="146"/>
                  <a:pt x="714" y="142"/>
                  <a:pt x="714" y="142"/>
                </a:cubicBezTo>
                <a:cubicBezTo>
                  <a:pt x="702" y="143"/>
                  <a:pt x="702" y="143"/>
                  <a:pt x="702" y="143"/>
                </a:cubicBezTo>
                <a:cubicBezTo>
                  <a:pt x="692" y="146"/>
                  <a:pt x="692" y="146"/>
                  <a:pt x="692" y="146"/>
                </a:cubicBezTo>
                <a:lnTo>
                  <a:pt x="682" y="154"/>
                </a:lnTo>
                <a:close/>
                <a:moveTo>
                  <a:pt x="695" y="182"/>
                </a:moveTo>
                <a:cubicBezTo>
                  <a:pt x="703" y="180"/>
                  <a:pt x="703" y="180"/>
                  <a:pt x="703" y="180"/>
                </a:cubicBezTo>
                <a:cubicBezTo>
                  <a:pt x="717" y="179"/>
                  <a:pt x="717" y="179"/>
                  <a:pt x="717" y="179"/>
                </a:cubicBezTo>
                <a:cubicBezTo>
                  <a:pt x="720" y="174"/>
                  <a:pt x="720" y="174"/>
                  <a:pt x="720" y="174"/>
                </a:cubicBezTo>
                <a:cubicBezTo>
                  <a:pt x="714" y="168"/>
                  <a:pt x="714" y="168"/>
                  <a:pt x="714" y="168"/>
                </a:cubicBezTo>
                <a:cubicBezTo>
                  <a:pt x="720" y="167"/>
                  <a:pt x="720" y="167"/>
                  <a:pt x="720" y="167"/>
                </a:cubicBezTo>
                <a:cubicBezTo>
                  <a:pt x="725" y="161"/>
                  <a:pt x="725" y="161"/>
                  <a:pt x="725" y="161"/>
                </a:cubicBezTo>
                <a:cubicBezTo>
                  <a:pt x="717" y="161"/>
                  <a:pt x="717" y="161"/>
                  <a:pt x="717" y="161"/>
                </a:cubicBezTo>
                <a:cubicBezTo>
                  <a:pt x="701" y="161"/>
                  <a:pt x="701" y="161"/>
                  <a:pt x="701" y="161"/>
                </a:cubicBezTo>
                <a:cubicBezTo>
                  <a:pt x="691" y="164"/>
                  <a:pt x="691" y="164"/>
                  <a:pt x="691" y="164"/>
                </a:cubicBezTo>
                <a:cubicBezTo>
                  <a:pt x="682" y="169"/>
                  <a:pt x="682" y="169"/>
                  <a:pt x="682" y="169"/>
                </a:cubicBezTo>
                <a:cubicBezTo>
                  <a:pt x="689" y="181"/>
                  <a:pt x="689" y="181"/>
                  <a:pt x="689" y="181"/>
                </a:cubicBezTo>
                <a:lnTo>
                  <a:pt x="695" y="182"/>
                </a:lnTo>
                <a:close/>
                <a:moveTo>
                  <a:pt x="673" y="171"/>
                </a:moveTo>
                <a:cubicBezTo>
                  <a:pt x="671" y="162"/>
                  <a:pt x="671" y="162"/>
                  <a:pt x="671" y="162"/>
                </a:cubicBezTo>
                <a:cubicBezTo>
                  <a:pt x="661" y="158"/>
                  <a:pt x="661" y="158"/>
                  <a:pt x="661" y="158"/>
                </a:cubicBezTo>
                <a:cubicBezTo>
                  <a:pt x="655" y="159"/>
                  <a:pt x="655" y="159"/>
                  <a:pt x="655" y="159"/>
                </a:cubicBezTo>
                <a:cubicBezTo>
                  <a:pt x="658" y="165"/>
                  <a:pt x="658" y="165"/>
                  <a:pt x="658" y="165"/>
                </a:cubicBezTo>
                <a:cubicBezTo>
                  <a:pt x="663" y="170"/>
                  <a:pt x="663" y="170"/>
                  <a:pt x="663" y="170"/>
                </a:cubicBezTo>
                <a:lnTo>
                  <a:pt x="673" y="171"/>
                </a:lnTo>
                <a:close/>
                <a:moveTo>
                  <a:pt x="660" y="203"/>
                </a:moveTo>
                <a:cubicBezTo>
                  <a:pt x="647" y="207"/>
                  <a:pt x="647" y="207"/>
                  <a:pt x="647" y="207"/>
                </a:cubicBezTo>
                <a:cubicBezTo>
                  <a:pt x="641" y="216"/>
                  <a:pt x="641" y="216"/>
                  <a:pt x="641" y="216"/>
                </a:cubicBezTo>
                <a:cubicBezTo>
                  <a:pt x="634" y="223"/>
                  <a:pt x="634" y="223"/>
                  <a:pt x="634" y="223"/>
                </a:cubicBezTo>
                <a:cubicBezTo>
                  <a:pt x="627" y="230"/>
                  <a:pt x="627" y="230"/>
                  <a:pt x="627" y="230"/>
                </a:cubicBezTo>
                <a:cubicBezTo>
                  <a:pt x="628" y="238"/>
                  <a:pt x="628" y="238"/>
                  <a:pt x="628" y="238"/>
                </a:cubicBezTo>
                <a:cubicBezTo>
                  <a:pt x="643" y="238"/>
                  <a:pt x="643" y="238"/>
                  <a:pt x="643" y="238"/>
                </a:cubicBezTo>
                <a:cubicBezTo>
                  <a:pt x="655" y="241"/>
                  <a:pt x="655" y="241"/>
                  <a:pt x="655" y="241"/>
                </a:cubicBezTo>
                <a:cubicBezTo>
                  <a:pt x="666" y="240"/>
                  <a:pt x="666" y="240"/>
                  <a:pt x="666" y="240"/>
                </a:cubicBezTo>
                <a:cubicBezTo>
                  <a:pt x="676" y="236"/>
                  <a:pt x="676" y="236"/>
                  <a:pt x="676" y="236"/>
                </a:cubicBezTo>
                <a:cubicBezTo>
                  <a:pt x="693" y="239"/>
                  <a:pt x="693" y="239"/>
                  <a:pt x="693" y="239"/>
                </a:cubicBezTo>
                <a:cubicBezTo>
                  <a:pt x="704" y="239"/>
                  <a:pt x="704" y="239"/>
                  <a:pt x="704" y="239"/>
                </a:cubicBezTo>
                <a:cubicBezTo>
                  <a:pt x="701" y="243"/>
                  <a:pt x="691" y="243"/>
                  <a:pt x="691" y="243"/>
                </a:cubicBezTo>
                <a:cubicBezTo>
                  <a:pt x="678" y="243"/>
                  <a:pt x="678" y="243"/>
                  <a:pt x="678" y="243"/>
                </a:cubicBezTo>
                <a:cubicBezTo>
                  <a:pt x="670" y="247"/>
                  <a:pt x="670" y="247"/>
                  <a:pt x="670" y="247"/>
                </a:cubicBezTo>
                <a:cubicBezTo>
                  <a:pt x="671" y="253"/>
                  <a:pt x="671" y="253"/>
                  <a:pt x="671" y="253"/>
                </a:cubicBezTo>
                <a:cubicBezTo>
                  <a:pt x="679" y="256"/>
                  <a:pt x="679" y="256"/>
                  <a:pt x="679" y="256"/>
                </a:cubicBezTo>
                <a:cubicBezTo>
                  <a:pt x="695" y="256"/>
                  <a:pt x="695" y="256"/>
                  <a:pt x="695" y="256"/>
                </a:cubicBezTo>
                <a:cubicBezTo>
                  <a:pt x="712" y="250"/>
                  <a:pt x="712" y="250"/>
                  <a:pt x="712" y="250"/>
                </a:cubicBezTo>
                <a:cubicBezTo>
                  <a:pt x="722" y="242"/>
                  <a:pt x="722" y="242"/>
                  <a:pt x="722" y="242"/>
                </a:cubicBezTo>
                <a:cubicBezTo>
                  <a:pt x="734" y="241"/>
                  <a:pt x="734" y="241"/>
                  <a:pt x="734" y="241"/>
                </a:cubicBezTo>
                <a:cubicBezTo>
                  <a:pt x="750" y="241"/>
                  <a:pt x="750" y="241"/>
                  <a:pt x="750" y="241"/>
                </a:cubicBezTo>
                <a:cubicBezTo>
                  <a:pt x="765" y="241"/>
                  <a:pt x="765" y="241"/>
                  <a:pt x="765" y="241"/>
                </a:cubicBezTo>
                <a:cubicBezTo>
                  <a:pt x="771" y="234"/>
                  <a:pt x="771" y="234"/>
                  <a:pt x="771" y="234"/>
                </a:cubicBezTo>
                <a:cubicBezTo>
                  <a:pt x="775" y="220"/>
                  <a:pt x="775" y="220"/>
                  <a:pt x="775" y="220"/>
                </a:cubicBezTo>
                <a:cubicBezTo>
                  <a:pt x="770" y="215"/>
                  <a:pt x="770" y="215"/>
                  <a:pt x="770" y="215"/>
                </a:cubicBezTo>
                <a:cubicBezTo>
                  <a:pt x="763" y="215"/>
                  <a:pt x="763" y="215"/>
                  <a:pt x="763" y="215"/>
                </a:cubicBezTo>
                <a:cubicBezTo>
                  <a:pt x="761" y="221"/>
                  <a:pt x="761" y="221"/>
                  <a:pt x="761" y="221"/>
                </a:cubicBezTo>
                <a:cubicBezTo>
                  <a:pt x="752" y="218"/>
                  <a:pt x="752" y="218"/>
                  <a:pt x="752" y="218"/>
                </a:cubicBezTo>
                <a:cubicBezTo>
                  <a:pt x="741" y="209"/>
                  <a:pt x="741" y="209"/>
                  <a:pt x="741" y="209"/>
                </a:cubicBezTo>
                <a:cubicBezTo>
                  <a:pt x="741" y="203"/>
                  <a:pt x="741" y="203"/>
                  <a:pt x="741" y="203"/>
                </a:cubicBezTo>
                <a:cubicBezTo>
                  <a:pt x="737" y="195"/>
                  <a:pt x="737" y="195"/>
                  <a:pt x="737" y="195"/>
                </a:cubicBezTo>
                <a:cubicBezTo>
                  <a:pt x="727" y="195"/>
                  <a:pt x="727" y="195"/>
                  <a:pt x="727" y="195"/>
                </a:cubicBezTo>
                <a:cubicBezTo>
                  <a:pt x="724" y="199"/>
                  <a:pt x="724" y="199"/>
                  <a:pt x="724" y="199"/>
                </a:cubicBezTo>
                <a:cubicBezTo>
                  <a:pt x="716" y="201"/>
                  <a:pt x="716" y="201"/>
                  <a:pt x="716" y="201"/>
                </a:cubicBezTo>
                <a:cubicBezTo>
                  <a:pt x="717" y="206"/>
                  <a:pt x="717" y="206"/>
                  <a:pt x="717" y="206"/>
                </a:cubicBezTo>
                <a:cubicBezTo>
                  <a:pt x="725" y="212"/>
                  <a:pt x="725" y="212"/>
                  <a:pt x="725" y="212"/>
                </a:cubicBezTo>
                <a:cubicBezTo>
                  <a:pt x="725" y="216"/>
                  <a:pt x="723" y="221"/>
                  <a:pt x="723" y="221"/>
                </a:cubicBezTo>
                <a:cubicBezTo>
                  <a:pt x="733" y="223"/>
                  <a:pt x="733" y="223"/>
                  <a:pt x="733" y="223"/>
                </a:cubicBezTo>
                <a:cubicBezTo>
                  <a:pt x="733" y="223"/>
                  <a:pt x="735" y="227"/>
                  <a:pt x="733" y="228"/>
                </a:cubicBezTo>
                <a:cubicBezTo>
                  <a:pt x="730" y="229"/>
                  <a:pt x="725" y="229"/>
                  <a:pt x="725" y="229"/>
                </a:cubicBezTo>
                <a:cubicBezTo>
                  <a:pt x="712" y="229"/>
                  <a:pt x="712" y="229"/>
                  <a:pt x="712" y="229"/>
                </a:cubicBezTo>
                <a:cubicBezTo>
                  <a:pt x="703" y="223"/>
                  <a:pt x="703" y="223"/>
                  <a:pt x="703" y="223"/>
                </a:cubicBezTo>
                <a:cubicBezTo>
                  <a:pt x="695" y="213"/>
                  <a:pt x="695" y="213"/>
                  <a:pt x="695" y="213"/>
                </a:cubicBezTo>
                <a:cubicBezTo>
                  <a:pt x="684" y="209"/>
                  <a:pt x="684" y="209"/>
                  <a:pt x="684" y="209"/>
                </a:cubicBezTo>
                <a:cubicBezTo>
                  <a:pt x="675" y="209"/>
                  <a:pt x="675" y="209"/>
                  <a:pt x="675" y="209"/>
                </a:cubicBezTo>
                <a:cubicBezTo>
                  <a:pt x="666" y="204"/>
                  <a:pt x="666" y="204"/>
                  <a:pt x="666" y="204"/>
                </a:cubicBezTo>
                <a:lnTo>
                  <a:pt x="660" y="203"/>
                </a:lnTo>
                <a:close/>
                <a:moveTo>
                  <a:pt x="663" y="191"/>
                </a:moveTo>
                <a:cubicBezTo>
                  <a:pt x="665" y="196"/>
                  <a:pt x="665" y="196"/>
                  <a:pt x="665" y="196"/>
                </a:cubicBezTo>
                <a:cubicBezTo>
                  <a:pt x="679" y="197"/>
                  <a:pt x="679" y="197"/>
                  <a:pt x="679" y="197"/>
                </a:cubicBezTo>
                <a:cubicBezTo>
                  <a:pt x="678" y="191"/>
                  <a:pt x="678" y="191"/>
                  <a:pt x="678" y="191"/>
                </a:cubicBezTo>
                <a:cubicBezTo>
                  <a:pt x="678" y="191"/>
                  <a:pt x="664" y="193"/>
                  <a:pt x="663" y="191"/>
                </a:cubicBezTo>
                <a:close/>
                <a:moveTo>
                  <a:pt x="611" y="219"/>
                </a:moveTo>
                <a:cubicBezTo>
                  <a:pt x="605" y="227"/>
                  <a:pt x="605" y="227"/>
                  <a:pt x="605" y="227"/>
                </a:cubicBezTo>
                <a:cubicBezTo>
                  <a:pt x="617" y="229"/>
                  <a:pt x="617" y="229"/>
                  <a:pt x="617" y="229"/>
                </a:cubicBezTo>
                <a:cubicBezTo>
                  <a:pt x="624" y="216"/>
                  <a:pt x="624" y="216"/>
                  <a:pt x="624" y="216"/>
                </a:cubicBezTo>
                <a:lnTo>
                  <a:pt x="611" y="219"/>
                </a:lnTo>
                <a:close/>
                <a:moveTo>
                  <a:pt x="632" y="203"/>
                </a:moveTo>
                <a:cubicBezTo>
                  <a:pt x="643" y="199"/>
                  <a:pt x="643" y="199"/>
                  <a:pt x="643" y="199"/>
                </a:cubicBezTo>
                <a:cubicBezTo>
                  <a:pt x="646" y="186"/>
                  <a:pt x="646" y="186"/>
                  <a:pt x="646" y="186"/>
                </a:cubicBezTo>
                <a:cubicBezTo>
                  <a:pt x="650" y="178"/>
                  <a:pt x="650" y="178"/>
                  <a:pt x="650" y="178"/>
                </a:cubicBezTo>
                <a:cubicBezTo>
                  <a:pt x="636" y="174"/>
                  <a:pt x="636" y="174"/>
                  <a:pt x="636" y="174"/>
                </a:cubicBezTo>
                <a:cubicBezTo>
                  <a:pt x="629" y="181"/>
                  <a:pt x="629" y="181"/>
                  <a:pt x="629" y="181"/>
                </a:cubicBezTo>
                <a:cubicBezTo>
                  <a:pt x="614" y="181"/>
                  <a:pt x="614" y="181"/>
                  <a:pt x="614" y="181"/>
                </a:cubicBezTo>
                <a:cubicBezTo>
                  <a:pt x="604" y="180"/>
                  <a:pt x="604" y="180"/>
                  <a:pt x="604" y="180"/>
                </a:cubicBezTo>
                <a:cubicBezTo>
                  <a:pt x="604" y="180"/>
                  <a:pt x="597" y="191"/>
                  <a:pt x="595" y="194"/>
                </a:cubicBezTo>
                <a:cubicBezTo>
                  <a:pt x="593" y="197"/>
                  <a:pt x="585" y="204"/>
                  <a:pt x="585" y="204"/>
                </a:cubicBezTo>
                <a:cubicBezTo>
                  <a:pt x="573" y="204"/>
                  <a:pt x="573" y="204"/>
                  <a:pt x="573" y="204"/>
                </a:cubicBezTo>
                <a:cubicBezTo>
                  <a:pt x="562" y="208"/>
                  <a:pt x="562" y="208"/>
                  <a:pt x="562" y="208"/>
                </a:cubicBezTo>
                <a:cubicBezTo>
                  <a:pt x="567" y="216"/>
                  <a:pt x="567" y="216"/>
                  <a:pt x="567" y="216"/>
                </a:cubicBezTo>
                <a:cubicBezTo>
                  <a:pt x="580" y="221"/>
                  <a:pt x="580" y="221"/>
                  <a:pt x="580" y="221"/>
                </a:cubicBezTo>
                <a:cubicBezTo>
                  <a:pt x="585" y="214"/>
                  <a:pt x="585" y="214"/>
                  <a:pt x="585" y="214"/>
                </a:cubicBezTo>
                <a:cubicBezTo>
                  <a:pt x="593" y="219"/>
                  <a:pt x="593" y="219"/>
                  <a:pt x="593" y="219"/>
                </a:cubicBezTo>
                <a:cubicBezTo>
                  <a:pt x="600" y="216"/>
                  <a:pt x="600" y="216"/>
                  <a:pt x="600" y="216"/>
                </a:cubicBezTo>
                <a:cubicBezTo>
                  <a:pt x="601" y="210"/>
                  <a:pt x="601" y="210"/>
                  <a:pt x="601" y="210"/>
                </a:cubicBezTo>
                <a:cubicBezTo>
                  <a:pt x="610" y="210"/>
                  <a:pt x="610" y="210"/>
                  <a:pt x="610" y="210"/>
                </a:cubicBezTo>
                <a:cubicBezTo>
                  <a:pt x="613" y="202"/>
                  <a:pt x="613" y="202"/>
                  <a:pt x="613" y="202"/>
                </a:cubicBezTo>
                <a:cubicBezTo>
                  <a:pt x="620" y="197"/>
                  <a:pt x="620" y="197"/>
                  <a:pt x="620" y="197"/>
                </a:cubicBezTo>
                <a:cubicBezTo>
                  <a:pt x="626" y="205"/>
                  <a:pt x="626" y="205"/>
                  <a:pt x="626" y="205"/>
                </a:cubicBezTo>
                <a:lnTo>
                  <a:pt x="632" y="203"/>
                </a:lnTo>
                <a:close/>
                <a:moveTo>
                  <a:pt x="641" y="373"/>
                </a:moveTo>
                <a:cubicBezTo>
                  <a:pt x="658" y="374"/>
                  <a:pt x="658" y="374"/>
                  <a:pt x="658" y="374"/>
                </a:cubicBezTo>
                <a:cubicBezTo>
                  <a:pt x="671" y="374"/>
                  <a:pt x="671" y="374"/>
                  <a:pt x="671" y="374"/>
                </a:cubicBezTo>
                <a:cubicBezTo>
                  <a:pt x="678" y="386"/>
                  <a:pt x="678" y="386"/>
                  <a:pt x="678" y="386"/>
                </a:cubicBezTo>
                <a:cubicBezTo>
                  <a:pt x="688" y="391"/>
                  <a:pt x="688" y="391"/>
                  <a:pt x="688" y="391"/>
                </a:cubicBezTo>
                <a:cubicBezTo>
                  <a:pt x="705" y="391"/>
                  <a:pt x="705" y="391"/>
                  <a:pt x="705" y="391"/>
                </a:cubicBezTo>
                <a:cubicBezTo>
                  <a:pt x="722" y="391"/>
                  <a:pt x="722" y="391"/>
                  <a:pt x="722" y="391"/>
                </a:cubicBezTo>
                <a:cubicBezTo>
                  <a:pt x="733" y="385"/>
                  <a:pt x="733" y="385"/>
                  <a:pt x="733" y="385"/>
                </a:cubicBezTo>
                <a:cubicBezTo>
                  <a:pt x="744" y="381"/>
                  <a:pt x="744" y="381"/>
                  <a:pt x="744" y="381"/>
                </a:cubicBezTo>
                <a:cubicBezTo>
                  <a:pt x="756" y="375"/>
                  <a:pt x="756" y="375"/>
                  <a:pt x="756" y="375"/>
                </a:cubicBezTo>
                <a:cubicBezTo>
                  <a:pt x="763" y="371"/>
                  <a:pt x="763" y="371"/>
                  <a:pt x="763" y="371"/>
                </a:cubicBezTo>
                <a:cubicBezTo>
                  <a:pt x="768" y="376"/>
                  <a:pt x="768" y="376"/>
                  <a:pt x="768" y="376"/>
                </a:cubicBezTo>
                <a:cubicBezTo>
                  <a:pt x="775" y="374"/>
                  <a:pt x="775" y="374"/>
                  <a:pt x="775" y="374"/>
                </a:cubicBezTo>
                <a:cubicBezTo>
                  <a:pt x="793" y="383"/>
                  <a:pt x="793" y="383"/>
                  <a:pt x="793" y="383"/>
                </a:cubicBezTo>
                <a:cubicBezTo>
                  <a:pt x="806" y="384"/>
                  <a:pt x="806" y="384"/>
                  <a:pt x="806" y="384"/>
                </a:cubicBezTo>
                <a:cubicBezTo>
                  <a:pt x="817" y="383"/>
                  <a:pt x="817" y="383"/>
                  <a:pt x="817" y="383"/>
                </a:cubicBezTo>
                <a:cubicBezTo>
                  <a:pt x="821" y="374"/>
                  <a:pt x="821" y="374"/>
                  <a:pt x="821" y="374"/>
                </a:cubicBezTo>
                <a:cubicBezTo>
                  <a:pt x="812" y="367"/>
                  <a:pt x="812" y="367"/>
                  <a:pt x="812" y="367"/>
                </a:cubicBezTo>
                <a:cubicBezTo>
                  <a:pt x="819" y="366"/>
                  <a:pt x="819" y="366"/>
                  <a:pt x="819" y="366"/>
                </a:cubicBezTo>
                <a:cubicBezTo>
                  <a:pt x="831" y="364"/>
                  <a:pt x="831" y="364"/>
                  <a:pt x="831" y="364"/>
                </a:cubicBezTo>
                <a:cubicBezTo>
                  <a:pt x="833" y="359"/>
                  <a:pt x="833" y="359"/>
                  <a:pt x="833" y="359"/>
                </a:cubicBezTo>
                <a:cubicBezTo>
                  <a:pt x="823" y="352"/>
                  <a:pt x="823" y="352"/>
                  <a:pt x="823" y="352"/>
                </a:cubicBezTo>
                <a:cubicBezTo>
                  <a:pt x="801" y="345"/>
                  <a:pt x="801" y="345"/>
                  <a:pt x="801" y="345"/>
                </a:cubicBezTo>
                <a:cubicBezTo>
                  <a:pt x="790" y="334"/>
                  <a:pt x="790" y="334"/>
                  <a:pt x="790" y="334"/>
                </a:cubicBezTo>
                <a:cubicBezTo>
                  <a:pt x="792" y="323"/>
                  <a:pt x="792" y="323"/>
                  <a:pt x="792" y="323"/>
                </a:cubicBezTo>
                <a:cubicBezTo>
                  <a:pt x="782" y="315"/>
                  <a:pt x="782" y="315"/>
                  <a:pt x="782" y="315"/>
                </a:cubicBezTo>
                <a:cubicBezTo>
                  <a:pt x="780" y="300"/>
                  <a:pt x="780" y="300"/>
                  <a:pt x="780" y="300"/>
                </a:cubicBezTo>
                <a:cubicBezTo>
                  <a:pt x="772" y="291"/>
                  <a:pt x="772" y="291"/>
                  <a:pt x="772" y="291"/>
                </a:cubicBezTo>
                <a:cubicBezTo>
                  <a:pt x="758" y="285"/>
                  <a:pt x="758" y="285"/>
                  <a:pt x="758" y="285"/>
                </a:cubicBezTo>
                <a:cubicBezTo>
                  <a:pt x="746" y="285"/>
                  <a:pt x="746" y="285"/>
                  <a:pt x="746" y="285"/>
                </a:cubicBezTo>
                <a:cubicBezTo>
                  <a:pt x="746" y="296"/>
                  <a:pt x="746" y="296"/>
                  <a:pt x="746" y="296"/>
                </a:cubicBezTo>
                <a:cubicBezTo>
                  <a:pt x="748" y="304"/>
                  <a:pt x="748" y="304"/>
                  <a:pt x="748" y="304"/>
                </a:cubicBezTo>
                <a:cubicBezTo>
                  <a:pt x="754" y="314"/>
                  <a:pt x="754" y="314"/>
                  <a:pt x="754" y="314"/>
                </a:cubicBezTo>
                <a:cubicBezTo>
                  <a:pt x="750" y="319"/>
                  <a:pt x="750" y="319"/>
                  <a:pt x="750" y="319"/>
                </a:cubicBezTo>
                <a:cubicBezTo>
                  <a:pt x="745" y="318"/>
                  <a:pt x="745" y="318"/>
                  <a:pt x="745" y="318"/>
                </a:cubicBezTo>
                <a:cubicBezTo>
                  <a:pt x="740" y="314"/>
                  <a:pt x="740" y="314"/>
                  <a:pt x="740" y="314"/>
                </a:cubicBezTo>
                <a:cubicBezTo>
                  <a:pt x="739" y="306"/>
                  <a:pt x="739" y="306"/>
                  <a:pt x="739" y="306"/>
                </a:cubicBezTo>
                <a:cubicBezTo>
                  <a:pt x="735" y="299"/>
                  <a:pt x="735" y="299"/>
                  <a:pt x="735" y="299"/>
                </a:cubicBezTo>
                <a:cubicBezTo>
                  <a:pt x="725" y="289"/>
                  <a:pt x="725" y="289"/>
                  <a:pt x="725" y="289"/>
                </a:cubicBezTo>
                <a:cubicBezTo>
                  <a:pt x="716" y="288"/>
                  <a:pt x="716" y="288"/>
                  <a:pt x="716" y="288"/>
                </a:cubicBezTo>
                <a:cubicBezTo>
                  <a:pt x="718" y="295"/>
                  <a:pt x="718" y="295"/>
                  <a:pt x="718" y="295"/>
                </a:cubicBezTo>
                <a:cubicBezTo>
                  <a:pt x="722" y="301"/>
                  <a:pt x="722" y="301"/>
                  <a:pt x="722" y="301"/>
                </a:cubicBezTo>
                <a:cubicBezTo>
                  <a:pt x="711" y="301"/>
                  <a:pt x="711" y="301"/>
                  <a:pt x="711" y="301"/>
                </a:cubicBezTo>
                <a:cubicBezTo>
                  <a:pt x="710" y="306"/>
                  <a:pt x="710" y="306"/>
                  <a:pt x="710" y="306"/>
                </a:cubicBezTo>
                <a:cubicBezTo>
                  <a:pt x="701" y="308"/>
                  <a:pt x="701" y="308"/>
                  <a:pt x="701" y="308"/>
                </a:cubicBezTo>
                <a:cubicBezTo>
                  <a:pt x="703" y="302"/>
                  <a:pt x="703" y="302"/>
                  <a:pt x="703" y="302"/>
                </a:cubicBezTo>
                <a:cubicBezTo>
                  <a:pt x="706" y="295"/>
                  <a:pt x="706" y="295"/>
                  <a:pt x="706" y="295"/>
                </a:cubicBezTo>
                <a:cubicBezTo>
                  <a:pt x="698" y="294"/>
                  <a:pt x="698" y="294"/>
                  <a:pt x="698" y="294"/>
                </a:cubicBezTo>
                <a:cubicBezTo>
                  <a:pt x="688" y="291"/>
                  <a:pt x="688" y="291"/>
                  <a:pt x="688" y="291"/>
                </a:cubicBezTo>
                <a:cubicBezTo>
                  <a:pt x="678" y="291"/>
                  <a:pt x="678" y="291"/>
                  <a:pt x="678" y="291"/>
                </a:cubicBezTo>
                <a:cubicBezTo>
                  <a:pt x="677" y="298"/>
                  <a:pt x="677" y="298"/>
                  <a:pt x="677" y="298"/>
                </a:cubicBezTo>
                <a:cubicBezTo>
                  <a:pt x="669" y="297"/>
                  <a:pt x="669" y="297"/>
                  <a:pt x="669" y="297"/>
                </a:cubicBezTo>
                <a:cubicBezTo>
                  <a:pt x="671" y="293"/>
                  <a:pt x="671" y="293"/>
                  <a:pt x="671" y="293"/>
                </a:cubicBezTo>
                <a:cubicBezTo>
                  <a:pt x="669" y="283"/>
                  <a:pt x="669" y="283"/>
                  <a:pt x="669" y="283"/>
                </a:cubicBezTo>
                <a:cubicBezTo>
                  <a:pt x="664" y="282"/>
                  <a:pt x="664" y="282"/>
                  <a:pt x="664" y="282"/>
                </a:cubicBezTo>
                <a:cubicBezTo>
                  <a:pt x="652" y="282"/>
                  <a:pt x="652" y="282"/>
                  <a:pt x="652" y="282"/>
                </a:cubicBezTo>
                <a:cubicBezTo>
                  <a:pt x="645" y="288"/>
                  <a:pt x="645" y="288"/>
                  <a:pt x="645" y="288"/>
                </a:cubicBezTo>
                <a:cubicBezTo>
                  <a:pt x="637" y="291"/>
                  <a:pt x="637" y="291"/>
                  <a:pt x="637" y="291"/>
                </a:cubicBezTo>
                <a:cubicBezTo>
                  <a:pt x="626" y="294"/>
                  <a:pt x="626" y="294"/>
                  <a:pt x="626" y="294"/>
                </a:cubicBezTo>
                <a:cubicBezTo>
                  <a:pt x="617" y="300"/>
                  <a:pt x="617" y="300"/>
                  <a:pt x="617" y="300"/>
                </a:cubicBezTo>
                <a:cubicBezTo>
                  <a:pt x="619" y="309"/>
                  <a:pt x="619" y="309"/>
                  <a:pt x="619" y="309"/>
                </a:cubicBezTo>
                <a:cubicBezTo>
                  <a:pt x="608" y="315"/>
                  <a:pt x="608" y="315"/>
                  <a:pt x="608" y="315"/>
                </a:cubicBezTo>
                <a:cubicBezTo>
                  <a:pt x="609" y="321"/>
                  <a:pt x="609" y="321"/>
                  <a:pt x="609" y="321"/>
                </a:cubicBezTo>
                <a:cubicBezTo>
                  <a:pt x="616" y="321"/>
                  <a:pt x="616" y="321"/>
                  <a:pt x="616" y="321"/>
                </a:cubicBezTo>
                <a:cubicBezTo>
                  <a:pt x="622" y="326"/>
                  <a:pt x="622" y="326"/>
                  <a:pt x="622" y="326"/>
                </a:cubicBezTo>
                <a:cubicBezTo>
                  <a:pt x="631" y="323"/>
                  <a:pt x="631" y="323"/>
                  <a:pt x="631" y="323"/>
                </a:cubicBezTo>
                <a:cubicBezTo>
                  <a:pt x="644" y="321"/>
                  <a:pt x="644" y="321"/>
                  <a:pt x="644" y="321"/>
                </a:cubicBezTo>
                <a:cubicBezTo>
                  <a:pt x="652" y="327"/>
                  <a:pt x="652" y="327"/>
                  <a:pt x="652" y="327"/>
                </a:cubicBezTo>
                <a:cubicBezTo>
                  <a:pt x="639" y="331"/>
                  <a:pt x="639" y="331"/>
                  <a:pt x="639" y="331"/>
                </a:cubicBezTo>
                <a:cubicBezTo>
                  <a:pt x="628" y="333"/>
                  <a:pt x="628" y="333"/>
                  <a:pt x="628" y="333"/>
                </a:cubicBezTo>
                <a:cubicBezTo>
                  <a:pt x="623" y="338"/>
                  <a:pt x="623" y="338"/>
                  <a:pt x="623" y="338"/>
                </a:cubicBezTo>
                <a:cubicBezTo>
                  <a:pt x="637" y="344"/>
                  <a:pt x="637" y="344"/>
                  <a:pt x="637" y="344"/>
                </a:cubicBezTo>
                <a:cubicBezTo>
                  <a:pt x="652" y="344"/>
                  <a:pt x="652" y="344"/>
                  <a:pt x="652" y="344"/>
                </a:cubicBezTo>
                <a:cubicBezTo>
                  <a:pt x="667" y="343"/>
                  <a:pt x="667" y="343"/>
                  <a:pt x="667" y="343"/>
                </a:cubicBezTo>
                <a:cubicBezTo>
                  <a:pt x="681" y="343"/>
                  <a:pt x="681" y="343"/>
                  <a:pt x="681" y="343"/>
                </a:cubicBezTo>
                <a:cubicBezTo>
                  <a:pt x="681" y="343"/>
                  <a:pt x="690" y="347"/>
                  <a:pt x="692" y="347"/>
                </a:cubicBezTo>
                <a:cubicBezTo>
                  <a:pt x="695" y="348"/>
                  <a:pt x="691" y="354"/>
                  <a:pt x="691" y="354"/>
                </a:cubicBezTo>
                <a:cubicBezTo>
                  <a:pt x="668" y="353"/>
                  <a:pt x="668" y="353"/>
                  <a:pt x="668" y="353"/>
                </a:cubicBezTo>
                <a:cubicBezTo>
                  <a:pt x="647" y="353"/>
                  <a:pt x="647" y="353"/>
                  <a:pt x="647" y="353"/>
                </a:cubicBezTo>
                <a:cubicBezTo>
                  <a:pt x="632" y="360"/>
                  <a:pt x="632" y="360"/>
                  <a:pt x="632" y="360"/>
                </a:cubicBezTo>
                <a:lnTo>
                  <a:pt x="641" y="373"/>
                </a:lnTo>
                <a:close/>
                <a:moveTo>
                  <a:pt x="750" y="398"/>
                </a:moveTo>
                <a:cubicBezTo>
                  <a:pt x="761" y="393"/>
                  <a:pt x="761" y="393"/>
                  <a:pt x="761" y="393"/>
                </a:cubicBezTo>
                <a:cubicBezTo>
                  <a:pt x="771" y="391"/>
                  <a:pt x="771" y="391"/>
                  <a:pt x="771" y="391"/>
                </a:cubicBezTo>
                <a:cubicBezTo>
                  <a:pt x="772" y="383"/>
                  <a:pt x="772" y="383"/>
                  <a:pt x="772" y="383"/>
                </a:cubicBezTo>
                <a:cubicBezTo>
                  <a:pt x="754" y="387"/>
                  <a:pt x="754" y="387"/>
                  <a:pt x="754" y="387"/>
                </a:cubicBezTo>
                <a:cubicBezTo>
                  <a:pt x="737" y="396"/>
                  <a:pt x="737" y="396"/>
                  <a:pt x="737" y="396"/>
                </a:cubicBezTo>
                <a:lnTo>
                  <a:pt x="750" y="398"/>
                </a:lnTo>
                <a:close/>
                <a:moveTo>
                  <a:pt x="568" y="328"/>
                </a:moveTo>
                <a:cubicBezTo>
                  <a:pt x="582" y="328"/>
                  <a:pt x="582" y="328"/>
                  <a:pt x="582" y="328"/>
                </a:cubicBezTo>
                <a:cubicBezTo>
                  <a:pt x="590" y="321"/>
                  <a:pt x="590" y="321"/>
                  <a:pt x="590" y="321"/>
                </a:cubicBezTo>
                <a:cubicBezTo>
                  <a:pt x="594" y="309"/>
                  <a:pt x="594" y="309"/>
                  <a:pt x="594" y="309"/>
                </a:cubicBezTo>
                <a:cubicBezTo>
                  <a:pt x="594" y="309"/>
                  <a:pt x="605" y="304"/>
                  <a:pt x="606" y="301"/>
                </a:cubicBezTo>
                <a:cubicBezTo>
                  <a:pt x="607" y="298"/>
                  <a:pt x="614" y="293"/>
                  <a:pt x="614" y="293"/>
                </a:cubicBezTo>
                <a:cubicBezTo>
                  <a:pt x="638" y="283"/>
                  <a:pt x="638" y="283"/>
                  <a:pt x="638" y="283"/>
                </a:cubicBezTo>
                <a:cubicBezTo>
                  <a:pt x="652" y="279"/>
                  <a:pt x="652" y="279"/>
                  <a:pt x="652" y="279"/>
                </a:cubicBezTo>
                <a:cubicBezTo>
                  <a:pt x="651" y="270"/>
                  <a:pt x="651" y="270"/>
                  <a:pt x="651" y="270"/>
                </a:cubicBezTo>
                <a:cubicBezTo>
                  <a:pt x="633" y="260"/>
                  <a:pt x="633" y="260"/>
                  <a:pt x="633" y="260"/>
                </a:cubicBezTo>
                <a:cubicBezTo>
                  <a:pt x="622" y="259"/>
                  <a:pt x="622" y="259"/>
                  <a:pt x="622" y="259"/>
                </a:cubicBezTo>
                <a:cubicBezTo>
                  <a:pt x="610" y="264"/>
                  <a:pt x="610" y="264"/>
                  <a:pt x="610" y="264"/>
                </a:cubicBezTo>
                <a:cubicBezTo>
                  <a:pt x="596" y="259"/>
                  <a:pt x="596" y="259"/>
                  <a:pt x="596" y="259"/>
                </a:cubicBezTo>
                <a:cubicBezTo>
                  <a:pt x="581" y="254"/>
                  <a:pt x="581" y="254"/>
                  <a:pt x="581" y="254"/>
                </a:cubicBezTo>
                <a:cubicBezTo>
                  <a:pt x="564" y="253"/>
                  <a:pt x="564" y="253"/>
                  <a:pt x="564" y="253"/>
                </a:cubicBezTo>
                <a:cubicBezTo>
                  <a:pt x="541" y="255"/>
                  <a:pt x="541" y="255"/>
                  <a:pt x="541" y="255"/>
                </a:cubicBezTo>
                <a:cubicBezTo>
                  <a:pt x="541" y="261"/>
                  <a:pt x="541" y="261"/>
                  <a:pt x="541" y="261"/>
                </a:cubicBezTo>
                <a:cubicBezTo>
                  <a:pt x="544" y="273"/>
                  <a:pt x="544" y="273"/>
                  <a:pt x="544" y="273"/>
                </a:cubicBezTo>
                <a:cubicBezTo>
                  <a:pt x="540" y="291"/>
                  <a:pt x="540" y="291"/>
                  <a:pt x="540" y="291"/>
                </a:cubicBezTo>
                <a:cubicBezTo>
                  <a:pt x="522" y="314"/>
                  <a:pt x="522" y="314"/>
                  <a:pt x="522" y="314"/>
                </a:cubicBezTo>
                <a:cubicBezTo>
                  <a:pt x="545" y="320"/>
                  <a:pt x="545" y="320"/>
                  <a:pt x="545" y="320"/>
                </a:cubicBezTo>
                <a:cubicBezTo>
                  <a:pt x="557" y="337"/>
                  <a:pt x="557" y="337"/>
                  <a:pt x="557" y="337"/>
                </a:cubicBezTo>
                <a:lnTo>
                  <a:pt x="568" y="328"/>
                </a:lnTo>
                <a:close/>
                <a:moveTo>
                  <a:pt x="24" y="564"/>
                </a:moveTo>
                <a:cubicBezTo>
                  <a:pt x="20" y="555"/>
                  <a:pt x="20" y="555"/>
                  <a:pt x="20" y="555"/>
                </a:cubicBezTo>
                <a:cubicBezTo>
                  <a:pt x="11" y="555"/>
                  <a:pt x="11" y="555"/>
                  <a:pt x="11" y="555"/>
                </a:cubicBezTo>
                <a:cubicBezTo>
                  <a:pt x="6" y="558"/>
                  <a:pt x="6" y="558"/>
                  <a:pt x="6" y="558"/>
                </a:cubicBezTo>
                <a:cubicBezTo>
                  <a:pt x="8" y="566"/>
                  <a:pt x="8" y="566"/>
                  <a:pt x="8" y="566"/>
                </a:cubicBezTo>
                <a:cubicBezTo>
                  <a:pt x="19" y="567"/>
                  <a:pt x="19" y="567"/>
                  <a:pt x="19" y="567"/>
                </a:cubicBezTo>
                <a:lnTo>
                  <a:pt x="24" y="564"/>
                </a:lnTo>
                <a:close/>
                <a:moveTo>
                  <a:pt x="244" y="550"/>
                </a:moveTo>
                <a:cubicBezTo>
                  <a:pt x="244" y="550"/>
                  <a:pt x="241" y="547"/>
                  <a:pt x="241" y="545"/>
                </a:cubicBezTo>
                <a:cubicBezTo>
                  <a:pt x="241" y="542"/>
                  <a:pt x="247" y="543"/>
                  <a:pt x="247" y="543"/>
                </a:cubicBezTo>
                <a:cubicBezTo>
                  <a:pt x="263" y="543"/>
                  <a:pt x="263" y="543"/>
                  <a:pt x="263" y="543"/>
                </a:cubicBezTo>
                <a:cubicBezTo>
                  <a:pt x="278" y="553"/>
                  <a:pt x="278" y="553"/>
                  <a:pt x="278" y="553"/>
                </a:cubicBezTo>
                <a:cubicBezTo>
                  <a:pt x="293" y="561"/>
                  <a:pt x="293" y="561"/>
                  <a:pt x="293" y="561"/>
                </a:cubicBezTo>
                <a:cubicBezTo>
                  <a:pt x="308" y="565"/>
                  <a:pt x="308" y="565"/>
                  <a:pt x="308" y="565"/>
                </a:cubicBezTo>
                <a:cubicBezTo>
                  <a:pt x="321" y="562"/>
                  <a:pt x="321" y="562"/>
                  <a:pt x="321" y="562"/>
                </a:cubicBezTo>
                <a:cubicBezTo>
                  <a:pt x="332" y="566"/>
                  <a:pt x="332" y="566"/>
                  <a:pt x="332" y="566"/>
                </a:cubicBezTo>
                <a:cubicBezTo>
                  <a:pt x="343" y="566"/>
                  <a:pt x="343" y="566"/>
                  <a:pt x="343" y="566"/>
                </a:cubicBezTo>
                <a:cubicBezTo>
                  <a:pt x="353" y="575"/>
                  <a:pt x="353" y="575"/>
                  <a:pt x="353" y="575"/>
                </a:cubicBezTo>
                <a:cubicBezTo>
                  <a:pt x="370" y="582"/>
                  <a:pt x="370" y="582"/>
                  <a:pt x="370" y="582"/>
                </a:cubicBezTo>
                <a:cubicBezTo>
                  <a:pt x="378" y="592"/>
                  <a:pt x="378" y="592"/>
                  <a:pt x="378" y="592"/>
                </a:cubicBezTo>
                <a:cubicBezTo>
                  <a:pt x="378" y="592"/>
                  <a:pt x="388" y="595"/>
                  <a:pt x="391" y="595"/>
                </a:cubicBezTo>
                <a:cubicBezTo>
                  <a:pt x="393" y="595"/>
                  <a:pt x="397" y="592"/>
                  <a:pt x="397" y="592"/>
                </a:cubicBezTo>
                <a:cubicBezTo>
                  <a:pt x="407" y="598"/>
                  <a:pt x="407" y="598"/>
                  <a:pt x="407" y="598"/>
                </a:cubicBezTo>
                <a:cubicBezTo>
                  <a:pt x="413" y="607"/>
                  <a:pt x="413" y="607"/>
                  <a:pt x="413" y="607"/>
                </a:cubicBezTo>
                <a:cubicBezTo>
                  <a:pt x="428" y="611"/>
                  <a:pt x="428" y="611"/>
                  <a:pt x="428" y="611"/>
                </a:cubicBezTo>
                <a:cubicBezTo>
                  <a:pt x="426" y="620"/>
                  <a:pt x="426" y="620"/>
                  <a:pt x="426" y="620"/>
                </a:cubicBezTo>
                <a:cubicBezTo>
                  <a:pt x="440" y="626"/>
                  <a:pt x="440" y="626"/>
                  <a:pt x="440" y="626"/>
                </a:cubicBezTo>
                <a:cubicBezTo>
                  <a:pt x="438" y="633"/>
                  <a:pt x="438" y="633"/>
                  <a:pt x="438" y="633"/>
                </a:cubicBezTo>
                <a:cubicBezTo>
                  <a:pt x="447" y="637"/>
                  <a:pt x="447" y="637"/>
                  <a:pt x="447" y="637"/>
                </a:cubicBezTo>
                <a:cubicBezTo>
                  <a:pt x="456" y="638"/>
                  <a:pt x="456" y="638"/>
                  <a:pt x="456" y="638"/>
                </a:cubicBezTo>
                <a:cubicBezTo>
                  <a:pt x="456" y="647"/>
                  <a:pt x="456" y="647"/>
                  <a:pt x="456" y="647"/>
                </a:cubicBezTo>
                <a:cubicBezTo>
                  <a:pt x="464" y="657"/>
                  <a:pt x="464" y="657"/>
                  <a:pt x="464" y="657"/>
                </a:cubicBezTo>
                <a:cubicBezTo>
                  <a:pt x="466" y="668"/>
                  <a:pt x="466" y="668"/>
                  <a:pt x="466" y="668"/>
                </a:cubicBezTo>
                <a:cubicBezTo>
                  <a:pt x="470" y="679"/>
                  <a:pt x="470" y="679"/>
                  <a:pt x="470" y="679"/>
                </a:cubicBezTo>
                <a:cubicBezTo>
                  <a:pt x="481" y="680"/>
                  <a:pt x="481" y="680"/>
                  <a:pt x="481" y="680"/>
                </a:cubicBezTo>
                <a:cubicBezTo>
                  <a:pt x="485" y="692"/>
                  <a:pt x="485" y="692"/>
                  <a:pt x="485" y="692"/>
                </a:cubicBezTo>
                <a:cubicBezTo>
                  <a:pt x="497" y="704"/>
                  <a:pt x="497" y="704"/>
                  <a:pt x="497" y="704"/>
                </a:cubicBezTo>
                <a:cubicBezTo>
                  <a:pt x="500" y="712"/>
                  <a:pt x="500" y="712"/>
                  <a:pt x="500" y="712"/>
                </a:cubicBezTo>
                <a:cubicBezTo>
                  <a:pt x="513" y="719"/>
                  <a:pt x="513" y="719"/>
                  <a:pt x="513" y="719"/>
                </a:cubicBezTo>
                <a:cubicBezTo>
                  <a:pt x="525" y="724"/>
                  <a:pt x="525" y="724"/>
                  <a:pt x="525" y="724"/>
                </a:cubicBezTo>
                <a:cubicBezTo>
                  <a:pt x="535" y="727"/>
                  <a:pt x="535" y="727"/>
                  <a:pt x="535" y="727"/>
                </a:cubicBezTo>
                <a:cubicBezTo>
                  <a:pt x="537" y="733"/>
                  <a:pt x="537" y="733"/>
                  <a:pt x="537" y="733"/>
                </a:cubicBezTo>
                <a:cubicBezTo>
                  <a:pt x="550" y="742"/>
                  <a:pt x="550" y="742"/>
                  <a:pt x="550" y="742"/>
                </a:cubicBezTo>
                <a:cubicBezTo>
                  <a:pt x="560" y="749"/>
                  <a:pt x="560" y="749"/>
                  <a:pt x="560" y="749"/>
                </a:cubicBezTo>
                <a:cubicBezTo>
                  <a:pt x="565" y="765"/>
                  <a:pt x="565" y="765"/>
                  <a:pt x="565" y="765"/>
                </a:cubicBezTo>
                <a:cubicBezTo>
                  <a:pt x="565" y="777"/>
                  <a:pt x="565" y="777"/>
                  <a:pt x="565" y="777"/>
                </a:cubicBezTo>
                <a:cubicBezTo>
                  <a:pt x="558" y="769"/>
                  <a:pt x="558" y="769"/>
                  <a:pt x="558" y="769"/>
                </a:cubicBezTo>
                <a:cubicBezTo>
                  <a:pt x="550" y="759"/>
                  <a:pt x="550" y="759"/>
                  <a:pt x="550" y="759"/>
                </a:cubicBezTo>
                <a:cubicBezTo>
                  <a:pt x="548" y="752"/>
                  <a:pt x="548" y="752"/>
                  <a:pt x="548" y="752"/>
                </a:cubicBezTo>
                <a:cubicBezTo>
                  <a:pt x="537" y="746"/>
                  <a:pt x="537" y="746"/>
                  <a:pt x="537" y="746"/>
                </a:cubicBezTo>
                <a:cubicBezTo>
                  <a:pt x="530" y="743"/>
                  <a:pt x="530" y="743"/>
                  <a:pt x="530" y="743"/>
                </a:cubicBezTo>
                <a:cubicBezTo>
                  <a:pt x="529" y="733"/>
                  <a:pt x="529" y="733"/>
                  <a:pt x="529" y="733"/>
                </a:cubicBezTo>
                <a:cubicBezTo>
                  <a:pt x="520" y="733"/>
                  <a:pt x="520" y="733"/>
                  <a:pt x="520" y="733"/>
                </a:cubicBezTo>
                <a:cubicBezTo>
                  <a:pt x="513" y="727"/>
                  <a:pt x="513" y="727"/>
                  <a:pt x="513" y="727"/>
                </a:cubicBezTo>
                <a:cubicBezTo>
                  <a:pt x="507" y="725"/>
                  <a:pt x="507" y="725"/>
                  <a:pt x="507" y="725"/>
                </a:cubicBezTo>
                <a:cubicBezTo>
                  <a:pt x="500" y="723"/>
                  <a:pt x="500" y="723"/>
                  <a:pt x="500" y="723"/>
                </a:cubicBezTo>
                <a:cubicBezTo>
                  <a:pt x="492" y="724"/>
                  <a:pt x="492" y="724"/>
                  <a:pt x="492" y="724"/>
                </a:cubicBezTo>
                <a:cubicBezTo>
                  <a:pt x="499" y="733"/>
                  <a:pt x="499" y="733"/>
                  <a:pt x="499" y="733"/>
                </a:cubicBezTo>
                <a:cubicBezTo>
                  <a:pt x="507" y="738"/>
                  <a:pt x="507" y="738"/>
                  <a:pt x="507" y="738"/>
                </a:cubicBezTo>
                <a:cubicBezTo>
                  <a:pt x="516" y="745"/>
                  <a:pt x="516" y="745"/>
                  <a:pt x="516" y="745"/>
                </a:cubicBezTo>
                <a:cubicBezTo>
                  <a:pt x="534" y="757"/>
                  <a:pt x="534" y="757"/>
                  <a:pt x="534" y="757"/>
                </a:cubicBezTo>
                <a:cubicBezTo>
                  <a:pt x="539" y="769"/>
                  <a:pt x="539" y="769"/>
                  <a:pt x="539" y="769"/>
                </a:cubicBezTo>
                <a:cubicBezTo>
                  <a:pt x="546" y="785"/>
                  <a:pt x="546" y="785"/>
                  <a:pt x="546" y="785"/>
                </a:cubicBezTo>
                <a:cubicBezTo>
                  <a:pt x="545" y="797"/>
                  <a:pt x="545" y="797"/>
                  <a:pt x="545" y="797"/>
                </a:cubicBezTo>
                <a:cubicBezTo>
                  <a:pt x="544" y="814"/>
                  <a:pt x="544" y="814"/>
                  <a:pt x="544" y="814"/>
                </a:cubicBezTo>
                <a:cubicBezTo>
                  <a:pt x="544" y="833"/>
                  <a:pt x="544" y="833"/>
                  <a:pt x="544" y="833"/>
                </a:cubicBezTo>
                <a:cubicBezTo>
                  <a:pt x="538" y="838"/>
                  <a:pt x="538" y="838"/>
                  <a:pt x="538" y="838"/>
                </a:cubicBezTo>
                <a:cubicBezTo>
                  <a:pt x="538" y="850"/>
                  <a:pt x="538" y="850"/>
                  <a:pt x="538" y="850"/>
                </a:cubicBezTo>
                <a:cubicBezTo>
                  <a:pt x="545" y="863"/>
                  <a:pt x="545" y="863"/>
                  <a:pt x="545" y="863"/>
                </a:cubicBezTo>
                <a:cubicBezTo>
                  <a:pt x="543" y="876"/>
                  <a:pt x="543" y="876"/>
                  <a:pt x="543" y="876"/>
                </a:cubicBezTo>
                <a:cubicBezTo>
                  <a:pt x="545" y="885"/>
                  <a:pt x="545" y="885"/>
                  <a:pt x="545" y="885"/>
                </a:cubicBezTo>
                <a:cubicBezTo>
                  <a:pt x="550" y="894"/>
                  <a:pt x="550" y="894"/>
                  <a:pt x="550" y="894"/>
                </a:cubicBezTo>
                <a:cubicBezTo>
                  <a:pt x="549" y="906"/>
                  <a:pt x="549" y="906"/>
                  <a:pt x="549" y="906"/>
                </a:cubicBezTo>
                <a:cubicBezTo>
                  <a:pt x="556" y="917"/>
                  <a:pt x="556" y="917"/>
                  <a:pt x="556" y="917"/>
                </a:cubicBezTo>
                <a:cubicBezTo>
                  <a:pt x="566" y="925"/>
                  <a:pt x="566" y="925"/>
                  <a:pt x="566" y="925"/>
                </a:cubicBezTo>
                <a:cubicBezTo>
                  <a:pt x="572" y="943"/>
                  <a:pt x="572" y="943"/>
                  <a:pt x="572" y="943"/>
                </a:cubicBezTo>
                <a:cubicBezTo>
                  <a:pt x="581" y="950"/>
                  <a:pt x="581" y="950"/>
                  <a:pt x="581" y="950"/>
                </a:cubicBezTo>
                <a:cubicBezTo>
                  <a:pt x="582" y="959"/>
                  <a:pt x="582" y="959"/>
                  <a:pt x="582" y="959"/>
                </a:cubicBezTo>
                <a:cubicBezTo>
                  <a:pt x="590" y="970"/>
                  <a:pt x="590" y="970"/>
                  <a:pt x="590" y="970"/>
                </a:cubicBezTo>
                <a:cubicBezTo>
                  <a:pt x="602" y="970"/>
                  <a:pt x="602" y="970"/>
                  <a:pt x="602" y="970"/>
                </a:cubicBezTo>
                <a:cubicBezTo>
                  <a:pt x="611" y="977"/>
                  <a:pt x="611" y="977"/>
                  <a:pt x="611" y="977"/>
                </a:cubicBezTo>
                <a:cubicBezTo>
                  <a:pt x="624" y="983"/>
                  <a:pt x="624" y="983"/>
                  <a:pt x="624" y="983"/>
                </a:cubicBezTo>
                <a:cubicBezTo>
                  <a:pt x="633" y="992"/>
                  <a:pt x="633" y="992"/>
                  <a:pt x="633" y="992"/>
                </a:cubicBezTo>
                <a:cubicBezTo>
                  <a:pt x="635" y="1003"/>
                  <a:pt x="635" y="1003"/>
                  <a:pt x="635" y="1003"/>
                </a:cubicBezTo>
                <a:cubicBezTo>
                  <a:pt x="640" y="1014"/>
                  <a:pt x="640" y="1014"/>
                  <a:pt x="640" y="1014"/>
                </a:cubicBezTo>
                <a:cubicBezTo>
                  <a:pt x="646" y="1032"/>
                  <a:pt x="646" y="1032"/>
                  <a:pt x="646" y="1032"/>
                </a:cubicBezTo>
                <a:cubicBezTo>
                  <a:pt x="654" y="1040"/>
                  <a:pt x="654" y="1040"/>
                  <a:pt x="654" y="1040"/>
                </a:cubicBezTo>
                <a:cubicBezTo>
                  <a:pt x="663" y="1049"/>
                  <a:pt x="663" y="1049"/>
                  <a:pt x="663" y="1049"/>
                </a:cubicBezTo>
                <a:cubicBezTo>
                  <a:pt x="666" y="1056"/>
                  <a:pt x="666" y="1056"/>
                  <a:pt x="666" y="1056"/>
                </a:cubicBezTo>
                <a:cubicBezTo>
                  <a:pt x="658" y="1062"/>
                  <a:pt x="658" y="1062"/>
                  <a:pt x="658" y="1062"/>
                </a:cubicBezTo>
                <a:cubicBezTo>
                  <a:pt x="663" y="1069"/>
                  <a:pt x="663" y="1069"/>
                  <a:pt x="663" y="1069"/>
                </a:cubicBezTo>
                <a:cubicBezTo>
                  <a:pt x="673" y="1076"/>
                  <a:pt x="673" y="1076"/>
                  <a:pt x="673" y="1076"/>
                </a:cubicBezTo>
                <a:cubicBezTo>
                  <a:pt x="686" y="1084"/>
                  <a:pt x="686" y="1084"/>
                  <a:pt x="686" y="1084"/>
                </a:cubicBezTo>
                <a:cubicBezTo>
                  <a:pt x="693" y="1092"/>
                  <a:pt x="693" y="1092"/>
                  <a:pt x="693" y="1092"/>
                </a:cubicBezTo>
                <a:cubicBezTo>
                  <a:pt x="692" y="1100"/>
                  <a:pt x="692" y="1100"/>
                  <a:pt x="692" y="1100"/>
                </a:cubicBezTo>
                <a:cubicBezTo>
                  <a:pt x="694" y="1106"/>
                  <a:pt x="694" y="1106"/>
                  <a:pt x="694" y="1106"/>
                </a:cubicBezTo>
                <a:cubicBezTo>
                  <a:pt x="704" y="1109"/>
                  <a:pt x="704" y="1109"/>
                  <a:pt x="704" y="1109"/>
                </a:cubicBezTo>
                <a:cubicBezTo>
                  <a:pt x="713" y="1117"/>
                  <a:pt x="713" y="1117"/>
                  <a:pt x="713" y="1117"/>
                </a:cubicBezTo>
                <a:cubicBezTo>
                  <a:pt x="720" y="1124"/>
                  <a:pt x="720" y="1124"/>
                  <a:pt x="720" y="1124"/>
                </a:cubicBezTo>
                <a:cubicBezTo>
                  <a:pt x="720" y="1132"/>
                  <a:pt x="720" y="1132"/>
                  <a:pt x="720" y="1132"/>
                </a:cubicBezTo>
                <a:cubicBezTo>
                  <a:pt x="725" y="1129"/>
                  <a:pt x="725" y="1129"/>
                  <a:pt x="725" y="1129"/>
                </a:cubicBezTo>
                <a:cubicBezTo>
                  <a:pt x="727" y="1121"/>
                  <a:pt x="727" y="1121"/>
                  <a:pt x="727" y="1121"/>
                </a:cubicBezTo>
                <a:cubicBezTo>
                  <a:pt x="723" y="1111"/>
                  <a:pt x="723" y="1111"/>
                  <a:pt x="723" y="1111"/>
                </a:cubicBezTo>
                <a:cubicBezTo>
                  <a:pt x="714" y="1107"/>
                  <a:pt x="714" y="1107"/>
                  <a:pt x="714" y="1107"/>
                </a:cubicBezTo>
                <a:cubicBezTo>
                  <a:pt x="713" y="1098"/>
                  <a:pt x="713" y="1098"/>
                  <a:pt x="713" y="1098"/>
                </a:cubicBezTo>
                <a:cubicBezTo>
                  <a:pt x="703" y="1091"/>
                  <a:pt x="703" y="1091"/>
                  <a:pt x="703" y="1091"/>
                </a:cubicBezTo>
                <a:cubicBezTo>
                  <a:pt x="699" y="1080"/>
                  <a:pt x="699" y="1080"/>
                  <a:pt x="699" y="1080"/>
                </a:cubicBezTo>
                <a:cubicBezTo>
                  <a:pt x="695" y="1070"/>
                  <a:pt x="695" y="1070"/>
                  <a:pt x="695" y="1070"/>
                </a:cubicBezTo>
                <a:cubicBezTo>
                  <a:pt x="687" y="1062"/>
                  <a:pt x="687" y="1062"/>
                  <a:pt x="687" y="1062"/>
                </a:cubicBezTo>
                <a:cubicBezTo>
                  <a:pt x="684" y="1051"/>
                  <a:pt x="684" y="1051"/>
                  <a:pt x="684" y="1051"/>
                </a:cubicBezTo>
                <a:cubicBezTo>
                  <a:pt x="676" y="1048"/>
                  <a:pt x="676" y="1048"/>
                  <a:pt x="676" y="1048"/>
                </a:cubicBezTo>
                <a:cubicBezTo>
                  <a:pt x="671" y="1035"/>
                  <a:pt x="671" y="1035"/>
                  <a:pt x="671" y="1035"/>
                </a:cubicBezTo>
                <a:cubicBezTo>
                  <a:pt x="661" y="1024"/>
                  <a:pt x="661" y="1024"/>
                  <a:pt x="661" y="1024"/>
                </a:cubicBezTo>
                <a:cubicBezTo>
                  <a:pt x="660" y="1009"/>
                  <a:pt x="660" y="1009"/>
                  <a:pt x="660" y="1009"/>
                </a:cubicBezTo>
                <a:cubicBezTo>
                  <a:pt x="667" y="1009"/>
                  <a:pt x="667" y="1009"/>
                  <a:pt x="667" y="1009"/>
                </a:cubicBezTo>
                <a:cubicBezTo>
                  <a:pt x="678" y="1013"/>
                  <a:pt x="678" y="1013"/>
                  <a:pt x="678" y="1013"/>
                </a:cubicBezTo>
                <a:cubicBezTo>
                  <a:pt x="685" y="1021"/>
                  <a:pt x="685" y="1021"/>
                  <a:pt x="685" y="1021"/>
                </a:cubicBezTo>
                <a:cubicBezTo>
                  <a:pt x="686" y="1034"/>
                  <a:pt x="686" y="1034"/>
                  <a:pt x="686" y="1034"/>
                </a:cubicBezTo>
                <a:cubicBezTo>
                  <a:pt x="697" y="1050"/>
                  <a:pt x="697" y="1050"/>
                  <a:pt x="697" y="1050"/>
                </a:cubicBezTo>
                <a:cubicBezTo>
                  <a:pt x="710" y="1063"/>
                  <a:pt x="710" y="1063"/>
                  <a:pt x="710" y="1063"/>
                </a:cubicBezTo>
                <a:cubicBezTo>
                  <a:pt x="721" y="1072"/>
                  <a:pt x="721" y="1072"/>
                  <a:pt x="721" y="1072"/>
                </a:cubicBezTo>
                <a:cubicBezTo>
                  <a:pt x="729" y="1081"/>
                  <a:pt x="729" y="1081"/>
                  <a:pt x="729" y="1081"/>
                </a:cubicBezTo>
                <a:cubicBezTo>
                  <a:pt x="731" y="1092"/>
                  <a:pt x="731" y="1092"/>
                  <a:pt x="731" y="1092"/>
                </a:cubicBezTo>
                <a:cubicBezTo>
                  <a:pt x="742" y="1098"/>
                  <a:pt x="742" y="1098"/>
                  <a:pt x="742" y="1098"/>
                </a:cubicBezTo>
                <a:cubicBezTo>
                  <a:pt x="751" y="1108"/>
                  <a:pt x="751" y="1108"/>
                  <a:pt x="751" y="1108"/>
                </a:cubicBezTo>
                <a:cubicBezTo>
                  <a:pt x="757" y="1119"/>
                  <a:pt x="757" y="1119"/>
                  <a:pt x="757" y="1119"/>
                </a:cubicBezTo>
                <a:cubicBezTo>
                  <a:pt x="771" y="1133"/>
                  <a:pt x="771" y="1133"/>
                  <a:pt x="771" y="1133"/>
                </a:cubicBezTo>
                <a:cubicBezTo>
                  <a:pt x="776" y="1145"/>
                  <a:pt x="776" y="1145"/>
                  <a:pt x="776" y="1145"/>
                </a:cubicBezTo>
                <a:cubicBezTo>
                  <a:pt x="784" y="1151"/>
                  <a:pt x="784" y="1151"/>
                  <a:pt x="784" y="1151"/>
                </a:cubicBezTo>
                <a:cubicBezTo>
                  <a:pt x="776" y="1156"/>
                  <a:pt x="776" y="1156"/>
                  <a:pt x="776" y="1156"/>
                </a:cubicBezTo>
                <a:cubicBezTo>
                  <a:pt x="774" y="1164"/>
                  <a:pt x="774" y="1164"/>
                  <a:pt x="774" y="1164"/>
                </a:cubicBezTo>
                <a:cubicBezTo>
                  <a:pt x="789" y="1175"/>
                  <a:pt x="789" y="1175"/>
                  <a:pt x="789" y="1175"/>
                </a:cubicBezTo>
                <a:cubicBezTo>
                  <a:pt x="802" y="1185"/>
                  <a:pt x="802" y="1185"/>
                  <a:pt x="802" y="1185"/>
                </a:cubicBezTo>
                <a:cubicBezTo>
                  <a:pt x="817" y="1190"/>
                  <a:pt x="817" y="1190"/>
                  <a:pt x="817" y="1190"/>
                </a:cubicBezTo>
                <a:cubicBezTo>
                  <a:pt x="833" y="1199"/>
                  <a:pt x="833" y="1199"/>
                  <a:pt x="833" y="1199"/>
                </a:cubicBezTo>
                <a:cubicBezTo>
                  <a:pt x="851" y="1207"/>
                  <a:pt x="851" y="1207"/>
                  <a:pt x="851" y="1207"/>
                </a:cubicBezTo>
                <a:cubicBezTo>
                  <a:pt x="871" y="1216"/>
                  <a:pt x="871" y="1216"/>
                  <a:pt x="871" y="1216"/>
                </a:cubicBezTo>
                <a:cubicBezTo>
                  <a:pt x="887" y="1221"/>
                  <a:pt x="887" y="1221"/>
                  <a:pt x="887" y="1221"/>
                </a:cubicBezTo>
                <a:cubicBezTo>
                  <a:pt x="898" y="1220"/>
                  <a:pt x="898" y="1220"/>
                  <a:pt x="898" y="1220"/>
                </a:cubicBezTo>
                <a:cubicBezTo>
                  <a:pt x="901" y="1215"/>
                  <a:pt x="901" y="1215"/>
                  <a:pt x="901" y="1215"/>
                </a:cubicBezTo>
                <a:cubicBezTo>
                  <a:pt x="913" y="1214"/>
                  <a:pt x="913" y="1214"/>
                  <a:pt x="913" y="1214"/>
                </a:cubicBezTo>
                <a:cubicBezTo>
                  <a:pt x="926" y="1220"/>
                  <a:pt x="926" y="1220"/>
                  <a:pt x="926" y="1220"/>
                </a:cubicBezTo>
                <a:cubicBezTo>
                  <a:pt x="940" y="1231"/>
                  <a:pt x="940" y="1231"/>
                  <a:pt x="940" y="1231"/>
                </a:cubicBezTo>
                <a:cubicBezTo>
                  <a:pt x="948" y="1241"/>
                  <a:pt x="948" y="1241"/>
                  <a:pt x="948" y="1241"/>
                </a:cubicBezTo>
                <a:cubicBezTo>
                  <a:pt x="960" y="1241"/>
                  <a:pt x="960" y="1241"/>
                  <a:pt x="960" y="1241"/>
                </a:cubicBezTo>
                <a:cubicBezTo>
                  <a:pt x="964" y="1241"/>
                  <a:pt x="964" y="1241"/>
                  <a:pt x="964" y="1241"/>
                </a:cubicBezTo>
                <a:cubicBezTo>
                  <a:pt x="971" y="1243"/>
                  <a:pt x="971" y="1243"/>
                  <a:pt x="971" y="1243"/>
                </a:cubicBezTo>
                <a:cubicBezTo>
                  <a:pt x="978" y="1253"/>
                  <a:pt x="978" y="1253"/>
                  <a:pt x="978" y="1253"/>
                </a:cubicBezTo>
                <a:cubicBezTo>
                  <a:pt x="993" y="1258"/>
                  <a:pt x="993" y="1258"/>
                  <a:pt x="993" y="1258"/>
                </a:cubicBezTo>
                <a:cubicBezTo>
                  <a:pt x="993" y="1251"/>
                  <a:pt x="993" y="1251"/>
                  <a:pt x="993" y="1251"/>
                </a:cubicBezTo>
                <a:cubicBezTo>
                  <a:pt x="1001" y="1255"/>
                  <a:pt x="1001" y="1255"/>
                  <a:pt x="1001" y="1255"/>
                </a:cubicBezTo>
                <a:cubicBezTo>
                  <a:pt x="1009" y="1266"/>
                  <a:pt x="1009" y="1266"/>
                  <a:pt x="1009" y="1266"/>
                </a:cubicBezTo>
                <a:cubicBezTo>
                  <a:pt x="1009" y="1266"/>
                  <a:pt x="1021" y="1279"/>
                  <a:pt x="1023" y="1281"/>
                </a:cubicBezTo>
                <a:cubicBezTo>
                  <a:pt x="1026" y="1283"/>
                  <a:pt x="1022" y="1293"/>
                  <a:pt x="1022" y="1293"/>
                </a:cubicBezTo>
                <a:cubicBezTo>
                  <a:pt x="1026" y="1298"/>
                  <a:pt x="1026" y="1298"/>
                  <a:pt x="1026" y="1298"/>
                </a:cubicBezTo>
                <a:cubicBezTo>
                  <a:pt x="1032" y="1295"/>
                  <a:pt x="1032" y="1295"/>
                  <a:pt x="1032" y="1295"/>
                </a:cubicBezTo>
                <a:cubicBezTo>
                  <a:pt x="1040" y="1299"/>
                  <a:pt x="1040" y="1299"/>
                  <a:pt x="1040" y="1299"/>
                </a:cubicBezTo>
                <a:cubicBezTo>
                  <a:pt x="1051" y="1310"/>
                  <a:pt x="1051" y="1310"/>
                  <a:pt x="1051" y="1310"/>
                </a:cubicBezTo>
                <a:cubicBezTo>
                  <a:pt x="1051" y="1310"/>
                  <a:pt x="1059" y="1317"/>
                  <a:pt x="1063" y="1313"/>
                </a:cubicBezTo>
                <a:cubicBezTo>
                  <a:pt x="1083" y="1323"/>
                  <a:pt x="1083" y="1323"/>
                  <a:pt x="1083" y="1323"/>
                </a:cubicBezTo>
                <a:cubicBezTo>
                  <a:pt x="1093" y="1327"/>
                  <a:pt x="1093" y="1327"/>
                  <a:pt x="1093" y="1327"/>
                </a:cubicBezTo>
                <a:cubicBezTo>
                  <a:pt x="1092" y="1317"/>
                  <a:pt x="1092" y="1317"/>
                  <a:pt x="1092" y="1317"/>
                </a:cubicBezTo>
                <a:cubicBezTo>
                  <a:pt x="1098" y="1310"/>
                  <a:pt x="1098" y="1310"/>
                  <a:pt x="1098" y="1310"/>
                </a:cubicBezTo>
                <a:cubicBezTo>
                  <a:pt x="1116" y="1312"/>
                  <a:pt x="1116" y="1312"/>
                  <a:pt x="1116" y="1312"/>
                </a:cubicBezTo>
                <a:cubicBezTo>
                  <a:pt x="1118" y="1318"/>
                  <a:pt x="1118" y="1318"/>
                  <a:pt x="1118" y="1318"/>
                </a:cubicBezTo>
                <a:cubicBezTo>
                  <a:pt x="1124" y="1318"/>
                  <a:pt x="1124" y="1318"/>
                  <a:pt x="1124" y="1318"/>
                </a:cubicBezTo>
                <a:cubicBezTo>
                  <a:pt x="1127" y="1309"/>
                  <a:pt x="1127" y="1309"/>
                  <a:pt x="1127" y="1309"/>
                </a:cubicBezTo>
                <a:cubicBezTo>
                  <a:pt x="1120" y="1301"/>
                  <a:pt x="1120" y="1301"/>
                  <a:pt x="1120" y="1301"/>
                </a:cubicBezTo>
                <a:cubicBezTo>
                  <a:pt x="1102" y="1301"/>
                  <a:pt x="1102" y="1301"/>
                  <a:pt x="1102" y="1301"/>
                </a:cubicBezTo>
                <a:cubicBezTo>
                  <a:pt x="1089" y="1301"/>
                  <a:pt x="1089" y="1301"/>
                  <a:pt x="1089" y="1301"/>
                </a:cubicBezTo>
                <a:cubicBezTo>
                  <a:pt x="1071" y="1299"/>
                  <a:pt x="1071" y="1299"/>
                  <a:pt x="1071" y="1299"/>
                </a:cubicBezTo>
                <a:cubicBezTo>
                  <a:pt x="1062" y="1294"/>
                  <a:pt x="1062" y="1294"/>
                  <a:pt x="1062" y="1294"/>
                </a:cubicBezTo>
                <a:cubicBezTo>
                  <a:pt x="1051" y="1281"/>
                  <a:pt x="1051" y="1281"/>
                  <a:pt x="1051" y="1281"/>
                </a:cubicBezTo>
                <a:cubicBezTo>
                  <a:pt x="1051" y="1271"/>
                  <a:pt x="1051" y="1271"/>
                  <a:pt x="1051" y="1271"/>
                </a:cubicBezTo>
                <a:cubicBezTo>
                  <a:pt x="1051" y="1258"/>
                  <a:pt x="1051" y="1258"/>
                  <a:pt x="1051" y="1258"/>
                </a:cubicBezTo>
                <a:cubicBezTo>
                  <a:pt x="1055" y="1242"/>
                  <a:pt x="1055" y="1242"/>
                  <a:pt x="1055" y="1242"/>
                </a:cubicBezTo>
                <a:cubicBezTo>
                  <a:pt x="1055" y="1231"/>
                  <a:pt x="1055" y="1231"/>
                  <a:pt x="1055" y="1231"/>
                </a:cubicBezTo>
                <a:cubicBezTo>
                  <a:pt x="1049" y="1222"/>
                  <a:pt x="1049" y="1222"/>
                  <a:pt x="1049" y="1222"/>
                </a:cubicBezTo>
                <a:cubicBezTo>
                  <a:pt x="1038" y="1216"/>
                  <a:pt x="1038" y="1216"/>
                  <a:pt x="1038" y="1216"/>
                </a:cubicBezTo>
                <a:cubicBezTo>
                  <a:pt x="1020" y="1218"/>
                  <a:pt x="1020" y="1218"/>
                  <a:pt x="1020" y="1218"/>
                </a:cubicBezTo>
                <a:cubicBezTo>
                  <a:pt x="1008" y="1215"/>
                  <a:pt x="1008" y="1215"/>
                  <a:pt x="1008" y="1215"/>
                </a:cubicBezTo>
                <a:cubicBezTo>
                  <a:pt x="994" y="1220"/>
                  <a:pt x="994" y="1220"/>
                  <a:pt x="994" y="1220"/>
                </a:cubicBezTo>
                <a:cubicBezTo>
                  <a:pt x="985" y="1215"/>
                  <a:pt x="985" y="1215"/>
                  <a:pt x="985" y="1215"/>
                </a:cubicBezTo>
                <a:cubicBezTo>
                  <a:pt x="993" y="1208"/>
                  <a:pt x="993" y="1208"/>
                  <a:pt x="993" y="1208"/>
                </a:cubicBezTo>
                <a:cubicBezTo>
                  <a:pt x="993" y="1196"/>
                  <a:pt x="993" y="1196"/>
                  <a:pt x="993" y="1196"/>
                </a:cubicBezTo>
                <a:cubicBezTo>
                  <a:pt x="996" y="1189"/>
                  <a:pt x="996" y="1189"/>
                  <a:pt x="996" y="1189"/>
                </a:cubicBezTo>
                <a:cubicBezTo>
                  <a:pt x="1001" y="1177"/>
                  <a:pt x="1001" y="1177"/>
                  <a:pt x="1001" y="1177"/>
                </a:cubicBezTo>
                <a:cubicBezTo>
                  <a:pt x="1001" y="1164"/>
                  <a:pt x="1001" y="1164"/>
                  <a:pt x="1001" y="1164"/>
                </a:cubicBezTo>
                <a:cubicBezTo>
                  <a:pt x="1009" y="1159"/>
                  <a:pt x="1009" y="1159"/>
                  <a:pt x="1009" y="1159"/>
                </a:cubicBezTo>
                <a:cubicBezTo>
                  <a:pt x="1010" y="1149"/>
                  <a:pt x="1010" y="1149"/>
                  <a:pt x="1010" y="1149"/>
                </a:cubicBezTo>
                <a:cubicBezTo>
                  <a:pt x="1004" y="1145"/>
                  <a:pt x="1004" y="1145"/>
                  <a:pt x="1004" y="1145"/>
                </a:cubicBezTo>
                <a:cubicBezTo>
                  <a:pt x="985" y="1147"/>
                  <a:pt x="985" y="1147"/>
                  <a:pt x="985" y="1147"/>
                </a:cubicBezTo>
                <a:cubicBezTo>
                  <a:pt x="972" y="1149"/>
                  <a:pt x="972" y="1149"/>
                  <a:pt x="972" y="1149"/>
                </a:cubicBezTo>
                <a:cubicBezTo>
                  <a:pt x="967" y="1158"/>
                  <a:pt x="967" y="1158"/>
                  <a:pt x="967" y="1158"/>
                </a:cubicBezTo>
                <a:cubicBezTo>
                  <a:pt x="962" y="1171"/>
                  <a:pt x="962" y="1171"/>
                  <a:pt x="962" y="1171"/>
                </a:cubicBezTo>
                <a:cubicBezTo>
                  <a:pt x="956" y="1184"/>
                  <a:pt x="956" y="1184"/>
                  <a:pt x="956" y="1184"/>
                </a:cubicBezTo>
                <a:cubicBezTo>
                  <a:pt x="945" y="1185"/>
                  <a:pt x="945" y="1185"/>
                  <a:pt x="945" y="1185"/>
                </a:cubicBezTo>
                <a:cubicBezTo>
                  <a:pt x="930" y="1189"/>
                  <a:pt x="930" y="1189"/>
                  <a:pt x="930" y="1189"/>
                </a:cubicBezTo>
                <a:cubicBezTo>
                  <a:pt x="915" y="1191"/>
                  <a:pt x="915" y="1191"/>
                  <a:pt x="915" y="1191"/>
                </a:cubicBezTo>
                <a:cubicBezTo>
                  <a:pt x="908" y="1182"/>
                  <a:pt x="908" y="1182"/>
                  <a:pt x="908" y="1182"/>
                </a:cubicBezTo>
                <a:cubicBezTo>
                  <a:pt x="895" y="1175"/>
                  <a:pt x="895" y="1175"/>
                  <a:pt x="895" y="1175"/>
                </a:cubicBezTo>
                <a:cubicBezTo>
                  <a:pt x="890" y="1165"/>
                  <a:pt x="890" y="1165"/>
                  <a:pt x="890" y="1165"/>
                </a:cubicBezTo>
                <a:cubicBezTo>
                  <a:pt x="881" y="1151"/>
                  <a:pt x="881" y="1151"/>
                  <a:pt x="881" y="1151"/>
                </a:cubicBezTo>
                <a:cubicBezTo>
                  <a:pt x="876" y="1128"/>
                  <a:pt x="876" y="1128"/>
                  <a:pt x="876" y="1128"/>
                </a:cubicBezTo>
                <a:cubicBezTo>
                  <a:pt x="874" y="1111"/>
                  <a:pt x="874" y="1111"/>
                  <a:pt x="874" y="1111"/>
                </a:cubicBezTo>
                <a:cubicBezTo>
                  <a:pt x="880" y="1098"/>
                  <a:pt x="880" y="1098"/>
                  <a:pt x="880" y="1098"/>
                </a:cubicBezTo>
                <a:cubicBezTo>
                  <a:pt x="883" y="1083"/>
                  <a:pt x="883" y="1083"/>
                  <a:pt x="883" y="1083"/>
                </a:cubicBezTo>
                <a:cubicBezTo>
                  <a:pt x="877" y="1067"/>
                  <a:pt x="877" y="1067"/>
                  <a:pt x="877" y="1067"/>
                </a:cubicBezTo>
                <a:cubicBezTo>
                  <a:pt x="889" y="1052"/>
                  <a:pt x="889" y="1052"/>
                  <a:pt x="889" y="1052"/>
                </a:cubicBezTo>
                <a:cubicBezTo>
                  <a:pt x="898" y="1051"/>
                  <a:pt x="898" y="1051"/>
                  <a:pt x="898" y="1051"/>
                </a:cubicBezTo>
                <a:cubicBezTo>
                  <a:pt x="908" y="1043"/>
                  <a:pt x="908" y="1043"/>
                  <a:pt x="908" y="1043"/>
                </a:cubicBezTo>
                <a:cubicBezTo>
                  <a:pt x="918" y="1034"/>
                  <a:pt x="918" y="1034"/>
                  <a:pt x="918" y="1034"/>
                </a:cubicBezTo>
                <a:cubicBezTo>
                  <a:pt x="932" y="1036"/>
                  <a:pt x="932" y="1036"/>
                  <a:pt x="932" y="1036"/>
                </a:cubicBezTo>
                <a:cubicBezTo>
                  <a:pt x="942" y="1040"/>
                  <a:pt x="942" y="1040"/>
                  <a:pt x="942" y="1040"/>
                </a:cubicBezTo>
                <a:cubicBezTo>
                  <a:pt x="949" y="1036"/>
                  <a:pt x="949" y="1036"/>
                  <a:pt x="949" y="1036"/>
                </a:cubicBezTo>
                <a:cubicBezTo>
                  <a:pt x="956" y="1045"/>
                  <a:pt x="956" y="1045"/>
                  <a:pt x="956" y="1045"/>
                </a:cubicBezTo>
                <a:cubicBezTo>
                  <a:pt x="968" y="1045"/>
                  <a:pt x="968" y="1045"/>
                  <a:pt x="968" y="1045"/>
                </a:cubicBezTo>
                <a:cubicBezTo>
                  <a:pt x="977" y="1044"/>
                  <a:pt x="977" y="1044"/>
                  <a:pt x="977" y="1044"/>
                </a:cubicBezTo>
                <a:cubicBezTo>
                  <a:pt x="975" y="1038"/>
                  <a:pt x="975" y="1038"/>
                  <a:pt x="975" y="1038"/>
                </a:cubicBezTo>
                <a:cubicBezTo>
                  <a:pt x="978" y="1027"/>
                  <a:pt x="978" y="1027"/>
                  <a:pt x="978" y="1027"/>
                </a:cubicBezTo>
                <a:cubicBezTo>
                  <a:pt x="993" y="1026"/>
                  <a:pt x="993" y="1026"/>
                  <a:pt x="993" y="1026"/>
                </a:cubicBezTo>
                <a:cubicBezTo>
                  <a:pt x="1002" y="1025"/>
                  <a:pt x="1002" y="1025"/>
                  <a:pt x="1002" y="1025"/>
                </a:cubicBezTo>
                <a:cubicBezTo>
                  <a:pt x="1021" y="1027"/>
                  <a:pt x="1021" y="1027"/>
                  <a:pt x="1021" y="1027"/>
                </a:cubicBezTo>
                <a:cubicBezTo>
                  <a:pt x="1028" y="1036"/>
                  <a:pt x="1028" y="1036"/>
                  <a:pt x="1028" y="1036"/>
                </a:cubicBezTo>
                <a:cubicBezTo>
                  <a:pt x="1034" y="1036"/>
                  <a:pt x="1034" y="1036"/>
                  <a:pt x="1034" y="1036"/>
                </a:cubicBezTo>
                <a:cubicBezTo>
                  <a:pt x="1038" y="1031"/>
                  <a:pt x="1038" y="1031"/>
                  <a:pt x="1038" y="1031"/>
                </a:cubicBezTo>
                <a:cubicBezTo>
                  <a:pt x="1043" y="1030"/>
                  <a:pt x="1043" y="1030"/>
                  <a:pt x="1043" y="1030"/>
                </a:cubicBezTo>
                <a:cubicBezTo>
                  <a:pt x="1051" y="1038"/>
                  <a:pt x="1051" y="1038"/>
                  <a:pt x="1051" y="1038"/>
                </a:cubicBezTo>
                <a:cubicBezTo>
                  <a:pt x="1059" y="1047"/>
                  <a:pt x="1059" y="1047"/>
                  <a:pt x="1059" y="1047"/>
                </a:cubicBezTo>
                <a:cubicBezTo>
                  <a:pt x="1059" y="1058"/>
                  <a:pt x="1059" y="1058"/>
                  <a:pt x="1059" y="1058"/>
                </a:cubicBezTo>
                <a:cubicBezTo>
                  <a:pt x="1064" y="1065"/>
                  <a:pt x="1064" y="1065"/>
                  <a:pt x="1064" y="1065"/>
                </a:cubicBezTo>
                <a:cubicBezTo>
                  <a:pt x="1066" y="1072"/>
                  <a:pt x="1066" y="1072"/>
                  <a:pt x="1066" y="1072"/>
                </a:cubicBezTo>
                <a:cubicBezTo>
                  <a:pt x="1072" y="1077"/>
                  <a:pt x="1072" y="1077"/>
                  <a:pt x="1072" y="1077"/>
                </a:cubicBezTo>
                <a:cubicBezTo>
                  <a:pt x="1075" y="1085"/>
                  <a:pt x="1075" y="1085"/>
                  <a:pt x="1075" y="1085"/>
                </a:cubicBezTo>
                <a:cubicBezTo>
                  <a:pt x="1082" y="1089"/>
                  <a:pt x="1082" y="1089"/>
                  <a:pt x="1082" y="1089"/>
                </a:cubicBezTo>
                <a:cubicBezTo>
                  <a:pt x="1083" y="1098"/>
                  <a:pt x="1083" y="1098"/>
                  <a:pt x="1083" y="1098"/>
                </a:cubicBezTo>
                <a:cubicBezTo>
                  <a:pt x="1089" y="1100"/>
                  <a:pt x="1089" y="1100"/>
                  <a:pt x="1089" y="1100"/>
                </a:cubicBezTo>
                <a:cubicBezTo>
                  <a:pt x="1093" y="1094"/>
                  <a:pt x="1093" y="1094"/>
                  <a:pt x="1093" y="1094"/>
                </a:cubicBezTo>
                <a:cubicBezTo>
                  <a:pt x="1096" y="1085"/>
                  <a:pt x="1096" y="1085"/>
                  <a:pt x="1096" y="1085"/>
                </a:cubicBezTo>
                <a:cubicBezTo>
                  <a:pt x="1092" y="1074"/>
                  <a:pt x="1092" y="1074"/>
                  <a:pt x="1092" y="1074"/>
                </a:cubicBezTo>
                <a:cubicBezTo>
                  <a:pt x="1088" y="1057"/>
                  <a:pt x="1088" y="1057"/>
                  <a:pt x="1088" y="1057"/>
                </a:cubicBezTo>
                <a:cubicBezTo>
                  <a:pt x="1080" y="1042"/>
                  <a:pt x="1080" y="1042"/>
                  <a:pt x="1080" y="1042"/>
                </a:cubicBezTo>
                <a:cubicBezTo>
                  <a:pt x="1080" y="1022"/>
                  <a:pt x="1080" y="1022"/>
                  <a:pt x="1080" y="1022"/>
                </a:cubicBezTo>
                <a:cubicBezTo>
                  <a:pt x="1080" y="1019"/>
                  <a:pt x="1085" y="1008"/>
                  <a:pt x="1085" y="1008"/>
                </a:cubicBezTo>
                <a:cubicBezTo>
                  <a:pt x="1092" y="994"/>
                  <a:pt x="1092" y="994"/>
                  <a:pt x="1092" y="994"/>
                </a:cubicBezTo>
                <a:cubicBezTo>
                  <a:pt x="1103" y="989"/>
                  <a:pt x="1103" y="989"/>
                  <a:pt x="1103" y="989"/>
                </a:cubicBezTo>
                <a:cubicBezTo>
                  <a:pt x="1116" y="978"/>
                  <a:pt x="1116" y="978"/>
                  <a:pt x="1116" y="978"/>
                </a:cubicBezTo>
                <a:cubicBezTo>
                  <a:pt x="1128" y="970"/>
                  <a:pt x="1128" y="970"/>
                  <a:pt x="1128" y="970"/>
                </a:cubicBezTo>
                <a:cubicBezTo>
                  <a:pt x="1140" y="965"/>
                  <a:pt x="1140" y="965"/>
                  <a:pt x="1140" y="965"/>
                </a:cubicBezTo>
                <a:cubicBezTo>
                  <a:pt x="1142" y="957"/>
                  <a:pt x="1142" y="957"/>
                  <a:pt x="1142" y="957"/>
                </a:cubicBezTo>
                <a:cubicBezTo>
                  <a:pt x="1151" y="951"/>
                  <a:pt x="1151" y="951"/>
                  <a:pt x="1151" y="951"/>
                </a:cubicBezTo>
                <a:cubicBezTo>
                  <a:pt x="1143" y="937"/>
                  <a:pt x="1143" y="937"/>
                  <a:pt x="1143" y="937"/>
                </a:cubicBezTo>
                <a:cubicBezTo>
                  <a:pt x="1137" y="931"/>
                  <a:pt x="1137" y="931"/>
                  <a:pt x="1137" y="931"/>
                </a:cubicBezTo>
                <a:cubicBezTo>
                  <a:pt x="1140" y="923"/>
                  <a:pt x="1140" y="923"/>
                  <a:pt x="1140" y="923"/>
                </a:cubicBezTo>
                <a:cubicBezTo>
                  <a:pt x="1135" y="915"/>
                  <a:pt x="1135" y="915"/>
                  <a:pt x="1135" y="915"/>
                </a:cubicBezTo>
                <a:cubicBezTo>
                  <a:pt x="1144" y="911"/>
                  <a:pt x="1144" y="911"/>
                  <a:pt x="1144" y="911"/>
                </a:cubicBezTo>
                <a:cubicBezTo>
                  <a:pt x="1152" y="921"/>
                  <a:pt x="1152" y="921"/>
                  <a:pt x="1152" y="921"/>
                </a:cubicBezTo>
                <a:cubicBezTo>
                  <a:pt x="1156" y="911"/>
                  <a:pt x="1156" y="911"/>
                  <a:pt x="1156" y="911"/>
                </a:cubicBezTo>
                <a:cubicBezTo>
                  <a:pt x="1162" y="902"/>
                  <a:pt x="1162" y="902"/>
                  <a:pt x="1162" y="902"/>
                </a:cubicBezTo>
                <a:cubicBezTo>
                  <a:pt x="1167" y="896"/>
                  <a:pt x="1167" y="896"/>
                  <a:pt x="1167" y="896"/>
                </a:cubicBezTo>
                <a:cubicBezTo>
                  <a:pt x="1173" y="876"/>
                  <a:pt x="1173" y="876"/>
                  <a:pt x="1173" y="876"/>
                </a:cubicBezTo>
                <a:cubicBezTo>
                  <a:pt x="1191" y="876"/>
                  <a:pt x="1191" y="876"/>
                  <a:pt x="1191" y="876"/>
                </a:cubicBezTo>
                <a:cubicBezTo>
                  <a:pt x="1202" y="870"/>
                  <a:pt x="1202" y="870"/>
                  <a:pt x="1202" y="870"/>
                </a:cubicBezTo>
                <a:cubicBezTo>
                  <a:pt x="1215" y="868"/>
                  <a:pt x="1215" y="868"/>
                  <a:pt x="1215" y="868"/>
                </a:cubicBezTo>
                <a:cubicBezTo>
                  <a:pt x="1212" y="861"/>
                  <a:pt x="1212" y="861"/>
                  <a:pt x="1212" y="861"/>
                </a:cubicBezTo>
                <a:cubicBezTo>
                  <a:pt x="1211" y="844"/>
                  <a:pt x="1211" y="844"/>
                  <a:pt x="1211" y="844"/>
                </a:cubicBezTo>
                <a:cubicBezTo>
                  <a:pt x="1220" y="832"/>
                  <a:pt x="1220" y="832"/>
                  <a:pt x="1220" y="832"/>
                </a:cubicBezTo>
                <a:cubicBezTo>
                  <a:pt x="1231" y="832"/>
                  <a:pt x="1231" y="832"/>
                  <a:pt x="1231" y="832"/>
                </a:cubicBezTo>
                <a:cubicBezTo>
                  <a:pt x="1234" y="825"/>
                  <a:pt x="1234" y="825"/>
                  <a:pt x="1234" y="825"/>
                </a:cubicBezTo>
                <a:cubicBezTo>
                  <a:pt x="1248" y="825"/>
                  <a:pt x="1248" y="825"/>
                  <a:pt x="1248" y="825"/>
                </a:cubicBezTo>
                <a:cubicBezTo>
                  <a:pt x="1260" y="818"/>
                  <a:pt x="1260" y="818"/>
                  <a:pt x="1260" y="818"/>
                </a:cubicBezTo>
                <a:cubicBezTo>
                  <a:pt x="1268" y="808"/>
                  <a:pt x="1268" y="808"/>
                  <a:pt x="1268" y="808"/>
                </a:cubicBezTo>
                <a:cubicBezTo>
                  <a:pt x="1283" y="807"/>
                  <a:pt x="1283" y="807"/>
                  <a:pt x="1283" y="807"/>
                </a:cubicBezTo>
                <a:cubicBezTo>
                  <a:pt x="1283" y="807"/>
                  <a:pt x="1297" y="810"/>
                  <a:pt x="1299" y="810"/>
                </a:cubicBezTo>
                <a:cubicBezTo>
                  <a:pt x="1302" y="811"/>
                  <a:pt x="1295" y="816"/>
                  <a:pt x="1295" y="816"/>
                </a:cubicBezTo>
                <a:cubicBezTo>
                  <a:pt x="1278" y="816"/>
                  <a:pt x="1278" y="816"/>
                  <a:pt x="1278" y="816"/>
                </a:cubicBezTo>
                <a:cubicBezTo>
                  <a:pt x="1278" y="816"/>
                  <a:pt x="1272" y="821"/>
                  <a:pt x="1269" y="822"/>
                </a:cubicBezTo>
                <a:cubicBezTo>
                  <a:pt x="1267" y="823"/>
                  <a:pt x="1269" y="833"/>
                  <a:pt x="1269" y="833"/>
                </a:cubicBezTo>
                <a:cubicBezTo>
                  <a:pt x="1277" y="836"/>
                  <a:pt x="1277" y="836"/>
                  <a:pt x="1277" y="836"/>
                </a:cubicBezTo>
                <a:cubicBezTo>
                  <a:pt x="1284" y="830"/>
                  <a:pt x="1284" y="830"/>
                  <a:pt x="1284" y="830"/>
                </a:cubicBezTo>
                <a:cubicBezTo>
                  <a:pt x="1290" y="826"/>
                  <a:pt x="1290" y="826"/>
                  <a:pt x="1290" y="826"/>
                </a:cubicBezTo>
                <a:cubicBezTo>
                  <a:pt x="1301" y="823"/>
                  <a:pt x="1301" y="823"/>
                  <a:pt x="1301" y="823"/>
                </a:cubicBezTo>
                <a:cubicBezTo>
                  <a:pt x="1313" y="817"/>
                  <a:pt x="1313" y="817"/>
                  <a:pt x="1313" y="817"/>
                </a:cubicBezTo>
                <a:cubicBezTo>
                  <a:pt x="1325" y="814"/>
                  <a:pt x="1325" y="814"/>
                  <a:pt x="1325" y="814"/>
                </a:cubicBezTo>
                <a:cubicBezTo>
                  <a:pt x="1334" y="803"/>
                  <a:pt x="1334" y="803"/>
                  <a:pt x="1334" y="803"/>
                </a:cubicBezTo>
                <a:cubicBezTo>
                  <a:pt x="1343" y="795"/>
                  <a:pt x="1343" y="795"/>
                  <a:pt x="1343" y="795"/>
                </a:cubicBezTo>
                <a:cubicBezTo>
                  <a:pt x="1344" y="786"/>
                  <a:pt x="1344" y="786"/>
                  <a:pt x="1344" y="786"/>
                </a:cubicBezTo>
                <a:cubicBezTo>
                  <a:pt x="1332" y="789"/>
                  <a:pt x="1332" y="789"/>
                  <a:pt x="1332" y="789"/>
                </a:cubicBezTo>
                <a:cubicBezTo>
                  <a:pt x="1324" y="803"/>
                  <a:pt x="1324" y="803"/>
                  <a:pt x="1324" y="803"/>
                </a:cubicBezTo>
                <a:cubicBezTo>
                  <a:pt x="1309" y="804"/>
                  <a:pt x="1309" y="804"/>
                  <a:pt x="1309" y="804"/>
                </a:cubicBezTo>
                <a:cubicBezTo>
                  <a:pt x="1297" y="798"/>
                  <a:pt x="1297" y="798"/>
                  <a:pt x="1297" y="798"/>
                </a:cubicBezTo>
                <a:cubicBezTo>
                  <a:pt x="1285" y="788"/>
                  <a:pt x="1285" y="788"/>
                  <a:pt x="1285" y="788"/>
                </a:cubicBezTo>
                <a:cubicBezTo>
                  <a:pt x="1278" y="771"/>
                  <a:pt x="1278" y="771"/>
                  <a:pt x="1278" y="771"/>
                </a:cubicBezTo>
                <a:cubicBezTo>
                  <a:pt x="1290" y="763"/>
                  <a:pt x="1290" y="763"/>
                  <a:pt x="1290" y="763"/>
                </a:cubicBezTo>
                <a:cubicBezTo>
                  <a:pt x="1289" y="749"/>
                  <a:pt x="1289" y="749"/>
                  <a:pt x="1289" y="749"/>
                </a:cubicBezTo>
                <a:cubicBezTo>
                  <a:pt x="1273" y="748"/>
                  <a:pt x="1273" y="748"/>
                  <a:pt x="1273" y="748"/>
                </a:cubicBezTo>
                <a:cubicBezTo>
                  <a:pt x="1255" y="753"/>
                  <a:pt x="1255" y="753"/>
                  <a:pt x="1255" y="753"/>
                </a:cubicBezTo>
                <a:cubicBezTo>
                  <a:pt x="1235" y="764"/>
                  <a:pt x="1235" y="764"/>
                  <a:pt x="1235" y="764"/>
                </a:cubicBezTo>
                <a:cubicBezTo>
                  <a:pt x="1216" y="782"/>
                  <a:pt x="1216" y="782"/>
                  <a:pt x="1216" y="782"/>
                </a:cubicBezTo>
                <a:cubicBezTo>
                  <a:pt x="1201" y="793"/>
                  <a:pt x="1201" y="793"/>
                  <a:pt x="1201" y="793"/>
                </a:cubicBezTo>
                <a:cubicBezTo>
                  <a:pt x="1207" y="783"/>
                  <a:pt x="1207" y="783"/>
                  <a:pt x="1207" y="783"/>
                </a:cubicBezTo>
                <a:cubicBezTo>
                  <a:pt x="1216" y="772"/>
                  <a:pt x="1216" y="772"/>
                  <a:pt x="1216" y="772"/>
                </a:cubicBezTo>
                <a:cubicBezTo>
                  <a:pt x="1222" y="767"/>
                  <a:pt x="1222" y="767"/>
                  <a:pt x="1222" y="767"/>
                </a:cubicBezTo>
                <a:cubicBezTo>
                  <a:pt x="1207" y="763"/>
                  <a:pt x="1207" y="763"/>
                  <a:pt x="1207" y="763"/>
                </a:cubicBezTo>
                <a:cubicBezTo>
                  <a:pt x="1226" y="763"/>
                  <a:pt x="1226" y="763"/>
                  <a:pt x="1226" y="763"/>
                </a:cubicBezTo>
                <a:cubicBezTo>
                  <a:pt x="1231" y="754"/>
                  <a:pt x="1231" y="754"/>
                  <a:pt x="1231" y="754"/>
                </a:cubicBezTo>
                <a:cubicBezTo>
                  <a:pt x="1241" y="746"/>
                  <a:pt x="1241" y="746"/>
                  <a:pt x="1241" y="746"/>
                </a:cubicBezTo>
                <a:cubicBezTo>
                  <a:pt x="1254" y="745"/>
                  <a:pt x="1254" y="745"/>
                  <a:pt x="1254" y="745"/>
                </a:cubicBezTo>
                <a:cubicBezTo>
                  <a:pt x="1259" y="735"/>
                  <a:pt x="1259" y="735"/>
                  <a:pt x="1259" y="735"/>
                </a:cubicBezTo>
                <a:cubicBezTo>
                  <a:pt x="1269" y="731"/>
                  <a:pt x="1269" y="731"/>
                  <a:pt x="1269" y="731"/>
                </a:cubicBezTo>
                <a:cubicBezTo>
                  <a:pt x="1286" y="731"/>
                  <a:pt x="1286" y="731"/>
                  <a:pt x="1286" y="731"/>
                </a:cubicBezTo>
                <a:cubicBezTo>
                  <a:pt x="1315" y="730"/>
                  <a:pt x="1315" y="730"/>
                  <a:pt x="1315" y="730"/>
                </a:cubicBezTo>
                <a:cubicBezTo>
                  <a:pt x="1330" y="733"/>
                  <a:pt x="1330" y="733"/>
                  <a:pt x="1330" y="733"/>
                </a:cubicBezTo>
                <a:cubicBezTo>
                  <a:pt x="1342" y="732"/>
                  <a:pt x="1342" y="732"/>
                  <a:pt x="1342" y="732"/>
                </a:cubicBezTo>
                <a:cubicBezTo>
                  <a:pt x="1354" y="724"/>
                  <a:pt x="1354" y="724"/>
                  <a:pt x="1354" y="724"/>
                </a:cubicBezTo>
                <a:cubicBezTo>
                  <a:pt x="1364" y="712"/>
                  <a:pt x="1364" y="712"/>
                  <a:pt x="1364" y="712"/>
                </a:cubicBezTo>
                <a:cubicBezTo>
                  <a:pt x="1383" y="710"/>
                  <a:pt x="1383" y="710"/>
                  <a:pt x="1383" y="710"/>
                </a:cubicBezTo>
                <a:cubicBezTo>
                  <a:pt x="1393" y="706"/>
                  <a:pt x="1393" y="706"/>
                  <a:pt x="1393" y="706"/>
                </a:cubicBezTo>
                <a:cubicBezTo>
                  <a:pt x="1398" y="701"/>
                  <a:pt x="1398" y="701"/>
                  <a:pt x="1398" y="701"/>
                </a:cubicBezTo>
                <a:cubicBezTo>
                  <a:pt x="1392" y="695"/>
                  <a:pt x="1392" y="695"/>
                  <a:pt x="1392" y="695"/>
                </a:cubicBezTo>
                <a:cubicBezTo>
                  <a:pt x="1396" y="690"/>
                  <a:pt x="1396" y="690"/>
                  <a:pt x="1396" y="690"/>
                </a:cubicBezTo>
                <a:cubicBezTo>
                  <a:pt x="1397" y="679"/>
                  <a:pt x="1397" y="679"/>
                  <a:pt x="1397" y="679"/>
                </a:cubicBezTo>
                <a:cubicBezTo>
                  <a:pt x="1383" y="677"/>
                  <a:pt x="1383" y="677"/>
                  <a:pt x="1383" y="677"/>
                </a:cubicBezTo>
                <a:cubicBezTo>
                  <a:pt x="1380" y="671"/>
                  <a:pt x="1380" y="671"/>
                  <a:pt x="1380" y="671"/>
                </a:cubicBezTo>
                <a:cubicBezTo>
                  <a:pt x="1365" y="671"/>
                  <a:pt x="1365" y="671"/>
                  <a:pt x="1365" y="671"/>
                </a:cubicBezTo>
                <a:cubicBezTo>
                  <a:pt x="1354" y="677"/>
                  <a:pt x="1354" y="677"/>
                  <a:pt x="1354" y="677"/>
                </a:cubicBezTo>
                <a:cubicBezTo>
                  <a:pt x="1346" y="682"/>
                  <a:pt x="1346" y="682"/>
                  <a:pt x="1346" y="682"/>
                </a:cubicBezTo>
                <a:cubicBezTo>
                  <a:pt x="1339" y="680"/>
                  <a:pt x="1339" y="680"/>
                  <a:pt x="1339" y="680"/>
                </a:cubicBezTo>
                <a:cubicBezTo>
                  <a:pt x="1342" y="672"/>
                  <a:pt x="1342" y="672"/>
                  <a:pt x="1342" y="672"/>
                </a:cubicBezTo>
                <a:cubicBezTo>
                  <a:pt x="1356" y="667"/>
                  <a:pt x="1356" y="667"/>
                  <a:pt x="1356" y="667"/>
                </a:cubicBezTo>
                <a:cubicBezTo>
                  <a:pt x="1372" y="663"/>
                  <a:pt x="1372" y="663"/>
                  <a:pt x="1372" y="663"/>
                </a:cubicBezTo>
                <a:cubicBezTo>
                  <a:pt x="1379" y="657"/>
                  <a:pt x="1379" y="657"/>
                  <a:pt x="1379" y="657"/>
                </a:cubicBezTo>
                <a:cubicBezTo>
                  <a:pt x="1369" y="656"/>
                  <a:pt x="1369" y="656"/>
                  <a:pt x="1369" y="656"/>
                </a:cubicBezTo>
                <a:cubicBezTo>
                  <a:pt x="1358" y="651"/>
                  <a:pt x="1358" y="651"/>
                  <a:pt x="1358" y="651"/>
                </a:cubicBezTo>
                <a:cubicBezTo>
                  <a:pt x="1344" y="647"/>
                  <a:pt x="1344" y="647"/>
                  <a:pt x="1344" y="647"/>
                </a:cubicBezTo>
                <a:cubicBezTo>
                  <a:pt x="1336" y="639"/>
                  <a:pt x="1336" y="639"/>
                  <a:pt x="1336" y="639"/>
                </a:cubicBezTo>
                <a:cubicBezTo>
                  <a:pt x="1326" y="631"/>
                  <a:pt x="1326" y="631"/>
                  <a:pt x="1326" y="631"/>
                </a:cubicBezTo>
                <a:cubicBezTo>
                  <a:pt x="1322" y="624"/>
                  <a:pt x="1322" y="624"/>
                  <a:pt x="1322" y="624"/>
                </a:cubicBezTo>
                <a:cubicBezTo>
                  <a:pt x="1328" y="623"/>
                  <a:pt x="1328" y="623"/>
                  <a:pt x="1328" y="623"/>
                </a:cubicBezTo>
                <a:cubicBezTo>
                  <a:pt x="1330" y="618"/>
                  <a:pt x="1330" y="618"/>
                  <a:pt x="1330" y="618"/>
                </a:cubicBezTo>
                <a:cubicBezTo>
                  <a:pt x="1321" y="605"/>
                  <a:pt x="1321" y="605"/>
                  <a:pt x="1321" y="605"/>
                </a:cubicBezTo>
                <a:cubicBezTo>
                  <a:pt x="1310" y="592"/>
                  <a:pt x="1310" y="592"/>
                  <a:pt x="1310" y="592"/>
                </a:cubicBezTo>
                <a:cubicBezTo>
                  <a:pt x="1294" y="567"/>
                  <a:pt x="1294" y="567"/>
                  <a:pt x="1294" y="567"/>
                </a:cubicBezTo>
                <a:cubicBezTo>
                  <a:pt x="1289" y="556"/>
                  <a:pt x="1289" y="556"/>
                  <a:pt x="1289" y="556"/>
                </a:cubicBezTo>
                <a:cubicBezTo>
                  <a:pt x="1277" y="571"/>
                  <a:pt x="1277" y="571"/>
                  <a:pt x="1277" y="571"/>
                </a:cubicBezTo>
                <a:cubicBezTo>
                  <a:pt x="1277" y="583"/>
                  <a:pt x="1277" y="583"/>
                  <a:pt x="1277" y="583"/>
                </a:cubicBezTo>
                <a:cubicBezTo>
                  <a:pt x="1265" y="588"/>
                  <a:pt x="1265" y="588"/>
                  <a:pt x="1265" y="588"/>
                </a:cubicBezTo>
                <a:cubicBezTo>
                  <a:pt x="1257" y="596"/>
                  <a:pt x="1257" y="596"/>
                  <a:pt x="1257" y="596"/>
                </a:cubicBezTo>
                <a:cubicBezTo>
                  <a:pt x="1245" y="596"/>
                  <a:pt x="1245" y="596"/>
                  <a:pt x="1245" y="596"/>
                </a:cubicBezTo>
                <a:cubicBezTo>
                  <a:pt x="1243" y="588"/>
                  <a:pt x="1243" y="588"/>
                  <a:pt x="1243" y="588"/>
                </a:cubicBezTo>
                <a:cubicBezTo>
                  <a:pt x="1235" y="582"/>
                  <a:pt x="1235" y="582"/>
                  <a:pt x="1235" y="582"/>
                </a:cubicBezTo>
                <a:cubicBezTo>
                  <a:pt x="1223" y="584"/>
                  <a:pt x="1223" y="584"/>
                  <a:pt x="1223" y="584"/>
                </a:cubicBezTo>
                <a:cubicBezTo>
                  <a:pt x="1226" y="571"/>
                  <a:pt x="1226" y="571"/>
                  <a:pt x="1226" y="571"/>
                </a:cubicBezTo>
                <a:cubicBezTo>
                  <a:pt x="1226" y="552"/>
                  <a:pt x="1226" y="552"/>
                  <a:pt x="1226" y="552"/>
                </a:cubicBezTo>
                <a:cubicBezTo>
                  <a:pt x="1226" y="543"/>
                  <a:pt x="1226" y="543"/>
                  <a:pt x="1226" y="543"/>
                </a:cubicBezTo>
                <a:cubicBezTo>
                  <a:pt x="1211" y="542"/>
                  <a:pt x="1211" y="542"/>
                  <a:pt x="1211" y="542"/>
                </a:cubicBezTo>
                <a:cubicBezTo>
                  <a:pt x="1200" y="535"/>
                  <a:pt x="1200" y="535"/>
                  <a:pt x="1200" y="535"/>
                </a:cubicBezTo>
                <a:cubicBezTo>
                  <a:pt x="1190" y="524"/>
                  <a:pt x="1190" y="524"/>
                  <a:pt x="1190" y="524"/>
                </a:cubicBezTo>
                <a:cubicBezTo>
                  <a:pt x="1171" y="513"/>
                  <a:pt x="1171" y="513"/>
                  <a:pt x="1171" y="513"/>
                </a:cubicBezTo>
                <a:cubicBezTo>
                  <a:pt x="1165" y="519"/>
                  <a:pt x="1165" y="519"/>
                  <a:pt x="1165" y="519"/>
                </a:cubicBezTo>
                <a:cubicBezTo>
                  <a:pt x="1149" y="518"/>
                  <a:pt x="1149" y="518"/>
                  <a:pt x="1149" y="518"/>
                </a:cubicBezTo>
                <a:cubicBezTo>
                  <a:pt x="1143" y="514"/>
                  <a:pt x="1143" y="514"/>
                  <a:pt x="1143" y="514"/>
                </a:cubicBezTo>
                <a:cubicBezTo>
                  <a:pt x="1125" y="514"/>
                  <a:pt x="1125" y="514"/>
                  <a:pt x="1125" y="514"/>
                </a:cubicBezTo>
                <a:cubicBezTo>
                  <a:pt x="1118" y="521"/>
                  <a:pt x="1118" y="521"/>
                  <a:pt x="1118" y="521"/>
                </a:cubicBezTo>
                <a:cubicBezTo>
                  <a:pt x="1124" y="532"/>
                  <a:pt x="1124" y="532"/>
                  <a:pt x="1124" y="532"/>
                </a:cubicBezTo>
                <a:cubicBezTo>
                  <a:pt x="1122" y="545"/>
                  <a:pt x="1122" y="545"/>
                  <a:pt x="1122" y="545"/>
                </a:cubicBezTo>
                <a:cubicBezTo>
                  <a:pt x="1124" y="554"/>
                  <a:pt x="1124" y="554"/>
                  <a:pt x="1124" y="554"/>
                </a:cubicBezTo>
                <a:cubicBezTo>
                  <a:pt x="1130" y="567"/>
                  <a:pt x="1130" y="567"/>
                  <a:pt x="1130" y="567"/>
                </a:cubicBezTo>
                <a:cubicBezTo>
                  <a:pt x="1120" y="567"/>
                  <a:pt x="1120" y="567"/>
                  <a:pt x="1120" y="567"/>
                </a:cubicBezTo>
                <a:cubicBezTo>
                  <a:pt x="1121" y="579"/>
                  <a:pt x="1121" y="579"/>
                  <a:pt x="1121" y="579"/>
                </a:cubicBezTo>
                <a:cubicBezTo>
                  <a:pt x="1115" y="585"/>
                  <a:pt x="1115" y="585"/>
                  <a:pt x="1115" y="585"/>
                </a:cubicBezTo>
                <a:cubicBezTo>
                  <a:pt x="1123" y="590"/>
                  <a:pt x="1123" y="590"/>
                  <a:pt x="1123" y="590"/>
                </a:cubicBezTo>
                <a:cubicBezTo>
                  <a:pt x="1135" y="599"/>
                  <a:pt x="1135" y="599"/>
                  <a:pt x="1135" y="599"/>
                </a:cubicBezTo>
                <a:cubicBezTo>
                  <a:pt x="1138" y="614"/>
                  <a:pt x="1138" y="614"/>
                  <a:pt x="1138" y="614"/>
                </a:cubicBezTo>
                <a:cubicBezTo>
                  <a:pt x="1138" y="631"/>
                  <a:pt x="1138" y="631"/>
                  <a:pt x="1138" y="631"/>
                </a:cubicBezTo>
                <a:cubicBezTo>
                  <a:pt x="1130" y="643"/>
                  <a:pt x="1130" y="643"/>
                  <a:pt x="1130" y="643"/>
                </a:cubicBezTo>
                <a:cubicBezTo>
                  <a:pt x="1118" y="652"/>
                  <a:pt x="1118" y="652"/>
                  <a:pt x="1118" y="652"/>
                </a:cubicBezTo>
                <a:cubicBezTo>
                  <a:pt x="1102" y="654"/>
                  <a:pt x="1102" y="654"/>
                  <a:pt x="1102" y="654"/>
                </a:cubicBezTo>
                <a:cubicBezTo>
                  <a:pt x="1111" y="668"/>
                  <a:pt x="1111" y="668"/>
                  <a:pt x="1111" y="668"/>
                </a:cubicBezTo>
                <a:cubicBezTo>
                  <a:pt x="1111" y="686"/>
                  <a:pt x="1111" y="686"/>
                  <a:pt x="1111" y="686"/>
                </a:cubicBezTo>
                <a:cubicBezTo>
                  <a:pt x="1115" y="697"/>
                  <a:pt x="1115" y="697"/>
                  <a:pt x="1115" y="697"/>
                </a:cubicBezTo>
                <a:cubicBezTo>
                  <a:pt x="1113" y="705"/>
                  <a:pt x="1113" y="705"/>
                  <a:pt x="1113" y="705"/>
                </a:cubicBezTo>
                <a:cubicBezTo>
                  <a:pt x="1105" y="716"/>
                  <a:pt x="1105" y="716"/>
                  <a:pt x="1105" y="716"/>
                </a:cubicBezTo>
                <a:cubicBezTo>
                  <a:pt x="1090" y="718"/>
                  <a:pt x="1090" y="718"/>
                  <a:pt x="1090" y="718"/>
                </a:cubicBezTo>
                <a:cubicBezTo>
                  <a:pt x="1081" y="703"/>
                  <a:pt x="1081" y="703"/>
                  <a:pt x="1081" y="703"/>
                </a:cubicBezTo>
                <a:cubicBezTo>
                  <a:pt x="1070" y="690"/>
                  <a:pt x="1070" y="690"/>
                  <a:pt x="1070" y="690"/>
                </a:cubicBezTo>
                <a:cubicBezTo>
                  <a:pt x="1070" y="679"/>
                  <a:pt x="1070" y="679"/>
                  <a:pt x="1070" y="679"/>
                </a:cubicBezTo>
                <a:cubicBezTo>
                  <a:pt x="1066" y="663"/>
                  <a:pt x="1066" y="663"/>
                  <a:pt x="1066" y="663"/>
                </a:cubicBezTo>
                <a:cubicBezTo>
                  <a:pt x="1068" y="650"/>
                  <a:pt x="1068" y="650"/>
                  <a:pt x="1068" y="650"/>
                </a:cubicBezTo>
                <a:cubicBezTo>
                  <a:pt x="1048" y="647"/>
                  <a:pt x="1048" y="647"/>
                  <a:pt x="1048" y="647"/>
                </a:cubicBezTo>
                <a:cubicBezTo>
                  <a:pt x="1033" y="646"/>
                  <a:pt x="1033" y="646"/>
                  <a:pt x="1033" y="646"/>
                </a:cubicBezTo>
                <a:cubicBezTo>
                  <a:pt x="1025" y="642"/>
                  <a:pt x="1025" y="642"/>
                  <a:pt x="1025" y="642"/>
                </a:cubicBezTo>
                <a:cubicBezTo>
                  <a:pt x="1006" y="637"/>
                  <a:pt x="1006" y="637"/>
                  <a:pt x="1006" y="637"/>
                </a:cubicBezTo>
                <a:cubicBezTo>
                  <a:pt x="999" y="630"/>
                  <a:pt x="999" y="630"/>
                  <a:pt x="999" y="630"/>
                </a:cubicBezTo>
                <a:cubicBezTo>
                  <a:pt x="983" y="621"/>
                  <a:pt x="983" y="621"/>
                  <a:pt x="983" y="621"/>
                </a:cubicBezTo>
                <a:cubicBezTo>
                  <a:pt x="966" y="612"/>
                  <a:pt x="966" y="612"/>
                  <a:pt x="966" y="612"/>
                </a:cubicBezTo>
                <a:cubicBezTo>
                  <a:pt x="944" y="617"/>
                  <a:pt x="944" y="617"/>
                  <a:pt x="944" y="617"/>
                </a:cubicBezTo>
                <a:cubicBezTo>
                  <a:pt x="938" y="609"/>
                  <a:pt x="938" y="609"/>
                  <a:pt x="938" y="609"/>
                </a:cubicBezTo>
                <a:cubicBezTo>
                  <a:pt x="929" y="589"/>
                  <a:pt x="929" y="589"/>
                  <a:pt x="929" y="589"/>
                </a:cubicBezTo>
                <a:cubicBezTo>
                  <a:pt x="918" y="584"/>
                  <a:pt x="918" y="584"/>
                  <a:pt x="918" y="584"/>
                </a:cubicBezTo>
                <a:cubicBezTo>
                  <a:pt x="911" y="576"/>
                  <a:pt x="911" y="576"/>
                  <a:pt x="911" y="576"/>
                </a:cubicBezTo>
                <a:cubicBezTo>
                  <a:pt x="914" y="552"/>
                  <a:pt x="914" y="552"/>
                  <a:pt x="914" y="552"/>
                </a:cubicBezTo>
                <a:cubicBezTo>
                  <a:pt x="925" y="534"/>
                  <a:pt x="925" y="534"/>
                  <a:pt x="925" y="534"/>
                </a:cubicBezTo>
                <a:cubicBezTo>
                  <a:pt x="936" y="517"/>
                  <a:pt x="936" y="517"/>
                  <a:pt x="936" y="517"/>
                </a:cubicBezTo>
                <a:cubicBezTo>
                  <a:pt x="950" y="511"/>
                  <a:pt x="950" y="511"/>
                  <a:pt x="950" y="511"/>
                </a:cubicBezTo>
                <a:cubicBezTo>
                  <a:pt x="961" y="503"/>
                  <a:pt x="961" y="503"/>
                  <a:pt x="961" y="503"/>
                </a:cubicBezTo>
                <a:cubicBezTo>
                  <a:pt x="957" y="494"/>
                  <a:pt x="957" y="494"/>
                  <a:pt x="957" y="494"/>
                </a:cubicBezTo>
                <a:cubicBezTo>
                  <a:pt x="939" y="490"/>
                  <a:pt x="939" y="490"/>
                  <a:pt x="939" y="490"/>
                </a:cubicBezTo>
                <a:cubicBezTo>
                  <a:pt x="919" y="483"/>
                  <a:pt x="919" y="483"/>
                  <a:pt x="919" y="483"/>
                </a:cubicBezTo>
                <a:cubicBezTo>
                  <a:pt x="942" y="487"/>
                  <a:pt x="942" y="487"/>
                  <a:pt x="942" y="487"/>
                </a:cubicBezTo>
                <a:cubicBezTo>
                  <a:pt x="961" y="491"/>
                  <a:pt x="961" y="491"/>
                  <a:pt x="961" y="491"/>
                </a:cubicBezTo>
                <a:cubicBezTo>
                  <a:pt x="970" y="489"/>
                  <a:pt x="970" y="489"/>
                  <a:pt x="970" y="489"/>
                </a:cubicBezTo>
                <a:cubicBezTo>
                  <a:pt x="972" y="479"/>
                  <a:pt x="972" y="479"/>
                  <a:pt x="972" y="479"/>
                </a:cubicBezTo>
                <a:cubicBezTo>
                  <a:pt x="987" y="485"/>
                  <a:pt x="987" y="485"/>
                  <a:pt x="987" y="485"/>
                </a:cubicBezTo>
                <a:cubicBezTo>
                  <a:pt x="996" y="483"/>
                  <a:pt x="996" y="483"/>
                  <a:pt x="996" y="483"/>
                </a:cubicBezTo>
                <a:cubicBezTo>
                  <a:pt x="997" y="475"/>
                  <a:pt x="997" y="475"/>
                  <a:pt x="997" y="475"/>
                </a:cubicBezTo>
                <a:cubicBezTo>
                  <a:pt x="1003" y="472"/>
                  <a:pt x="1003" y="472"/>
                  <a:pt x="1003" y="472"/>
                </a:cubicBezTo>
                <a:cubicBezTo>
                  <a:pt x="1006" y="461"/>
                  <a:pt x="1006" y="461"/>
                  <a:pt x="1006" y="461"/>
                </a:cubicBezTo>
                <a:cubicBezTo>
                  <a:pt x="995" y="460"/>
                  <a:pt x="995" y="460"/>
                  <a:pt x="995" y="460"/>
                </a:cubicBezTo>
                <a:cubicBezTo>
                  <a:pt x="981" y="458"/>
                  <a:pt x="981" y="458"/>
                  <a:pt x="981" y="458"/>
                </a:cubicBezTo>
                <a:cubicBezTo>
                  <a:pt x="976" y="453"/>
                  <a:pt x="976" y="453"/>
                  <a:pt x="976" y="453"/>
                </a:cubicBezTo>
                <a:cubicBezTo>
                  <a:pt x="959" y="446"/>
                  <a:pt x="959" y="446"/>
                  <a:pt x="959" y="446"/>
                </a:cubicBezTo>
                <a:cubicBezTo>
                  <a:pt x="970" y="447"/>
                  <a:pt x="970" y="447"/>
                  <a:pt x="970" y="447"/>
                </a:cubicBezTo>
                <a:cubicBezTo>
                  <a:pt x="988" y="451"/>
                  <a:pt x="988" y="451"/>
                  <a:pt x="988" y="451"/>
                </a:cubicBezTo>
                <a:cubicBezTo>
                  <a:pt x="1000" y="455"/>
                  <a:pt x="1000" y="455"/>
                  <a:pt x="1000" y="455"/>
                </a:cubicBezTo>
                <a:cubicBezTo>
                  <a:pt x="1011" y="451"/>
                  <a:pt x="1011" y="451"/>
                  <a:pt x="1011" y="451"/>
                </a:cubicBezTo>
                <a:cubicBezTo>
                  <a:pt x="1019" y="442"/>
                  <a:pt x="1019" y="442"/>
                  <a:pt x="1019" y="442"/>
                </a:cubicBezTo>
                <a:cubicBezTo>
                  <a:pt x="1011" y="434"/>
                  <a:pt x="1011" y="434"/>
                  <a:pt x="1011" y="434"/>
                </a:cubicBezTo>
                <a:cubicBezTo>
                  <a:pt x="1023" y="434"/>
                  <a:pt x="1023" y="434"/>
                  <a:pt x="1023" y="434"/>
                </a:cubicBezTo>
                <a:cubicBezTo>
                  <a:pt x="1030" y="441"/>
                  <a:pt x="1030" y="441"/>
                  <a:pt x="1030" y="441"/>
                </a:cubicBezTo>
                <a:cubicBezTo>
                  <a:pt x="1024" y="449"/>
                  <a:pt x="1024" y="449"/>
                  <a:pt x="1024" y="449"/>
                </a:cubicBezTo>
                <a:cubicBezTo>
                  <a:pt x="1019" y="463"/>
                  <a:pt x="1019" y="463"/>
                  <a:pt x="1019" y="463"/>
                </a:cubicBezTo>
                <a:cubicBezTo>
                  <a:pt x="1019" y="481"/>
                  <a:pt x="1019" y="481"/>
                  <a:pt x="1019" y="481"/>
                </a:cubicBezTo>
                <a:cubicBezTo>
                  <a:pt x="1007" y="485"/>
                  <a:pt x="1007" y="485"/>
                  <a:pt x="1007" y="485"/>
                </a:cubicBezTo>
                <a:cubicBezTo>
                  <a:pt x="1010" y="492"/>
                  <a:pt x="1010" y="492"/>
                  <a:pt x="1010" y="492"/>
                </a:cubicBezTo>
                <a:cubicBezTo>
                  <a:pt x="1023" y="493"/>
                  <a:pt x="1023" y="493"/>
                  <a:pt x="1023" y="493"/>
                </a:cubicBezTo>
                <a:cubicBezTo>
                  <a:pt x="1023" y="500"/>
                  <a:pt x="1023" y="500"/>
                  <a:pt x="1023" y="500"/>
                </a:cubicBezTo>
                <a:cubicBezTo>
                  <a:pt x="1023" y="500"/>
                  <a:pt x="1035" y="503"/>
                  <a:pt x="1039" y="499"/>
                </a:cubicBezTo>
                <a:cubicBezTo>
                  <a:pt x="1043" y="490"/>
                  <a:pt x="1043" y="490"/>
                  <a:pt x="1043" y="490"/>
                </a:cubicBezTo>
                <a:cubicBezTo>
                  <a:pt x="1059" y="490"/>
                  <a:pt x="1059" y="490"/>
                  <a:pt x="1059" y="490"/>
                </a:cubicBezTo>
                <a:cubicBezTo>
                  <a:pt x="1068" y="492"/>
                  <a:pt x="1068" y="492"/>
                  <a:pt x="1068" y="492"/>
                </a:cubicBezTo>
                <a:cubicBezTo>
                  <a:pt x="1076" y="496"/>
                  <a:pt x="1076" y="496"/>
                  <a:pt x="1076" y="496"/>
                </a:cubicBezTo>
                <a:cubicBezTo>
                  <a:pt x="1088" y="496"/>
                  <a:pt x="1088" y="496"/>
                  <a:pt x="1088" y="496"/>
                </a:cubicBezTo>
                <a:cubicBezTo>
                  <a:pt x="1090" y="486"/>
                  <a:pt x="1090" y="486"/>
                  <a:pt x="1090" y="486"/>
                </a:cubicBezTo>
                <a:cubicBezTo>
                  <a:pt x="1077" y="483"/>
                  <a:pt x="1077" y="483"/>
                  <a:pt x="1077" y="483"/>
                </a:cubicBezTo>
                <a:cubicBezTo>
                  <a:pt x="1072" y="471"/>
                  <a:pt x="1072" y="471"/>
                  <a:pt x="1072" y="471"/>
                </a:cubicBezTo>
                <a:cubicBezTo>
                  <a:pt x="1057" y="470"/>
                  <a:pt x="1057" y="470"/>
                  <a:pt x="1057" y="470"/>
                </a:cubicBezTo>
                <a:cubicBezTo>
                  <a:pt x="1045" y="460"/>
                  <a:pt x="1045" y="460"/>
                  <a:pt x="1045" y="460"/>
                </a:cubicBezTo>
                <a:cubicBezTo>
                  <a:pt x="1034" y="457"/>
                  <a:pt x="1034" y="457"/>
                  <a:pt x="1034" y="457"/>
                </a:cubicBezTo>
                <a:cubicBezTo>
                  <a:pt x="1034" y="450"/>
                  <a:pt x="1034" y="450"/>
                  <a:pt x="1034" y="450"/>
                </a:cubicBezTo>
                <a:cubicBezTo>
                  <a:pt x="1044" y="452"/>
                  <a:pt x="1044" y="452"/>
                  <a:pt x="1044" y="452"/>
                </a:cubicBezTo>
                <a:cubicBezTo>
                  <a:pt x="1049" y="447"/>
                  <a:pt x="1049" y="447"/>
                  <a:pt x="1049" y="447"/>
                </a:cubicBezTo>
                <a:cubicBezTo>
                  <a:pt x="1047" y="441"/>
                  <a:pt x="1047" y="441"/>
                  <a:pt x="1047" y="441"/>
                </a:cubicBezTo>
                <a:cubicBezTo>
                  <a:pt x="1060" y="441"/>
                  <a:pt x="1060" y="441"/>
                  <a:pt x="1060" y="441"/>
                </a:cubicBezTo>
                <a:cubicBezTo>
                  <a:pt x="1064" y="432"/>
                  <a:pt x="1064" y="432"/>
                  <a:pt x="1064" y="432"/>
                </a:cubicBezTo>
                <a:cubicBezTo>
                  <a:pt x="1076" y="424"/>
                  <a:pt x="1076" y="424"/>
                  <a:pt x="1076" y="424"/>
                </a:cubicBezTo>
                <a:cubicBezTo>
                  <a:pt x="1080" y="417"/>
                  <a:pt x="1080" y="417"/>
                  <a:pt x="1080" y="417"/>
                </a:cubicBezTo>
                <a:cubicBezTo>
                  <a:pt x="1073" y="409"/>
                  <a:pt x="1073" y="409"/>
                  <a:pt x="1073" y="409"/>
                </a:cubicBezTo>
                <a:cubicBezTo>
                  <a:pt x="1068" y="396"/>
                  <a:pt x="1068" y="396"/>
                  <a:pt x="1068" y="396"/>
                </a:cubicBezTo>
                <a:cubicBezTo>
                  <a:pt x="1079" y="394"/>
                  <a:pt x="1079" y="394"/>
                  <a:pt x="1079" y="394"/>
                </a:cubicBezTo>
                <a:cubicBezTo>
                  <a:pt x="1082" y="384"/>
                  <a:pt x="1082" y="384"/>
                  <a:pt x="1082" y="384"/>
                </a:cubicBezTo>
                <a:cubicBezTo>
                  <a:pt x="1073" y="374"/>
                  <a:pt x="1073" y="374"/>
                  <a:pt x="1073" y="374"/>
                </a:cubicBezTo>
                <a:cubicBezTo>
                  <a:pt x="1062" y="369"/>
                  <a:pt x="1062" y="369"/>
                  <a:pt x="1062" y="369"/>
                </a:cubicBezTo>
                <a:cubicBezTo>
                  <a:pt x="1047" y="361"/>
                  <a:pt x="1047" y="361"/>
                  <a:pt x="1047" y="361"/>
                </a:cubicBezTo>
                <a:cubicBezTo>
                  <a:pt x="1064" y="361"/>
                  <a:pt x="1064" y="361"/>
                  <a:pt x="1064" y="361"/>
                </a:cubicBezTo>
                <a:cubicBezTo>
                  <a:pt x="1066" y="356"/>
                  <a:pt x="1066" y="356"/>
                  <a:pt x="1066" y="356"/>
                </a:cubicBezTo>
                <a:cubicBezTo>
                  <a:pt x="1078" y="357"/>
                  <a:pt x="1078" y="357"/>
                  <a:pt x="1078" y="357"/>
                </a:cubicBezTo>
                <a:cubicBezTo>
                  <a:pt x="1088" y="363"/>
                  <a:pt x="1088" y="363"/>
                  <a:pt x="1088" y="363"/>
                </a:cubicBezTo>
                <a:cubicBezTo>
                  <a:pt x="1102" y="362"/>
                  <a:pt x="1102" y="362"/>
                  <a:pt x="1102" y="362"/>
                </a:cubicBezTo>
                <a:cubicBezTo>
                  <a:pt x="1114" y="360"/>
                  <a:pt x="1114" y="360"/>
                  <a:pt x="1114" y="360"/>
                </a:cubicBezTo>
                <a:cubicBezTo>
                  <a:pt x="1104" y="350"/>
                  <a:pt x="1104" y="350"/>
                  <a:pt x="1104" y="350"/>
                </a:cubicBezTo>
                <a:cubicBezTo>
                  <a:pt x="1111" y="348"/>
                  <a:pt x="1111" y="348"/>
                  <a:pt x="1111" y="348"/>
                </a:cubicBezTo>
                <a:cubicBezTo>
                  <a:pt x="1122" y="359"/>
                  <a:pt x="1122" y="359"/>
                  <a:pt x="1122" y="359"/>
                </a:cubicBezTo>
                <a:cubicBezTo>
                  <a:pt x="1134" y="361"/>
                  <a:pt x="1134" y="361"/>
                  <a:pt x="1134" y="361"/>
                </a:cubicBezTo>
                <a:cubicBezTo>
                  <a:pt x="1139" y="371"/>
                  <a:pt x="1139" y="371"/>
                  <a:pt x="1139" y="371"/>
                </a:cubicBezTo>
                <a:cubicBezTo>
                  <a:pt x="1149" y="373"/>
                  <a:pt x="1149" y="373"/>
                  <a:pt x="1149" y="373"/>
                </a:cubicBezTo>
                <a:cubicBezTo>
                  <a:pt x="1154" y="381"/>
                  <a:pt x="1154" y="381"/>
                  <a:pt x="1154" y="381"/>
                </a:cubicBezTo>
                <a:cubicBezTo>
                  <a:pt x="1164" y="385"/>
                  <a:pt x="1164" y="385"/>
                  <a:pt x="1164" y="385"/>
                </a:cubicBezTo>
                <a:cubicBezTo>
                  <a:pt x="1169" y="394"/>
                  <a:pt x="1169" y="394"/>
                  <a:pt x="1169" y="394"/>
                </a:cubicBezTo>
                <a:cubicBezTo>
                  <a:pt x="1180" y="398"/>
                  <a:pt x="1180" y="398"/>
                  <a:pt x="1180" y="398"/>
                </a:cubicBezTo>
                <a:cubicBezTo>
                  <a:pt x="1189" y="408"/>
                  <a:pt x="1189" y="408"/>
                  <a:pt x="1189" y="408"/>
                </a:cubicBezTo>
                <a:cubicBezTo>
                  <a:pt x="1191" y="420"/>
                  <a:pt x="1191" y="420"/>
                  <a:pt x="1191" y="420"/>
                </a:cubicBezTo>
                <a:cubicBezTo>
                  <a:pt x="1178" y="432"/>
                  <a:pt x="1178" y="432"/>
                  <a:pt x="1178" y="432"/>
                </a:cubicBezTo>
                <a:cubicBezTo>
                  <a:pt x="1167" y="445"/>
                  <a:pt x="1167" y="445"/>
                  <a:pt x="1167" y="445"/>
                </a:cubicBezTo>
                <a:cubicBezTo>
                  <a:pt x="1173" y="456"/>
                  <a:pt x="1173" y="456"/>
                  <a:pt x="1173" y="456"/>
                </a:cubicBezTo>
                <a:cubicBezTo>
                  <a:pt x="1153" y="459"/>
                  <a:pt x="1153" y="459"/>
                  <a:pt x="1153" y="459"/>
                </a:cubicBezTo>
                <a:cubicBezTo>
                  <a:pt x="1143" y="456"/>
                  <a:pt x="1143" y="456"/>
                  <a:pt x="1143" y="456"/>
                </a:cubicBezTo>
                <a:cubicBezTo>
                  <a:pt x="1132" y="456"/>
                  <a:pt x="1132" y="456"/>
                  <a:pt x="1132" y="456"/>
                </a:cubicBezTo>
                <a:cubicBezTo>
                  <a:pt x="1118" y="466"/>
                  <a:pt x="1118" y="466"/>
                  <a:pt x="1118" y="466"/>
                </a:cubicBezTo>
                <a:cubicBezTo>
                  <a:pt x="1118" y="477"/>
                  <a:pt x="1118" y="477"/>
                  <a:pt x="1118" y="477"/>
                </a:cubicBezTo>
                <a:cubicBezTo>
                  <a:pt x="1134" y="479"/>
                  <a:pt x="1134" y="479"/>
                  <a:pt x="1134" y="479"/>
                </a:cubicBezTo>
                <a:cubicBezTo>
                  <a:pt x="1147" y="479"/>
                  <a:pt x="1147" y="479"/>
                  <a:pt x="1147" y="479"/>
                </a:cubicBezTo>
                <a:cubicBezTo>
                  <a:pt x="1151" y="473"/>
                  <a:pt x="1151" y="473"/>
                  <a:pt x="1151" y="473"/>
                </a:cubicBezTo>
                <a:cubicBezTo>
                  <a:pt x="1156" y="470"/>
                  <a:pt x="1156" y="470"/>
                  <a:pt x="1156" y="470"/>
                </a:cubicBezTo>
                <a:cubicBezTo>
                  <a:pt x="1165" y="472"/>
                  <a:pt x="1165" y="472"/>
                  <a:pt x="1165" y="472"/>
                </a:cubicBezTo>
                <a:cubicBezTo>
                  <a:pt x="1181" y="476"/>
                  <a:pt x="1181" y="476"/>
                  <a:pt x="1181" y="476"/>
                </a:cubicBezTo>
                <a:cubicBezTo>
                  <a:pt x="1196" y="490"/>
                  <a:pt x="1196" y="490"/>
                  <a:pt x="1196" y="490"/>
                </a:cubicBezTo>
                <a:cubicBezTo>
                  <a:pt x="1199" y="498"/>
                  <a:pt x="1199" y="498"/>
                  <a:pt x="1199" y="498"/>
                </a:cubicBezTo>
                <a:cubicBezTo>
                  <a:pt x="1208" y="508"/>
                  <a:pt x="1208" y="508"/>
                  <a:pt x="1208" y="508"/>
                </a:cubicBezTo>
                <a:cubicBezTo>
                  <a:pt x="1221" y="508"/>
                  <a:pt x="1221" y="508"/>
                  <a:pt x="1221" y="508"/>
                </a:cubicBezTo>
                <a:cubicBezTo>
                  <a:pt x="1235" y="521"/>
                  <a:pt x="1235" y="521"/>
                  <a:pt x="1235" y="521"/>
                </a:cubicBezTo>
                <a:cubicBezTo>
                  <a:pt x="1255" y="522"/>
                  <a:pt x="1255" y="522"/>
                  <a:pt x="1255" y="522"/>
                </a:cubicBezTo>
                <a:cubicBezTo>
                  <a:pt x="1268" y="528"/>
                  <a:pt x="1268" y="528"/>
                  <a:pt x="1268" y="528"/>
                </a:cubicBezTo>
                <a:cubicBezTo>
                  <a:pt x="1269" y="520"/>
                  <a:pt x="1269" y="520"/>
                  <a:pt x="1269" y="520"/>
                </a:cubicBezTo>
                <a:cubicBezTo>
                  <a:pt x="1248" y="504"/>
                  <a:pt x="1248" y="504"/>
                  <a:pt x="1248" y="504"/>
                </a:cubicBezTo>
                <a:cubicBezTo>
                  <a:pt x="1239" y="496"/>
                  <a:pt x="1239" y="496"/>
                  <a:pt x="1239" y="496"/>
                </a:cubicBezTo>
                <a:cubicBezTo>
                  <a:pt x="1234" y="488"/>
                  <a:pt x="1234" y="488"/>
                  <a:pt x="1234" y="488"/>
                </a:cubicBezTo>
                <a:cubicBezTo>
                  <a:pt x="1248" y="496"/>
                  <a:pt x="1248" y="496"/>
                  <a:pt x="1248" y="496"/>
                </a:cubicBezTo>
                <a:cubicBezTo>
                  <a:pt x="1273" y="508"/>
                  <a:pt x="1273" y="508"/>
                  <a:pt x="1273" y="508"/>
                </a:cubicBezTo>
                <a:cubicBezTo>
                  <a:pt x="1285" y="515"/>
                  <a:pt x="1285" y="515"/>
                  <a:pt x="1285" y="515"/>
                </a:cubicBezTo>
                <a:cubicBezTo>
                  <a:pt x="1285" y="504"/>
                  <a:pt x="1285" y="504"/>
                  <a:pt x="1285" y="504"/>
                </a:cubicBezTo>
                <a:cubicBezTo>
                  <a:pt x="1292" y="493"/>
                  <a:pt x="1292" y="493"/>
                  <a:pt x="1292" y="493"/>
                </a:cubicBezTo>
                <a:cubicBezTo>
                  <a:pt x="1280" y="487"/>
                  <a:pt x="1280" y="487"/>
                  <a:pt x="1280" y="487"/>
                </a:cubicBezTo>
                <a:cubicBezTo>
                  <a:pt x="1278" y="470"/>
                  <a:pt x="1278" y="470"/>
                  <a:pt x="1278" y="470"/>
                </a:cubicBezTo>
                <a:cubicBezTo>
                  <a:pt x="1262" y="464"/>
                  <a:pt x="1262" y="464"/>
                  <a:pt x="1262" y="464"/>
                </a:cubicBezTo>
                <a:cubicBezTo>
                  <a:pt x="1242" y="443"/>
                  <a:pt x="1242" y="443"/>
                  <a:pt x="1242" y="443"/>
                </a:cubicBezTo>
                <a:cubicBezTo>
                  <a:pt x="1248" y="438"/>
                  <a:pt x="1248" y="438"/>
                  <a:pt x="1248" y="438"/>
                </a:cubicBezTo>
                <a:cubicBezTo>
                  <a:pt x="1255" y="432"/>
                  <a:pt x="1255" y="432"/>
                  <a:pt x="1255" y="432"/>
                </a:cubicBezTo>
                <a:cubicBezTo>
                  <a:pt x="1281" y="452"/>
                  <a:pt x="1281" y="452"/>
                  <a:pt x="1281" y="452"/>
                </a:cubicBezTo>
                <a:cubicBezTo>
                  <a:pt x="1290" y="464"/>
                  <a:pt x="1290" y="464"/>
                  <a:pt x="1290" y="464"/>
                </a:cubicBezTo>
                <a:cubicBezTo>
                  <a:pt x="1301" y="466"/>
                  <a:pt x="1301" y="466"/>
                  <a:pt x="1301" y="466"/>
                </a:cubicBezTo>
                <a:cubicBezTo>
                  <a:pt x="1305" y="452"/>
                  <a:pt x="1305" y="452"/>
                  <a:pt x="1305" y="452"/>
                </a:cubicBezTo>
                <a:cubicBezTo>
                  <a:pt x="1318" y="447"/>
                  <a:pt x="1318" y="447"/>
                  <a:pt x="1318" y="447"/>
                </a:cubicBezTo>
                <a:cubicBezTo>
                  <a:pt x="1320" y="441"/>
                  <a:pt x="1320" y="441"/>
                  <a:pt x="1320" y="441"/>
                </a:cubicBezTo>
                <a:cubicBezTo>
                  <a:pt x="1329" y="441"/>
                  <a:pt x="1329" y="441"/>
                  <a:pt x="1329" y="441"/>
                </a:cubicBezTo>
                <a:cubicBezTo>
                  <a:pt x="1333" y="434"/>
                  <a:pt x="1333" y="434"/>
                  <a:pt x="1333" y="434"/>
                </a:cubicBezTo>
                <a:cubicBezTo>
                  <a:pt x="1333" y="424"/>
                  <a:pt x="1333" y="424"/>
                  <a:pt x="1333" y="424"/>
                </a:cubicBezTo>
                <a:cubicBezTo>
                  <a:pt x="1314" y="424"/>
                  <a:pt x="1314" y="424"/>
                  <a:pt x="1314" y="424"/>
                </a:cubicBezTo>
                <a:cubicBezTo>
                  <a:pt x="1314" y="419"/>
                  <a:pt x="1314" y="419"/>
                  <a:pt x="1314" y="419"/>
                </a:cubicBezTo>
                <a:cubicBezTo>
                  <a:pt x="1303" y="411"/>
                  <a:pt x="1303" y="411"/>
                  <a:pt x="1303" y="411"/>
                </a:cubicBezTo>
                <a:cubicBezTo>
                  <a:pt x="1295" y="409"/>
                  <a:pt x="1295" y="409"/>
                  <a:pt x="1295" y="409"/>
                </a:cubicBezTo>
                <a:cubicBezTo>
                  <a:pt x="1284" y="404"/>
                  <a:pt x="1284" y="404"/>
                  <a:pt x="1284" y="404"/>
                </a:cubicBezTo>
                <a:cubicBezTo>
                  <a:pt x="1275" y="404"/>
                  <a:pt x="1275" y="404"/>
                  <a:pt x="1275" y="404"/>
                </a:cubicBezTo>
                <a:cubicBezTo>
                  <a:pt x="1272" y="397"/>
                  <a:pt x="1272" y="397"/>
                  <a:pt x="1272" y="397"/>
                </a:cubicBezTo>
                <a:cubicBezTo>
                  <a:pt x="1269" y="391"/>
                  <a:pt x="1269" y="391"/>
                  <a:pt x="1269" y="391"/>
                </a:cubicBezTo>
                <a:cubicBezTo>
                  <a:pt x="1253" y="391"/>
                  <a:pt x="1253" y="391"/>
                  <a:pt x="1253" y="391"/>
                </a:cubicBezTo>
                <a:cubicBezTo>
                  <a:pt x="1246" y="390"/>
                  <a:pt x="1246" y="390"/>
                  <a:pt x="1246" y="390"/>
                </a:cubicBezTo>
                <a:cubicBezTo>
                  <a:pt x="1246" y="379"/>
                  <a:pt x="1246" y="379"/>
                  <a:pt x="1246" y="379"/>
                </a:cubicBezTo>
                <a:cubicBezTo>
                  <a:pt x="1258" y="379"/>
                  <a:pt x="1258" y="379"/>
                  <a:pt x="1258" y="379"/>
                </a:cubicBezTo>
                <a:cubicBezTo>
                  <a:pt x="1263" y="374"/>
                  <a:pt x="1263" y="374"/>
                  <a:pt x="1263" y="374"/>
                </a:cubicBezTo>
                <a:cubicBezTo>
                  <a:pt x="1248" y="370"/>
                  <a:pt x="1248" y="370"/>
                  <a:pt x="1248" y="370"/>
                </a:cubicBezTo>
                <a:cubicBezTo>
                  <a:pt x="1250" y="365"/>
                  <a:pt x="1250" y="365"/>
                  <a:pt x="1250" y="365"/>
                </a:cubicBezTo>
                <a:cubicBezTo>
                  <a:pt x="1258" y="364"/>
                  <a:pt x="1258" y="364"/>
                  <a:pt x="1258" y="364"/>
                </a:cubicBezTo>
                <a:cubicBezTo>
                  <a:pt x="1249" y="356"/>
                  <a:pt x="1249" y="356"/>
                  <a:pt x="1249" y="356"/>
                </a:cubicBezTo>
                <a:cubicBezTo>
                  <a:pt x="1237" y="353"/>
                  <a:pt x="1237" y="353"/>
                  <a:pt x="1237" y="353"/>
                </a:cubicBezTo>
                <a:cubicBezTo>
                  <a:pt x="1242" y="346"/>
                  <a:pt x="1242" y="346"/>
                  <a:pt x="1242" y="346"/>
                </a:cubicBezTo>
                <a:cubicBezTo>
                  <a:pt x="1230" y="340"/>
                  <a:pt x="1230" y="340"/>
                  <a:pt x="1230" y="340"/>
                </a:cubicBezTo>
                <a:cubicBezTo>
                  <a:pt x="1216" y="341"/>
                  <a:pt x="1216" y="341"/>
                  <a:pt x="1216" y="341"/>
                </a:cubicBezTo>
                <a:cubicBezTo>
                  <a:pt x="1214" y="335"/>
                  <a:pt x="1214" y="335"/>
                  <a:pt x="1214" y="335"/>
                </a:cubicBezTo>
                <a:cubicBezTo>
                  <a:pt x="1203" y="334"/>
                  <a:pt x="1203" y="334"/>
                  <a:pt x="1203" y="334"/>
                </a:cubicBezTo>
                <a:cubicBezTo>
                  <a:pt x="1198" y="333"/>
                  <a:pt x="1198" y="333"/>
                  <a:pt x="1198" y="333"/>
                </a:cubicBezTo>
                <a:cubicBezTo>
                  <a:pt x="1207" y="327"/>
                  <a:pt x="1207" y="327"/>
                  <a:pt x="1207" y="327"/>
                </a:cubicBezTo>
                <a:cubicBezTo>
                  <a:pt x="1195" y="323"/>
                  <a:pt x="1195" y="323"/>
                  <a:pt x="1195" y="323"/>
                </a:cubicBezTo>
                <a:cubicBezTo>
                  <a:pt x="1179" y="327"/>
                  <a:pt x="1179" y="327"/>
                  <a:pt x="1179" y="327"/>
                </a:cubicBezTo>
                <a:cubicBezTo>
                  <a:pt x="1169" y="317"/>
                  <a:pt x="1169" y="317"/>
                  <a:pt x="1169" y="317"/>
                </a:cubicBezTo>
                <a:cubicBezTo>
                  <a:pt x="1167" y="311"/>
                  <a:pt x="1167" y="311"/>
                  <a:pt x="1167" y="311"/>
                </a:cubicBezTo>
                <a:cubicBezTo>
                  <a:pt x="1158" y="310"/>
                  <a:pt x="1158" y="310"/>
                  <a:pt x="1158" y="310"/>
                </a:cubicBezTo>
                <a:cubicBezTo>
                  <a:pt x="1157" y="303"/>
                  <a:pt x="1157" y="303"/>
                  <a:pt x="1157" y="303"/>
                </a:cubicBezTo>
                <a:cubicBezTo>
                  <a:pt x="1141" y="298"/>
                  <a:pt x="1141" y="298"/>
                  <a:pt x="1141" y="298"/>
                </a:cubicBezTo>
                <a:cubicBezTo>
                  <a:pt x="1121" y="298"/>
                  <a:pt x="1121" y="298"/>
                  <a:pt x="1121" y="298"/>
                </a:cubicBezTo>
                <a:cubicBezTo>
                  <a:pt x="1119" y="304"/>
                  <a:pt x="1119" y="304"/>
                  <a:pt x="1119" y="304"/>
                </a:cubicBezTo>
                <a:cubicBezTo>
                  <a:pt x="1108" y="305"/>
                  <a:pt x="1108" y="305"/>
                  <a:pt x="1108" y="305"/>
                </a:cubicBezTo>
                <a:cubicBezTo>
                  <a:pt x="1098" y="303"/>
                  <a:pt x="1098" y="303"/>
                  <a:pt x="1098" y="303"/>
                </a:cubicBezTo>
                <a:cubicBezTo>
                  <a:pt x="1095" y="310"/>
                  <a:pt x="1095" y="310"/>
                  <a:pt x="1095" y="310"/>
                </a:cubicBezTo>
                <a:cubicBezTo>
                  <a:pt x="1085" y="311"/>
                  <a:pt x="1085" y="311"/>
                  <a:pt x="1085" y="311"/>
                </a:cubicBezTo>
                <a:cubicBezTo>
                  <a:pt x="1085" y="302"/>
                  <a:pt x="1085" y="302"/>
                  <a:pt x="1085" y="302"/>
                </a:cubicBezTo>
                <a:cubicBezTo>
                  <a:pt x="1090" y="293"/>
                  <a:pt x="1090" y="293"/>
                  <a:pt x="1090" y="293"/>
                </a:cubicBezTo>
                <a:cubicBezTo>
                  <a:pt x="1081" y="282"/>
                  <a:pt x="1081" y="282"/>
                  <a:pt x="1081" y="282"/>
                </a:cubicBezTo>
                <a:cubicBezTo>
                  <a:pt x="1076" y="271"/>
                  <a:pt x="1076" y="271"/>
                  <a:pt x="1076" y="271"/>
                </a:cubicBezTo>
                <a:cubicBezTo>
                  <a:pt x="1058" y="271"/>
                  <a:pt x="1058" y="271"/>
                  <a:pt x="1058" y="271"/>
                </a:cubicBezTo>
                <a:cubicBezTo>
                  <a:pt x="1049" y="279"/>
                  <a:pt x="1049" y="279"/>
                  <a:pt x="1049" y="279"/>
                </a:cubicBezTo>
                <a:cubicBezTo>
                  <a:pt x="1037" y="280"/>
                  <a:pt x="1037" y="280"/>
                  <a:pt x="1037" y="280"/>
                </a:cubicBezTo>
                <a:cubicBezTo>
                  <a:pt x="1028" y="285"/>
                  <a:pt x="1028" y="285"/>
                  <a:pt x="1028" y="285"/>
                </a:cubicBezTo>
                <a:cubicBezTo>
                  <a:pt x="1026" y="295"/>
                  <a:pt x="1026" y="295"/>
                  <a:pt x="1026" y="295"/>
                </a:cubicBezTo>
                <a:cubicBezTo>
                  <a:pt x="1034" y="306"/>
                  <a:pt x="1034" y="306"/>
                  <a:pt x="1034" y="306"/>
                </a:cubicBezTo>
                <a:cubicBezTo>
                  <a:pt x="1029" y="314"/>
                  <a:pt x="1029" y="314"/>
                  <a:pt x="1029" y="314"/>
                </a:cubicBezTo>
                <a:cubicBezTo>
                  <a:pt x="1040" y="327"/>
                  <a:pt x="1040" y="327"/>
                  <a:pt x="1040" y="327"/>
                </a:cubicBezTo>
                <a:cubicBezTo>
                  <a:pt x="1031" y="329"/>
                  <a:pt x="1031" y="329"/>
                  <a:pt x="1031" y="329"/>
                </a:cubicBezTo>
                <a:cubicBezTo>
                  <a:pt x="1019" y="317"/>
                  <a:pt x="1019" y="317"/>
                  <a:pt x="1019" y="317"/>
                </a:cubicBezTo>
                <a:cubicBezTo>
                  <a:pt x="1015" y="301"/>
                  <a:pt x="1015" y="301"/>
                  <a:pt x="1015" y="301"/>
                </a:cubicBezTo>
                <a:cubicBezTo>
                  <a:pt x="1014" y="291"/>
                  <a:pt x="1014" y="291"/>
                  <a:pt x="1014" y="291"/>
                </a:cubicBezTo>
                <a:cubicBezTo>
                  <a:pt x="1023" y="280"/>
                  <a:pt x="1023" y="280"/>
                  <a:pt x="1023" y="280"/>
                </a:cubicBezTo>
                <a:cubicBezTo>
                  <a:pt x="1035" y="270"/>
                  <a:pt x="1035" y="270"/>
                  <a:pt x="1035" y="270"/>
                </a:cubicBezTo>
                <a:cubicBezTo>
                  <a:pt x="1018" y="270"/>
                  <a:pt x="1018" y="270"/>
                  <a:pt x="1018" y="270"/>
                </a:cubicBezTo>
                <a:cubicBezTo>
                  <a:pt x="1000" y="272"/>
                  <a:pt x="1000" y="272"/>
                  <a:pt x="1000" y="272"/>
                </a:cubicBezTo>
                <a:cubicBezTo>
                  <a:pt x="983" y="285"/>
                  <a:pt x="983" y="285"/>
                  <a:pt x="983" y="285"/>
                </a:cubicBezTo>
                <a:cubicBezTo>
                  <a:pt x="974" y="304"/>
                  <a:pt x="974" y="304"/>
                  <a:pt x="974" y="304"/>
                </a:cubicBezTo>
                <a:cubicBezTo>
                  <a:pt x="973" y="327"/>
                  <a:pt x="973" y="327"/>
                  <a:pt x="973" y="327"/>
                </a:cubicBezTo>
                <a:cubicBezTo>
                  <a:pt x="988" y="329"/>
                  <a:pt x="988" y="329"/>
                  <a:pt x="988" y="329"/>
                </a:cubicBezTo>
                <a:cubicBezTo>
                  <a:pt x="998" y="330"/>
                  <a:pt x="998" y="330"/>
                  <a:pt x="998" y="330"/>
                </a:cubicBezTo>
                <a:cubicBezTo>
                  <a:pt x="1003" y="338"/>
                  <a:pt x="1003" y="338"/>
                  <a:pt x="1003" y="338"/>
                </a:cubicBezTo>
                <a:cubicBezTo>
                  <a:pt x="991" y="336"/>
                  <a:pt x="991" y="336"/>
                  <a:pt x="991" y="336"/>
                </a:cubicBezTo>
                <a:cubicBezTo>
                  <a:pt x="979" y="340"/>
                  <a:pt x="979" y="340"/>
                  <a:pt x="979" y="340"/>
                </a:cubicBezTo>
                <a:cubicBezTo>
                  <a:pt x="989" y="350"/>
                  <a:pt x="989" y="350"/>
                  <a:pt x="989" y="350"/>
                </a:cubicBezTo>
                <a:cubicBezTo>
                  <a:pt x="1004" y="350"/>
                  <a:pt x="1004" y="350"/>
                  <a:pt x="1004" y="350"/>
                </a:cubicBezTo>
                <a:cubicBezTo>
                  <a:pt x="1011" y="347"/>
                  <a:pt x="1011" y="347"/>
                  <a:pt x="1011" y="347"/>
                </a:cubicBezTo>
                <a:cubicBezTo>
                  <a:pt x="1021" y="354"/>
                  <a:pt x="1021" y="354"/>
                  <a:pt x="1021" y="354"/>
                </a:cubicBezTo>
                <a:cubicBezTo>
                  <a:pt x="1039" y="360"/>
                  <a:pt x="1039" y="360"/>
                  <a:pt x="1039" y="360"/>
                </a:cubicBezTo>
                <a:cubicBezTo>
                  <a:pt x="1028" y="363"/>
                  <a:pt x="1028" y="363"/>
                  <a:pt x="1028" y="363"/>
                </a:cubicBezTo>
                <a:cubicBezTo>
                  <a:pt x="1027" y="372"/>
                  <a:pt x="1027" y="372"/>
                  <a:pt x="1027" y="372"/>
                </a:cubicBezTo>
                <a:cubicBezTo>
                  <a:pt x="1035" y="379"/>
                  <a:pt x="1035" y="379"/>
                  <a:pt x="1035" y="379"/>
                </a:cubicBezTo>
                <a:cubicBezTo>
                  <a:pt x="1023" y="396"/>
                  <a:pt x="1023" y="396"/>
                  <a:pt x="1023" y="396"/>
                </a:cubicBezTo>
                <a:cubicBezTo>
                  <a:pt x="1017" y="409"/>
                  <a:pt x="1017" y="409"/>
                  <a:pt x="1017" y="409"/>
                </a:cubicBezTo>
                <a:cubicBezTo>
                  <a:pt x="1008" y="419"/>
                  <a:pt x="1008" y="419"/>
                  <a:pt x="1008" y="419"/>
                </a:cubicBezTo>
                <a:cubicBezTo>
                  <a:pt x="999" y="415"/>
                  <a:pt x="999" y="415"/>
                  <a:pt x="999" y="415"/>
                </a:cubicBezTo>
                <a:cubicBezTo>
                  <a:pt x="993" y="400"/>
                  <a:pt x="993" y="400"/>
                  <a:pt x="993" y="400"/>
                </a:cubicBezTo>
                <a:cubicBezTo>
                  <a:pt x="999" y="391"/>
                  <a:pt x="999" y="391"/>
                  <a:pt x="999" y="391"/>
                </a:cubicBezTo>
                <a:cubicBezTo>
                  <a:pt x="983" y="376"/>
                  <a:pt x="983" y="376"/>
                  <a:pt x="983" y="376"/>
                </a:cubicBezTo>
                <a:cubicBezTo>
                  <a:pt x="970" y="387"/>
                  <a:pt x="970" y="387"/>
                  <a:pt x="970" y="387"/>
                </a:cubicBezTo>
                <a:cubicBezTo>
                  <a:pt x="951" y="367"/>
                  <a:pt x="951" y="367"/>
                  <a:pt x="951" y="367"/>
                </a:cubicBezTo>
                <a:cubicBezTo>
                  <a:pt x="945" y="364"/>
                  <a:pt x="945" y="364"/>
                  <a:pt x="945" y="364"/>
                </a:cubicBezTo>
                <a:cubicBezTo>
                  <a:pt x="946" y="354"/>
                  <a:pt x="946" y="354"/>
                  <a:pt x="946" y="354"/>
                </a:cubicBezTo>
                <a:cubicBezTo>
                  <a:pt x="944" y="342"/>
                  <a:pt x="944" y="342"/>
                  <a:pt x="944" y="342"/>
                </a:cubicBezTo>
                <a:cubicBezTo>
                  <a:pt x="935" y="341"/>
                  <a:pt x="935" y="341"/>
                  <a:pt x="935" y="341"/>
                </a:cubicBezTo>
                <a:cubicBezTo>
                  <a:pt x="934" y="331"/>
                  <a:pt x="934" y="331"/>
                  <a:pt x="934" y="331"/>
                </a:cubicBezTo>
                <a:cubicBezTo>
                  <a:pt x="921" y="320"/>
                  <a:pt x="921" y="320"/>
                  <a:pt x="921" y="320"/>
                </a:cubicBezTo>
                <a:cubicBezTo>
                  <a:pt x="904" y="319"/>
                  <a:pt x="904" y="319"/>
                  <a:pt x="904" y="319"/>
                </a:cubicBezTo>
                <a:cubicBezTo>
                  <a:pt x="902" y="326"/>
                  <a:pt x="902" y="326"/>
                  <a:pt x="902" y="326"/>
                </a:cubicBezTo>
                <a:cubicBezTo>
                  <a:pt x="895" y="327"/>
                  <a:pt x="895" y="327"/>
                  <a:pt x="895" y="327"/>
                </a:cubicBezTo>
                <a:cubicBezTo>
                  <a:pt x="887" y="337"/>
                  <a:pt x="887" y="337"/>
                  <a:pt x="887" y="337"/>
                </a:cubicBezTo>
                <a:cubicBezTo>
                  <a:pt x="891" y="346"/>
                  <a:pt x="891" y="346"/>
                  <a:pt x="891" y="346"/>
                </a:cubicBezTo>
                <a:cubicBezTo>
                  <a:pt x="889" y="352"/>
                  <a:pt x="889" y="352"/>
                  <a:pt x="889" y="352"/>
                </a:cubicBezTo>
                <a:cubicBezTo>
                  <a:pt x="902" y="363"/>
                  <a:pt x="902" y="363"/>
                  <a:pt x="902" y="363"/>
                </a:cubicBezTo>
                <a:cubicBezTo>
                  <a:pt x="915" y="370"/>
                  <a:pt x="915" y="370"/>
                  <a:pt x="915" y="370"/>
                </a:cubicBezTo>
                <a:cubicBezTo>
                  <a:pt x="911" y="380"/>
                  <a:pt x="911" y="380"/>
                  <a:pt x="911" y="380"/>
                </a:cubicBezTo>
                <a:cubicBezTo>
                  <a:pt x="897" y="377"/>
                  <a:pt x="897" y="377"/>
                  <a:pt x="897" y="377"/>
                </a:cubicBezTo>
                <a:cubicBezTo>
                  <a:pt x="901" y="389"/>
                  <a:pt x="901" y="389"/>
                  <a:pt x="901" y="389"/>
                </a:cubicBezTo>
                <a:cubicBezTo>
                  <a:pt x="913" y="388"/>
                  <a:pt x="913" y="388"/>
                  <a:pt x="913" y="388"/>
                </a:cubicBezTo>
                <a:cubicBezTo>
                  <a:pt x="926" y="380"/>
                  <a:pt x="926" y="380"/>
                  <a:pt x="926" y="380"/>
                </a:cubicBezTo>
                <a:cubicBezTo>
                  <a:pt x="926" y="392"/>
                  <a:pt x="926" y="392"/>
                  <a:pt x="926" y="392"/>
                </a:cubicBezTo>
                <a:cubicBezTo>
                  <a:pt x="903" y="404"/>
                  <a:pt x="903" y="404"/>
                  <a:pt x="903" y="404"/>
                </a:cubicBezTo>
                <a:cubicBezTo>
                  <a:pt x="905" y="421"/>
                  <a:pt x="905" y="421"/>
                  <a:pt x="905" y="421"/>
                </a:cubicBezTo>
                <a:cubicBezTo>
                  <a:pt x="891" y="411"/>
                  <a:pt x="891" y="411"/>
                  <a:pt x="891" y="411"/>
                </a:cubicBezTo>
                <a:cubicBezTo>
                  <a:pt x="895" y="400"/>
                  <a:pt x="895" y="400"/>
                  <a:pt x="895" y="400"/>
                </a:cubicBezTo>
                <a:cubicBezTo>
                  <a:pt x="885" y="400"/>
                  <a:pt x="885" y="400"/>
                  <a:pt x="885" y="400"/>
                </a:cubicBezTo>
                <a:cubicBezTo>
                  <a:pt x="885" y="389"/>
                  <a:pt x="885" y="389"/>
                  <a:pt x="885" y="389"/>
                </a:cubicBezTo>
                <a:cubicBezTo>
                  <a:pt x="893" y="389"/>
                  <a:pt x="893" y="389"/>
                  <a:pt x="893" y="389"/>
                </a:cubicBezTo>
                <a:cubicBezTo>
                  <a:pt x="891" y="372"/>
                  <a:pt x="891" y="372"/>
                  <a:pt x="891" y="372"/>
                </a:cubicBezTo>
                <a:cubicBezTo>
                  <a:pt x="870" y="362"/>
                  <a:pt x="870" y="362"/>
                  <a:pt x="870" y="362"/>
                </a:cubicBezTo>
                <a:cubicBezTo>
                  <a:pt x="865" y="374"/>
                  <a:pt x="865" y="374"/>
                  <a:pt x="865" y="374"/>
                </a:cubicBezTo>
                <a:cubicBezTo>
                  <a:pt x="854" y="379"/>
                  <a:pt x="854" y="379"/>
                  <a:pt x="854" y="379"/>
                </a:cubicBezTo>
                <a:cubicBezTo>
                  <a:pt x="873" y="392"/>
                  <a:pt x="873" y="392"/>
                  <a:pt x="873" y="392"/>
                </a:cubicBezTo>
                <a:cubicBezTo>
                  <a:pt x="864" y="399"/>
                  <a:pt x="864" y="399"/>
                  <a:pt x="864" y="399"/>
                </a:cubicBezTo>
                <a:cubicBezTo>
                  <a:pt x="861" y="408"/>
                  <a:pt x="861" y="408"/>
                  <a:pt x="861" y="408"/>
                </a:cubicBezTo>
                <a:cubicBezTo>
                  <a:pt x="825" y="409"/>
                  <a:pt x="825" y="409"/>
                  <a:pt x="825" y="409"/>
                </a:cubicBezTo>
                <a:cubicBezTo>
                  <a:pt x="808" y="402"/>
                  <a:pt x="808" y="402"/>
                  <a:pt x="808" y="402"/>
                </a:cubicBezTo>
                <a:cubicBezTo>
                  <a:pt x="795" y="400"/>
                  <a:pt x="795" y="400"/>
                  <a:pt x="795" y="400"/>
                </a:cubicBezTo>
                <a:cubicBezTo>
                  <a:pt x="778" y="391"/>
                  <a:pt x="778" y="391"/>
                  <a:pt x="778" y="391"/>
                </a:cubicBezTo>
                <a:cubicBezTo>
                  <a:pt x="766" y="398"/>
                  <a:pt x="766" y="398"/>
                  <a:pt x="766" y="398"/>
                </a:cubicBezTo>
                <a:cubicBezTo>
                  <a:pt x="748" y="406"/>
                  <a:pt x="748" y="406"/>
                  <a:pt x="748" y="406"/>
                </a:cubicBezTo>
                <a:cubicBezTo>
                  <a:pt x="752" y="417"/>
                  <a:pt x="752" y="417"/>
                  <a:pt x="752" y="417"/>
                </a:cubicBezTo>
                <a:cubicBezTo>
                  <a:pt x="750" y="434"/>
                  <a:pt x="750" y="434"/>
                  <a:pt x="750" y="434"/>
                </a:cubicBezTo>
                <a:cubicBezTo>
                  <a:pt x="739" y="413"/>
                  <a:pt x="739" y="413"/>
                  <a:pt x="739" y="413"/>
                </a:cubicBezTo>
                <a:cubicBezTo>
                  <a:pt x="721" y="406"/>
                  <a:pt x="721" y="406"/>
                  <a:pt x="721" y="406"/>
                </a:cubicBezTo>
                <a:cubicBezTo>
                  <a:pt x="701" y="409"/>
                  <a:pt x="701" y="409"/>
                  <a:pt x="701" y="409"/>
                </a:cubicBezTo>
                <a:cubicBezTo>
                  <a:pt x="658" y="406"/>
                  <a:pt x="658" y="406"/>
                  <a:pt x="658" y="406"/>
                </a:cubicBezTo>
                <a:cubicBezTo>
                  <a:pt x="658" y="400"/>
                  <a:pt x="658" y="400"/>
                  <a:pt x="658" y="400"/>
                </a:cubicBezTo>
                <a:cubicBezTo>
                  <a:pt x="673" y="394"/>
                  <a:pt x="673" y="394"/>
                  <a:pt x="673" y="394"/>
                </a:cubicBezTo>
                <a:cubicBezTo>
                  <a:pt x="651" y="383"/>
                  <a:pt x="651" y="383"/>
                  <a:pt x="651" y="383"/>
                </a:cubicBezTo>
                <a:cubicBezTo>
                  <a:pt x="637" y="384"/>
                  <a:pt x="637" y="384"/>
                  <a:pt x="637" y="384"/>
                </a:cubicBezTo>
                <a:cubicBezTo>
                  <a:pt x="599" y="373"/>
                  <a:pt x="599" y="373"/>
                  <a:pt x="599" y="373"/>
                </a:cubicBezTo>
                <a:cubicBezTo>
                  <a:pt x="589" y="364"/>
                  <a:pt x="589" y="364"/>
                  <a:pt x="589" y="364"/>
                </a:cubicBezTo>
                <a:cubicBezTo>
                  <a:pt x="571" y="362"/>
                  <a:pt x="571" y="362"/>
                  <a:pt x="571" y="362"/>
                </a:cubicBezTo>
                <a:cubicBezTo>
                  <a:pt x="561" y="363"/>
                  <a:pt x="561" y="363"/>
                  <a:pt x="561" y="363"/>
                </a:cubicBezTo>
                <a:cubicBezTo>
                  <a:pt x="556" y="370"/>
                  <a:pt x="556" y="370"/>
                  <a:pt x="556" y="370"/>
                </a:cubicBezTo>
                <a:cubicBezTo>
                  <a:pt x="547" y="372"/>
                  <a:pt x="547" y="372"/>
                  <a:pt x="547" y="372"/>
                </a:cubicBezTo>
                <a:cubicBezTo>
                  <a:pt x="537" y="356"/>
                  <a:pt x="537" y="356"/>
                  <a:pt x="537" y="356"/>
                </a:cubicBezTo>
                <a:cubicBezTo>
                  <a:pt x="530" y="370"/>
                  <a:pt x="530" y="370"/>
                  <a:pt x="530" y="370"/>
                </a:cubicBezTo>
                <a:cubicBezTo>
                  <a:pt x="518" y="368"/>
                  <a:pt x="518" y="368"/>
                  <a:pt x="518" y="368"/>
                </a:cubicBezTo>
                <a:cubicBezTo>
                  <a:pt x="507" y="349"/>
                  <a:pt x="507" y="349"/>
                  <a:pt x="507" y="349"/>
                </a:cubicBezTo>
                <a:cubicBezTo>
                  <a:pt x="494" y="346"/>
                  <a:pt x="494" y="346"/>
                  <a:pt x="494" y="346"/>
                </a:cubicBezTo>
                <a:cubicBezTo>
                  <a:pt x="490" y="359"/>
                  <a:pt x="490" y="359"/>
                  <a:pt x="490" y="359"/>
                </a:cubicBezTo>
                <a:cubicBezTo>
                  <a:pt x="482" y="366"/>
                  <a:pt x="482" y="366"/>
                  <a:pt x="482" y="366"/>
                </a:cubicBezTo>
                <a:cubicBezTo>
                  <a:pt x="469" y="368"/>
                  <a:pt x="469" y="368"/>
                  <a:pt x="469" y="368"/>
                </a:cubicBezTo>
                <a:cubicBezTo>
                  <a:pt x="452" y="374"/>
                  <a:pt x="452" y="374"/>
                  <a:pt x="452" y="374"/>
                </a:cubicBezTo>
                <a:cubicBezTo>
                  <a:pt x="435" y="383"/>
                  <a:pt x="435" y="383"/>
                  <a:pt x="435" y="383"/>
                </a:cubicBezTo>
                <a:cubicBezTo>
                  <a:pt x="449" y="370"/>
                  <a:pt x="449" y="370"/>
                  <a:pt x="449" y="370"/>
                </a:cubicBezTo>
                <a:cubicBezTo>
                  <a:pt x="463" y="366"/>
                  <a:pt x="463" y="366"/>
                  <a:pt x="463" y="366"/>
                </a:cubicBezTo>
                <a:cubicBezTo>
                  <a:pt x="473" y="362"/>
                  <a:pt x="473" y="362"/>
                  <a:pt x="473" y="362"/>
                </a:cubicBezTo>
                <a:cubicBezTo>
                  <a:pt x="478" y="355"/>
                  <a:pt x="478" y="355"/>
                  <a:pt x="478" y="355"/>
                </a:cubicBezTo>
                <a:cubicBezTo>
                  <a:pt x="472" y="354"/>
                  <a:pt x="472" y="354"/>
                  <a:pt x="472" y="354"/>
                </a:cubicBezTo>
                <a:cubicBezTo>
                  <a:pt x="455" y="360"/>
                  <a:pt x="455" y="360"/>
                  <a:pt x="455" y="360"/>
                </a:cubicBezTo>
                <a:cubicBezTo>
                  <a:pt x="435" y="368"/>
                  <a:pt x="435" y="368"/>
                  <a:pt x="435" y="368"/>
                </a:cubicBezTo>
                <a:cubicBezTo>
                  <a:pt x="424" y="369"/>
                  <a:pt x="424" y="369"/>
                  <a:pt x="424" y="369"/>
                </a:cubicBezTo>
                <a:cubicBezTo>
                  <a:pt x="413" y="369"/>
                  <a:pt x="413" y="369"/>
                  <a:pt x="413" y="369"/>
                </a:cubicBezTo>
                <a:cubicBezTo>
                  <a:pt x="392" y="381"/>
                  <a:pt x="392" y="381"/>
                  <a:pt x="392" y="381"/>
                </a:cubicBezTo>
                <a:cubicBezTo>
                  <a:pt x="372" y="379"/>
                  <a:pt x="372" y="379"/>
                  <a:pt x="372" y="379"/>
                </a:cubicBezTo>
                <a:cubicBezTo>
                  <a:pt x="355" y="366"/>
                  <a:pt x="355" y="366"/>
                  <a:pt x="355" y="366"/>
                </a:cubicBezTo>
                <a:cubicBezTo>
                  <a:pt x="326" y="365"/>
                  <a:pt x="326" y="365"/>
                  <a:pt x="326" y="365"/>
                </a:cubicBezTo>
                <a:cubicBezTo>
                  <a:pt x="315" y="359"/>
                  <a:pt x="315" y="359"/>
                  <a:pt x="315" y="359"/>
                </a:cubicBezTo>
                <a:cubicBezTo>
                  <a:pt x="300" y="356"/>
                  <a:pt x="300" y="356"/>
                  <a:pt x="300" y="356"/>
                </a:cubicBezTo>
                <a:cubicBezTo>
                  <a:pt x="282" y="360"/>
                  <a:pt x="282" y="360"/>
                  <a:pt x="282" y="360"/>
                </a:cubicBezTo>
                <a:cubicBezTo>
                  <a:pt x="270" y="353"/>
                  <a:pt x="270" y="353"/>
                  <a:pt x="270" y="353"/>
                </a:cubicBezTo>
                <a:cubicBezTo>
                  <a:pt x="251" y="353"/>
                  <a:pt x="251" y="353"/>
                  <a:pt x="251" y="353"/>
                </a:cubicBezTo>
                <a:cubicBezTo>
                  <a:pt x="231" y="348"/>
                  <a:pt x="231" y="348"/>
                  <a:pt x="231" y="348"/>
                </a:cubicBezTo>
                <a:cubicBezTo>
                  <a:pt x="213" y="348"/>
                  <a:pt x="213" y="348"/>
                  <a:pt x="213" y="348"/>
                </a:cubicBezTo>
                <a:cubicBezTo>
                  <a:pt x="199" y="348"/>
                  <a:pt x="199" y="348"/>
                  <a:pt x="199" y="348"/>
                </a:cubicBezTo>
                <a:cubicBezTo>
                  <a:pt x="195" y="339"/>
                  <a:pt x="195" y="339"/>
                  <a:pt x="195" y="339"/>
                </a:cubicBezTo>
                <a:cubicBezTo>
                  <a:pt x="166" y="338"/>
                  <a:pt x="166" y="338"/>
                  <a:pt x="166" y="338"/>
                </a:cubicBezTo>
                <a:cubicBezTo>
                  <a:pt x="154" y="339"/>
                  <a:pt x="154" y="339"/>
                  <a:pt x="154" y="339"/>
                </a:cubicBezTo>
                <a:cubicBezTo>
                  <a:pt x="157" y="332"/>
                  <a:pt x="157" y="332"/>
                  <a:pt x="157" y="332"/>
                </a:cubicBezTo>
                <a:cubicBezTo>
                  <a:pt x="140" y="331"/>
                  <a:pt x="140" y="331"/>
                  <a:pt x="140" y="331"/>
                </a:cubicBezTo>
                <a:cubicBezTo>
                  <a:pt x="125" y="340"/>
                  <a:pt x="125" y="340"/>
                  <a:pt x="125" y="340"/>
                </a:cubicBezTo>
                <a:cubicBezTo>
                  <a:pt x="102" y="340"/>
                  <a:pt x="102" y="340"/>
                  <a:pt x="102" y="340"/>
                </a:cubicBezTo>
                <a:cubicBezTo>
                  <a:pt x="84" y="353"/>
                  <a:pt x="84" y="353"/>
                  <a:pt x="84" y="353"/>
                </a:cubicBezTo>
                <a:cubicBezTo>
                  <a:pt x="71" y="353"/>
                  <a:pt x="71" y="353"/>
                  <a:pt x="71" y="353"/>
                </a:cubicBezTo>
                <a:cubicBezTo>
                  <a:pt x="59" y="362"/>
                  <a:pt x="59" y="362"/>
                  <a:pt x="59" y="362"/>
                </a:cubicBezTo>
                <a:cubicBezTo>
                  <a:pt x="58" y="374"/>
                  <a:pt x="58" y="374"/>
                  <a:pt x="58" y="374"/>
                </a:cubicBezTo>
                <a:cubicBezTo>
                  <a:pt x="43" y="383"/>
                  <a:pt x="43" y="383"/>
                  <a:pt x="43" y="383"/>
                </a:cubicBezTo>
                <a:cubicBezTo>
                  <a:pt x="20" y="384"/>
                  <a:pt x="20" y="384"/>
                  <a:pt x="20" y="384"/>
                </a:cubicBezTo>
                <a:cubicBezTo>
                  <a:pt x="15" y="397"/>
                  <a:pt x="15" y="397"/>
                  <a:pt x="15" y="397"/>
                </a:cubicBezTo>
                <a:cubicBezTo>
                  <a:pt x="42" y="409"/>
                  <a:pt x="42" y="409"/>
                  <a:pt x="42" y="409"/>
                </a:cubicBezTo>
                <a:cubicBezTo>
                  <a:pt x="51" y="421"/>
                  <a:pt x="51" y="421"/>
                  <a:pt x="51" y="421"/>
                </a:cubicBezTo>
                <a:cubicBezTo>
                  <a:pt x="66" y="427"/>
                  <a:pt x="66" y="427"/>
                  <a:pt x="66" y="427"/>
                </a:cubicBezTo>
                <a:cubicBezTo>
                  <a:pt x="76" y="442"/>
                  <a:pt x="76" y="442"/>
                  <a:pt x="76" y="442"/>
                </a:cubicBezTo>
                <a:cubicBezTo>
                  <a:pt x="61" y="444"/>
                  <a:pt x="61" y="444"/>
                  <a:pt x="61" y="444"/>
                </a:cubicBezTo>
                <a:cubicBezTo>
                  <a:pt x="48" y="442"/>
                  <a:pt x="48" y="442"/>
                  <a:pt x="48" y="442"/>
                </a:cubicBezTo>
                <a:cubicBezTo>
                  <a:pt x="46" y="430"/>
                  <a:pt x="46" y="430"/>
                  <a:pt x="46" y="430"/>
                </a:cubicBezTo>
                <a:cubicBezTo>
                  <a:pt x="30" y="439"/>
                  <a:pt x="30" y="439"/>
                  <a:pt x="30" y="439"/>
                </a:cubicBezTo>
                <a:cubicBezTo>
                  <a:pt x="16" y="440"/>
                  <a:pt x="16" y="440"/>
                  <a:pt x="16" y="440"/>
                </a:cubicBezTo>
                <a:cubicBezTo>
                  <a:pt x="0" y="453"/>
                  <a:pt x="0" y="453"/>
                  <a:pt x="0" y="453"/>
                </a:cubicBezTo>
                <a:cubicBezTo>
                  <a:pt x="8" y="458"/>
                  <a:pt x="8" y="458"/>
                  <a:pt x="8" y="458"/>
                </a:cubicBezTo>
                <a:cubicBezTo>
                  <a:pt x="16" y="464"/>
                  <a:pt x="16" y="464"/>
                  <a:pt x="16" y="464"/>
                </a:cubicBezTo>
                <a:cubicBezTo>
                  <a:pt x="22" y="479"/>
                  <a:pt x="22" y="479"/>
                  <a:pt x="22" y="479"/>
                </a:cubicBezTo>
                <a:cubicBezTo>
                  <a:pt x="64" y="474"/>
                  <a:pt x="64" y="474"/>
                  <a:pt x="64" y="474"/>
                </a:cubicBezTo>
                <a:cubicBezTo>
                  <a:pt x="75" y="468"/>
                  <a:pt x="75" y="468"/>
                  <a:pt x="75" y="468"/>
                </a:cubicBezTo>
                <a:cubicBezTo>
                  <a:pt x="86" y="469"/>
                  <a:pt x="86" y="469"/>
                  <a:pt x="86" y="469"/>
                </a:cubicBezTo>
                <a:cubicBezTo>
                  <a:pt x="83" y="481"/>
                  <a:pt x="83" y="481"/>
                  <a:pt x="83" y="481"/>
                </a:cubicBezTo>
                <a:cubicBezTo>
                  <a:pt x="83" y="496"/>
                  <a:pt x="83" y="496"/>
                  <a:pt x="83" y="496"/>
                </a:cubicBezTo>
                <a:cubicBezTo>
                  <a:pt x="68" y="496"/>
                  <a:pt x="68" y="496"/>
                  <a:pt x="68" y="496"/>
                </a:cubicBezTo>
                <a:cubicBezTo>
                  <a:pt x="53" y="502"/>
                  <a:pt x="53" y="502"/>
                  <a:pt x="53" y="502"/>
                </a:cubicBezTo>
                <a:cubicBezTo>
                  <a:pt x="40" y="500"/>
                  <a:pt x="40" y="500"/>
                  <a:pt x="40" y="500"/>
                </a:cubicBezTo>
                <a:cubicBezTo>
                  <a:pt x="36" y="515"/>
                  <a:pt x="36" y="515"/>
                  <a:pt x="36" y="515"/>
                </a:cubicBezTo>
                <a:cubicBezTo>
                  <a:pt x="20" y="529"/>
                  <a:pt x="20" y="529"/>
                  <a:pt x="20" y="529"/>
                </a:cubicBezTo>
                <a:cubicBezTo>
                  <a:pt x="24" y="539"/>
                  <a:pt x="24" y="539"/>
                  <a:pt x="24" y="539"/>
                </a:cubicBezTo>
                <a:cubicBezTo>
                  <a:pt x="31" y="540"/>
                  <a:pt x="31" y="540"/>
                  <a:pt x="31" y="540"/>
                </a:cubicBezTo>
                <a:cubicBezTo>
                  <a:pt x="33" y="548"/>
                  <a:pt x="33" y="548"/>
                  <a:pt x="33" y="548"/>
                </a:cubicBezTo>
                <a:cubicBezTo>
                  <a:pt x="39" y="560"/>
                  <a:pt x="39" y="560"/>
                  <a:pt x="39" y="560"/>
                </a:cubicBezTo>
                <a:cubicBezTo>
                  <a:pt x="57" y="566"/>
                  <a:pt x="57" y="566"/>
                  <a:pt x="57" y="566"/>
                </a:cubicBezTo>
                <a:cubicBezTo>
                  <a:pt x="65" y="556"/>
                  <a:pt x="65" y="556"/>
                  <a:pt x="65" y="556"/>
                </a:cubicBezTo>
                <a:cubicBezTo>
                  <a:pt x="75" y="569"/>
                  <a:pt x="75" y="569"/>
                  <a:pt x="75" y="569"/>
                </a:cubicBezTo>
                <a:cubicBezTo>
                  <a:pt x="73" y="588"/>
                  <a:pt x="73" y="588"/>
                  <a:pt x="73" y="588"/>
                </a:cubicBezTo>
                <a:cubicBezTo>
                  <a:pt x="82" y="588"/>
                  <a:pt x="82" y="588"/>
                  <a:pt x="82" y="588"/>
                </a:cubicBezTo>
                <a:cubicBezTo>
                  <a:pt x="88" y="584"/>
                  <a:pt x="88" y="584"/>
                  <a:pt x="88" y="584"/>
                </a:cubicBezTo>
                <a:cubicBezTo>
                  <a:pt x="102" y="584"/>
                  <a:pt x="102" y="584"/>
                  <a:pt x="102" y="584"/>
                </a:cubicBezTo>
                <a:cubicBezTo>
                  <a:pt x="111" y="589"/>
                  <a:pt x="111" y="589"/>
                  <a:pt x="111" y="589"/>
                </a:cubicBezTo>
                <a:cubicBezTo>
                  <a:pt x="116" y="580"/>
                  <a:pt x="116" y="580"/>
                  <a:pt x="116" y="580"/>
                </a:cubicBezTo>
                <a:cubicBezTo>
                  <a:pt x="125" y="587"/>
                  <a:pt x="125" y="587"/>
                  <a:pt x="125" y="587"/>
                </a:cubicBezTo>
                <a:cubicBezTo>
                  <a:pt x="135" y="581"/>
                  <a:pt x="135" y="581"/>
                  <a:pt x="135" y="581"/>
                </a:cubicBezTo>
                <a:cubicBezTo>
                  <a:pt x="135" y="581"/>
                  <a:pt x="129" y="594"/>
                  <a:pt x="129" y="598"/>
                </a:cubicBezTo>
                <a:cubicBezTo>
                  <a:pt x="129" y="601"/>
                  <a:pt x="122" y="607"/>
                  <a:pt x="118" y="609"/>
                </a:cubicBezTo>
                <a:cubicBezTo>
                  <a:pt x="114" y="611"/>
                  <a:pt x="97" y="625"/>
                  <a:pt x="97" y="625"/>
                </a:cubicBezTo>
                <a:cubicBezTo>
                  <a:pt x="90" y="634"/>
                  <a:pt x="90" y="634"/>
                  <a:pt x="90" y="634"/>
                </a:cubicBezTo>
                <a:cubicBezTo>
                  <a:pt x="77" y="635"/>
                  <a:pt x="77" y="635"/>
                  <a:pt x="77" y="635"/>
                </a:cubicBezTo>
                <a:cubicBezTo>
                  <a:pt x="64" y="644"/>
                  <a:pt x="64" y="644"/>
                  <a:pt x="64" y="644"/>
                </a:cubicBezTo>
                <a:cubicBezTo>
                  <a:pt x="46" y="648"/>
                  <a:pt x="46" y="648"/>
                  <a:pt x="46" y="648"/>
                </a:cubicBezTo>
                <a:cubicBezTo>
                  <a:pt x="31" y="660"/>
                  <a:pt x="31" y="660"/>
                  <a:pt x="31" y="660"/>
                </a:cubicBezTo>
                <a:cubicBezTo>
                  <a:pt x="40" y="664"/>
                  <a:pt x="40" y="664"/>
                  <a:pt x="40" y="664"/>
                </a:cubicBezTo>
                <a:cubicBezTo>
                  <a:pt x="55" y="653"/>
                  <a:pt x="55" y="653"/>
                  <a:pt x="55" y="653"/>
                </a:cubicBezTo>
                <a:cubicBezTo>
                  <a:pt x="65" y="652"/>
                  <a:pt x="65" y="652"/>
                  <a:pt x="65" y="652"/>
                </a:cubicBezTo>
                <a:cubicBezTo>
                  <a:pt x="81" y="644"/>
                  <a:pt x="81" y="644"/>
                  <a:pt x="81" y="644"/>
                </a:cubicBezTo>
                <a:cubicBezTo>
                  <a:pt x="99" y="636"/>
                  <a:pt x="99" y="636"/>
                  <a:pt x="99" y="636"/>
                </a:cubicBezTo>
                <a:cubicBezTo>
                  <a:pt x="137" y="618"/>
                  <a:pt x="137" y="618"/>
                  <a:pt x="137" y="618"/>
                </a:cubicBezTo>
                <a:cubicBezTo>
                  <a:pt x="142" y="607"/>
                  <a:pt x="142" y="607"/>
                  <a:pt x="142" y="607"/>
                </a:cubicBezTo>
                <a:cubicBezTo>
                  <a:pt x="180" y="586"/>
                  <a:pt x="180" y="586"/>
                  <a:pt x="180" y="586"/>
                </a:cubicBezTo>
                <a:cubicBezTo>
                  <a:pt x="170" y="571"/>
                  <a:pt x="170" y="571"/>
                  <a:pt x="170" y="571"/>
                </a:cubicBezTo>
                <a:cubicBezTo>
                  <a:pt x="190" y="560"/>
                  <a:pt x="190" y="560"/>
                  <a:pt x="190" y="560"/>
                </a:cubicBezTo>
                <a:cubicBezTo>
                  <a:pt x="201" y="543"/>
                  <a:pt x="201" y="543"/>
                  <a:pt x="201" y="543"/>
                </a:cubicBezTo>
                <a:cubicBezTo>
                  <a:pt x="217" y="539"/>
                  <a:pt x="217" y="539"/>
                  <a:pt x="217" y="539"/>
                </a:cubicBezTo>
                <a:cubicBezTo>
                  <a:pt x="227" y="544"/>
                  <a:pt x="227" y="544"/>
                  <a:pt x="227" y="544"/>
                </a:cubicBezTo>
                <a:cubicBezTo>
                  <a:pt x="206" y="552"/>
                  <a:pt x="206" y="552"/>
                  <a:pt x="206" y="552"/>
                </a:cubicBezTo>
                <a:cubicBezTo>
                  <a:pt x="201" y="562"/>
                  <a:pt x="201" y="562"/>
                  <a:pt x="201" y="562"/>
                </a:cubicBezTo>
                <a:cubicBezTo>
                  <a:pt x="204" y="574"/>
                  <a:pt x="204" y="574"/>
                  <a:pt x="204" y="574"/>
                </a:cubicBezTo>
                <a:cubicBezTo>
                  <a:pt x="229" y="562"/>
                  <a:pt x="229" y="562"/>
                  <a:pt x="229" y="562"/>
                </a:cubicBezTo>
                <a:cubicBezTo>
                  <a:pt x="248" y="558"/>
                  <a:pt x="248" y="558"/>
                  <a:pt x="248" y="558"/>
                </a:cubicBezTo>
                <a:lnTo>
                  <a:pt x="244" y="550"/>
                </a:lnTo>
                <a:close/>
                <a:moveTo>
                  <a:pt x="190" y="603"/>
                </a:moveTo>
                <a:cubicBezTo>
                  <a:pt x="190" y="592"/>
                  <a:pt x="190" y="592"/>
                  <a:pt x="190" y="592"/>
                </a:cubicBezTo>
                <a:cubicBezTo>
                  <a:pt x="181" y="598"/>
                  <a:pt x="181" y="598"/>
                  <a:pt x="181" y="598"/>
                </a:cubicBezTo>
                <a:cubicBezTo>
                  <a:pt x="163" y="609"/>
                  <a:pt x="163" y="609"/>
                  <a:pt x="163" y="609"/>
                </a:cubicBezTo>
                <a:cubicBezTo>
                  <a:pt x="169" y="621"/>
                  <a:pt x="169" y="621"/>
                  <a:pt x="169" y="621"/>
                </a:cubicBezTo>
                <a:cubicBezTo>
                  <a:pt x="180" y="615"/>
                  <a:pt x="180" y="615"/>
                  <a:pt x="180" y="615"/>
                </a:cubicBezTo>
                <a:lnTo>
                  <a:pt x="190" y="603"/>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6" name="Oval 10">
            <a:extLst>
              <a:ext uri="{FF2B5EF4-FFF2-40B4-BE49-F238E27FC236}">
                <a16:creationId xmlns:a16="http://schemas.microsoft.com/office/drawing/2014/main" id="{A20C1816-0812-440D-BE12-5D9DF58F6BB6}"/>
              </a:ext>
            </a:extLst>
          </p:cNvPr>
          <p:cNvSpPr>
            <a:spLocks noChangeArrowheads="1"/>
          </p:cNvSpPr>
          <p:nvPr/>
        </p:nvSpPr>
        <p:spPr bwMode="auto">
          <a:xfrm>
            <a:off x="8543925" y="2763838"/>
            <a:ext cx="85725" cy="82550"/>
          </a:xfrm>
          <a:prstGeom prst="ellipse">
            <a:avLst/>
          </a:prstGeom>
          <a:solidFill>
            <a:srgbClr val="F4792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Oval 11">
            <a:extLst>
              <a:ext uri="{FF2B5EF4-FFF2-40B4-BE49-F238E27FC236}">
                <a16:creationId xmlns:a16="http://schemas.microsoft.com/office/drawing/2014/main" id="{B9E8DFAE-43F4-4470-9F8F-389F40727E2E}"/>
              </a:ext>
            </a:extLst>
          </p:cNvPr>
          <p:cNvSpPr>
            <a:spLocks noChangeArrowheads="1"/>
          </p:cNvSpPr>
          <p:nvPr/>
        </p:nvSpPr>
        <p:spPr bwMode="auto">
          <a:xfrm>
            <a:off x="8669338" y="2252663"/>
            <a:ext cx="574675" cy="574675"/>
          </a:xfrm>
          <a:prstGeom prst="ellipse">
            <a:avLst/>
          </a:prstGeom>
          <a:solidFill>
            <a:srgbClr val="F4792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Slide Number Placeholder 9">
            <a:extLst>
              <a:ext uri="{FF2B5EF4-FFF2-40B4-BE49-F238E27FC236}">
                <a16:creationId xmlns:a16="http://schemas.microsoft.com/office/drawing/2014/main" id="{64FC6E13-D579-4167-95F0-96BD2130B809}"/>
              </a:ext>
            </a:extLst>
          </p:cNvPr>
          <p:cNvSpPr>
            <a:spLocks noGrp="1"/>
          </p:cNvSpPr>
          <p:nvPr>
            <p:ph type="sldNum" sz="quarter" idx="4"/>
          </p:nvPr>
        </p:nvSpPr>
        <p:spPr>
          <a:prstGeom prst="rect">
            <a:avLst/>
          </a:prstGeom>
        </p:spPr>
        <p:txBody>
          <a:bodyPr vert="horz" lIns="91440" tIns="45720" rIns="91440" bIns="45720" rtlCol="0" anchor="ctr"/>
          <a:lstStyle>
            <a:lvl1pPr algn="ctr">
              <a:defRPr sz="800" b="0" i="0">
                <a:solidFill>
                  <a:schemeClr val="bg1"/>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E72B8170-242D-42EF-8B64-B507C79780AD}" type="slidenum">
              <a:rPr lang="en-US" smtClean="0"/>
              <a:pPr/>
              <a:t>9</a:t>
            </a:fld>
            <a:endParaRPr lang="en-US" dirty="0"/>
          </a:p>
        </p:txBody>
      </p:sp>
      <p:sp>
        <p:nvSpPr>
          <p:cNvPr id="25" name="Footer Placeholder 3">
            <a:extLst>
              <a:ext uri="{FF2B5EF4-FFF2-40B4-BE49-F238E27FC236}">
                <a16:creationId xmlns:a16="http://schemas.microsoft.com/office/drawing/2014/main" id="{B97B8247-00D3-4CAF-8D19-57D164C883A3}"/>
              </a:ext>
            </a:extLst>
          </p:cNvPr>
          <p:cNvSpPr>
            <a:spLocks noGrp="1"/>
          </p:cNvSpPr>
          <p:nvPr>
            <p:ph type="ftr" sz="quarter" idx="3"/>
          </p:nvPr>
        </p:nvSpPr>
        <p:spPr>
          <a:prstGeom prst="rect">
            <a:avLst/>
          </a:prstGeom>
        </p:spPr>
        <p:txBody>
          <a:bodyPr vert="horz" lIns="91440" tIns="45720" rIns="91440" bIns="45720" rtlCol="0" anchor="ctr"/>
          <a:lstStyle>
            <a:lvl1pPr algn="ctr">
              <a:defRPr sz="1000" b="0" i="0" spc="0" baseline="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r>
              <a:rPr lang="en-US">
                <a:solidFill>
                  <a:schemeClr val="bg1"/>
                </a:solidFill>
              </a:rPr>
              <a:t>www.yourwebsite.com</a:t>
            </a:r>
            <a:endParaRPr lang="en-US" dirty="0">
              <a:solidFill>
                <a:schemeClr val="bg1"/>
              </a:solidFill>
            </a:endParaRPr>
          </a:p>
        </p:txBody>
      </p:sp>
      <p:sp>
        <p:nvSpPr>
          <p:cNvPr id="29" name="Date Placeholder 13">
            <a:extLst>
              <a:ext uri="{FF2B5EF4-FFF2-40B4-BE49-F238E27FC236}">
                <a16:creationId xmlns:a16="http://schemas.microsoft.com/office/drawing/2014/main" id="{60710D10-026B-4A58-B521-0FA887D2905B}"/>
              </a:ext>
            </a:extLst>
          </p:cNvPr>
          <p:cNvSpPr>
            <a:spLocks noGrp="1"/>
          </p:cNvSpPr>
          <p:nvPr>
            <p:ph type="dt" sz="half" idx="2"/>
          </p:nvPr>
        </p:nvSpPr>
        <p:spPr>
          <a:prstGeom prst="rect">
            <a:avLst/>
          </a:prstGeom>
        </p:spPr>
        <p:txBody>
          <a:bodyPr vert="horz" lIns="91440" tIns="45720" rIns="91440" bIns="45720" rtlCol="0" anchor="ctr"/>
          <a:lstStyle>
            <a:lvl1pPr algn="l">
              <a:defRPr sz="1000">
                <a:solidFill>
                  <a:schemeClr val="tx1">
                    <a:lumMod val="50000"/>
                    <a:lumOff val="50000"/>
                  </a:schemeClr>
                </a:solidFill>
                <a:latin typeface="Open Sans Light" panose="020B0306030504020204" pitchFamily="34" charset="0"/>
                <a:ea typeface="Open Sans Light" panose="020B0306030504020204" pitchFamily="34" charset="0"/>
                <a:cs typeface="Open Sans Light" panose="020B0306030504020204" pitchFamily="34" charset="0"/>
              </a:defRPr>
            </a:lvl1pPr>
          </a:lstStyle>
          <a:p>
            <a:fld id="{2C0D0C50-4D43-4E3E-99A3-9AD39BF6A6D1}" type="datetimeFigureOut">
              <a:rPr lang="en-US" smtClean="0">
                <a:solidFill>
                  <a:schemeClr val="bg1"/>
                </a:solidFill>
              </a:rPr>
              <a:pPr/>
              <a:t>11/9/2017</a:t>
            </a:fld>
            <a:endParaRPr lang="en-US" dirty="0">
              <a:solidFill>
                <a:schemeClr val="bg1"/>
              </a:solidFill>
            </a:endParaRPr>
          </a:p>
        </p:txBody>
      </p:sp>
      <p:sp>
        <p:nvSpPr>
          <p:cNvPr id="38" name="Oval 12">
            <a:extLst>
              <a:ext uri="{FF2B5EF4-FFF2-40B4-BE49-F238E27FC236}">
                <a16:creationId xmlns:a16="http://schemas.microsoft.com/office/drawing/2014/main" id="{4A28C551-810C-4798-B60A-EAF81EB5C27B}"/>
              </a:ext>
            </a:extLst>
          </p:cNvPr>
          <p:cNvSpPr>
            <a:spLocks noChangeArrowheads="1"/>
          </p:cNvSpPr>
          <p:nvPr/>
        </p:nvSpPr>
        <p:spPr bwMode="auto">
          <a:xfrm>
            <a:off x="6626225" y="1773238"/>
            <a:ext cx="82550" cy="84138"/>
          </a:xfrm>
          <a:prstGeom prst="ellipse">
            <a:avLst/>
          </a:prstGeom>
          <a:solidFill>
            <a:srgbClr val="AF1F8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Oval 13">
            <a:extLst>
              <a:ext uri="{FF2B5EF4-FFF2-40B4-BE49-F238E27FC236}">
                <a16:creationId xmlns:a16="http://schemas.microsoft.com/office/drawing/2014/main" id="{E1E5DAE7-585E-404B-8A09-DEF7344DCEE0}"/>
              </a:ext>
            </a:extLst>
          </p:cNvPr>
          <p:cNvSpPr>
            <a:spLocks noChangeArrowheads="1"/>
          </p:cNvSpPr>
          <p:nvPr/>
        </p:nvSpPr>
        <p:spPr bwMode="auto">
          <a:xfrm>
            <a:off x="6611938" y="1112838"/>
            <a:ext cx="528638" cy="527050"/>
          </a:xfrm>
          <a:prstGeom prst="ellipse">
            <a:avLst/>
          </a:prstGeom>
          <a:solidFill>
            <a:srgbClr val="FFFFFF"/>
          </a:solidFill>
          <a:ln w="9525" cap="flat">
            <a:solidFill>
              <a:srgbClr val="AF1F8E"/>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0" name="Oval 14">
            <a:extLst>
              <a:ext uri="{FF2B5EF4-FFF2-40B4-BE49-F238E27FC236}">
                <a16:creationId xmlns:a16="http://schemas.microsoft.com/office/drawing/2014/main" id="{DA46E1E4-B5F1-4451-BC63-C777B7EE6C16}"/>
              </a:ext>
            </a:extLst>
          </p:cNvPr>
          <p:cNvSpPr>
            <a:spLocks noChangeArrowheads="1"/>
          </p:cNvSpPr>
          <p:nvPr/>
        </p:nvSpPr>
        <p:spPr bwMode="auto">
          <a:xfrm>
            <a:off x="8736013" y="1971675"/>
            <a:ext cx="85725" cy="85725"/>
          </a:xfrm>
          <a:prstGeom prst="ellipse">
            <a:avLst/>
          </a:prstGeom>
          <a:solidFill>
            <a:srgbClr val="ED1C2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Oval 15">
            <a:extLst>
              <a:ext uri="{FF2B5EF4-FFF2-40B4-BE49-F238E27FC236}">
                <a16:creationId xmlns:a16="http://schemas.microsoft.com/office/drawing/2014/main" id="{842A9F60-1617-46CF-9F71-266FF58B64CA}"/>
              </a:ext>
            </a:extLst>
          </p:cNvPr>
          <p:cNvSpPr>
            <a:spLocks noChangeArrowheads="1"/>
          </p:cNvSpPr>
          <p:nvPr/>
        </p:nvSpPr>
        <p:spPr bwMode="auto">
          <a:xfrm>
            <a:off x="8763000" y="1252538"/>
            <a:ext cx="620713" cy="620713"/>
          </a:xfrm>
          <a:prstGeom prst="ellipse">
            <a:avLst/>
          </a:prstGeom>
          <a:solidFill>
            <a:srgbClr val="FFFFFF"/>
          </a:solidFill>
          <a:ln w="9525" cap="flat">
            <a:solidFill>
              <a:srgbClr val="ED1C24"/>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2" name="Oval 16">
            <a:extLst>
              <a:ext uri="{FF2B5EF4-FFF2-40B4-BE49-F238E27FC236}">
                <a16:creationId xmlns:a16="http://schemas.microsoft.com/office/drawing/2014/main" id="{7F3762D8-3FBE-4AF4-BFDA-40BF1C7CAAD3}"/>
              </a:ext>
            </a:extLst>
          </p:cNvPr>
          <p:cNvSpPr>
            <a:spLocks noChangeArrowheads="1"/>
          </p:cNvSpPr>
          <p:nvPr/>
        </p:nvSpPr>
        <p:spPr bwMode="auto">
          <a:xfrm>
            <a:off x="7118350" y="2360613"/>
            <a:ext cx="84138" cy="84138"/>
          </a:xfrm>
          <a:prstGeom prst="ellipse">
            <a:avLst/>
          </a:prstGeom>
          <a:solidFill>
            <a:srgbClr val="ED13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Oval 17">
            <a:extLst>
              <a:ext uri="{FF2B5EF4-FFF2-40B4-BE49-F238E27FC236}">
                <a16:creationId xmlns:a16="http://schemas.microsoft.com/office/drawing/2014/main" id="{A1EC1E8E-F627-4147-9ED5-0A2B84C2707E}"/>
              </a:ext>
            </a:extLst>
          </p:cNvPr>
          <p:cNvSpPr>
            <a:spLocks noChangeArrowheads="1"/>
          </p:cNvSpPr>
          <p:nvPr/>
        </p:nvSpPr>
        <p:spPr bwMode="auto">
          <a:xfrm>
            <a:off x="7234238" y="2417763"/>
            <a:ext cx="527050" cy="530225"/>
          </a:xfrm>
          <a:prstGeom prst="ellipse">
            <a:avLst/>
          </a:prstGeom>
          <a:solidFill>
            <a:srgbClr val="FFFFFF"/>
          </a:solidFill>
          <a:ln w="9525" cap="flat">
            <a:solidFill>
              <a:srgbClr val="ED135C"/>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4" name="Oval 18">
            <a:extLst>
              <a:ext uri="{FF2B5EF4-FFF2-40B4-BE49-F238E27FC236}">
                <a16:creationId xmlns:a16="http://schemas.microsoft.com/office/drawing/2014/main" id="{5A8CEDED-FDF7-482D-BC71-4A0AFA395E9B}"/>
              </a:ext>
            </a:extLst>
          </p:cNvPr>
          <p:cNvSpPr>
            <a:spLocks noChangeArrowheads="1"/>
          </p:cNvSpPr>
          <p:nvPr/>
        </p:nvSpPr>
        <p:spPr bwMode="auto">
          <a:xfrm>
            <a:off x="6599238" y="2409825"/>
            <a:ext cx="82550" cy="82550"/>
          </a:xfrm>
          <a:prstGeom prst="ellipse">
            <a:avLst/>
          </a:prstGeom>
          <a:solidFill>
            <a:srgbClr val="D20F8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Oval 19">
            <a:extLst>
              <a:ext uri="{FF2B5EF4-FFF2-40B4-BE49-F238E27FC236}">
                <a16:creationId xmlns:a16="http://schemas.microsoft.com/office/drawing/2014/main" id="{19C92AAB-E1CE-4089-AA93-BC7AD602805B}"/>
              </a:ext>
            </a:extLst>
          </p:cNvPr>
          <p:cNvSpPr>
            <a:spLocks noChangeArrowheads="1"/>
          </p:cNvSpPr>
          <p:nvPr/>
        </p:nvSpPr>
        <p:spPr bwMode="auto">
          <a:xfrm>
            <a:off x="5938838" y="2082800"/>
            <a:ext cx="492125" cy="488950"/>
          </a:xfrm>
          <a:prstGeom prst="ellipse">
            <a:avLst/>
          </a:prstGeom>
          <a:solidFill>
            <a:srgbClr val="D20F8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Oval 20">
            <a:extLst>
              <a:ext uri="{FF2B5EF4-FFF2-40B4-BE49-F238E27FC236}">
                <a16:creationId xmlns:a16="http://schemas.microsoft.com/office/drawing/2014/main" id="{CE00F2E7-BE1C-45CE-B180-874F795135AC}"/>
              </a:ext>
            </a:extLst>
          </p:cNvPr>
          <p:cNvSpPr>
            <a:spLocks noChangeArrowheads="1"/>
          </p:cNvSpPr>
          <p:nvPr/>
        </p:nvSpPr>
        <p:spPr bwMode="auto">
          <a:xfrm>
            <a:off x="5737225" y="3560763"/>
            <a:ext cx="82550" cy="85725"/>
          </a:xfrm>
          <a:prstGeom prst="ellipse">
            <a:avLst/>
          </a:prstGeom>
          <a:solidFill>
            <a:srgbClr val="0054A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Oval 21">
            <a:extLst>
              <a:ext uri="{FF2B5EF4-FFF2-40B4-BE49-F238E27FC236}">
                <a16:creationId xmlns:a16="http://schemas.microsoft.com/office/drawing/2014/main" id="{AE2EEB94-2D79-409B-AA65-621C57DE7569}"/>
              </a:ext>
            </a:extLst>
          </p:cNvPr>
          <p:cNvSpPr>
            <a:spLocks noChangeArrowheads="1"/>
          </p:cNvSpPr>
          <p:nvPr/>
        </p:nvSpPr>
        <p:spPr bwMode="auto">
          <a:xfrm>
            <a:off x="4910138" y="2921000"/>
            <a:ext cx="534988" cy="533400"/>
          </a:xfrm>
          <a:prstGeom prst="ellipse">
            <a:avLst/>
          </a:prstGeom>
          <a:solidFill>
            <a:srgbClr val="FFFFFF"/>
          </a:solidFill>
          <a:ln w="9525" cap="flat">
            <a:solidFill>
              <a:srgbClr val="0054A6"/>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48" name="Oval 22">
            <a:extLst>
              <a:ext uri="{FF2B5EF4-FFF2-40B4-BE49-F238E27FC236}">
                <a16:creationId xmlns:a16="http://schemas.microsoft.com/office/drawing/2014/main" id="{C54BC400-4737-4F88-B9CE-CD0A9FE218B1}"/>
              </a:ext>
            </a:extLst>
          </p:cNvPr>
          <p:cNvSpPr>
            <a:spLocks noChangeArrowheads="1"/>
          </p:cNvSpPr>
          <p:nvPr/>
        </p:nvSpPr>
        <p:spPr bwMode="auto">
          <a:xfrm>
            <a:off x="6346825" y="4308475"/>
            <a:ext cx="82550" cy="85725"/>
          </a:xfrm>
          <a:prstGeom prst="ellipse">
            <a:avLst/>
          </a:prstGeom>
          <a:solidFill>
            <a:srgbClr val="00ACC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9" name="Oval 23">
            <a:extLst>
              <a:ext uri="{FF2B5EF4-FFF2-40B4-BE49-F238E27FC236}">
                <a16:creationId xmlns:a16="http://schemas.microsoft.com/office/drawing/2014/main" id="{DA2BAD91-2F59-4627-B47C-98FC1777D5F0}"/>
              </a:ext>
            </a:extLst>
          </p:cNvPr>
          <p:cNvSpPr>
            <a:spLocks noChangeArrowheads="1"/>
          </p:cNvSpPr>
          <p:nvPr/>
        </p:nvSpPr>
        <p:spPr bwMode="auto">
          <a:xfrm>
            <a:off x="5581650" y="4221163"/>
            <a:ext cx="579438" cy="579438"/>
          </a:xfrm>
          <a:prstGeom prst="ellipse">
            <a:avLst/>
          </a:prstGeom>
          <a:solidFill>
            <a:srgbClr val="FFFFFF"/>
          </a:solidFill>
          <a:ln w="9525" cap="flat">
            <a:solidFill>
              <a:srgbClr val="00ACC9"/>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0" name="Oval 24">
            <a:extLst>
              <a:ext uri="{FF2B5EF4-FFF2-40B4-BE49-F238E27FC236}">
                <a16:creationId xmlns:a16="http://schemas.microsoft.com/office/drawing/2014/main" id="{3B10D56A-8894-4BEF-BE14-0B3D2E9048EF}"/>
              </a:ext>
            </a:extLst>
          </p:cNvPr>
          <p:cNvSpPr>
            <a:spLocks noChangeArrowheads="1"/>
          </p:cNvSpPr>
          <p:nvPr/>
        </p:nvSpPr>
        <p:spPr bwMode="auto">
          <a:xfrm>
            <a:off x="6742113" y="4278313"/>
            <a:ext cx="82550" cy="84138"/>
          </a:xfrm>
          <a:prstGeom prst="ellipse">
            <a:avLst/>
          </a:prstGeom>
          <a:solidFill>
            <a:srgbClr val="0080C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Oval 25">
            <a:extLst>
              <a:ext uri="{FF2B5EF4-FFF2-40B4-BE49-F238E27FC236}">
                <a16:creationId xmlns:a16="http://schemas.microsoft.com/office/drawing/2014/main" id="{8B7FCA37-45C3-4815-B12A-6FE97AB61FBB}"/>
              </a:ext>
            </a:extLst>
          </p:cNvPr>
          <p:cNvSpPr>
            <a:spLocks noChangeArrowheads="1"/>
          </p:cNvSpPr>
          <p:nvPr/>
        </p:nvSpPr>
        <p:spPr bwMode="auto">
          <a:xfrm>
            <a:off x="6591300" y="3444875"/>
            <a:ext cx="84138" cy="85725"/>
          </a:xfrm>
          <a:prstGeom prst="ellipse">
            <a:avLst/>
          </a:prstGeom>
          <a:solidFill>
            <a:srgbClr val="6A2C9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Oval 26">
            <a:extLst>
              <a:ext uri="{FF2B5EF4-FFF2-40B4-BE49-F238E27FC236}">
                <a16:creationId xmlns:a16="http://schemas.microsoft.com/office/drawing/2014/main" id="{1F7ADABC-1E70-4F31-88F6-1FEF9ECA1E9F}"/>
              </a:ext>
            </a:extLst>
          </p:cNvPr>
          <p:cNvSpPr>
            <a:spLocks noChangeArrowheads="1"/>
          </p:cNvSpPr>
          <p:nvPr/>
        </p:nvSpPr>
        <p:spPr bwMode="auto">
          <a:xfrm>
            <a:off x="6715125" y="3416300"/>
            <a:ext cx="471488" cy="473075"/>
          </a:xfrm>
          <a:prstGeom prst="ellipse">
            <a:avLst/>
          </a:prstGeom>
          <a:solidFill>
            <a:srgbClr val="6A2C9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Oval 27">
            <a:extLst>
              <a:ext uri="{FF2B5EF4-FFF2-40B4-BE49-F238E27FC236}">
                <a16:creationId xmlns:a16="http://schemas.microsoft.com/office/drawing/2014/main" id="{FB781FD2-A7DD-4178-8F45-04CA1568A70B}"/>
              </a:ext>
            </a:extLst>
          </p:cNvPr>
          <p:cNvSpPr>
            <a:spLocks noChangeArrowheads="1"/>
          </p:cNvSpPr>
          <p:nvPr/>
        </p:nvSpPr>
        <p:spPr bwMode="auto">
          <a:xfrm>
            <a:off x="7164388" y="3971925"/>
            <a:ext cx="623888" cy="622300"/>
          </a:xfrm>
          <a:prstGeom prst="ellipse">
            <a:avLst/>
          </a:prstGeom>
          <a:solidFill>
            <a:srgbClr val="FFFFFF"/>
          </a:solidFill>
          <a:ln w="9525" cap="flat">
            <a:solidFill>
              <a:srgbClr val="0080C7"/>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4" name="Oval 28">
            <a:extLst>
              <a:ext uri="{FF2B5EF4-FFF2-40B4-BE49-F238E27FC236}">
                <a16:creationId xmlns:a16="http://schemas.microsoft.com/office/drawing/2014/main" id="{EFBA3178-D27E-4568-910F-DC00CF584F8A}"/>
              </a:ext>
            </a:extLst>
          </p:cNvPr>
          <p:cNvSpPr>
            <a:spLocks noChangeArrowheads="1"/>
          </p:cNvSpPr>
          <p:nvPr/>
        </p:nvSpPr>
        <p:spPr bwMode="auto">
          <a:xfrm>
            <a:off x="9504363" y="4762500"/>
            <a:ext cx="82550" cy="84138"/>
          </a:xfrm>
          <a:prstGeom prst="ellipse">
            <a:avLst/>
          </a:prstGeom>
          <a:solidFill>
            <a:srgbClr val="00AE4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Oval 29">
            <a:extLst>
              <a:ext uri="{FF2B5EF4-FFF2-40B4-BE49-F238E27FC236}">
                <a16:creationId xmlns:a16="http://schemas.microsoft.com/office/drawing/2014/main" id="{DD09C8FF-93C7-4C3A-9889-56A8070FE787}"/>
              </a:ext>
            </a:extLst>
          </p:cNvPr>
          <p:cNvSpPr>
            <a:spLocks noChangeArrowheads="1"/>
          </p:cNvSpPr>
          <p:nvPr/>
        </p:nvSpPr>
        <p:spPr bwMode="auto">
          <a:xfrm>
            <a:off x="8624888" y="4400550"/>
            <a:ext cx="558800" cy="560388"/>
          </a:xfrm>
          <a:prstGeom prst="ellipse">
            <a:avLst/>
          </a:prstGeom>
          <a:solidFill>
            <a:srgbClr val="FFFFFF"/>
          </a:solidFill>
          <a:ln w="9525" cap="flat">
            <a:solidFill>
              <a:srgbClr val="00AE4D"/>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6" name="Oval 30">
            <a:extLst>
              <a:ext uri="{FF2B5EF4-FFF2-40B4-BE49-F238E27FC236}">
                <a16:creationId xmlns:a16="http://schemas.microsoft.com/office/drawing/2014/main" id="{C05208C6-457A-49BE-BC5B-8F00C28A5661}"/>
              </a:ext>
            </a:extLst>
          </p:cNvPr>
          <p:cNvSpPr>
            <a:spLocks noChangeArrowheads="1"/>
          </p:cNvSpPr>
          <p:nvPr/>
        </p:nvSpPr>
        <p:spPr bwMode="auto">
          <a:xfrm>
            <a:off x="9148763" y="4081463"/>
            <a:ext cx="82550" cy="82550"/>
          </a:xfrm>
          <a:prstGeom prst="ellipse">
            <a:avLst/>
          </a:prstGeom>
          <a:solidFill>
            <a:srgbClr val="95C93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Oval 31">
            <a:extLst>
              <a:ext uri="{FF2B5EF4-FFF2-40B4-BE49-F238E27FC236}">
                <a16:creationId xmlns:a16="http://schemas.microsoft.com/office/drawing/2014/main" id="{D45650EC-09CA-49E1-934C-4316A1FA1644}"/>
              </a:ext>
            </a:extLst>
          </p:cNvPr>
          <p:cNvSpPr>
            <a:spLocks noChangeArrowheads="1"/>
          </p:cNvSpPr>
          <p:nvPr/>
        </p:nvSpPr>
        <p:spPr bwMode="auto">
          <a:xfrm>
            <a:off x="9340850" y="3590925"/>
            <a:ext cx="601663" cy="600075"/>
          </a:xfrm>
          <a:prstGeom prst="ellipse">
            <a:avLst/>
          </a:prstGeom>
          <a:solidFill>
            <a:srgbClr val="FFFFFF"/>
          </a:solidFill>
          <a:ln w="9525" cap="flat">
            <a:solidFill>
              <a:srgbClr val="95C93D"/>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58" name="Oval 32">
            <a:extLst>
              <a:ext uri="{FF2B5EF4-FFF2-40B4-BE49-F238E27FC236}">
                <a16:creationId xmlns:a16="http://schemas.microsoft.com/office/drawing/2014/main" id="{125BD212-34C0-4AFD-A13C-49FD0EA13657}"/>
              </a:ext>
            </a:extLst>
          </p:cNvPr>
          <p:cNvSpPr>
            <a:spLocks noChangeArrowheads="1"/>
          </p:cNvSpPr>
          <p:nvPr/>
        </p:nvSpPr>
        <p:spPr bwMode="auto">
          <a:xfrm>
            <a:off x="3789363" y="4906963"/>
            <a:ext cx="85725" cy="82550"/>
          </a:xfrm>
          <a:prstGeom prst="ellipse">
            <a:avLst/>
          </a:prstGeom>
          <a:solidFill>
            <a:srgbClr val="0054A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Oval 33">
            <a:extLst>
              <a:ext uri="{FF2B5EF4-FFF2-40B4-BE49-F238E27FC236}">
                <a16:creationId xmlns:a16="http://schemas.microsoft.com/office/drawing/2014/main" id="{D6487E82-E792-4726-8F82-A857CC3FD8B0}"/>
              </a:ext>
            </a:extLst>
          </p:cNvPr>
          <p:cNvSpPr>
            <a:spLocks noChangeArrowheads="1"/>
          </p:cNvSpPr>
          <p:nvPr/>
        </p:nvSpPr>
        <p:spPr bwMode="auto">
          <a:xfrm>
            <a:off x="4373563" y="5033963"/>
            <a:ext cx="608013" cy="608013"/>
          </a:xfrm>
          <a:prstGeom prst="ellipse">
            <a:avLst/>
          </a:prstGeom>
          <a:solidFill>
            <a:srgbClr val="FFFFFF"/>
          </a:solidFill>
          <a:ln w="9525" cap="flat">
            <a:solidFill>
              <a:srgbClr val="0054A6"/>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0" name="Oval 34">
            <a:extLst>
              <a:ext uri="{FF2B5EF4-FFF2-40B4-BE49-F238E27FC236}">
                <a16:creationId xmlns:a16="http://schemas.microsoft.com/office/drawing/2014/main" id="{D8DF3E5E-CEAD-43CE-8573-1B15712F25E4}"/>
              </a:ext>
            </a:extLst>
          </p:cNvPr>
          <p:cNvSpPr>
            <a:spLocks noChangeArrowheads="1"/>
          </p:cNvSpPr>
          <p:nvPr/>
        </p:nvSpPr>
        <p:spPr bwMode="auto">
          <a:xfrm>
            <a:off x="4103688" y="4251325"/>
            <a:ext cx="84138" cy="84138"/>
          </a:xfrm>
          <a:prstGeom prst="ellipse">
            <a:avLst/>
          </a:prstGeom>
          <a:solidFill>
            <a:srgbClr val="0080C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Oval 35">
            <a:extLst>
              <a:ext uri="{FF2B5EF4-FFF2-40B4-BE49-F238E27FC236}">
                <a16:creationId xmlns:a16="http://schemas.microsoft.com/office/drawing/2014/main" id="{C81D45B0-43B3-45B7-9029-C49C6CEE8BA1}"/>
              </a:ext>
            </a:extLst>
          </p:cNvPr>
          <p:cNvSpPr>
            <a:spLocks noChangeArrowheads="1"/>
          </p:cNvSpPr>
          <p:nvPr/>
        </p:nvSpPr>
        <p:spPr bwMode="auto">
          <a:xfrm>
            <a:off x="2943225" y="4108450"/>
            <a:ext cx="558800" cy="560388"/>
          </a:xfrm>
          <a:prstGeom prst="ellipse">
            <a:avLst/>
          </a:prstGeom>
          <a:solidFill>
            <a:srgbClr val="FFFFFF"/>
          </a:solidFill>
          <a:ln w="9525" cap="flat">
            <a:solidFill>
              <a:srgbClr val="0080C7"/>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2" name="Oval 36">
            <a:extLst>
              <a:ext uri="{FF2B5EF4-FFF2-40B4-BE49-F238E27FC236}">
                <a16:creationId xmlns:a16="http://schemas.microsoft.com/office/drawing/2014/main" id="{D38C7D71-0D02-48A5-812A-A26F2DD17F3F}"/>
              </a:ext>
            </a:extLst>
          </p:cNvPr>
          <p:cNvSpPr>
            <a:spLocks noChangeArrowheads="1"/>
          </p:cNvSpPr>
          <p:nvPr/>
        </p:nvSpPr>
        <p:spPr bwMode="auto">
          <a:xfrm>
            <a:off x="2613025" y="2851150"/>
            <a:ext cx="84138" cy="85725"/>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3" name="Oval 37">
            <a:extLst>
              <a:ext uri="{FF2B5EF4-FFF2-40B4-BE49-F238E27FC236}">
                <a16:creationId xmlns:a16="http://schemas.microsoft.com/office/drawing/2014/main" id="{8E772B2F-E729-4D79-8F5F-A470341ABBDD}"/>
              </a:ext>
            </a:extLst>
          </p:cNvPr>
          <p:cNvSpPr>
            <a:spLocks noChangeArrowheads="1"/>
          </p:cNvSpPr>
          <p:nvPr/>
        </p:nvSpPr>
        <p:spPr bwMode="auto">
          <a:xfrm>
            <a:off x="1752600" y="2936875"/>
            <a:ext cx="588963" cy="584200"/>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4" name="Oval 38">
            <a:extLst>
              <a:ext uri="{FF2B5EF4-FFF2-40B4-BE49-F238E27FC236}">
                <a16:creationId xmlns:a16="http://schemas.microsoft.com/office/drawing/2014/main" id="{DF0E7782-11AD-4168-837C-BE09298D534F}"/>
              </a:ext>
            </a:extLst>
          </p:cNvPr>
          <p:cNvSpPr>
            <a:spLocks noChangeArrowheads="1"/>
          </p:cNvSpPr>
          <p:nvPr/>
        </p:nvSpPr>
        <p:spPr bwMode="auto">
          <a:xfrm>
            <a:off x="3317875" y="2879725"/>
            <a:ext cx="82550" cy="82550"/>
          </a:xfrm>
          <a:prstGeom prst="ellipse">
            <a:avLst/>
          </a:prstGeom>
          <a:solidFill>
            <a:srgbClr val="00AAA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Oval 39">
            <a:extLst>
              <a:ext uri="{FF2B5EF4-FFF2-40B4-BE49-F238E27FC236}">
                <a16:creationId xmlns:a16="http://schemas.microsoft.com/office/drawing/2014/main" id="{2D86A676-DF15-435D-BCB7-32E2E528F849}"/>
              </a:ext>
            </a:extLst>
          </p:cNvPr>
          <p:cNvSpPr>
            <a:spLocks noChangeArrowheads="1"/>
          </p:cNvSpPr>
          <p:nvPr/>
        </p:nvSpPr>
        <p:spPr bwMode="auto">
          <a:xfrm>
            <a:off x="3808413" y="2867025"/>
            <a:ext cx="527050" cy="527050"/>
          </a:xfrm>
          <a:prstGeom prst="ellipse">
            <a:avLst/>
          </a:prstGeom>
          <a:solidFill>
            <a:srgbClr val="00AAA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Oval 40">
            <a:extLst>
              <a:ext uri="{FF2B5EF4-FFF2-40B4-BE49-F238E27FC236}">
                <a16:creationId xmlns:a16="http://schemas.microsoft.com/office/drawing/2014/main" id="{47918F06-82E6-4E5E-B842-ECE7C5542918}"/>
              </a:ext>
            </a:extLst>
          </p:cNvPr>
          <p:cNvSpPr>
            <a:spLocks noChangeArrowheads="1"/>
          </p:cNvSpPr>
          <p:nvPr/>
        </p:nvSpPr>
        <p:spPr bwMode="auto">
          <a:xfrm>
            <a:off x="2955925" y="2525713"/>
            <a:ext cx="82550" cy="82550"/>
          </a:xfrm>
          <a:prstGeom prst="ellipse">
            <a:avLst/>
          </a:prstGeom>
          <a:solidFill>
            <a:srgbClr val="00B050"/>
          </a:solidFill>
          <a:ln>
            <a:noFill/>
          </a:ln>
        </p:spPr>
        <p:txBody>
          <a:bodyPr vert="horz" wrap="square" lIns="91440" tIns="45720" rIns="91440" bIns="45720" numCol="1" anchor="t" anchorCtr="0" compatLnSpc="1">
            <a:prstTxWarp prst="textNoShape">
              <a:avLst/>
            </a:prstTxWarp>
          </a:bodyPr>
          <a:lstStyle/>
          <a:p>
            <a:endParaRPr lang="en-US"/>
          </a:p>
        </p:txBody>
      </p:sp>
      <p:sp>
        <p:nvSpPr>
          <p:cNvPr id="67" name="Oval 41">
            <a:extLst>
              <a:ext uri="{FF2B5EF4-FFF2-40B4-BE49-F238E27FC236}">
                <a16:creationId xmlns:a16="http://schemas.microsoft.com/office/drawing/2014/main" id="{5A777083-3431-4D5E-9F40-D397C3B4322D}"/>
              </a:ext>
            </a:extLst>
          </p:cNvPr>
          <p:cNvSpPr>
            <a:spLocks noChangeArrowheads="1"/>
          </p:cNvSpPr>
          <p:nvPr/>
        </p:nvSpPr>
        <p:spPr bwMode="auto">
          <a:xfrm>
            <a:off x="3317875" y="1793875"/>
            <a:ext cx="493713" cy="492125"/>
          </a:xfrm>
          <a:prstGeom prst="ellipse">
            <a:avLst/>
          </a:prstGeom>
          <a:solidFill>
            <a:srgbClr val="FFFFFF"/>
          </a:solidFill>
          <a:ln w="9525" cap="flat">
            <a:solidFill>
              <a:srgbClr val="00B050"/>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68" name="Oval 42">
            <a:extLst>
              <a:ext uri="{FF2B5EF4-FFF2-40B4-BE49-F238E27FC236}">
                <a16:creationId xmlns:a16="http://schemas.microsoft.com/office/drawing/2014/main" id="{945DD038-41F2-42EC-9AE4-9D9692E29FFC}"/>
              </a:ext>
            </a:extLst>
          </p:cNvPr>
          <p:cNvSpPr>
            <a:spLocks noChangeArrowheads="1"/>
          </p:cNvSpPr>
          <p:nvPr/>
        </p:nvSpPr>
        <p:spPr bwMode="auto">
          <a:xfrm>
            <a:off x="2420938" y="1992313"/>
            <a:ext cx="85725" cy="84138"/>
          </a:xfrm>
          <a:prstGeom prst="ellipse">
            <a:avLst/>
          </a:pr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69" name="Oval 43">
            <a:extLst>
              <a:ext uri="{FF2B5EF4-FFF2-40B4-BE49-F238E27FC236}">
                <a16:creationId xmlns:a16="http://schemas.microsoft.com/office/drawing/2014/main" id="{4C51FCA1-9CC7-4453-95C4-FA1AD2311E6E}"/>
              </a:ext>
            </a:extLst>
          </p:cNvPr>
          <p:cNvSpPr>
            <a:spLocks noChangeArrowheads="1"/>
          </p:cNvSpPr>
          <p:nvPr/>
        </p:nvSpPr>
        <p:spPr bwMode="auto">
          <a:xfrm>
            <a:off x="1909763" y="1379538"/>
            <a:ext cx="504825" cy="504825"/>
          </a:xfrm>
          <a:prstGeom prst="ellipse">
            <a:avLst/>
          </a:prstGeom>
          <a:solidFill>
            <a:schemeClr val="bg1"/>
          </a:solidFill>
          <a:ln w="9525" cap="flat">
            <a:solidFill>
              <a:schemeClr val="accent1"/>
            </a:solid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70" name="Freeform 44">
            <a:extLst>
              <a:ext uri="{FF2B5EF4-FFF2-40B4-BE49-F238E27FC236}">
                <a16:creationId xmlns:a16="http://schemas.microsoft.com/office/drawing/2014/main" id="{9E25382B-422C-47EE-A745-736CEBB5E9AD}"/>
              </a:ext>
            </a:extLst>
          </p:cNvPr>
          <p:cNvSpPr>
            <a:spLocks/>
          </p:cNvSpPr>
          <p:nvPr/>
        </p:nvSpPr>
        <p:spPr bwMode="auto">
          <a:xfrm>
            <a:off x="2298700" y="2894013"/>
            <a:ext cx="357188" cy="412750"/>
          </a:xfrm>
          <a:custGeom>
            <a:avLst/>
            <a:gdLst>
              <a:gd name="T0" fmla="*/ 0 w 225"/>
              <a:gd name="T1" fmla="*/ 260 h 260"/>
              <a:gd name="T2" fmla="*/ 225 w 225"/>
              <a:gd name="T3" fmla="*/ 260 h 260"/>
              <a:gd name="T4" fmla="*/ 225 w 225"/>
              <a:gd name="T5" fmla="*/ 0 h 260"/>
            </a:gdLst>
            <a:ahLst/>
            <a:cxnLst>
              <a:cxn ang="0">
                <a:pos x="T0" y="T1"/>
              </a:cxn>
              <a:cxn ang="0">
                <a:pos x="T2" y="T3"/>
              </a:cxn>
              <a:cxn ang="0">
                <a:pos x="T4" y="T5"/>
              </a:cxn>
            </a:cxnLst>
            <a:rect l="0" t="0" r="r" b="b"/>
            <a:pathLst>
              <a:path w="225" h="260">
                <a:moveTo>
                  <a:pt x="0" y="260"/>
                </a:moveTo>
                <a:lnTo>
                  <a:pt x="225" y="260"/>
                </a:lnTo>
                <a:lnTo>
                  <a:pt x="225" y="0"/>
                </a:lnTo>
              </a:path>
            </a:pathLst>
          </a:custGeom>
          <a:noFill/>
          <a:ln w="4763" cap="flat">
            <a:solidFill>
              <a:schemeClr val="accent3"/>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1" name="Freeform 45">
            <a:extLst>
              <a:ext uri="{FF2B5EF4-FFF2-40B4-BE49-F238E27FC236}">
                <a16:creationId xmlns:a16="http://schemas.microsoft.com/office/drawing/2014/main" id="{8477D44E-EA63-4F6B-A5F5-0F022E5611A1}"/>
              </a:ext>
            </a:extLst>
          </p:cNvPr>
          <p:cNvSpPr>
            <a:spLocks/>
          </p:cNvSpPr>
          <p:nvPr/>
        </p:nvSpPr>
        <p:spPr bwMode="auto">
          <a:xfrm>
            <a:off x="2401888" y="1695450"/>
            <a:ext cx="61913" cy="338138"/>
          </a:xfrm>
          <a:custGeom>
            <a:avLst/>
            <a:gdLst>
              <a:gd name="T0" fmla="*/ 39 w 39"/>
              <a:gd name="T1" fmla="*/ 213 h 213"/>
              <a:gd name="T2" fmla="*/ 39 w 39"/>
              <a:gd name="T3" fmla="*/ 0 h 213"/>
              <a:gd name="T4" fmla="*/ 0 w 39"/>
              <a:gd name="T5" fmla="*/ 0 h 213"/>
            </a:gdLst>
            <a:ahLst/>
            <a:cxnLst>
              <a:cxn ang="0">
                <a:pos x="T0" y="T1"/>
              </a:cxn>
              <a:cxn ang="0">
                <a:pos x="T2" y="T3"/>
              </a:cxn>
              <a:cxn ang="0">
                <a:pos x="T4" y="T5"/>
              </a:cxn>
            </a:cxnLst>
            <a:rect l="0" t="0" r="r" b="b"/>
            <a:pathLst>
              <a:path w="39" h="213">
                <a:moveTo>
                  <a:pt x="39" y="213"/>
                </a:moveTo>
                <a:lnTo>
                  <a:pt x="39" y="0"/>
                </a:lnTo>
                <a:lnTo>
                  <a:pt x="0" y="0"/>
                </a:lnTo>
              </a:path>
            </a:pathLst>
          </a:custGeom>
          <a:noFill/>
          <a:ln w="4763" cap="flat">
            <a:solidFill>
              <a:schemeClr val="accent1"/>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2" name="Freeform 46">
            <a:extLst>
              <a:ext uri="{FF2B5EF4-FFF2-40B4-BE49-F238E27FC236}">
                <a16:creationId xmlns:a16="http://schemas.microsoft.com/office/drawing/2014/main" id="{F7B3B918-E91D-4233-96FB-744206502727}"/>
              </a:ext>
            </a:extLst>
          </p:cNvPr>
          <p:cNvSpPr>
            <a:spLocks/>
          </p:cNvSpPr>
          <p:nvPr/>
        </p:nvSpPr>
        <p:spPr bwMode="auto">
          <a:xfrm>
            <a:off x="2995613" y="2286000"/>
            <a:ext cx="552450" cy="282575"/>
          </a:xfrm>
          <a:custGeom>
            <a:avLst/>
            <a:gdLst>
              <a:gd name="T0" fmla="*/ 0 w 348"/>
              <a:gd name="T1" fmla="*/ 178 h 178"/>
              <a:gd name="T2" fmla="*/ 348 w 348"/>
              <a:gd name="T3" fmla="*/ 178 h 178"/>
              <a:gd name="T4" fmla="*/ 348 w 348"/>
              <a:gd name="T5" fmla="*/ 0 h 178"/>
            </a:gdLst>
            <a:ahLst/>
            <a:cxnLst>
              <a:cxn ang="0">
                <a:pos x="T0" y="T1"/>
              </a:cxn>
              <a:cxn ang="0">
                <a:pos x="T2" y="T3"/>
              </a:cxn>
              <a:cxn ang="0">
                <a:pos x="T4" y="T5"/>
              </a:cxn>
            </a:cxnLst>
            <a:rect l="0" t="0" r="r" b="b"/>
            <a:pathLst>
              <a:path w="348" h="178">
                <a:moveTo>
                  <a:pt x="0" y="178"/>
                </a:moveTo>
                <a:lnTo>
                  <a:pt x="348" y="178"/>
                </a:lnTo>
                <a:lnTo>
                  <a:pt x="348" y="0"/>
                </a:lnTo>
              </a:path>
            </a:pathLst>
          </a:custGeom>
          <a:noFill/>
          <a:ln w="4763" cap="flat">
            <a:solidFill>
              <a:srgbClr val="00B05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3" name="Freeform 47">
            <a:extLst>
              <a:ext uri="{FF2B5EF4-FFF2-40B4-BE49-F238E27FC236}">
                <a16:creationId xmlns:a16="http://schemas.microsoft.com/office/drawing/2014/main" id="{863A30C5-0C79-4E5D-BF34-50C75C1A0553}"/>
              </a:ext>
            </a:extLst>
          </p:cNvPr>
          <p:cNvSpPr>
            <a:spLocks/>
          </p:cNvSpPr>
          <p:nvPr/>
        </p:nvSpPr>
        <p:spPr bwMode="auto">
          <a:xfrm>
            <a:off x="3359150" y="2921000"/>
            <a:ext cx="446088" cy="227013"/>
          </a:xfrm>
          <a:custGeom>
            <a:avLst/>
            <a:gdLst>
              <a:gd name="T0" fmla="*/ 0 w 281"/>
              <a:gd name="T1" fmla="*/ 0 h 143"/>
              <a:gd name="T2" fmla="*/ 0 w 281"/>
              <a:gd name="T3" fmla="*/ 143 h 143"/>
              <a:gd name="T4" fmla="*/ 281 w 281"/>
              <a:gd name="T5" fmla="*/ 143 h 143"/>
            </a:gdLst>
            <a:ahLst/>
            <a:cxnLst>
              <a:cxn ang="0">
                <a:pos x="T0" y="T1"/>
              </a:cxn>
              <a:cxn ang="0">
                <a:pos x="T2" y="T3"/>
              </a:cxn>
              <a:cxn ang="0">
                <a:pos x="T4" y="T5"/>
              </a:cxn>
            </a:cxnLst>
            <a:rect l="0" t="0" r="r" b="b"/>
            <a:pathLst>
              <a:path w="281" h="143">
                <a:moveTo>
                  <a:pt x="0" y="0"/>
                </a:moveTo>
                <a:lnTo>
                  <a:pt x="0" y="143"/>
                </a:lnTo>
                <a:lnTo>
                  <a:pt x="281" y="143"/>
                </a:lnTo>
              </a:path>
            </a:pathLst>
          </a:custGeom>
          <a:noFill/>
          <a:ln w="4763" cap="flat">
            <a:solidFill>
              <a:srgbClr val="00AAA6"/>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4" name="Line 48">
            <a:extLst>
              <a:ext uri="{FF2B5EF4-FFF2-40B4-BE49-F238E27FC236}">
                <a16:creationId xmlns:a16="http://schemas.microsoft.com/office/drawing/2014/main" id="{AC3F547A-E504-4350-942D-21444F296227}"/>
              </a:ext>
            </a:extLst>
          </p:cNvPr>
          <p:cNvSpPr>
            <a:spLocks noChangeShapeType="1"/>
          </p:cNvSpPr>
          <p:nvPr/>
        </p:nvSpPr>
        <p:spPr bwMode="auto">
          <a:xfrm>
            <a:off x="3497263" y="4340225"/>
            <a:ext cx="0" cy="0"/>
          </a:xfrm>
          <a:prstGeom prst="line">
            <a:avLst/>
          </a:prstGeom>
          <a:noFill/>
          <a:ln w="9525" cap="flat">
            <a:solidFill>
              <a:srgbClr val="0080C7"/>
            </a:solidFill>
            <a:prstDash val="solid"/>
            <a:miter lim="800000"/>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5" name="Line 49">
            <a:extLst>
              <a:ext uri="{FF2B5EF4-FFF2-40B4-BE49-F238E27FC236}">
                <a16:creationId xmlns:a16="http://schemas.microsoft.com/office/drawing/2014/main" id="{D9C833ED-8637-43DB-B0C4-BF26C565B7D4}"/>
              </a:ext>
            </a:extLst>
          </p:cNvPr>
          <p:cNvSpPr>
            <a:spLocks noChangeShapeType="1"/>
          </p:cNvSpPr>
          <p:nvPr/>
        </p:nvSpPr>
        <p:spPr bwMode="auto">
          <a:xfrm>
            <a:off x="3476625" y="4284663"/>
            <a:ext cx="635000" cy="0"/>
          </a:xfrm>
          <a:prstGeom prst="line">
            <a:avLst/>
          </a:prstGeom>
          <a:noFill/>
          <a:ln w="4763" cap="flat">
            <a:solidFill>
              <a:srgbClr val="0080C7"/>
            </a:solidFill>
            <a:prstDash val="solid"/>
            <a:miter lim="800000"/>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6" name="Freeform 50">
            <a:extLst>
              <a:ext uri="{FF2B5EF4-FFF2-40B4-BE49-F238E27FC236}">
                <a16:creationId xmlns:a16="http://schemas.microsoft.com/office/drawing/2014/main" id="{BEB3AD88-3E5A-42E7-BB82-16BB91298F0E}"/>
              </a:ext>
            </a:extLst>
          </p:cNvPr>
          <p:cNvSpPr>
            <a:spLocks/>
          </p:cNvSpPr>
          <p:nvPr/>
        </p:nvSpPr>
        <p:spPr bwMode="auto">
          <a:xfrm>
            <a:off x="3832225" y="4949825"/>
            <a:ext cx="838200" cy="82550"/>
          </a:xfrm>
          <a:custGeom>
            <a:avLst/>
            <a:gdLst>
              <a:gd name="T0" fmla="*/ 0 w 528"/>
              <a:gd name="T1" fmla="*/ 0 h 52"/>
              <a:gd name="T2" fmla="*/ 528 w 528"/>
              <a:gd name="T3" fmla="*/ 0 h 52"/>
              <a:gd name="T4" fmla="*/ 528 w 528"/>
              <a:gd name="T5" fmla="*/ 52 h 52"/>
            </a:gdLst>
            <a:ahLst/>
            <a:cxnLst>
              <a:cxn ang="0">
                <a:pos x="T0" y="T1"/>
              </a:cxn>
              <a:cxn ang="0">
                <a:pos x="T2" y="T3"/>
              </a:cxn>
              <a:cxn ang="0">
                <a:pos x="T4" y="T5"/>
              </a:cxn>
            </a:cxnLst>
            <a:rect l="0" t="0" r="r" b="b"/>
            <a:pathLst>
              <a:path w="528" h="52">
                <a:moveTo>
                  <a:pt x="0" y="0"/>
                </a:moveTo>
                <a:lnTo>
                  <a:pt x="528" y="0"/>
                </a:lnTo>
                <a:lnTo>
                  <a:pt x="528" y="52"/>
                </a:lnTo>
              </a:path>
            </a:pathLst>
          </a:custGeom>
          <a:noFill/>
          <a:ln w="4763" cap="flat">
            <a:solidFill>
              <a:srgbClr val="0054A6"/>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7" name="Freeform 51">
            <a:extLst>
              <a:ext uri="{FF2B5EF4-FFF2-40B4-BE49-F238E27FC236}">
                <a16:creationId xmlns:a16="http://schemas.microsoft.com/office/drawing/2014/main" id="{D3339CFD-246B-48E2-B0AC-D55063669B55}"/>
              </a:ext>
            </a:extLst>
          </p:cNvPr>
          <p:cNvSpPr>
            <a:spLocks/>
          </p:cNvSpPr>
          <p:nvPr/>
        </p:nvSpPr>
        <p:spPr bwMode="auto">
          <a:xfrm>
            <a:off x="5445125" y="3179763"/>
            <a:ext cx="333375" cy="423863"/>
          </a:xfrm>
          <a:custGeom>
            <a:avLst/>
            <a:gdLst>
              <a:gd name="T0" fmla="*/ 210 w 210"/>
              <a:gd name="T1" fmla="*/ 267 h 267"/>
              <a:gd name="T2" fmla="*/ 210 w 210"/>
              <a:gd name="T3" fmla="*/ 0 h 267"/>
              <a:gd name="T4" fmla="*/ 0 w 210"/>
              <a:gd name="T5" fmla="*/ 0 h 267"/>
            </a:gdLst>
            <a:ahLst/>
            <a:cxnLst>
              <a:cxn ang="0">
                <a:pos x="T0" y="T1"/>
              </a:cxn>
              <a:cxn ang="0">
                <a:pos x="T2" y="T3"/>
              </a:cxn>
              <a:cxn ang="0">
                <a:pos x="T4" y="T5"/>
              </a:cxn>
            </a:cxnLst>
            <a:rect l="0" t="0" r="r" b="b"/>
            <a:pathLst>
              <a:path w="210" h="267">
                <a:moveTo>
                  <a:pt x="210" y="267"/>
                </a:moveTo>
                <a:lnTo>
                  <a:pt x="210" y="0"/>
                </a:lnTo>
                <a:lnTo>
                  <a:pt x="0" y="0"/>
                </a:lnTo>
              </a:path>
            </a:pathLst>
          </a:custGeom>
          <a:noFill/>
          <a:ln w="4763" cap="flat">
            <a:solidFill>
              <a:srgbClr val="0054A6"/>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8" name="Freeform 52">
            <a:extLst>
              <a:ext uri="{FF2B5EF4-FFF2-40B4-BE49-F238E27FC236}">
                <a16:creationId xmlns:a16="http://schemas.microsoft.com/office/drawing/2014/main" id="{243E7EA9-6FB6-4347-9AA7-831AA3F6E9B3}"/>
              </a:ext>
            </a:extLst>
          </p:cNvPr>
          <p:cNvSpPr>
            <a:spLocks/>
          </p:cNvSpPr>
          <p:nvPr/>
        </p:nvSpPr>
        <p:spPr bwMode="auto">
          <a:xfrm>
            <a:off x="6153150" y="4383088"/>
            <a:ext cx="234950" cy="95250"/>
          </a:xfrm>
          <a:custGeom>
            <a:avLst/>
            <a:gdLst>
              <a:gd name="T0" fmla="*/ 0 w 148"/>
              <a:gd name="T1" fmla="*/ 60 h 60"/>
              <a:gd name="T2" fmla="*/ 148 w 148"/>
              <a:gd name="T3" fmla="*/ 60 h 60"/>
              <a:gd name="T4" fmla="*/ 148 w 148"/>
              <a:gd name="T5" fmla="*/ 0 h 60"/>
            </a:gdLst>
            <a:ahLst/>
            <a:cxnLst>
              <a:cxn ang="0">
                <a:pos x="T0" y="T1"/>
              </a:cxn>
              <a:cxn ang="0">
                <a:pos x="T2" y="T3"/>
              </a:cxn>
              <a:cxn ang="0">
                <a:pos x="T4" y="T5"/>
              </a:cxn>
            </a:cxnLst>
            <a:rect l="0" t="0" r="r" b="b"/>
            <a:pathLst>
              <a:path w="148" h="60">
                <a:moveTo>
                  <a:pt x="0" y="60"/>
                </a:moveTo>
                <a:lnTo>
                  <a:pt x="148" y="60"/>
                </a:lnTo>
                <a:lnTo>
                  <a:pt x="148" y="0"/>
                </a:lnTo>
              </a:path>
            </a:pathLst>
          </a:custGeom>
          <a:noFill/>
          <a:ln w="4763" cap="flat">
            <a:solidFill>
              <a:srgbClr val="00ACC9"/>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79" name="Freeform 53">
            <a:extLst>
              <a:ext uri="{FF2B5EF4-FFF2-40B4-BE49-F238E27FC236}">
                <a16:creationId xmlns:a16="http://schemas.microsoft.com/office/drawing/2014/main" id="{8220B378-7B69-448E-8A71-9FC15DEC5123}"/>
              </a:ext>
            </a:extLst>
          </p:cNvPr>
          <p:cNvSpPr>
            <a:spLocks/>
          </p:cNvSpPr>
          <p:nvPr/>
        </p:nvSpPr>
        <p:spPr bwMode="auto">
          <a:xfrm>
            <a:off x="6784975" y="4319588"/>
            <a:ext cx="384175" cy="0"/>
          </a:xfrm>
          <a:custGeom>
            <a:avLst/>
            <a:gdLst>
              <a:gd name="T0" fmla="*/ 0 w 242"/>
              <a:gd name="T1" fmla="*/ 242 w 242"/>
              <a:gd name="T2" fmla="*/ 0 w 242"/>
            </a:gdLst>
            <a:ahLst/>
            <a:cxnLst>
              <a:cxn ang="0">
                <a:pos x="T0" y="0"/>
              </a:cxn>
              <a:cxn ang="0">
                <a:pos x="T1" y="0"/>
              </a:cxn>
              <a:cxn ang="0">
                <a:pos x="T2" y="0"/>
              </a:cxn>
            </a:cxnLst>
            <a:rect l="0" t="0" r="r" b="b"/>
            <a:pathLst>
              <a:path w="242">
                <a:moveTo>
                  <a:pt x="0" y="0"/>
                </a:moveTo>
                <a:lnTo>
                  <a:pt x="242" y="0"/>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Line 54">
            <a:extLst>
              <a:ext uri="{FF2B5EF4-FFF2-40B4-BE49-F238E27FC236}">
                <a16:creationId xmlns:a16="http://schemas.microsoft.com/office/drawing/2014/main" id="{DA6514DD-8706-46F1-9940-E502180A87E3}"/>
              </a:ext>
            </a:extLst>
          </p:cNvPr>
          <p:cNvSpPr>
            <a:spLocks noChangeShapeType="1"/>
          </p:cNvSpPr>
          <p:nvPr/>
        </p:nvSpPr>
        <p:spPr bwMode="auto">
          <a:xfrm>
            <a:off x="6784975" y="4319588"/>
            <a:ext cx="384175" cy="0"/>
          </a:xfrm>
          <a:prstGeom prst="line">
            <a:avLst/>
          </a:prstGeom>
          <a:noFill/>
          <a:ln w="4763" cap="flat">
            <a:solidFill>
              <a:srgbClr val="0080C7"/>
            </a:solidFill>
            <a:prstDash val="solid"/>
            <a:miter lim="800000"/>
            <a:headEnd/>
            <a:tailEnd/>
          </a:ln>
          <a:extLst>
            <a:ext uri="{909E8E84-426E-40DD-AFC4-6F175D3DCCD1}">
              <a14:hiddenFill xmlns:a14="http://schemas.microsoft.com/office/drawing/2010/main">
                <a:no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1" name="Freeform 55">
            <a:extLst>
              <a:ext uri="{FF2B5EF4-FFF2-40B4-BE49-F238E27FC236}">
                <a16:creationId xmlns:a16="http://schemas.microsoft.com/office/drawing/2014/main" id="{AF94A628-FA6A-4BFE-A8D2-BE5AB578FC96}"/>
              </a:ext>
            </a:extLst>
          </p:cNvPr>
          <p:cNvSpPr>
            <a:spLocks/>
          </p:cNvSpPr>
          <p:nvPr/>
        </p:nvSpPr>
        <p:spPr bwMode="auto">
          <a:xfrm>
            <a:off x="6632575" y="3487738"/>
            <a:ext cx="120650" cy="166688"/>
          </a:xfrm>
          <a:custGeom>
            <a:avLst/>
            <a:gdLst>
              <a:gd name="T0" fmla="*/ 0 w 76"/>
              <a:gd name="T1" fmla="*/ 0 h 105"/>
              <a:gd name="T2" fmla="*/ 0 w 76"/>
              <a:gd name="T3" fmla="*/ 105 h 105"/>
              <a:gd name="T4" fmla="*/ 76 w 76"/>
              <a:gd name="T5" fmla="*/ 105 h 105"/>
            </a:gdLst>
            <a:ahLst/>
            <a:cxnLst>
              <a:cxn ang="0">
                <a:pos x="T0" y="T1"/>
              </a:cxn>
              <a:cxn ang="0">
                <a:pos x="T2" y="T3"/>
              </a:cxn>
              <a:cxn ang="0">
                <a:pos x="T4" y="T5"/>
              </a:cxn>
            </a:cxnLst>
            <a:rect l="0" t="0" r="r" b="b"/>
            <a:pathLst>
              <a:path w="76" h="105">
                <a:moveTo>
                  <a:pt x="0" y="0"/>
                </a:moveTo>
                <a:lnTo>
                  <a:pt x="0" y="105"/>
                </a:lnTo>
                <a:lnTo>
                  <a:pt x="76" y="105"/>
                </a:lnTo>
              </a:path>
            </a:pathLst>
          </a:custGeom>
          <a:noFill/>
          <a:ln w="4763" cap="flat">
            <a:solidFill>
              <a:srgbClr val="6A2C91"/>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2" name="Freeform 56">
            <a:extLst>
              <a:ext uri="{FF2B5EF4-FFF2-40B4-BE49-F238E27FC236}">
                <a16:creationId xmlns:a16="http://schemas.microsoft.com/office/drawing/2014/main" id="{382AB483-8A18-406F-B4D2-01C835DBDD21}"/>
              </a:ext>
            </a:extLst>
          </p:cNvPr>
          <p:cNvSpPr>
            <a:spLocks/>
          </p:cNvSpPr>
          <p:nvPr/>
        </p:nvSpPr>
        <p:spPr bwMode="auto">
          <a:xfrm>
            <a:off x="6408738" y="2311400"/>
            <a:ext cx="225425" cy="122238"/>
          </a:xfrm>
          <a:custGeom>
            <a:avLst/>
            <a:gdLst>
              <a:gd name="T0" fmla="*/ 142 w 142"/>
              <a:gd name="T1" fmla="*/ 77 h 77"/>
              <a:gd name="T2" fmla="*/ 142 w 142"/>
              <a:gd name="T3" fmla="*/ 0 h 77"/>
              <a:gd name="T4" fmla="*/ 0 w 142"/>
              <a:gd name="T5" fmla="*/ 0 h 77"/>
            </a:gdLst>
            <a:ahLst/>
            <a:cxnLst>
              <a:cxn ang="0">
                <a:pos x="T0" y="T1"/>
              </a:cxn>
              <a:cxn ang="0">
                <a:pos x="T2" y="T3"/>
              </a:cxn>
              <a:cxn ang="0">
                <a:pos x="T4" y="T5"/>
              </a:cxn>
            </a:cxnLst>
            <a:rect l="0" t="0" r="r" b="b"/>
            <a:pathLst>
              <a:path w="142" h="77">
                <a:moveTo>
                  <a:pt x="142" y="77"/>
                </a:moveTo>
                <a:lnTo>
                  <a:pt x="142" y="0"/>
                </a:lnTo>
                <a:lnTo>
                  <a:pt x="0" y="0"/>
                </a:lnTo>
              </a:path>
            </a:pathLst>
          </a:custGeom>
          <a:noFill/>
          <a:ln w="4763" cap="flat">
            <a:solidFill>
              <a:srgbClr val="D20F8C"/>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3" name="Freeform 57">
            <a:extLst>
              <a:ext uri="{FF2B5EF4-FFF2-40B4-BE49-F238E27FC236}">
                <a16:creationId xmlns:a16="http://schemas.microsoft.com/office/drawing/2014/main" id="{5F18E65B-D9ED-46F6-8570-96FA19639AF1}"/>
              </a:ext>
            </a:extLst>
          </p:cNvPr>
          <p:cNvSpPr>
            <a:spLocks/>
          </p:cNvSpPr>
          <p:nvPr/>
        </p:nvSpPr>
        <p:spPr bwMode="auto">
          <a:xfrm>
            <a:off x="6667500" y="1639888"/>
            <a:ext cx="211138" cy="176213"/>
          </a:xfrm>
          <a:custGeom>
            <a:avLst/>
            <a:gdLst>
              <a:gd name="T0" fmla="*/ 0 w 133"/>
              <a:gd name="T1" fmla="*/ 111 h 111"/>
              <a:gd name="T2" fmla="*/ 133 w 133"/>
              <a:gd name="T3" fmla="*/ 111 h 111"/>
              <a:gd name="T4" fmla="*/ 133 w 133"/>
              <a:gd name="T5" fmla="*/ 0 h 111"/>
            </a:gdLst>
            <a:ahLst/>
            <a:cxnLst>
              <a:cxn ang="0">
                <a:pos x="T0" y="T1"/>
              </a:cxn>
              <a:cxn ang="0">
                <a:pos x="T2" y="T3"/>
              </a:cxn>
              <a:cxn ang="0">
                <a:pos x="T4" y="T5"/>
              </a:cxn>
            </a:cxnLst>
            <a:rect l="0" t="0" r="r" b="b"/>
            <a:pathLst>
              <a:path w="133" h="111">
                <a:moveTo>
                  <a:pt x="0" y="111"/>
                </a:moveTo>
                <a:lnTo>
                  <a:pt x="133" y="111"/>
                </a:lnTo>
                <a:lnTo>
                  <a:pt x="133" y="0"/>
                </a:lnTo>
              </a:path>
            </a:pathLst>
          </a:custGeom>
          <a:noFill/>
          <a:ln w="4763" cap="flat">
            <a:solidFill>
              <a:srgbClr val="AF1F8E"/>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4" name="Freeform 58">
            <a:extLst>
              <a:ext uri="{FF2B5EF4-FFF2-40B4-BE49-F238E27FC236}">
                <a16:creationId xmlns:a16="http://schemas.microsoft.com/office/drawing/2014/main" id="{2665E13E-D9BF-44CF-BFB0-DDE14A0476C0}"/>
              </a:ext>
            </a:extLst>
          </p:cNvPr>
          <p:cNvSpPr>
            <a:spLocks/>
          </p:cNvSpPr>
          <p:nvPr/>
        </p:nvSpPr>
        <p:spPr bwMode="auto">
          <a:xfrm>
            <a:off x="7159625" y="2403475"/>
            <a:ext cx="69850" cy="277813"/>
          </a:xfrm>
          <a:custGeom>
            <a:avLst/>
            <a:gdLst>
              <a:gd name="T0" fmla="*/ 0 w 44"/>
              <a:gd name="T1" fmla="*/ 0 h 175"/>
              <a:gd name="T2" fmla="*/ 0 w 44"/>
              <a:gd name="T3" fmla="*/ 175 h 175"/>
              <a:gd name="T4" fmla="*/ 44 w 44"/>
              <a:gd name="T5" fmla="*/ 175 h 175"/>
            </a:gdLst>
            <a:ahLst/>
            <a:cxnLst>
              <a:cxn ang="0">
                <a:pos x="T0" y="T1"/>
              </a:cxn>
              <a:cxn ang="0">
                <a:pos x="T2" y="T3"/>
              </a:cxn>
              <a:cxn ang="0">
                <a:pos x="T4" y="T5"/>
              </a:cxn>
            </a:cxnLst>
            <a:rect l="0" t="0" r="r" b="b"/>
            <a:pathLst>
              <a:path w="44" h="175">
                <a:moveTo>
                  <a:pt x="0" y="0"/>
                </a:moveTo>
                <a:lnTo>
                  <a:pt x="0" y="175"/>
                </a:lnTo>
                <a:lnTo>
                  <a:pt x="44" y="175"/>
                </a:lnTo>
              </a:path>
            </a:pathLst>
          </a:custGeom>
          <a:noFill/>
          <a:ln w="4763" cap="flat">
            <a:solidFill>
              <a:srgbClr val="ED135C"/>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5" name="Freeform 59">
            <a:extLst>
              <a:ext uri="{FF2B5EF4-FFF2-40B4-BE49-F238E27FC236}">
                <a16:creationId xmlns:a16="http://schemas.microsoft.com/office/drawing/2014/main" id="{C5D00FBC-CC92-45F8-A278-0B94F0F805FA}"/>
              </a:ext>
            </a:extLst>
          </p:cNvPr>
          <p:cNvSpPr>
            <a:spLocks/>
          </p:cNvSpPr>
          <p:nvPr/>
        </p:nvSpPr>
        <p:spPr bwMode="auto">
          <a:xfrm>
            <a:off x="8778875" y="1879600"/>
            <a:ext cx="266700" cy="134938"/>
          </a:xfrm>
          <a:custGeom>
            <a:avLst/>
            <a:gdLst>
              <a:gd name="T0" fmla="*/ 0 w 168"/>
              <a:gd name="T1" fmla="*/ 85 h 85"/>
              <a:gd name="T2" fmla="*/ 168 w 168"/>
              <a:gd name="T3" fmla="*/ 85 h 85"/>
              <a:gd name="T4" fmla="*/ 168 w 168"/>
              <a:gd name="T5" fmla="*/ 0 h 85"/>
            </a:gdLst>
            <a:ahLst/>
            <a:cxnLst>
              <a:cxn ang="0">
                <a:pos x="T0" y="T1"/>
              </a:cxn>
              <a:cxn ang="0">
                <a:pos x="T2" y="T3"/>
              </a:cxn>
              <a:cxn ang="0">
                <a:pos x="T4" y="T5"/>
              </a:cxn>
            </a:cxnLst>
            <a:rect l="0" t="0" r="r" b="b"/>
            <a:pathLst>
              <a:path w="168" h="85">
                <a:moveTo>
                  <a:pt x="0" y="85"/>
                </a:moveTo>
                <a:lnTo>
                  <a:pt x="168" y="85"/>
                </a:lnTo>
                <a:lnTo>
                  <a:pt x="168" y="0"/>
                </a:lnTo>
              </a:path>
            </a:pathLst>
          </a:custGeom>
          <a:noFill/>
          <a:ln w="4763" cap="flat">
            <a:solidFill>
              <a:srgbClr val="ED1C24"/>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6" name="Freeform 60">
            <a:extLst>
              <a:ext uri="{FF2B5EF4-FFF2-40B4-BE49-F238E27FC236}">
                <a16:creationId xmlns:a16="http://schemas.microsoft.com/office/drawing/2014/main" id="{E3CFAAE1-DE45-4366-8CAD-302A0F919583}"/>
              </a:ext>
            </a:extLst>
          </p:cNvPr>
          <p:cNvSpPr>
            <a:spLocks/>
          </p:cNvSpPr>
          <p:nvPr/>
        </p:nvSpPr>
        <p:spPr bwMode="auto">
          <a:xfrm>
            <a:off x="8577263" y="2527300"/>
            <a:ext cx="92075" cy="261938"/>
          </a:xfrm>
          <a:custGeom>
            <a:avLst/>
            <a:gdLst>
              <a:gd name="T0" fmla="*/ 0 w 58"/>
              <a:gd name="T1" fmla="*/ 165 h 165"/>
              <a:gd name="T2" fmla="*/ 0 w 58"/>
              <a:gd name="T3" fmla="*/ 0 h 165"/>
              <a:gd name="T4" fmla="*/ 58 w 58"/>
              <a:gd name="T5" fmla="*/ 0 h 165"/>
            </a:gdLst>
            <a:ahLst/>
            <a:cxnLst>
              <a:cxn ang="0">
                <a:pos x="T0" y="T1"/>
              </a:cxn>
              <a:cxn ang="0">
                <a:pos x="T2" y="T3"/>
              </a:cxn>
              <a:cxn ang="0">
                <a:pos x="T4" y="T5"/>
              </a:cxn>
            </a:cxnLst>
            <a:rect l="0" t="0" r="r" b="b"/>
            <a:pathLst>
              <a:path w="58" h="165">
                <a:moveTo>
                  <a:pt x="0" y="165"/>
                </a:moveTo>
                <a:lnTo>
                  <a:pt x="0" y="0"/>
                </a:lnTo>
                <a:lnTo>
                  <a:pt x="58" y="0"/>
                </a:lnTo>
              </a:path>
            </a:pathLst>
          </a:custGeom>
          <a:noFill/>
          <a:ln w="4763" cap="flat">
            <a:solidFill>
              <a:srgbClr val="F47920"/>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7" name="Freeform 61">
            <a:extLst>
              <a:ext uri="{FF2B5EF4-FFF2-40B4-BE49-F238E27FC236}">
                <a16:creationId xmlns:a16="http://schemas.microsoft.com/office/drawing/2014/main" id="{57C4B791-98A7-42CA-AE5A-4DC2FCE313F5}"/>
              </a:ext>
            </a:extLst>
          </p:cNvPr>
          <p:cNvSpPr>
            <a:spLocks/>
          </p:cNvSpPr>
          <p:nvPr/>
        </p:nvSpPr>
        <p:spPr bwMode="auto">
          <a:xfrm>
            <a:off x="9190038" y="3868738"/>
            <a:ext cx="152400" cy="252413"/>
          </a:xfrm>
          <a:custGeom>
            <a:avLst/>
            <a:gdLst>
              <a:gd name="T0" fmla="*/ 0 w 96"/>
              <a:gd name="T1" fmla="*/ 159 h 159"/>
              <a:gd name="T2" fmla="*/ 0 w 96"/>
              <a:gd name="T3" fmla="*/ 0 h 159"/>
              <a:gd name="T4" fmla="*/ 96 w 96"/>
              <a:gd name="T5" fmla="*/ 0 h 159"/>
            </a:gdLst>
            <a:ahLst/>
            <a:cxnLst>
              <a:cxn ang="0">
                <a:pos x="T0" y="T1"/>
              </a:cxn>
              <a:cxn ang="0">
                <a:pos x="T2" y="T3"/>
              </a:cxn>
              <a:cxn ang="0">
                <a:pos x="T4" y="T5"/>
              </a:cxn>
            </a:cxnLst>
            <a:rect l="0" t="0" r="r" b="b"/>
            <a:pathLst>
              <a:path w="96" h="159">
                <a:moveTo>
                  <a:pt x="0" y="159"/>
                </a:moveTo>
                <a:lnTo>
                  <a:pt x="0" y="0"/>
                </a:lnTo>
                <a:lnTo>
                  <a:pt x="96" y="0"/>
                </a:lnTo>
              </a:path>
            </a:pathLst>
          </a:custGeom>
          <a:noFill/>
          <a:ln w="4763" cap="flat">
            <a:solidFill>
              <a:srgbClr val="95C93D"/>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8" name="Freeform 62">
            <a:extLst>
              <a:ext uri="{FF2B5EF4-FFF2-40B4-BE49-F238E27FC236}">
                <a16:creationId xmlns:a16="http://schemas.microsoft.com/office/drawing/2014/main" id="{F9E8C7D5-94B0-4887-B3AD-AB68F53C9999}"/>
              </a:ext>
            </a:extLst>
          </p:cNvPr>
          <p:cNvSpPr>
            <a:spLocks/>
          </p:cNvSpPr>
          <p:nvPr/>
        </p:nvSpPr>
        <p:spPr bwMode="auto">
          <a:xfrm>
            <a:off x="9182100" y="4625975"/>
            <a:ext cx="361950" cy="177800"/>
          </a:xfrm>
          <a:custGeom>
            <a:avLst/>
            <a:gdLst>
              <a:gd name="T0" fmla="*/ 228 w 228"/>
              <a:gd name="T1" fmla="*/ 112 h 112"/>
              <a:gd name="T2" fmla="*/ 228 w 228"/>
              <a:gd name="T3" fmla="*/ 0 h 112"/>
              <a:gd name="T4" fmla="*/ 0 w 228"/>
              <a:gd name="T5" fmla="*/ 0 h 112"/>
            </a:gdLst>
            <a:ahLst/>
            <a:cxnLst>
              <a:cxn ang="0">
                <a:pos x="T0" y="T1"/>
              </a:cxn>
              <a:cxn ang="0">
                <a:pos x="T2" y="T3"/>
              </a:cxn>
              <a:cxn ang="0">
                <a:pos x="T4" y="T5"/>
              </a:cxn>
            </a:cxnLst>
            <a:rect l="0" t="0" r="r" b="b"/>
            <a:pathLst>
              <a:path w="228" h="112">
                <a:moveTo>
                  <a:pt x="228" y="112"/>
                </a:moveTo>
                <a:lnTo>
                  <a:pt x="228" y="0"/>
                </a:lnTo>
                <a:lnTo>
                  <a:pt x="0" y="0"/>
                </a:lnTo>
              </a:path>
            </a:pathLst>
          </a:custGeom>
          <a:noFill/>
          <a:ln w="4763" cap="flat">
            <a:solidFill>
              <a:srgbClr val="00AE4D"/>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sp>
        <p:nvSpPr>
          <p:cNvPr id="89" name="Freeform 63">
            <a:extLst>
              <a:ext uri="{FF2B5EF4-FFF2-40B4-BE49-F238E27FC236}">
                <a16:creationId xmlns:a16="http://schemas.microsoft.com/office/drawing/2014/main" id="{04E05A76-A73A-417C-B7DE-FBEF6117E2B9}"/>
              </a:ext>
            </a:extLst>
          </p:cNvPr>
          <p:cNvSpPr>
            <a:spLocks/>
          </p:cNvSpPr>
          <p:nvPr/>
        </p:nvSpPr>
        <p:spPr bwMode="auto">
          <a:xfrm>
            <a:off x="5089525" y="3003550"/>
            <a:ext cx="171450" cy="147638"/>
          </a:xfrm>
          <a:custGeom>
            <a:avLst/>
            <a:gdLst>
              <a:gd name="T0" fmla="*/ 77 w 77"/>
              <a:gd name="T1" fmla="*/ 55 h 66"/>
              <a:gd name="T2" fmla="*/ 67 w 77"/>
              <a:gd name="T3" fmla="*/ 66 h 66"/>
              <a:gd name="T4" fmla="*/ 10 w 77"/>
              <a:gd name="T5" fmla="*/ 66 h 66"/>
              <a:gd name="T6" fmla="*/ 0 w 77"/>
              <a:gd name="T7" fmla="*/ 55 h 66"/>
              <a:gd name="T8" fmla="*/ 0 w 77"/>
              <a:gd name="T9" fmla="*/ 10 h 66"/>
              <a:gd name="T10" fmla="*/ 10 w 77"/>
              <a:gd name="T11" fmla="*/ 0 h 66"/>
              <a:gd name="T12" fmla="*/ 25 w 77"/>
              <a:gd name="T13" fmla="*/ 0 h 66"/>
              <a:gd name="T14" fmla="*/ 36 w 77"/>
              <a:gd name="T15" fmla="*/ 10 h 66"/>
              <a:gd name="T16" fmla="*/ 36 w 77"/>
              <a:gd name="T17" fmla="*/ 12 h 66"/>
              <a:gd name="T18" fmla="*/ 67 w 77"/>
              <a:gd name="T19" fmla="*/ 12 h 66"/>
              <a:gd name="T20" fmla="*/ 77 w 77"/>
              <a:gd name="T21" fmla="*/ 22 h 66"/>
              <a:gd name="T22" fmla="*/ 77 w 77"/>
              <a:gd name="T23" fmla="*/ 55 h 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7" h="66">
                <a:moveTo>
                  <a:pt x="77" y="55"/>
                </a:moveTo>
                <a:cubicBezTo>
                  <a:pt x="77" y="61"/>
                  <a:pt x="73" y="66"/>
                  <a:pt x="67" y="66"/>
                </a:cubicBezTo>
                <a:cubicBezTo>
                  <a:pt x="10" y="66"/>
                  <a:pt x="10" y="66"/>
                  <a:pt x="10" y="66"/>
                </a:cubicBezTo>
                <a:cubicBezTo>
                  <a:pt x="4" y="66"/>
                  <a:pt x="0" y="61"/>
                  <a:pt x="0" y="55"/>
                </a:cubicBezTo>
                <a:cubicBezTo>
                  <a:pt x="0" y="10"/>
                  <a:pt x="0" y="10"/>
                  <a:pt x="0" y="10"/>
                </a:cubicBezTo>
                <a:cubicBezTo>
                  <a:pt x="0" y="5"/>
                  <a:pt x="4" y="0"/>
                  <a:pt x="10" y="0"/>
                </a:cubicBezTo>
                <a:cubicBezTo>
                  <a:pt x="25" y="0"/>
                  <a:pt x="25" y="0"/>
                  <a:pt x="25" y="0"/>
                </a:cubicBezTo>
                <a:cubicBezTo>
                  <a:pt x="31" y="0"/>
                  <a:pt x="36" y="5"/>
                  <a:pt x="36" y="10"/>
                </a:cubicBezTo>
                <a:cubicBezTo>
                  <a:pt x="36" y="12"/>
                  <a:pt x="36" y="12"/>
                  <a:pt x="36" y="12"/>
                </a:cubicBezTo>
                <a:cubicBezTo>
                  <a:pt x="67" y="12"/>
                  <a:pt x="67" y="12"/>
                  <a:pt x="67" y="12"/>
                </a:cubicBezTo>
                <a:cubicBezTo>
                  <a:pt x="73" y="12"/>
                  <a:pt x="77" y="16"/>
                  <a:pt x="77" y="22"/>
                </a:cubicBezTo>
                <a:lnTo>
                  <a:pt x="77" y="55"/>
                </a:lnTo>
                <a:close/>
              </a:path>
            </a:pathLst>
          </a:custGeom>
          <a:solidFill>
            <a:srgbClr val="0054A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64">
            <a:extLst>
              <a:ext uri="{FF2B5EF4-FFF2-40B4-BE49-F238E27FC236}">
                <a16:creationId xmlns:a16="http://schemas.microsoft.com/office/drawing/2014/main" id="{CC47637A-C09D-42E3-83B1-15F3A04FD289}"/>
              </a:ext>
            </a:extLst>
          </p:cNvPr>
          <p:cNvSpPr>
            <a:spLocks/>
          </p:cNvSpPr>
          <p:nvPr/>
        </p:nvSpPr>
        <p:spPr bwMode="auto">
          <a:xfrm>
            <a:off x="3465513" y="1879600"/>
            <a:ext cx="169863" cy="173038"/>
          </a:xfrm>
          <a:custGeom>
            <a:avLst/>
            <a:gdLst>
              <a:gd name="T0" fmla="*/ 74 w 76"/>
              <a:gd name="T1" fmla="*/ 6 h 77"/>
              <a:gd name="T2" fmla="*/ 44 w 76"/>
              <a:gd name="T3" fmla="*/ 35 h 77"/>
              <a:gd name="T4" fmla="*/ 44 w 76"/>
              <a:gd name="T5" fmla="*/ 71 h 77"/>
              <a:gd name="T6" fmla="*/ 59 w 76"/>
              <a:gd name="T7" fmla="*/ 71 h 77"/>
              <a:gd name="T8" fmla="*/ 62 w 76"/>
              <a:gd name="T9" fmla="*/ 74 h 77"/>
              <a:gd name="T10" fmla="*/ 59 w 76"/>
              <a:gd name="T11" fmla="*/ 77 h 77"/>
              <a:gd name="T12" fmla="*/ 17 w 76"/>
              <a:gd name="T13" fmla="*/ 77 h 77"/>
              <a:gd name="T14" fmla="*/ 14 w 76"/>
              <a:gd name="T15" fmla="*/ 74 h 77"/>
              <a:gd name="T16" fmla="*/ 17 w 76"/>
              <a:gd name="T17" fmla="*/ 71 h 77"/>
              <a:gd name="T18" fmla="*/ 32 w 76"/>
              <a:gd name="T19" fmla="*/ 71 h 77"/>
              <a:gd name="T20" fmla="*/ 32 w 76"/>
              <a:gd name="T21" fmla="*/ 35 h 77"/>
              <a:gd name="T22" fmla="*/ 3 w 76"/>
              <a:gd name="T23" fmla="*/ 6 h 77"/>
              <a:gd name="T24" fmla="*/ 0 w 76"/>
              <a:gd name="T25" fmla="*/ 2 h 77"/>
              <a:gd name="T26" fmla="*/ 5 w 76"/>
              <a:gd name="T27" fmla="*/ 0 h 77"/>
              <a:gd name="T28" fmla="*/ 71 w 76"/>
              <a:gd name="T29" fmla="*/ 0 h 77"/>
              <a:gd name="T30" fmla="*/ 76 w 76"/>
              <a:gd name="T31" fmla="*/ 2 h 77"/>
              <a:gd name="T32" fmla="*/ 74 w 76"/>
              <a:gd name="T33" fmla="*/ 6 h 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76" h="77">
                <a:moveTo>
                  <a:pt x="74" y="6"/>
                </a:moveTo>
                <a:cubicBezTo>
                  <a:pt x="44" y="35"/>
                  <a:pt x="44" y="35"/>
                  <a:pt x="44" y="35"/>
                </a:cubicBezTo>
                <a:cubicBezTo>
                  <a:pt x="44" y="71"/>
                  <a:pt x="44" y="71"/>
                  <a:pt x="44" y="71"/>
                </a:cubicBezTo>
                <a:cubicBezTo>
                  <a:pt x="59" y="71"/>
                  <a:pt x="59" y="71"/>
                  <a:pt x="59" y="71"/>
                </a:cubicBezTo>
                <a:cubicBezTo>
                  <a:pt x="61" y="71"/>
                  <a:pt x="62" y="73"/>
                  <a:pt x="62" y="74"/>
                </a:cubicBezTo>
                <a:cubicBezTo>
                  <a:pt x="62" y="76"/>
                  <a:pt x="61" y="77"/>
                  <a:pt x="59" y="77"/>
                </a:cubicBezTo>
                <a:cubicBezTo>
                  <a:pt x="17" y="77"/>
                  <a:pt x="17" y="77"/>
                  <a:pt x="17" y="77"/>
                </a:cubicBezTo>
                <a:cubicBezTo>
                  <a:pt x="15" y="77"/>
                  <a:pt x="14" y="76"/>
                  <a:pt x="14" y="74"/>
                </a:cubicBezTo>
                <a:cubicBezTo>
                  <a:pt x="14" y="73"/>
                  <a:pt x="15" y="71"/>
                  <a:pt x="17" y="71"/>
                </a:cubicBezTo>
                <a:cubicBezTo>
                  <a:pt x="32" y="71"/>
                  <a:pt x="32" y="71"/>
                  <a:pt x="32" y="71"/>
                </a:cubicBezTo>
                <a:cubicBezTo>
                  <a:pt x="32" y="35"/>
                  <a:pt x="32" y="35"/>
                  <a:pt x="32" y="35"/>
                </a:cubicBezTo>
                <a:cubicBezTo>
                  <a:pt x="3" y="6"/>
                  <a:pt x="3" y="6"/>
                  <a:pt x="3" y="6"/>
                </a:cubicBezTo>
                <a:cubicBezTo>
                  <a:pt x="2" y="5"/>
                  <a:pt x="0" y="4"/>
                  <a:pt x="0" y="2"/>
                </a:cubicBezTo>
                <a:cubicBezTo>
                  <a:pt x="0" y="0"/>
                  <a:pt x="3" y="0"/>
                  <a:pt x="5" y="0"/>
                </a:cubicBezTo>
                <a:cubicBezTo>
                  <a:pt x="71" y="0"/>
                  <a:pt x="71" y="0"/>
                  <a:pt x="71" y="0"/>
                </a:cubicBezTo>
                <a:cubicBezTo>
                  <a:pt x="73" y="0"/>
                  <a:pt x="76" y="0"/>
                  <a:pt x="76" y="2"/>
                </a:cubicBezTo>
                <a:cubicBezTo>
                  <a:pt x="76" y="4"/>
                  <a:pt x="74" y="5"/>
                  <a:pt x="74" y="6"/>
                </a:cubicBezTo>
                <a:close/>
              </a:path>
            </a:pathLst>
          </a:custGeom>
          <a:solidFill>
            <a:srgbClr val="00B050"/>
          </a:solidFill>
          <a:ln>
            <a:noFill/>
          </a:ln>
        </p:spPr>
        <p:txBody>
          <a:bodyPr vert="horz" wrap="square" lIns="91440" tIns="45720" rIns="91440" bIns="45720" numCol="1" anchor="t" anchorCtr="0" compatLnSpc="1">
            <a:prstTxWarp prst="textNoShape">
              <a:avLst/>
            </a:prstTxWarp>
          </a:bodyPr>
          <a:lstStyle/>
          <a:p>
            <a:endParaRPr lang="en-US"/>
          </a:p>
        </p:txBody>
      </p:sp>
      <p:sp>
        <p:nvSpPr>
          <p:cNvPr id="91" name="Freeform 65">
            <a:extLst>
              <a:ext uri="{FF2B5EF4-FFF2-40B4-BE49-F238E27FC236}">
                <a16:creationId xmlns:a16="http://schemas.microsoft.com/office/drawing/2014/main" id="{C920E547-C91B-4ACD-A0D5-B8AAFCC79A0D}"/>
              </a:ext>
            </a:extLst>
          </p:cNvPr>
          <p:cNvSpPr>
            <a:spLocks/>
          </p:cNvSpPr>
          <p:nvPr/>
        </p:nvSpPr>
        <p:spPr bwMode="auto">
          <a:xfrm>
            <a:off x="2068513" y="1471613"/>
            <a:ext cx="185738" cy="160338"/>
          </a:xfrm>
          <a:custGeom>
            <a:avLst/>
            <a:gdLst>
              <a:gd name="T0" fmla="*/ 40 w 83"/>
              <a:gd name="T1" fmla="*/ 71 h 72"/>
              <a:gd name="T2" fmla="*/ 10 w 83"/>
              <a:gd name="T3" fmla="*/ 43 h 72"/>
              <a:gd name="T4" fmla="*/ 0 w 83"/>
              <a:gd name="T5" fmla="*/ 22 h 72"/>
              <a:gd name="T6" fmla="*/ 22 w 83"/>
              <a:gd name="T7" fmla="*/ 0 h 72"/>
              <a:gd name="T8" fmla="*/ 42 w 83"/>
              <a:gd name="T9" fmla="*/ 11 h 72"/>
              <a:gd name="T10" fmla="*/ 61 w 83"/>
              <a:gd name="T11" fmla="*/ 0 h 72"/>
              <a:gd name="T12" fmla="*/ 83 w 83"/>
              <a:gd name="T13" fmla="*/ 22 h 72"/>
              <a:gd name="T14" fmla="*/ 73 w 83"/>
              <a:gd name="T15" fmla="*/ 43 h 72"/>
              <a:gd name="T16" fmla="*/ 44 w 83"/>
              <a:gd name="T17" fmla="*/ 71 h 72"/>
              <a:gd name="T18" fmla="*/ 42 w 83"/>
              <a:gd name="T19" fmla="*/ 72 h 72"/>
              <a:gd name="T20" fmla="*/ 40 w 83"/>
              <a:gd name="T21" fmla="*/ 71 h 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83" h="72">
                <a:moveTo>
                  <a:pt x="40" y="71"/>
                </a:moveTo>
                <a:cubicBezTo>
                  <a:pt x="10" y="43"/>
                  <a:pt x="10" y="43"/>
                  <a:pt x="10" y="43"/>
                </a:cubicBezTo>
                <a:cubicBezTo>
                  <a:pt x="10" y="43"/>
                  <a:pt x="0" y="34"/>
                  <a:pt x="0" y="22"/>
                </a:cubicBezTo>
                <a:cubicBezTo>
                  <a:pt x="0" y="9"/>
                  <a:pt x="8" y="0"/>
                  <a:pt x="22" y="0"/>
                </a:cubicBezTo>
                <a:cubicBezTo>
                  <a:pt x="30" y="0"/>
                  <a:pt x="38" y="7"/>
                  <a:pt x="42" y="11"/>
                </a:cubicBezTo>
                <a:cubicBezTo>
                  <a:pt x="45" y="7"/>
                  <a:pt x="53" y="0"/>
                  <a:pt x="61" y="0"/>
                </a:cubicBezTo>
                <a:cubicBezTo>
                  <a:pt x="75" y="0"/>
                  <a:pt x="83" y="9"/>
                  <a:pt x="83" y="22"/>
                </a:cubicBezTo>
                <a:cubicBezTo>
                  <a:pt x="83" y="34"/>
                  <a:pt x="73" y="43"/>
                  <a:pt x="73" y="43"/>
                </a:cubicBezTo>
                <a:cubicBezTo>
                  <a:pt x="44" y="71"/>
                  <a:pt x="44" y="71"/>
                  <a:pt x="44" y="71"/>
                </a:cubicBezTo>
                <a:cubicBezTo>
                  <a:pt x="43" y="72"/>
                  <a:pt x="42" y="72"/>
                  <a:pt x="42" y="72"/>
                </a:cubicBezTo>
                <a:cubicBezTo>
                  <a:pt x="41" y="72"/>
                  <a:pt x="40" y="72"/>
                  <a:pt x="40" y="71"/>
                </a:cubicBez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92" name="Freeform 66">
            <a:extLst>
              <a:ext uri="{FF2B5EF4-FFF2-40B4-BE49-F238E27FC236}">
                <a16:creationId xmlns:a16="http://schemas.microsoft.com/office/drawing/2014/main" id="{198DD5EF-A9C0-4D33-A7EF-28E86ACE4027}"/>
              </a:ext>
            </a:extLst>
          </p:cNvPr>
          <p:cNvSpPr>
            <a:spLocks noEditPoints="1"/>
          </p:cNvSpPr>
          <p:nvPr/>
        </p:nvSpPr>
        <p:spPr bwMode="auto">
          <a:xfrm>
            <a:off x="9542463" y="3687763"/>
            <a:ext cx="198438" cy="158750"/>
          </a:xfrm>
          <a:custGeom>
            <a:avLst/>
            <a:gdLst>
              <a:gd name="T0" fmla="*/ 89 w 89"/>
              <a:gd name="T1" fmla="*/ 64 h 71"/>
              <a:gd name="T2" fmla="*/ 82 w 89"/>
              <a:gd name="T3" fmla="*/ 71 h 71"/>
              <a:gd name="T4" fmla="*/ 7 w 89"/>
              <a:gd name="T5" fmla="*/ 71 h 71"/>
              <a:gd name="T6" fmla="*/ 0 w 89"/>
              <a:gd name="T7" fmla="*/ 64 h 71"/>
              <a:gd name="T8" fmla="*/ 0 w 89"/>
              <a:gd name="T9" fmla="*/ 7 h 71"/>
              <a:gd name="T10" fmla="*/ 7 w 89"/>
              <a:gd name="T11" fmla="*/ 0 h 71"/>
              <a:gd name="T12" fmla="*/ 82 w 89"/>
              <a:gd name="T13" fmla="*/ 0 h 71"/>
              <a:gd name="T14" fmla="*/ 89 w 89"/>
              <a:gd name="T15" fmla="*/ 7 h 71"/>
              <a:gd name="T16" fmla="*/ 89 w 89"/>
              <a:gd name="T17" fmla="*/ 64 h 71"/>
              <a:gd name="T18" fmla="*/ 7 w 89"/>
              <a:gd name="T19" fmla="*/ 5 h 71"/>
              <a:gd name="T20" fmla="*/ 6 w 89"/>
              <a:gd name="T21" fmla="*/ 7 h 71"/>
              <a:gd name="T22" fmla="*/ 6 w 89"/>
              <a:gd name="T23" fmla="*/ 64 h 71"/>
              <a:gd name="T24" fmla="*/ 7 w 89"/>
              <a:gd name="T25" fmla="*/ 65 h 71"/>
              <a:gd name="T26" fmla="*/ 82 w 89"/>
              <a:gd name="T27" fmla="*/ 65 h 71"/>
              <a:gd name="T28" fmla="*/ 83 w 89"/>
              <a:gd name="T29" fmla="*/ 64 h 71"/>
              <a:gd name="T30" fmla="*/ 83 w 89"/>
              <a:gd name="T31" fmla="*/ 7 h 71"/>
              <a:gd name="T32" fmla="*/ 82 w 89"/>
              <a:gd name="T33" fmla="*/ 5 h 71"/>
              <a:gd name="T34" fmla="*/ 7 w 89"/>
              <a:gd name="T35" fmla="*/ 5 h 71"/>
              <a:gd name="T36" fmla="*/ 20 w 89"/>
              <a:gd name="T37" fmla="*/ 29 h 71"/>
              <a:gd name="T38" fmla="*/ 12 w 89"/>
              <a:gd name="T39" fmla="*/ 20 h 71"/>
              <a:gd name="T40" fmla="*/ 20 w 89"/>
              <a:gd name="T41" fmla="*/ 11 h 71"/>
              <a:gd name="T42" fmla="*/ 29 w 89"/>
              <a:gd name="T43" fmla="*/ 20 h 71"/>
              <a:gd name="T44" fmla="*/ 20 w 89"/>
              <a:gd name="T45" fmla="*/ 29 h 71"/>
              <a:gd name="T46" fmla="*/ 77 w 89"/>
              <a:gd name="T47" fmla="*/ 59 h 71"/>
              <a:gd name="T48" fmla="*/ 12 w 89"/>
              <a:gd name="T49" fmla="*/ 59 h 71"/>
              <a:gd name="T50" fmla="*/ 12 w 89"/>
              <a:gd name="T51" fmla="*/ 50 h 71"/>
              <a:gd name="T52" fmla="*/ 26 w 89"/>
              <a:gd name="T53" fmla="*/ 35 h 71"/>
              <a:gd name="T54" fmla="*/ 34 w 89"/>
              <a:gd name="T55" fmla="*/ 43 h 71"/>
              <a:gd name="T56" fmla="*/ 58 w 89"/>
              <a:gd name="T57" fmla="*/ 19 h 71"/>
              <a:gd name="T58" fmla="*/ 77 w 89"/>
              <a:gd name="T59" fmla="*/ 38 h 71"/>
              <a:gd name="T60" fmla="*/ 77 w 89"/>
              <a:gd name="T61" fmla="*/ 59 h 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89" h="71">
                <a:moveTo>
                  <a:pt x="89" y="64"/>
                </a:moveTo>
                <a:cubicBezTo>
                  <a:pt x="89" y="68"/>
                  <a:pt x="86" y="71"/>
                  <a:pt x="82" y="71"/>
                </a:cubicBezTo>
                <a:cubicBezTo>
                  <a:pt x="7" y="71"/>
                  <a:pt x="7" y="71"/>
                  <a:pt x="7" y="71"/>
                </a:cubicBezTo>
                <a:cubicBezTo>
                  <a:pt x="3" y="71"/>
                  <a:pt x="0" y="68"/>
                  <a:pt x="0" y="64"/>
                </a:cubicBezTo>
                <a:cubicBezTo>
                  <a:pt x="0" y="7"/>
                  <a:pt x="0" y="7"/>
                  <a:pt x="0" y="7"/>
                </a:cubicBezTo>
                <a:cubicBezTo>
                  <a:pt x="0" y="3"/>
                  <a:pt x="3" y="0"/>
                  <a:pt x="7" y="0"/>
                </a:cubicBezTo>
                <a:cubicBezTo>
                  <a:pt x="82" y="0"/>
                  <a:pt x="82" y="0"/>
                  <a:pt x="82" y="0"/>
                </a:cubicBezTo>
                <a:cubicBezTo>
                  <a:pt x="86" y="0"/>
                  <a:pt x="89" y="3"/>
                  <a:pt x="89" y="7"/>
                </a:cubicBezTo>
                <a:lnTo>
                  <a:pt x="89" y="64"/>
                </a:lnTo>
                <a:close/>
                <a:moveTo>
                  <a:pt x="7" y="5"/>
                </a:moveTo>
                <a:cubicBezTo>
                  <a:pt x="6" y="5"/>
                  <a:pt x="6" y="6"/>
                  <a:pt x="6" y="7"/>
                </a:cubicBezTo>
                <a:cubicBezTo>
                  <a:pt x="6" y="64"/>
                  <a:pt x="6" y="64"/>
                  <a:pt x="6" y="64"/>
                </a:cubicBezTo>
                <a:cubicBezTo>
                  <a:pt x="6" y="65"/>
                  <a:pt x="6" y="65"/>
                  <a:pt x="7" y="65"/>
                </a:cubicBezTo>
                <a:cubicBezTo>
                  <a:pt x="82" y="65"/>
                  <a:pt x="82" y="65"/>
                  <a:pt x="82" y="65"/>
                </a:cubicBezTo>
                <a:cubicBezTo>
                  <a:pt x="83" y="65"/>
                  <a:pt x="83" y="65"/>
                  <a:pt x="83" y="64"/>
                </a:cubicBezTo>
                <a:cubicBezTo>
                  <a:pt x="83" y="7"/>
                  <a:pt x="83" y="7"/>
                  <a:pt x="83" y="7"/>
                </a:cubicBezTo>
                <a:cubicBezTo>
                  <a:pt x="83" y="6"/>
                  <a:pt x="83" y="5"/>
                  <a:pt x="82" y="5"/>
                </a:cubicBezTo>
                <a:lnTo>
                  <a:pt x="7" y="5"/>
                </a:lnTo>
                <a:close/>
                <a:moveTo>
                  <a:pt x="20" y="29"/>
                </a:moveTo>
                <a:cubicBezTo>
                  <a:pt x="16" y="29"/>
                  <a:pt x="12" y="25"/>
                  <a:pt x="12" y="20"/>
                </a:cubicBezTo>
                <a:cubicBezTo>
                  <a:pt x="12" y="15"/>
                  <a:pt x="16" y="11"/>
                  <a:pt x="20" y="11"/>
                </a:cubicBezTo>
                <a:cubicBezTo>
                  <a:pt x="25" y="11"/>
                  <a:pt x="29" y="15"/>
                  <a:pt x="29" y="20"/>
                </a:cubicBezTo>
                <a:cubicBezTo>
                  <a:pt x="29" y="25"/>
                  <a:pt x="25" y="29"/>
                  <a:pt x="20" y="29"/>
                </a:cubicBezTo>
                <a:close/>
                <a:moveTo>
                  <a:pt x="77" y="59"/>
                </a:moveTo>
                <a:cubicBezTo>
                  <a:pt x="12" y="59"/>
                  <a:pt x="12" y="59"/>
                  <a:pt x="12" y="59"/>
                </a:cubicBezTo>
                <a:cubicBezTo>
                  <a:pt x="12" y="50"/>
                  <a:pt x="12" y="50"/>
                  <a:pt x="12" y="50"/>
                </a:cubicBezTo>
                <a:cubicBezTo>
                  <a:pt x="26" y="35"/>
                  <a:pt x="26" y="35"/>
                  <a:pt x="26" y="35"/>
                </a:cubicBezTo>
                <a:cubicBezTo>
                  <a:pt x="34" y="43"/>
                  <a:pt x="34" y="43"/>
                  <a:pt x="34" y="43"/>
                </a:cubicBezTo>
                <a:cubicBezTo>
                  <a:pt x="58" y="19"/>
                  <a:pt x="58" y="19"/>
                  <a:pt x="58" y="19"/>
                </a:cubicBezTo>
                <a:cubicBezTo>
                  <a:pt x="77" y="38"/>
                  <a:pt x="77" y="38"/>
                  <a:pt x="77" y="38"/>
                </a:cubicBezTo>
                <a:lnTo>
                  <a:pt x="77" y="59"/>
                </a:lnTo>
                <a:close/>
              </a:path>
            </a:pathLst>
          </a:custGeom>
          <a:solidFill>
            <a:srgbClr val="95C93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67">
            <a:extLst>
              <a:ext uri="{FF2B5EF4-FFF2-40B4-BE49-F238E27FC236}">
                <a16:creationId xmlns:a16="http://schemas.microsoft.com/office/drawing/2014/main" id="{BC8C7B00-D68E-461E-AC0B-80662F2563EF}"/>
              </a:ext>
            </a:extLst>
          </p:cNvPr>
          <p:cNvSpPr>
            <a:spLocks/>
          </p:cNvSpPr>
          <p:nvPr/>
        </p:nvSpPr>
        <p:spPr bwMode="auto">
          <a:xfrm>
            <a:off x="8834438" y="4473575"/>
            <a:ext cx="150813" cy="150813"/>
          </a:xfrm>
          <a:custGeom>
            <a:avLst/>
            <a:gdLst>
              <a:gd name="T0" fmla="*/ 59 w 67"/>
              <a:gd name="T1" fmla="*/ 17 h 67"/>
              <a:gd name="T2" fmla="*/ 52 w 67"/>
              <a:gd name="T3" fmla="*/ 25 h 67"/>
              <a:gd name="T4" fmla="*/ 59 w 67"/>
              <a:gd name="T5" fmla="*/ 58 h 67"/>
              <a:gd name="T6" fmla="*/ 59 w 67"/>
              <a:gd name="T7" fmla="*/ 59 h 67"/>
              <a:gd name="T8" fmla="*/ 53 w 67"/>
              <a:gd name="T9" fmla="*/ 64 h 67"/>
              <a:gd name="T10" fmla="*/ 52 w 67"/>
              <a:gd name="T11" fmla="*/ 64 h 67"/>
              <a:gd name="T12" fmla="*/ 52 w 67"/>
              <a:gd name="T13" fmla="*/ 64 h 67"/>
              <a:gd name="T14" fmla="*/ 51 w 67"/>
              <a:gd name="T15" fmla="*/ 63 h 67"/>
              <a:gd name="T16" fmla="*/ 38 w 67"/>
              <a:gd name="T17" fmla="*/ 39 h 67"/>
              <a:gd name="T18" fmla="*/ 25 w 67"/>
              <a:gd name="T19" fmla="*/ 51 h 67"/>
              <a:gd name="T20" fmla="*/ 28 w 67"/>
              <a:gd name="T21" fmla="*/ 60 h 67"/>
              <a:gd name="T22" fmla="*/ 28 w 67"/>
              <a:gd name="T23" fmla="*/ 62 h 67"/>
              <a:gd name="T24" fmla="*/ 23 w 67"/>
              <a:gd name="T25" fmla="*/ 66 h 67"/>
              <a:gd name="T26" fmla="*/ 22 w 67"/>
              <a:gd name="T27" fmla="*/ 67 h 67"/>
              <a:gd name="T28" fmla="*/ 22 w 67"/>
              <a:gd name="T29" fmla="*/ 67 h 67"/>
              <a:gd name="T30" fmla="*/ 21 w 67"/>
              <a:gd name="T31" fmla="*/ 66 h 67"/>
              <a:gd name="T32" fmla="*/ 12 w 67"/>
              <a:gd name="T33" fmla="*/ 54 h 67"/>
              <a:gd name="T34" fmla="*/ 0 w 67"/>
              <a:gd name="T35" fmla="*/ 46 h 67"/>
              <a:gd name="T36" fmla="*/ 0 w 67"/>
              <a:gd name="T37" fmla="*/ 45 h 67"/>
              <a:gd name="T38" fmla="*/ 0 w 67"/>
              <a:gd name="T39" fmla="*/ 43 h 67"/>
              <a:gd name="T40" fmla="*/ 5 w 67"/>
              <a:gd name="T41" fmla="*/ 39 h 67"/>
              <a:gd name="T42" fmla="*/ 6 w 67"/>
              <a:gd name="T43" fmla="*/ 38 h 67"/>
              <a:gd name="T44" fmla="*/ 6 w 67"/>
              <a:gd name="T45" fmla="*/ 38 h 67"/>
              <a:gd name="T46" fmla="*/ 15 w 67"/>
              <a:gd name="T47" fmla="*/ 41 h 67"/>
              <a:gd name="T48" fmla="*/ 27 w 67"/>
              <a:gd name="T49" fmla="*/ 29 h 67"/>
              <a:gd name="T50" fmla="*/ 3 w 67"/>
              <a:gd name="T51" fmla="*/ 16 h 67"/>
              <a:gd name="T52" fmla="*/ 3 w 67"/>
              <a:gd name="T53" fmla="*/ 15 h 67"/>
              <a:gd name="T54" fmla="*/ 3 w 67"/>
              <a:gd name="T55" fmla="*/ 13 h 67"/>
              <a:gd name="T56" fmla="*/ 9 w 67"/>
              <a:gd name="T57" fmla="*/ 7 h 67"/>
              <a:gd name="T58" fmla="*/ 10 w 67"/>
              <a:gd name="T59" fmla="*/ 7 h 67"/>
              <a:gd name="T60" fmla="*/ 41 w 67"/>
              <a:gd name="T61" fmla="*/ 14 h 67"/>
              <a:gd name="T62" fmla="*/ 49 w 67"/>
              <a:gd name="T63" fmla="*/ 7 h 67"/>
              <a:gd name="T64" fmla="*/ 64 w 67"/>
              <a:gd name="T65" fmla="*/ 3 h 67"/>
              <a:gd name="T66" fmla="*/ 59 w 67"/>
              <a:gd name="T67" fmla="*/ 17 h 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67" h="67">
                <a:moveTo>
                  <a:pt x="59" y="17"/>
                </a:moveTo>
                <a:cubicBezTo>
                  <a:pt x="52" y="25"/>
                  <a:pt x="52" y="25"/>
                  <a:pt x="52" y="25"/>
                </a:cubicBezTo>
                <a:cubicBezTo>
                  <a:pt x="59" y="58"/>
                  <a:pt x="59" y="58"/>
                  <a:pt x="59" y="58"/>
                </a:cubicBezTo>
                <a:cubicBezTo>
                  <a:pt x="59" y="58"/>
                  <a:pt x="59" y="59"/>
                  <a:pt x="59" y="59"/>
                </a:cubicBezTo>
                <a:cubicBezTo>
                  <a:pt x="53" y="64"/>
                  <a:pt x="53" y="64"/>
                  <a:pt x="53" y="64"/>
                </a:cubicBezTo>
                <a:cubicBezTo>
                  <a:pt x="53" y="64"/>
                  <a:pt x="52" y="64"/>
                  <a:pt x="52" y="64"/>
                </a:cubicBezTo>
                <a:cubicBezTo>
                  <a:pt x="52" y="64"/>
                  <a:pt x="52" y="64"/>
                  <a:pt x="52" y="64"/>
                </a:cubicBezTo>
                <a:cubicBezTo>
                  <a:pt x="51" y="64"/>
                  <a:pt x="51" y="63"/>
                  <a:pt x="51" y="63"/>
                </a:cubicBezTo>
                <a:cubicBezTo>
                  <a:pt x="38" y="39"/>
                  <a:pt x="38" y="39"/>
                  <a:pt x="38" y="39"/>
                </a:cubicBezTo>
                <a:cubicBezTo>
                  <a:pt x="25" y="51"/>
                  <a:pt x="25" y="51"/>
                  <a:pt x="25" y="51"/>
                </a:cubicBezTo>
                <a:cubicBezTo>
                  <a:pt x="28" y="60"/>
                  <a:pt x="28" y="60"/>
                  <a:pt x="28" y="60"/>
                </a:cubicBezTo>
                <a:cubicBezTo>
                  <a:pt x="28" y="61"/>
                  <a:pt x="28" y="62"/>
                  <a:pt x="28" y="62"/>
                </a:cubicBezTo>
                <a:cubicBezTo>
                  <a:pt x="23" y="66"/>
                  <a:pt x="23" y="66"/>
                  <a:pt x="23" y="66"/>
                </a:cubicBezTo>
                <a:cubicBezTo>
                  <a:pt x="23" y="67"/>
                  <a:pt x="22" y="67"/>
                  <a:pt x="22" y="67"/>
                </a:cubicBezTo>
                <a:cubicBezTo>
                  <a:pt x="22" y="67"/>
                  <a:pt x="22" y="67"/>
                  <a:pt x="22" y="67"/>
                </a:cubicBezTo>
                <a:cubicBezTo>
                  <a:pt x="21" y="67"/>
                  <a:pt x="21" y="67"/>
                  <a:pt x="21" y="66"/>
                </a:cubicBezTo>
                <a:cubicBezTo>
                  <a:pt x="12" y="54"/>
                  <a:pt x="12" y="54"/>
                  <a:pt x="12" y="54"/>
                </a:cubicBezTo>
                <a:cubicBezTo>
                  <a:pt x="0" y="46"/>
                  <a:pt x="0" y="46"/>
                  <a:pt x="0" y="46"/>
                </a:cubicBezTo>
                <a:cubicBezTo>
                  <a:pt x="0" y="45"/>
                  <a:pt x="0" y="45"/>
                  <a:pt x="0" y="45"/>
                </a:cubicBezTo>
                <a:cubicBezTo>
                  <a:pt x="0" y="44"/>
                  <a:pt x="0" y="44"/>
                  <a:pt x="0" y="43"/>
                </a:cubicBezTo>
                <a:cubicBezTo>
                  <a:pt x="5" y="39"/>
                  <a:pt x="5" y="39"/>
                  <a:pt x="5" y="39"/>
                </a:cubicBezTo>
                <a:cubicBezTo>
                  <a:pt x="5" y="39"/>
                  <a:pt x="5" y="38"/>
                  <a:pt x="6" y="38"/>
                </a:cubicBezTo>
                <a:cubicBezTo>
                  <a:pt x="6" y="38"/>
                  <a:pt x="6" y="38"/>
                  <a:pt x="6" y="38"/>
                </a:cubicBezTo>
                <a:cubicBezTo>
                  <a:pt x="15" y="41"/>
                  <a:pt x="15" y="41"/>
                  <a:pt x="15" y="41"/>
                </a:cubicBezTo>
                <a:cubicBezTo>
                  <a:pt x="27" y="29"/>
                  <a:pt x="27" y="29"/>
                  <a:pt x="27" y="29"/>
                </a:cubicBezTo>
                <a:cubicBezTo>
                  <a:pt x="3" y="16"/>
                  <a:pt x="3" y="16"/>
                  <a:pt x="3" y="16"/>
                </a:cubicBezTo>
                <a:cubicBezTo>
                  <a:pt x="3" y="16"/>
                  <a:pt x="3" y="15"/>
                  <a:pt x="3" y="15"/>
                </a:cubicBezTo>
                <a:cubicBezTo>
                  <a:pt x="3" y="14"/>
                  <a:pt x="3" y="14"/>
                  <a:pt x="3" y="13"/>
                </a:cubicBezTo>
                <a:cubicBezTo>
                  <a:pt x="9" y="7"/>
                  <a:pt x="9" y="7"/>
                  <a:pt x="9" y="7"/>
                </a:cubicBezTo>
                <a:cubicBezTo>
                  <a:pt x="9" y="7"/>
                  <a:pt x="10" y="7"/>
                  <a:pt x="10" y="7"/>
                </a:cubicBezTo>
                <a:cubicBezTo>
                  <a:pt x="41" y="14"/>
                  <a:pt x="41" y="14"/>
                  <a:pt x="41" y="14"/>
                </a:cubicBezTo>
                <a:cubicBezTo>
                  <a:pt x="49" y="7"/>
                  <a:pt x="49" y="7"/>
                  <a:pt x="49" y="7"/>
                </a:cubicBezTo>
                <a:cubicBezTo>
                  <a:pt x="53" y="3"/>
                  <a:pt x="61" y="0"/>
                  <a:pt x="64" y="3"/>
                </a:cubicBezTo>
                <a:cubicBezTo>
                  <a:pt x="67" y="6"/>
                  <a:pt x="64" y="13"/>
                  <a:pt x="59" y="17"/>
                </a:cubicBezTo>
                <a:close/>
              </a:path>
            </a:pathLst>
          </a:custGeom>
          <a:solidFill>
            <a:srgbClr val="00AE4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68">
            <a:extLst>
              <a:ext uri="{FF2B5EF4-FFF2-40B4-BE49-F238E27FC236}">
                <a16:creationId xmlns:a16="http://schemas.microsoft.com/office/drawing/2014/main" id="{69E9DB7F-7921-491F-8B85-28063266B6CD}"/>
              </a:ext>
            </a:extLst>
          </p:cNvPr>
          <p:cNvSpPr>
            <a:spLocks noEditPoints="1"/>
          </p:cNvSpPr>
          <p:nvPr/>
        </p:nvSpPr>
        <p:spPr bwMode="auto">
          <a:xfrm>
            <a:off x="7332663" y="4076700"/>
            <a:ext cx="269875" cy="187325"/>
          </a:xfrm>
          <a:custGeom>
            <a:avLst/>
            <a:gdLst>
              <a:gd name="T0" fmla="*/ 118 w 121"/>
              <a:gd name="T1" fmla="*/ 84 h 84"/>
              <a:gd name="T2" fmla="*/ 71 w 121"/>
              <a:gd name="T3" fmla="*/ 84 h 84"/>
              <a:gd name="T4" fmla="*/ 73 w 121"/>
              <a:gd name="T5" fmla="*/ 82 h 84"/>
              <a:gd name="T6" fmla="*/ 72 w 121"/>
              <a:gd name="T7" fmla="*/ 65 h 84"/>
              <a:gd name="T8" fmla="*/ 70 w 121"/>
              <a:gd name="T9" fmla="*/ 63 h 84"/>
              <a:gd name="T10" fmla="*/ 52 w 121"/>
              <a:gd name="T11" fmla="*/ 63 h 84"/>
              <a:gd name="T12" fmla="*/ 49 w 121"/>
              <a:gd name="T13" fmla="*/ 65 h 84"/>
              <a:gd name="T14" fmla="*/ 48 w 121"/>
              <a:gd name="T15" fmla="*/ 82 h 84"/>
              <a:gd name="T16" fmla="*/ 50 w 121"/>
              <a:gd name="T17" fmla="*/ 84 h 84"/>
              <a:gd name="T18" fmla="*/ 3 w 121"/>
              <a:gd name="T19" fmla="*/ 84 h 84"/>
              <a:gd name="T20" fmla="*/ 0 w 121"/>
              <a:gd name="T21" fmla="*/ 79 h 84"/>
              <a:gd name="T22" fmla="*/ 2 w 121"/>
              <a:gd name="T23" fmla="*/ 72 h 84"/>
              <a:gd name="T24" fmla="*/ 30 w 121"/>
              <a:gd name="T25" fmla="*/ 3 h 84"/>
              <a:gd name="T26" fmla="*/ 34 w 121"/>
              <a:gd name="T27" fmla="*/ 0 h 84"/>
              <a:gd name="T28" fmla="*/ 56 w 121"/>
              <a:gd name="T29" fmla="*/ 0 h 84"/>
              <a:gd name="T30" fmla="*/ 54 w 121"/>
              <a:gd name="T31" fmla="*/ 2 h 84"/>
              <a:gd name="T32" fmla="*/ 53 w 121"/>
              <a:gd name="T33" fmla="*/ 14 h 84"/>
              <a:gd name="T34" fmla="*/ 55 w 121"/>
              <a:gd name="T35" fmla="*/ 16 h 84"/>
              <a:gd name="T36" fmla="*/ 66 w 121"/>
              <a:gd name="T37" fmla="*/ 16 h 84"/>
              <a:gd name="T38" fmla="*/ 68 w 121"/>
              <a:gd name="T39" fmla="*/ 14 h 84"/>
              <a:gd name="T40" fmla="*/ 67 w 121"/>
              <a:gd name="T41" fmla="*/ 2 h 84"/>
              <a:gd name="T42" fmla="*/ 65 w 121"/>
              <a:gd name="T43" fmla="*/ 0 h 84"/>
              <a:gd name="T44" fmla="*/ 87 w 121"/>
              <a:gd name="T45" fmla="*/ 0 h 84"/>
              <a:gd name="T46" fmla="*/ 92 w 121"/>
              <a:gd name="T47" fmla="*/ 3 h 84"/>
              <a:gd name="T48" fmla="*/ 119 w 121"/>
              <a:gd name="T49" fmla="*/ 72 h 84"/>
              <a:gd name="T50" fmla="*/ 121 w 121"/>
              <a:gd name="T51" fmla="*/ 79 h 84"/>
              <a:gd name="T52" fmla="*/ 118 w 121"/>
              <a:gd name="T53" fmla="*/ 84 h 84"/>
              <a:gd name="T54" fmla="*/ 71 w 121"/>
              <a:gd name="T55" fmla="*/ 48 h 84"/>
              <a:gd name="T56" fmla="*/ 69 w 121"/>
              <a:gd name="T57" fmla="*/ 27 h 84"/>
              <a:gd name="T58" fmla="*/ 67 w 121"/>
              <a:gd name="T59" fmla="*/ 25 h 84"/>
              <a:gd name="T60" fmla="*/ 54 w 121"/>
              <a:gd name="T61" fmla="*/ 25 h 84"/>
              <a:gd name="T62" fmla="*/ 52 w 121"/>
              <a:gd name="T63" fmla="*/ 27 h 84"/>
              <a:gd name="T64" fmla="*/ 51 w 121"/>
              <a:gd name="T65" fmla="*/ 48 h 84"/>
              <a:gd name="T66" fmla="*/ 51 w 121"/>
              <a:gd name="T67" fmla="*/ 48 h 84"/>
              <a:gd name="T68" fmla="*/ 53 w 121"/>
              <a:gd name="T69" fmla="*/ 50 h 84"/>
              <a:gd name="T70" fmla="*/ 69 w 121"/>
              <a:gd name="T71" fmla="*/ 50 h 84"/>
              <a:gd name="T72" fmla="*/ 71 w 121"/>
              <a:gd name="T73" fmla="*/ 48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21" h="84">
                <a:moveTo>
                  <a:pt x="118" y="84"/>
                </a:moveTo>
                <a:cubicBezTo>
                  <a:pt x="71" y="84"/>
                  <a:pt x="71" y="84"/>
                  <a:pt x="71" y="84"/>
                </a:cubicBezTo>
                <a:cubicBezTo>
                  <a:pt x="72" y="84"/>
                  <a:pt x="73" y="83"/>
                  <a:pt x="73" y="82"/>
                </a:cubicBezTo>
                <a:cubicBezTo>
                  <a:pt x="72" y="65"/>
                  <a:pt x="72" y="65"/>
                  <a:pt x="72" y="65"/>
                </a:cubicBezTo>
                <a:cubicBezTo>
                  <a:pt x="72" y="64"/>
                  <a:pt x="71" y="63"/>
                  <a:pt x="70" y="63"/>
                </a:cubicBezTo>
                <a:cubicBezTo>
                  <a:pt x="52" y="63"/>
                  <a:pt x="52" y="63"/>
                  <a:pt x="52" y="63"/>
                </a:cubicBezTo>
                <a:cubicBezTo>
                  <a:pt x="50" y="63"/>
                  <a:pt x="49" y="64"/>
                  <a:pt x="49" y="65"/>
                </a:cubicBezTo>
                <a:cubicBezTo>
                  <a:pt x="48" y="82"/>
                  <a:pt x="48" y="82"/>
                  <a:pt x="48" y="82"/>
                </a:cubicBezTo>
                <a:cubicBezTo>
                  <a:pt x="48" y="83"/>
                  <a:pt x="49" y="84"/>
                  <a:pt x="50" y="84"/>
                </a:cubicBezTo>
                <a:cubicBezTo>
                  <a:pt x="3" y="84"/>
                  <a:pt x="3" y="84"/>
                  <a:pt x="3" y="84"/>
                </a:cubicBezTo>
                <a:cubicBezTo>
                  <a:pt x="1" y="84"/>
                  <a:pt x="0" y="81"/>
                  <a:pt x="0" y="79"/>
                </a:cubicBezTo>
                <a:cubicBezTo>
                  <a:pt x="0" y="77"/>
                  <a:pt x="1" y="74"/>
                  <a:pt x="2" y="72"/>
                </a:cubicBezTo>
                <a:cubicBezTo>
                  <a:pt x="30" y="3"/>
                  <a:pt x="30" y="3"/>
                  <a:pt x="30" y="3"/>
                </a:cubicBezTo>
                <a:cubicBezTo>
                  <a:pt x="30" y="1"/>
                  <a:pt x="32" y="0"/>
                  <a:pt x="34" y="0"/>
                </a:cubicBezTo>
                <a:cubicBezTo>
                  <a:pt x="56" y="0"/>
                  <a:pt x="56" y="0"/>
                  <a:pt x="56" y="0"/>
                </a:cubicBezTo>
                <a:cubicBezTo>
                  <a:pt x="55" y="0"/>
                  <a:pt x="54" y="0"/>
                  <a:pt x="54" y="2"/>
                </a:cubicBezTo>
                <a:cubicBezTo>
                  <a:pt x="53" y="14"/>
                  <a:pt x="53" y="14"/>
                  <a:pt x="53" y="14"/>
                </a:cubicBezTo>
                <a:cubicBezTo>
                  <a:pt x="53" y="16"/>
                  <a:pt x="54" y="16"/>
                  <a:pt x="55" y="16"/>
                </a:cubicBezTo>
                <a:cubicBezTo>
                  <a:pt x="66" y="16"/>
                  <a:pt x="66" y="16"/>
                  <a:pt x="66" y="16"/>
                </a:cubicBezTo>
                <a:cubicBezTo>
                  <a:pt x="67" y="16"/>
                  <a:pt x="68" y="16"/>
                  <a:pt x="68" y="14"/>
                </a:cubicBezTo>
                <a:cubicBezTo>
                  <a:pt x="67" y="2"/>
                  <a:pt x="67" y="2"/>
                  <a:pt x="67" y="2"/>
                </a:cubicBezTo>
                <a:cubicBezTo>
                  <a:pt x="67" y="0"/>
                  <a:pt x="66" y="0"/>
                  <a:pt x="65" y="0"/>
                </a:cubicBezTo>
                <a:cubicBezTo>
                  <a:pt x="87" y="0"/>
                  <a:pt x="87" y="0"/>
                  <a:pt x="87" y="0"/>
                </a:cubicBezTo>
                <a:cubicBezTo>
                  <a:pt x="89" y="0"/>
                  <a:pt x="91" y="1"/>
                  <a:pt x="92" y="3"/>
                </a:cubicBezTo>
                <a:cubicBezTo>
                  <a:pt x="119" y="72"/>
                  <a:pt x="119" y="72"/>
                  <a:pt x="119" y="72"/>
                </a:cubicBezTo>
                <a:cubicBezTo>
                  <a:pt x="120" y="74"/>
                  <a:pt x="121" y="77"/>
                  <a:pt x="121" y="79"/>
                </a:cubicBezTo>
                <a:cubicBezTo>
                  <a:pt x="121" y="81"/>
                  <a:pt x="120" y="84"/>
                  <a:pt x="118" y="84"/>
                </a:cubicBezTo>
                <a:close/>
                <a:moveTo>
                  <a:pt x="71" y="48"/>
                </a:moveTo>
                <a:cubicBezTo>
                  <a:pt x="69" y="27"/>
                  <a:pt x="69" y="27"/>
                  <a:pt x="69" y="27"/>
                </a:cubicBezTo>
                <a:cubicBezTo>
                  <a:pt x="69" y="26"/>
                  <a:pt x="68" y="25"/>
                  <a:pt x="67" y="25"/>
                </a:cubicBezTo>
                <a:cubicBezTo>
                  <a:pt x="54" y="25"/>
                  <a:pt x="54" y="25"/>
                  <a:pt x="54" y="25"/>
                </a:cubicBezTo>
                <a:cubicBezTo>
                  <a:pt x="53" y="25"/>
                  <a:pt x="52" y="26"/>
                  <a:pt x="52" y="27"/>
                </a:cubicBezTo>
                <a:cubicBezTo>
                  <a:pt x="51" y="48"/>
                  <a:pt x="51" y="48"/>
                  <a:pt x="51" y="48"/>
                </a:cubicBezTo>
                <a:cubicBezTo>
                  <a:pt x="51" y="48"/>
                  <a:pt x="51" y="48"/>
                  <a:pt x="51" y="48"/>
                </a:cubicBezTo>
                <a:cubicBezTo>
                  <a:pt x="51" y="50"/>
                  <a:pt x="52" y="50"/>
                  <a:pt x="53" y="50"/>
                </a:cubicBezTo>
                <a:cubicBezTo>
                  <a:pt x="69" y="50"/>
                  <a:pt x="69" y="50"/>
                  <a:pt x="69" y="50"/>
                </a:cubicBezTo>
                <a:cubicBezTo>
                  <a:pt x="70" y="50"/>
                  <a:pt x="71" y="50"/>
                  <a:pt x="71" y="48"/>
                </a:cubicBezTo>
                <a:close/>
              </a:path>
            </a:pathLst>
          </a:custGeom>
          <a:solidFill>
            <a:srgbClr val="0080C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69">
            <a:extLst>
              <a:ext uri="{FF2B5EF4-FFF2-40B4-BE49-F238E27FC236}">
                <a16:creationId xmlns:a16="http://schemas.microsoft.com/office/drawing/2014/main" id="{F0D2A835-EFE7-4885-BCA6-F74859A212F2}"/>
              </a:ext>
            </a:extLst>
          </p:cNvPr>
          <p:cNvSpPr>
            <a:spLocks noEditPoints="1"/>
          </p:cNvSpPr>
          <p:nvPr/>
        </p:nvSpPr>
        <p:spPr bwMode="auto">
          <a:xfrm>
            <a:off x="8958263" y="1354138"/>
            <a:ext cx="201613" cy="198438"/>
          </a:xfrm>
          <a:custGeom>
            <a:avLst/>
            <a:gdLst>
              <a:gd name="T0" fmla="*/ 72 w 90"/>
              <a:gd name="T1" fmla="*/ 45 h 89"/>
              <a:gd name="T2" fmla="*/ 61 w 90"/>
              <a:gd name="T3" fmla="*/ 55 h 89"/>
              <a:gd name="T4" fmla="*/ 60 w 90"/>
              <a:gd name="T5" fmla="*/ 76 h 89"/>
              <a:gd name="T6" fmla="*/ 59 w 90"/>
              <a:gd name="T7" fmla="*/ 77 h 89"/>
              <a:gd name="T8" fmla="*/ 38 w 90"/>
              <a:gd name="T9" fmla="*/ 89 h 89"/>
              <a:gd name="T10" fmla="*/ 37 w 90"/>
              <a:gd name="T11" fmla="*/ 89 h 89"/>
              <a:gd name="T12" fmla="*/ 36 w 90"/>
              <a:gd name="T13" fmla="*/ 89 h 89"/>
              <a:gd name="T14" fmla="*/ 32 w 90"/>
              <a:gd name="T15" fmla="*/ 85 h 89"/>
              <a:gd name="T16" fmla="*/ 32 w 90"/>
              <a:gd name="T17" fmla="*/ 84 h 89"/>
              <a:gd name="T18" fmla="*/ 36 w 90"/>
              <a:gd name="T19" fmla="*/ 69 h 89"/>
              <a:gd name="T20" fmla="*/ 21 w 90"/>
              <a:gd name="T21" fmla="*/ 53 h 89"/>
              <a:gd name="T22" fmla="*/ 6 w 90"/>
              <a:gd name="T23" fmla="*/ 58 h 89"/>
              <a:gd name="T24" fmla="*/ 5 w 90"/>
              <a:gd name="T25" fmla="*/ 58 h 89"/>
              <a:gd name="T26" fmla="*/ 4 w 90"/>
              <a:gd name="T27" fmla="*/ 57 h 89"/>
              <a:gd name="T28" fmla="*/ 1 w 90"/>
              <a:gd name="T29" fmla="*/ 54 h 89"/>
              <a:gd name="T30" fmla="*/ 0 w 90"/>
              <a:gd name="T31" fmla="*/ 52 h 89"/>
              <a:gd name="T32" fmla="*/ 13 w 90"/>
              <a:gd name="T33" fmla="*/ 31 h 89"/>
              <a:gd name="T34" fmla="*/ 14 w 90"/>
              <a:gd name="T35" fmla="*/ 30 h 89"/>
              <a:gd name="T36" fmla="*/ 35 w 90"/>
              <a:gd name="T37" fmla="*/ 29 h 89"/>
              <a:gd name="T38" fmla="*/ 45 w 90"/>
              <a:gd name="T39" fmla="*/ 18 h 89"/>
              <a:gd name="T40" fmla="*/ 88 w 90"/>
              <a:gd name="T41" fmla="*/ 0 h 89"/>
              <a:gd name="T42" fmla="*/ 90 w 90"/>
              <a:gd name="T43" fmla="*/ 2 h 89"/>
              <a:gd name="T44" fmla="*/ 72 w 90"/>
              <a:gd name="T45" fmla="*/ 45 h 89"/>
              <a:gd name="T46" fmla="*/ 72 w 90"/>
              <a:gd name="T47" fmla="*/ 12 h 89"/>
              <a:gd name="T48" fmla="*/ 67 w 90"/>
              <a:gd name="T49" fmla="*/ 17 h 89"/>
              <a:gd name="T50" fmla="*/ 72 w 90"/>
              <a:gd name="T51" fmla="*/ 23 h 89"/>
              <a:gd name="T52" fmla="*/ 77 w 90"/>
              <a:gd name="T53" fmla="*/ 17 h 89"/>
              <a:gd name="T54" fmla="*/ 72 w 90"/>
              <a:gd name="T55" fmla="*/ 12 h 8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90" h="89">
                <a:moveTo>
                  <a:pt x="72" y="45"/>
                </a:moveTo>
                <a:cubicBezTo>
                  <a:pt x="68" y="48"/>
                  <a:pt x="65" y="51"/>
                  <a:pt x="61" y="55"/>
                </a:cubicBezTo>
                <a:cubicBezTo>
                  <a:pt x="60" y="76"/>
                  <a:pt x="60" y="76"/>
                  <a:pt x="60" y="76"/>
                </a:cubicBezTo>
                <a:cubicBezTo>
                  <a:pt x="60" y="76"/>
                  <a:pt x="59" y="77"/>
                  <a:pt x="59" y="77"/>
                </a:cubicBezTo>
                <a:cubicBezTo>
                  <a:pt x="38" y="89"/>
                  <a:pt x="38" y="89"/>
                  <a:pt x="38" y="89"/>
                </a:cubicBezTo>
                <a:cubicBezTo>
                  <a:pt x="38" y="89"/>
                  <a:pt x="37" y="89"/>
                  <a:pt x="37" y="89"/>
                </a:cubicBezTo>
                <a:cubicBezTo>
                  <a:pt x="37" y="89"/>
                  <a:pt x="36" y="89"/>
                  <a:pt x="36" y="89"/>
                </a:cubicBezTo>
                <a:cubicBezTo>
                  <a:pt x="32" y="85"/>
                  <a:pt x="32" y="85"/>
                  <a:pt x="32" y="85"/>
                </a:cubicBezTo>
                <a:cubicBezTo>
                  <a:pt x="32" y="85"/>
                  <a:pt x="32" y="84"/>
                  <a:pt x="32" y="84"/>
                </a:cubicBezTo>
                <a:cubicBezTo>
                  <a:pt x="36" y="69"/>
                  <a:pt x="36" y="69"/>
                  <a:pt x="36" y="69"/>
                </a:cubicBezTo>
                <a:cubicBezTo>
                  <a:pt x="21" y="53"/>
                  <a:pt x="21" y="53"/>
                  <a:pt x="21" y="53"/>
                </a:cubicBezTo>
                <a:cubicBezTo>
                  <a:pt x="6" y="58"/>
                  <a:pt x="6" y="58"/>
                  <a:pt x="6" y="58"/>
                </a:cubicBezTo>
                <a:cubicBezTo>
                  <a:pt x="6" y="58"/>
                  <a:pt x="6" y="58"/>
                  <a:pt x="5" y="58"/>
                </a:cubicBezTo>
                <a:cubicBezTo>
                  <a:pt x="5" y="58"/>
                  <a:pt x="4" y="58"/>
                  <a:pt x="4" y="57"/>
                </a:cubicBezTo>
                <a:cubicBezTo>
                  <a:pt x="1" y="54"/>
                  <a:pt x="1" y="54"/>
                  <a:pt x="1" y="54"/>
                </a:cubicBezTo>
                <a:cubicBezTo>
                  <a:pt x="0" y="53"/>
                  <a:pt x="0" y="52"/>
                  <a:pt x="0" y="52"/>
                </a:cubicBezTo>
                <a:cubicBezTo>
                  <a:pt x="13" y="31"/>
                  <a:pt x="13" y="31"/>
                  <a:pt x="13" y="31"/>
                </a:cubicBezTo>
                <a:cubicBezTo>
                  <a:pt x="13" y="30"/>
                  <a:pt x="13" y="30"/>
                  <a:pt x="14" y="30"/>
                </a:cubicBezTo>
                <a:cubicBezTo>
                  <a:pt x="35" y="29"/>
                  <a:pt x="35" y="29"/>
                  <a:pt x="35" y="29"/>
                </a:cubicBezTo>
                <a:cubicBezTo>
                  <a:pt x="38" y="25"/>
                  <a:pt x="41" y="21"/>
                  <a:pt x="45" y="18"/>
                </a:cubicBezTo>
                <a:cubicBezTo>
                  <a:pt x="58" y="4"/>
                  <a:pt x="69" y="0"/>
                  <a:pt x="88" y="0"/>
                </a:cubicBezTo>
                <a:cubicBezTo>
                  <a:pt x="89" y="0"/>
                  <a:pt x="90" y="1"/>
                  <a:pt x="90" y="2"/>
                </a:cubicBezTo>
                <a:cubicBezTo>
                  <a:pt x="90" y="20"/>
                  <a:pt x="85" y="32"/>
                  <a:pt x="72" y="45"/>
                </a:cubicBezTo>
                <a:close/>
                <a:moveTo>
                  <a:pt x="72" y="12"/>
                </a:moveTo>
                <a:cubicBezTo>
                  <a:pt x="69" y="12"/>
                  <a:pt x="67" y="14"/>
                  <a:pt x="67" y="17"/>
                </a:cubicBezTo>
                <a:cubicBezTo>
                  <a:pt x="67" y="20"/>
                  <a:pt x="69" y="23"/>
                  <a:pt x="72" y="23"/>
                </a:cubicBezTo>
                <a:cubicBezTo>
                  <a:pt x="75" y="23"/>
                  <a:pt x="77" y="20"/>
                  <a:pt x="77" y="17"/>
                </a:cubicBezTo>
                <a:cubicBezTo>
                  <a:pt x="77" y="14"/>
                  <a:pt x="75" y="12"/>
                  <a:pt x="72" y="12"/>
                </a:cubicBezTo>
                <a:close/>
              </a:path>
            </a:pathLst>
          </a:custGeom>
          <a:solidFill>
            <a:srgbClr val="ED1C2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70">
            <a:extLst>
              <a:ext uri="{FF2B5EF4-FFF2-40B4-BE49-F238E27FC236}">
                <a16:creationId xmlns:a16="http://schemas.microsoft.com/office/drawing/2014/main" id="{F078CAA4-B327-438F-97B2-27F8911662E0}"/>
              </a:ext>
            </a:extLst>
          </p:cNvPr>
          <p:cNvSpPr>
            <a:spLocks noEditPoints="1"/>
          </p:cNvSpPr>
          <p:nvPr/>
        </p:nvSpPr>
        <p:spPr bwMode="auto">
          <a:xfrm>
            <a:off x="6777038" y="1184275"/>
            <a:ext cx="188913" cy="158750"/>
          </a:xfrm>
          <a:custGeom>
            <a:avLst/>
            <a:gdLst>
              <a:gd name="T0" fmla="*/ 13 w 84"/>
              <a:gd name="T1" fmla="*/ 71 h 71"/>
              <a:gd name="T2" fmla="*/ 10 w 84"/>
              <a:gd name="T3" fmla="*/ 71 h 71"/>
              <a:gd name="T4" fmla="*/ 0 w 84"/>
              <a:gd name="T5" fmla="*/ 61 h 71"/>
              <a:gd name="T6" fmla="*/ 0 w 84"/>
              <a:gd name="T7" fmla="*/ 22 h 71"/>
              <a:gd name="T8" fmla="*/ 10 w 84"/>
              <a:gd name="T9" fmla="*/ 12 h 71"/>
              <a:gd name="T10" fmla="*/ 13 w 84"/>
              <a:gd name="T11" fmla="*/ 12 h 71"/>
              <a:gd name="T12" fmla="*/ 13 w 84"/>
              <a:gd name="T13" fmla="*/ 71 h 71"/>
              <a:gd name="T14" fmla="*/ 66 w 84"/>
              <a:gd name="T15" fmla="*/ 71 h 71"/>
              <a:gd name="T16" fmla="*/ 18 w 84"/>
              <a:gd name="T17" fmla="*/ 71 h 71"/>
              <a:gd name="T18" fmla="*/ 18 w 84"/>
              <a:gd name="T19" fmla="*/ 12 h 71"/>
              <a:gd name="T20" fmla="*/ 24 w 84"/>
              <a:gd name="T21" fmla="*/ 12 h 71"/>
              <a:gd name="T22" fmla="*/ 24 w 84"/>
              <a:gd name="T23" fmla="*/ 4 h 71"/>
              <a:gd name="T24" fmla="*/ 28 w 84"/>
              <a:gd name="T25" fmla="*/ 0 h 71"/>
              <a:gd name="T26" fmla="*/ 55 w 84"/>
              <a:gd name="T27" fmla="*/ 0 h 71"/>
              <a:gd name="T28" fmla="*/ 60 w 84"/>
              <a:gd name="T29" fmla="*/ 4 h 71"/>
              <a:gd name="T30" fmla="*/ 60 w 84"/>
              <a:gd name="T31" fmla="*/ 12 h 71"/>
              <a:gd name="T32" fmla="*/ 66 w 84"/>
              <a:gd name="T33" fmla="*/ 12 h 71"/>
              <a:gd name="T34" fmla="*/ 66 w 84"/>
              <a:gd name="T35" fmla="*/ 71 h 71"/>
              <a:gd name="T36" fmla="*/ 54 w 84"/>
              <a:gd name="T37" fmla="*/ 12 h 71"/>
              <a:gd name="T38" fmla="*/ 54 w 84"/>
              <a:gd name="T39" fmla="*/ 6 h 71"/>
              <a:gd name="T40" fmla="*/ 30 w 84"/>
              <a:gd name="T41" fmla="*/ 6 h 71"/>
              <a:gd name="T42" fmla="*/ 30 w 84"/>
              <a:gd name="T43" fmla="*/ 12 h 71"/>
              <a:gd name="T44" fmla="*/ 54 w 84"/>
              <a:gd name="T45" fmla="*/ 12 h 71"/>
              <a:gd name="T46" fmla="*/ 84 w 84"/>
              <a:gd name="T47" fmla="*/ 61 h 71"/>
              <a:gd name="T48" fmla="*/ 73 w 84"/>
              <a:gd name="T49" fmla="*/ 71 h 71"/>
              <a:gd name="T50" fmla="*/ 70 w 84"/>
              <a:gd name="T51" fmla="*/ 71 h 71"/>
              <a:gd name="T52" fmla="*/ 70 w 84"/>
              <a:gd name="T53" fmla="*/ 12 h 71"/>
              <a:gd name="T54" fmla="*/ 73 w 84"/>
              <a:gd name="T55" fmla="*/ 12 h 71"/>
              <a:gd name="T56" fmla="*/ 84 w 84"/>
              <a:gd name="T57" fmla="*/ 22 h 71"/>
              <a:gd name="T58" fmla="*/ 84 w 84"/>
              <a:gd name="T59" fmla="*/ 61 h 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84" h="71">
                <a:moveTo>
                  <a:pt x="13" y="71"/>
                </a:moveTo>
                <a:cubicBezTo>
                  <a:pt x="10" y="71"/>
                  <a:pt x="10" y="71"/>
                  <a:pt x="10" y="71"/>
                </a:cubicBezTo>
                <a:cubicBezTo>
                  <a:pt x="5" y="71"/>
                  <a:pt x="0" y="67"/>
                  <a:pt x="0" y="61"/>
                </a:cubicBezTo>
                <a:cubicBezTo>
                  <a:pt x="0" y="22"/>
                  <a:pt x="0" y="22"/>
                  <a:pt x="0" y="22"/>
                </a:cubicBezTo>
                <a:cubicBezTo>
                  <a:pt x="0" y="16"/>
                  <a:pt x="5" y="12"/>
                  <a:pt x="10" y="12"/>
                </a:cubicBezTo>
                <a:cubicBezTo>
                  <a:pt x="13" y="12"/>
                  <a:pt x="13" y="12"/>
                  <a:pt x="13" y="12"/>
                </a:cubicBezTo>
                <a:lnTo>
                  <a:pt x="13" y="71"/>
                </a:lnTo>
                <a:close/>
                <a:moveTo>
                  <a:pt x="66" y="71"/>
                </a:moveTo>
                <a:cubicBezTo>
                  <a:pt x="18" y="71"/>
                  <a:pt x="18" y="71"/>
                  <a:pt x="18" y="71"/>
                </a:cubicBezTo>
                <a:cubicBezTo>
                  <a:pt x="18" y="12"/>
                  <a:pt x="18" y="12"/>
                  <a:pt x="18" y="12"/>
                </a:cubicBezTo>
                <a:cubicBezTo>
                  <a:pt x="24" y="12"/>
                  <a:pt x="24" y="12"/>
                  <a:pt x="24" y="12"/>
                </a:cubicBezTo>
                <a:cubicBezTo>
                  <a:pt x="24" y="4"/>
                  <a:pt x="24" y="4"/>
                  <a:pt x="24" y="4"/>
                </a:cubicBezTo>
                <a:cubicBezTo>
                  <a:pt x="24" y="2"/>
                  <a:pt x="26" y="0"/>
                  <a:pt x="28" y="0"/>
                </a:cubicBezTo>
                <a:cubicBezTo>
                  <a:pt x="55" y="0"/>
                  <a:pt x="55" y="0"/>
                  <a:pt x="55" y="0"/>
                </a:cubicBezTo>
                <a:cubicBezTo>
                  <a:pt x="58" y="0"/>
                  <a:pt x="60" y="2"/>
                  <a:pt x="60" y="4"/>
                </a:cubicBezTo>
                <a:cubicBezTo>
                  <a:pt x="60" y="12"/>
                  <a:pt x="60" y="12"/>
                  <a:pt x="60" y="12"/>
                </a:cubicBezTo>
                <a:cubicBezTo>
                  <a:pt x="66" y="12"/>
                  <a:pt x="66" y="12"/>
                  <a:pt x="66" y="12"/>
                </a:cubicBezTo>
                <a:lnTo>
                  <a:pt x="66" y="71"/>
                </a:lnTo>
                <a:close/>
                <a:moveTo>
                  <a:pt x="54" y="12"/>
                </a:moveTo>
                <a:cubicBezTo>
                  <a:pt x="54" y="6"/>
                  <a:pt x="54" y="6"/>
                  <a:pt x="54" y="6"/>
                </a:cubicBezTo>
                <a:cubicBezTo>
                  <a:pt x="30" y="6"/>
                  <a:pt x="30" y="6"/>
                  <a:pt x="30" y="6"/>
                </a:cubicBezTo>
                <a:cubicBezTo>
                  <a:pt x="30" y="12"/>
                  <a:pt x="30" y="12"/>
                  <a:pt x="30" y="12"/>
                </a:cubicBezTo>
                <a:lnTo>
                  <a:pt x="54" y="12"/>
                </a:lnTo>
                <a:close/>
                <a:moveTo>
                  <a:pt x="84" y="61"/>
                </a:moveTo>
                <a:cubicBezTo>
                  <a:pt x="84" y="67"/>
                  <a:pt x="79" y="71"/>
                  <a:pt x="73" y="71"/>
                </a:cubicBezTo>
                <a:cubicBezTo>
                  <a:pt x="70" y="71"/>
                  <a:pt x="70" y="71"/>
                  <a:pt x="70" y="71"/>
                </a:cubicBezTo>
                <a:cubicBezTo>
                  <a:pt x="70" y="12"/>
                  <a:pt x="70" y="12"/>
                  <a:pt x="70" y="12"/>
                </a:cubicBezTo>
                <a:cubicBezTo>
                  <a:pt x="73" y="12"/>
                  <a:pt x="73" y="12"/>
                  <a:pt x="73" y="12"/>
                </a:cubicBezTo>
                <a:cubicBezTo>
                  <a:pt x="79" y="12"/>
                  <a:pt x="84" y="16"/>
                  <a:pt x="84" y="22"/>
                </a:cubicBezTo>
                <a:lnTo>
                  <a:pt x="84" y="61"/>
                </a:lnTo>
                <a:close/>
              </a:path>
            </a:pathLst>
          </a:custGeom>
          <a:solidFill>
            <a:srgbClr val="AF1F8E"/>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71">
            <a:extLst>
              <a:ext uri="{FF2B5EF4-FFF2-40B4-BE49-F238E27FC236}">
                <a16:creationId xmlns:a16="http://schemas.microsoft.com/office/drawing/2014/main" id="{26DF8914-8607-4F9B-AEB1-000C86935AB9}"/>
              </a:ext>
            </a:extLst>
          </p:cNvPr>
          <p:cNvSpPr>
            <a:spLocks noEditPoints="1"/>
          </p:cNvSpPr>
          <p:nvPr/>
        </p:nvSpPr>
        <p:spPr bwMode="auto">
          <a:xfrm>
            <a:off x="6096000" y="2168525"/>
            <a:ext cx="214313" cy="160338"/>
          </a:xfrm>
          <a:custGeom>
            <a:avLst/>
            <a:gdLst>
              <a:gd name="T0" fmla="*/ 135 w 135"/>
              <a:gd name="T1" fmla="*/ 101 h 101"/>
              <a:gd name="T2" fmla="*/ 0 w 135"/>
              <a:gd name="T3" fmla="*/ 101 h 101"/>
              <a:gd name="T4" fmla="*/ 0 w 135"/>
              <a:gd name="T5" fmla="*/ 0 h 101"/>
              <a:gd name="T6" fmla="*/ 8 w 135"/>
              <a:gd name="T7" fmla="*/ 0 h 101"/>
              <a:gd name="T8" fmla="*/ 8 w 135"/>
              <a:gd name="T9" fmla="*/ 93 h 101"/>
              <a:gd name="T10" fmla="*/ 135 w 135"/>
              <a:gd name="T11" fmla="*/ 93 h 101"/>
              <a:gd name="T12" fmla="*/ 135 w 135"/>
              <a:gd name="T13" fmla="*/ 101 h 101"/>
              <a:gd name="T14" fmla="*/ 127 w 135"/>
              <a:gd name="T15" fmla="*/ 84 h 101"/>
              <a:gd name="T16" fmla="*/ 17 w 135"/>
              <a:gd name="T17" fmla="*/ 84 h 101"/>
              <a:gd name="T18" fmla="*/ 17 w 135"/>
              <a:gd name="T19" fmla="*/ 46 h 101"/>
              <a:gd name="T20" fmla="*/ 46 w 135"/>
              <a:gd name="T21" fmla="*/ 8 h 101"/>
              <a:gd name="T22" fmla="*/ 84 w 135"/>
              <a:gd name="T23" fmla="*/ 46 h 101"/>
              <a:gd name="T24" fmla="*/ 110 w 135"/>
              <a:gd name="T25" fmla="*/ 25 h 101"/>
              <a:gd name="T26" fmla="*/ 127 w 135"/>
              <a:gd name="T27" fmla="*/ 84 h 10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35" h="101">
                <a:moveTo>
                  <a:pt x="135" y="101"/>
                </a:moveTo>
                <a:lnTo>
                  <a:pt x="0" y="101"/>
                </a:lnTo>
                <a:lnTo>
                  <a:pt x="0" y="0"/>
                </a:lnTo>
                <a:lnTo>
                  <a:pt x="8" y="0"/>
                </a:lnTo>
                <a:lnTo>
                  <a:pt x="8" y="93"/>
                </a:lnTo>
                <a:lnTo>
                  <a:pt x="135" y="93"/>
                </a:lnTo>
                <a:lnTo>
                  <a:pt x="135" y="101"/>
                </a:lnTo>
                <a:close/>
                <a:moveTo>
                  <a:pt x="127" y="84"/>
                </a:moveTo>
                <a:lnTo>
                  <a:pt x="17" y="84"/>
                </a:lnTo>
                <a:lnTo>
                  <a:pt x="17" y="46"/>
                </a:lnTo>
                <a:lnTo>
                  <a:pt x="46" y="8"/>
                </a:lnTo>
                <a:lnTo>
                  <a:pt x="84" y="46"/>
                </a:lnTo>
                <a:lnTo>
                  <a:pt x="110" y="25"/>
                </a:lnTo>
                <a:lnTo>
                  <a:pt x="127" y="8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72">
            <a:extLst>
              <a:ext uri="{FF2B5EF4-FFF2-40B4-BE49-F238E27FC236}">
                <a16:creationId xmlns:a16="http://schemas.microsoft.com/office/drawing/2014/main" id="{705EE3D3-38AC-4999-BBAF-785C4AA98575}"/>
              </a:ext>
            </a:extLst>
          </p:cNvPr>
          <p:cNvSpPr>
            <a:spLocks noEditPoints="1"/>
          </p:cNvSpPr>
          <p:nvPr/>
        </p:nvSpPr>
        <p:spPr bwMode="auto">
          <a:xfrm>
            <a:off x="7392988" y="2478088"/>
            <a:ext cx="187325" cy="187325"/>
          </a:xfrm>
          <a:custGeom>
            <a:avLst/>
            <a:gdLst>
              <a:gd name="T0" fmla="*/ 73 w 84"/>
              <a:gd name="T1" fmla="*/ 13 h 84"/>
              <a:gd name="T2" fmla="*/ 62 w 84"/>
              <a:gd name="T3" fmla="*/ 25 h 84"/>
              <a:gd name="T4" fmla="*/ 65 w 84"/>
              <a:gd name="T5" fmla="*/ 28 h 84"/>
              <a:gd name="T6" fmla="*/ 65 w 84"/>
              <a:gd name="T7" fmla="*/ 32 h 84"/>
              <a:gd name="T8" fmla="*/ 62 w 84"/>
              <a:gd name="T9" fmla="*/ 35 h 84"/>
              <a:gd name="T10" fmla="*/ 66 w 84"/>
              <a:gd name="T11" fmla="*/ 51 h 84"/>
              <a:gd name="T12" fmla="*/ 33 w 84"/>
              <a:gd name="T13" fmla="*/ 84 h 84"/>
              <a:gd name="T14" fmla="*/ 0 w 84"/>
              <a:gd name="T15" fmla="*/ 51 h 84"/>
              <a:gd name="T16" fmla="*/ 33 w 84"/>
              <a:gd name="T17" fmla="*/ 18 h 84"/>
              <a:gd name="T18" fmla="*/ 49 w 84"/>
              <a:gd name="T19" fmla="*/ 22 h 84"/>
              <a:gd name="T20" fmla="*/ 52 w 84"/>
              <a:gd name="T21" fmla="*/ 19 h 84"/>
              <a:gd name="T22" fmla="*/ 57 w 84"/>
              <a:gd name="T23" fmla="*/ 19 h 84"/>
              <a:gd name="T24" fmla="*/ 60 w 84"/>
              <a:gd name="T25" fmla="*/ 23 h 84"/>
              <a:gd name="T26" fmla="*/ 71 w 84"/>
              <a:gd name="T27" fmla="*/ 11 h 84"/>
              <a:gd name="T28" fmla="*/ 73 w 84"/>
              <a:gd name="T29" fmla="*/ 13 h 84"/>
              <a:gd name="T30" fmla="*/ 23 w 84"/>
              <a:gd name="T31" fmla="*/ 26 h 84"/>
              <a:gd name="T32" fmla="*/ 8 w 84"/>
              <a:gd name="T33" fmla="*/ 41 h 84"/>
              <a:gd name="T34" fmla="*/ 10 w 84"/>
              <a:gd name="T35" fmla="*/ 45 h 84"/>
              <a:gd name="T36" fmla="*/ 11 w 84"/>
              <a:gd name="T37" fmla="*/ 45 h 84"/>
              <a:gd name="T38" fmla="*/ 14 w 84"/>
              <a:gd name="T39" fmla="*/ 43 h 84"/>
              <a:gd name="T40" fmla="*/ 25 w 84"/>
              <a:gd name="T41" fmla="*/ 32 h 84"/>
              <a:gd name="T42" fmla="*/ 27 w 84"/>
              <a:gd name="T43" fmla="*/ 28 h 84"/>
              <a:gd name="T44" fmla="*/ 23 w 84"/>
              <a:gd name="T45" fmla="*/ 26 h 84"/>
              <a:gd name="T46" fmla="*/ 70 w 84"/>
              <a:gd name="T47" fmla="*/ 9 h 84"/>
              <a:gd name="T48" fmla="*/ 69 w 84"/>
              <a:gd name="T49" fmla="*/ 9 h 84"/>
              <a:gd name="T50" fmla="*/ 65 w 84"/>
              <a:gd name="T51" fmla="*/ 4 h 84"/>
              <a:gd name="T52" fmla="*/ 65 w 84"/>
              <a:gd name="T53" fmla="*/ 2 h 84"/>
              <a:gd name="T54" fmla="*/ 67 w 84"/>
              <a:gd name="T55" fmla="*/ 2 h 84"/>
              <a:gd name="T56" fmla="*/ 71 w 84"/>
              <a:gd name="T57" fmla="*/ 6 h 84"/>
              <a:gd name="T58" fmla="*/ 71 w 84"/>
              <a:gd name="T59" fmla="*/ 9 h 84"/>
              <a:gd name="T60" fmla="*/ 70 w 84"/>
              <a:gd name="T61" fmla="*/ 9 h 84"/>
              <a:gd name="T62" fmla="*/ 75 w 84"/>
              <a:gd name="T63" fmla="*/ 6 h 84"/>
              <a:gd name="T64" fmla="*/ 74 w 84"/>
              <a:gd name="T65" fmla="*/ 8 h 84"/>
              <a:gd name="T66" fmla="*/ 72 w 84"/>
              <a:gd name="T67" fmla="*/ 6 h 84"/>
              <a:gd name="T68" fmla="*/ 72 w 84"/>
              <a:gd name="T69" fmla="*/ 2 h 84"/>
              <a:gd name="T70" fmla="*/ 74 w 84"/>
              <a:gd name="T71" fmla="*/ 0 h 84"/>
              <a:gd name="T72" fmla="*/ 75 w 84"/>
              <a:gd name="T73" fmla="*/ 2 h 84"/>
              <a:gd name="T74" fmla="*/ 75 w 84"/>
              <a:gd name="T75" fmla="*/ 6 h 84"/>
              <a:gd name="T76" fmla="*/ 78 w 84"/>
              <a:gd name="T77" fmla="*/ 9 h 84"/>
              <a:gd name="T78" fmla="*/ 77 w 84"/>
              <a:gd name="T79" fmla="*/ 9 h 84"/>
              <a:gd name="T80" fmla="*/ 76 w 84"/>
              <a:gd name="T81" fmla="*/ 9 h 84"/>
              <a:gd name="T82" fmla="*/ 76 w 84"/>
              <a:gd name="T83" fmla="*/ 6 h 84"/>
              <a:gd name="T84" fmla="*/ 80 w 84"/>
              <a:gd name="T85" fmla="*/ 2 h 84"/>
              <a:gd name="T86" fmla="*/ 82 w 84"/>
              <a:gd name="T87" fmla="*/ 2 h 84"/>
              <a:gd name="T88" fmla="*/ 82 w 84"/>
              <a:gd name="T89" fmla="*/ 4 h 84"/>
              <a:gd name="T90" fmla="*/ 78 w 84"/>
              <a:gd name="T91" fmla="*/ 9 h 84"/>
              <a:gd name="T92" fmla="*/ 81 w 84"/>
              <a:gd name="T93" fmla="*/ 20 h 84"/>
              <a:gd name="T94" fmla="*/ 80 w 84"/>
              <a:gd name="T95" fmla="*/ 19 h 84"/>
              <a:gd name="T96" fmla="*/ 76 w 84"/>
              <a:gd name="T97" fmla="*/ 15 h 84"/>
              <a:gd name="T98" fmla="*/ 76 w 84"/>
              <a:gd name="T99" fmla="*/ 13 h 84"/>
              <a:gd name="T100" fmla="*/ 78 w 84"/>
              <a:gd name="T101" fmla="*/ 13 h 84"/>
              <a:gd name="T102" fmla="*/ 82 w 84"/>
              <a:gd name="T103" fmla="*/ 17 h 84"/>
              <a:gd name="T104" fmla="*/ 82 w 84"/>
              <a:gd name="T105" fmla="*/ 19 h 84"/>
              <a:gd name="T106" fmla="*/ 81 w 84"/>
              <a:gd name="T107" fmla="*/ 20 h 84"/>
              <a:gd name="T108" fmla="*/ 83 w 84"/>
              <a:gd name="T109" fmla="*/ 12 h 84"/>
              <a:gd name="T110" fmla="*/ 78 w 84"/>
              <a:gd name="T111" fmla="*/ 12 h 84"/>
              <a:gd name="T112" fmla="*/ 77 w 84"/>
              <a:gd name="T113" fmla="*/ 11 h 84"/>
              <a:gd name="T114" fmla="*/ 78 w 84"/>
              <a:gd name="T115" fmla="*/ 9 h 84"/>
              <a:gd name="T116" fmla="*/ 83 w 84"/>
              <a:gd name="T117" fmla="*/ 9 h 84"/>
              <a:gd name="T118" fmla="*/ 84 w 84"/>
              <a:gd name="T119" fmla="*/ 11 h 84"/>
              <a:gd name="T120" fmla="*/ 83 w 84"/>
              <a:gd name="T121" fmla="*/ 12 h 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84" h="84">
                <a:moveTo>
                  <a:pt x="73" y="13"/>
                </a:moveTo>
                <a:cubicBezTo>
                  <a:pt x="62" y="25"/>
                  <a:pt x="62" y="25"/>
                  <a:pt x="62" y="25"/>
                </a:cubicBezTo>
                <a:cubicBezTo>
                  <a:pt x="65" y="28"/>
                  <a:pt x="65" y="28"/>
                  <a:pt x="65" y="28"/>
                </a:cubicBezTo>
                <a:cubicBezTo>
                  <a:pt x="66" y="29"/>
                  <a:pt x="66" y="31"/>
                  <a:pt x="65" y="32"/>
                </a:cubicBezTo>
                <a:cubicBezTo>
                  <a:pt x="62" y="35"/>
                  <a:pt x="62" y="35"/>
                  <a:pt x="62" y="35"/>
                </a:cubicBezTo>
                <a:cubicBezTo>
                  <a:pt x="65" y="40"/>
                  <a:pt x="66" y="45"/>
                  <a:pt x="66" y="51"/>
                </a:cubicBezTo>
                <a:cubicBezTo>
                  <a:pt x="66" y="69"/>
                  <a:pt x="51" y="84"/>
                  <a:pt x="33" y="84"/>
                </a:cubicBezTo>
                <a:cubicBezTo>
                  <a:pt x="15" y="84"/>
                  <a:pt x="0" y="69"/>
                  <a:pt x="0" y="51"/>
                </a:cubicBezTo>
                <a:cubicBezTo>
                  <a:pt x="0" y="33"/>
                  <a:pt x="15" y="18"/>
                  <a:pt x="33" y="18"/>
                </a:cubicBezTo>
                <a:cubicBezTo>
                  <a:pt x="39" y="18"/>
                  <a:pt x="45" y="20"/>
                  <a:pt x="49" y="22"/>
                </a:cubicBezTo>
                <a:cubicBezTo>
                  <a:pt x="52" y="19"/>
                  <a:pt x="52" y="19"/>
                  <a:pt x="52" y="19"/>
                </a:cubicBezTo>
                <a:cubicBezTo>
                  <a:pt x="53" y="18"/>
                  <a:pt x="55" y="18"/>
                  <a:pt x="57" y="19"/>
                </a:cubicBezTo>
                <a:cubicBezTo>
                  <a:pt x="60" y="23"/>
                  <a:pt x="60" y="23"/>
                  <a:pt x="60" y="23"/>
                </a:cubicBezTo>
                <a:cubicBezTo>
                  <a:pt x="71" y="11"/>
                  <a:pt x="71" y="11"/>
                  <a:pt x="71" y="11"/>
                </a:cubicBezTo>
                <a:lnTo>
                  <a:pt x="73" y="13"/>
                </a:lnTo>
                <a:close/>
                <a:moveTo>
                  <a:pt x="23" y="26"/>
                </a:moveTo>
                <a:cubicBezTo>
                  <a:pt x="16" y="29"/>
                  <a:pt x="11" y="34"/>
                  <a:pt x="8" y="41"/>
                </a:cubicBezTo>
                <a:cubicBezTo>
                  <a:pt x="8" y="43"/>
                  <a:pt x="8" y="44"/>
                  <a:pt x="10" y="45"/>
                </a:cubicBezTo>
                <a:cubicBezTo>
                  <a:pt x="10" y="45"/>
                  <a:pt x="11" y="45"/>
                  <a:pt x="11" y="45"/>
                </a:cubicBezTo>
                <a:cubicBezTo>
                  <a:pt x="12" y="45"/>
                  <a:pt x="13" y="44"/>
                  <a:pt x="14" y="43"/>
                </a:cubicBezTo>
                <a:cubicBezTo>
                  <a:pt x="16" y="38"/>
                  <a:pt x="20" y="34"/>
                  <a:pt x="25" y="32"/>
                </a:cubicBezTo>
                <a:cubicBezTo>
                  <a:pt x="27" y="31"/>
                  <a:pt x="28" y="29"/>
                  <a:pt x="27" y="28"/>
                </a:cubicBezTo>
                <a:cubicBezTo>
                  <a:pt x="26" y="26"/>
                  <a:pt x="25" y="26"/>
                  <a:pt x="23" y="26"/>
                </a:cubicBezTo>
                <a:close/>
                <a:moveTo>
                  <a:pt x="70" y="9"/>
                </a:moveTo>
                <a:cubicBezTo>
                  <a:pt x="70" y="9"/>
                  <a:pt x="70" y="9"/>
                  <a:pt x="69" y="9"/>
                </a:cubicBezTo>
                <a:cubicBezTo>
                  <a:pt x="65" y="4"/>
                  <a:pt x="65" y="4"/>
                  <a:pt x="65" y="4"/>
                </a:cubicBezTo>
                <a:cubicBezTo>
                  <a:pt x="65" y="4"/>
                  <a:pt x="65" y="3"/>
                  <a:pt x="65" y="2"/>
                </a:cubicBezTo>
                <a:cubicBezTo>
                  <a:pt x="66" y="2"/>
                  <a:pt x="67" y="2"/>
                  <a:pt x="67" y="2"/>
                </a:cubicBezTo>
                <a:cubicBezTo>
                  <a:pt x="71" y="6"/>
                  <a:pt x="71" y="6"/>
                  <a:pt x="71" y="6"/>
                </a:cubicBezTo>
                <a:cubicBezTo>
                  <a:pt x="72" y="7"/>
                  <a:pt x="72" y="8"/>
                  <a:pt x="71" y="9"/>
                </a:cubicBezTo>
                <a:cubicBezTo>
                  <a:pt x="71" y="9"/>
                  <a:pt x="71" y="9"/>
                  <a:pt x="70" y="9"/>
                </a:cubicBezTo>
                <a:close/>
                <a:moveTo>
                  <a:pt x="75" y="6"/>
                </a:moveTo>
                <a:cubicBezTo>
                  <a:pt x="75" y="7"/>
                  <a:pt x="74" y="8"/>
                  <a:pt x="74" y="8"/>
                </a:cubicBezTo>
                <a:cubicBezTo>
                  <a:pt x="73" y="8"/>
                  <a:pt x="72" y="7"/>
                  <a:pt x="72" y="6"/>
                </a:cubicBezTo>
                <a:cubicBezTo>
                  <a:pt x="72" y="2"/>
                  <a:pt x="72" y="2"/>
                  <a:pt x="72" y="2"/>
                </a:cubicBezTo>
                <a:cubicBezTo>
                  <a:pt x="72" y="1"/>
                  <a:pt x="73" y="0"/>
                  <a:pt x="74" y="0"/>
                </a:cubicBezTo>
                <a:cubicBezTo>
                  <a:pt x="74" y="0"/>
                  <a:pt x="75" y="1"/>
                  <a:pt x="75" y="2"/>
                </a:cubicBezTo>
                <a:lnTo>
                  <a:pt x="75" y="6"/>
                </a:lnTo>
                <a:close/>
                <a:moveTo>
                  <a:pt x="78" y="9"/>
                </a:moveTo>
                <a:cubicBezTo>
                  <a:pt x="78" y="9"/>
                  <a:pt x="77" y="9"/>
                  <a:pt x="77" y="9"/>
                </a:cubicBezTo>
                <a:cubicBezTo>
                  <a:pt x="76" y="9"/>
                  <a:pt x="76" y="9"/>
                  <a:pt x="76" y="9"/>
                </a:cubicBezTo>
                <a:cubicBezTo>
                  <a:pt x="75" y="8"/>
                  <a:pt x="75" y="7"/>
                  <a:pt x="76" y="6"/>
                </a:cubicBezTo>
                <a:cubicBezTo>
                  <a:pt x="80" y="2"/>
                  <a:pt x="80" y="2"/>
                  <a:pt x="80" y="2"/>
                </a:cubicBezTo>
                <a:cubicBezTo>
                  <a:pt x="81" y="2"/>
                  <a:pt x="82" y="2"/>
                  <a:pt x="82" y="2"/>
                </a:cubicBezTo>
                <a:cubicBezTo>
                  <a:pt x="83" y="3"/>
                  <a:pt x="83" y="4"/>
                  <a:pt x="82" y="4"/>
                </a:cubicBezTo>
                <a:lnTo>
                  <a:pt x="78" y="9"/>
                </a:lnTo>
                <a:close/>
                <a:moveTo>
                  <a:pt x="81" y="20"/>
                </a:moveTo>
                <a:cubicBezTo>
                  <a:pt x="81" y="20"/>
                  <a:pt x="80" y="20"/>
                  <a:pt x="80" y="19"/>
                </a:cubicBezTo>
                <a:cubicBezTo>
                  <a:pt x="76" y="15"/>
                  <a:pt x="76" y="15"/>
                  <a:pt x="76" y="15"/>
                </a:cubicBezTo>
                <a:cubicBezTo>
                  <a:pt x="75" y="15"/>
                  <a:pt x="75" y="14"/>
                  <a:pt x="76" y="13"/>
                </a:cubicBezTo>
                <a:cubicBezTo>
                  <a:pt x="76" y="12"/>
                  <a:pt x="77" y="12"/>
                  <a:pt x="78" y="13"/>
                </a:cubicBezTo>
                <a:cubicBezTo>
                  <a:pt x="82" y="17"/>
                  <a:pt x="82" y="17"/>
                  <a:pt x="82" y="17"/>
                </a:cubicBezTo>
                <a:cubicBezTo>
                  <a:pt x="83" y="18"/>
                  <a:pt x="83" y="19"/>
                  <a:pt x="82" y="19"/>
                </a:cubicBezTo>
                <a:cubicBezTo>
                  <a:pt x="82" y="20"/>
                  <a:pt x="81" y="20"/>
                  <a:pt x="81" y="20"/>
                </a:cubicBezTo>
                <a:close/>
                <a:moveTo>
                  <a:pt x="83" y="12"/>
                </a:moveTo>
                <a:cubicBezTo>
                  <a:pt x="78" y="12"/>
                  <a:pt x="78" y="12"/>
                  <a:pt x="78" y="12"/>
                </a:cubicBezTo>
                <a:cubicBezTo>
                  <a:pt x="77" y="12"/>
                  <a:pt x="77" y="12"/>
                  <a:pt x="77" y="11"/>
                </a:cubicBezTo>
                <a:cubicBezTo>
                  <a:pt x="77" y="10"/>
                  <a:pt x="77" y="9"/>
                  <a:pt x="78" y="9"/>
                </a:cubicBezTo>
                <a:cubicBezTo>
                  <a:pt x="83" y="9"/>
                  <a:pt x="83" y="9"/>
                  <a:pt x="83" y="9"/>
                </a:cubicBezTo>
                <a:cubicBezTo>
                  <a:pt x="83" y="9"/>
                  <a:pt x="84" y="10"/>
                  <a:pt x="84" y="11"/>
                </a:cubicBezTo>
                <a:cubicBezTo>
                  <a:pt x="84" y="12"/>
                  <a:pt x="83" y="12"/>
                  <a:pt x="83" y="12"/>
                </a:cubicBezTo>
                <a:close/>
              </a:path>
            </a:pathLst>
          </a:custGeom>
          <a:solidFill>
            <a:srgbClr val="ED13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73">
            <a:extLst>
              <a:ext uri="{FF2B5EF4-FFF2-40B4-BE49-F238E27FC236}">
                <a16:creationId xmlns:a16="http://schemas.microsoft.com/office/drawing/2014/main" id="{63E56A8D-1266-4CD0-9CFD-182DD1467B33}"/>
              </a:ext>
            </a:extLst>
          </p:cNvPr>
          <p:cNvSpPr>
            <a:spLocks noEditPoints="1"/>
          </p:cNvSpPr>
          <p:nvPr/>
        </p:nvSpPr>
        <p:spPr bwMode="auto">
          <a:xfrm>
            <a:off x="3968750" y="2947988"/>
            <a:ext cx="214313" cy="166688"/>
          </a:xfrm>
          <a:custGeom>
            <a:avLst/>
            <a:gdLst>
              <a:gd name="T0" fmla="*/ 96 w 96"/>
              <a:gd name="T1" fmla="*/ 58 h 75"/>
              <a:gd name="T2" fmla="*/ 94 w 96"/>
              <a:gd name="T3" fmla="*/ 60 h 75"/>
              <a:gd name="T4" fmla="*/ 90 w 96"/>
              <a:gd name="T5" fmla="*/ 60 h 75"/>
              <a:gd name="T6" fmla="*/ 90 w 96"/>
              <a:gd name="T7" fmla="*/ 66 h 75"/>
              <a:gd name="T8" fmla="*/ 81 w 96"/>
              <a:gd name="T9" fmla="*/ 75 h 75"/>
              <a:gd name="T10" fmla="*/ 72 w 96"/>
              <a:gd name="T11" fmla="*/ 66 h 75"/>
              <a:gd name="T12" fmla="*/ 72 w 96"/>
              <a:gd name="T13" fmla="*/ 60 h 75"/>
              <a:gd name="T14" fmla="*/ 24 w 96"/>
              <a:gd name="T15" fmla="*/ 60 h 75"/>
              <a:gd name="T16" fmla="*/ 24 w 96"/>
              <a:gd name="T17" fmla="*/ 66 h 75"/>
              <a:gd name="T18" fmla="*/ 15 w 96"/>
              <a:gd name="T19" fmla="*/ 75 h 75"/>
              <a:gd name="T20" fmla="*/ 6 w 96"/>
              <a:gd name="T21" fmla="*/ 66 h 75"/>
              <a:gd name="T22" fmla="*/ 6 w 96"/>
              <a:gd name="T23" fmla="*/ 60 h 75"/>
              <a:gd name="T24" fmla="*/ 1 w 96"/>
              <a:gd name="T25" fmla="*/ 60 h 75"/>
              <a:gd name="T26" fmla="*/ 0 w 96"/>
              <a:gd name="T27" fmla="*/ 58 h 75"/>
              <a:gd name="T28" fmla="*/ 0 w 96"/>
              <a:gd name="T29" fmla="*/ 40 h 75"/>
              <a:gd name="T30" fmla="*/ 10 w 96"/>
              <a:gd name="T31" fmla="*/ 30 h 75"/>
              <a:gd name="T32" fmla="*/ 12 w 96"/>
              <a:gd name="T33" fmla="*/ 30 h 75"/>
              <a:gd name="T34" fmla="*/ 17 w 96"/>
              <a:gd name="T35" fmla="*/ 10 h 75"/>
              <a:gd name="T36" fmla="*/ 30 w 96"/>
              <a:gd name="T37" fmla="*/ 0 h 75"/>
              <a:gd name="T38" fmla="*/ 66 w 96"/>
              <a:gd name="T39" fmla="*/ 0 h 75"/>
              <a:gd name="T40" fmla="*/ 79 w 96"/>
              <a:gd name="T41" fmla="*/ 10 h 75"/>
              <a:gd name="T42" fmla="*/ 84 w 96"/>
              <a:gd name="T43" fmla="*/ 30 h 75"/>
              <a:gd name="T44" fmla="*/ 85 w 96"/>
              <a:gd name="T45" fmla="*/ 30 h 75"/>
              <a:gd name="T46" fmla="*/ 96 w 96"/>
              <a:gd name="T47" fmla="*/ 40 h 75"/>
              <a:gd name="T48" fmla="*/ 96 w 96"/>
              <a:gd name="T49" fmla="*/ 58 h 75"/>
              <a:gd name="T50" fmla="*/ 15 w 96"/>
              <a:gd name="T51" fmla="*/ 37 h 75"/>
              <a:gd name="T52" fmla="*/ 7 w 96"/>
              <a:gd name="T53" fmla="*/ 45 h 75"/>
              <a:gd name="T54" fmla="*/ 15 w 96"/>
              <a:gd name="T55" fmla="*/ 52 h 75"/>
              <a:gd name="T56" fmla="*/ 22 w 96"/>
              <a:gd name="T57" fmla="*/ 45 h 75"/>
              <a:gd name="T58" fmla="*/ 15 w 96"/>
              <a:gd name="T59" fmla="*/ 37 h 75"/>
              <a:gd name="T60" fmla="*/ 72 w 96"/>
              <a:gd name="T61" fmla="*/ 30 h 75"/>
              <a:gd name="T62" fmla="*/ 67 w 96"/>
              <a:gd name="T63" fmla="*/ 13 h 75"/>
              <a:gd name="T64" fmla="*/ 66 w 96"/>
              <a:gd name="T65" fmla="*/ 12 h 75"/>
              <a:gd name="T66" fmla="*/ 30 w 96"/>
              <a:gd name="T67" fmla="*/ 12 h 75"/>
              <a:gd name="T68" fmla="*/ 28 w 96"/>
              <a:gd name="T69" fmla="*/ 13 h 75"/>
              <a:gd name="T70" fmla="*/ 24 w 96"/>
              <a:gd name="T71" fmla="*/ 30 h 75"/>
              <a:gd name="T72" fmla="*/ 72 w 96"/>
              <a:gd name="T73" fmla="*/ 30 h 75"/>
              <a:gd name="T74" fmla="*/ 81 w 96"/>
              <a:gd name="T75" fmla="*/ 37 h 75"/>
              <a:gd name="T76" fmla="*/ 73 w 96"/>
              <a:gd name="T77" fmla="*/ 45 h 75"/>
              <a:gd name="T78" fmla="*/ 81 w 96"/>
              <a:gd name="T79" fmla="*/ 52 h 75"/>
              <a:gd name="T80" fmla="*/ 88 w 96"/>
              <a:gd name="T81" fmla="*/ 45 h 75"/>
              <a:gd name="T82" fmla="*/ 81 w 96"/>
              <a:gd name="T83" fmla="*/ 37 h 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96" h="75">
                <a:moveTo>
                  <a:pt x="96" y="58"/>
                </a:moveTo>
                <a:cubicBezTo>
                  <a:pt x="96" y="59"/>
                  <a:pt x="95" y="60"/>
                  <a:pt x="94" y="60"/>
                </a:cubicBezTo>
                <a:cubicBezTo>
                  <a:pt x="90" y="60"/>
                  <a:pt x="90" y="60"/>
                  <a:pt x="90" y="60"/>
                </a:cubicBezTo>
                <a:cubicBezTo>
                  <a:pt x="90" y="66"/>
                  <a:pt x="90" y="66"/>
                  <a:pt x="90" y="66"/>
                </a:cubicBezTo>
                <a:cubicBezTo>
                  <a:pt x="90" y="71"/>
                  <a:pt x="86" y="75"/>
                  <a:pt x="81" y="75"/>
                </a:cubicBezTo>
                <a:cubicBezTo>
                  <a:pt x="76" y="75"/>
                  <a:pt x="72" y="71"/>
                  <a:pt x="72" y="66"/>
                </a:cubicBezTo>
                <a:cubicBezTo>
                  <a:pt x="72" y="60"/>
                  <a:pt x="72" y="60"/>
                  <a:pt x="72" y="60"/>
                </a:cubicBezTo>
                <a:cubicBezTo>
                  <a:pt x="24" y="60"/>
                  <a:pt x="24" y="60"/>
                  <a:pt x="24" y="60"/>
                </a:cubicBezTo>
                <a:cubicBezTo>
                  <a:pt x="24" y="66"/>
                  <a:pt x="24" y="66"/>
                  <a:pt x="24" y="66"/>
                </a:cubicBezTo>
                <a:cubicBezTo>
                  <a:pt x="24" y="71"/>
                  <a:pt x="20" y="75"/>
                  <a:pt x="15" y="75"/>
                </a:cubicBezTo>
                <a:cubicBezTo>
                  <a:pt x="10" y="75"/>
                  <a:pt x="6" y="71"/>
                  <a:pt x="6" y="66"/>
                </a:cubicBezTo>
                <a:cubicBezTo>
                  <a:pt x="6" y="60"/>
                  <a:pt x="6" y="60"/>
                  <a:pt x="6" y="60"/>
                </a:cubicBezTo>
                <a:cubicBezTo>
                  <a:pt x="1" y="60"/>
                  <a:pt x="1" y="60"/>
                  <a:pt x="1" y="60"/>
                </a:cubicBezTo>
                <a:cubicBezTo>
                  <a:pt x="1" y="60"/>
                  <a:pt x="0" y="59"/>
                  <a:pt x="0" y="58"/>
                </a:cubicBezTo>
                <a:cubicBezTo>
                  <a:pt x="0" y="40"/>
                  <a:pt x="0" y="40"/>
                  <a:pt x="0" y="40"/>
                </a:cubicBezTo>
                <a:cubicBezTo>
                  <a:pt x="0" y="35"/>
                  <a:pt x="5" y="30"/>
                  <a:pt x="10" y="30"/>
                </a:cubicBezTo>
                <a:cubicBezTo>
                  <a:pt x="12" y="30"/>
                  <a:pt x="12" y="30"/>
                  <a:pt x="12" y="30"/>
                </a:cubicBezTo>
                <a:cubicBezTo>
                  <a:pt x="17" y="10"/>
                  <a:pt x="17" y="10"/>
                  <a:pt x="17" y="10"/>
                </a:cubicBezTo>
                <a:cubicBezTo>
                  <a:pt x="18" y="4"/>
                  <a:pt x="24" y="0"/>
                  <a:pt x="30" y="0"/>
                </a:cubicBezTo>
                <a:cubicBezTo>
                  <a:pt x="66" y="0"/>
                  <a:pt x="66" y="0"/>
                  <a:pt x="66" y="0"/>
                </a:cubicBezTo>
                <a:cubicBezTo>
                  <a:pt x="72" y="0"/>
                  <a:pt x="78" y="4"/>
                  <a:pt x="79" y="10"/>
                </a:cubicBezTo>
                <a:cubicBezTo>
                  <a:pt x="84" y="30"/>
                  <a:pt x="84" y="30"/>
                  <a:pt x="84" y="30"/>
                </a:cubicBezTo>
                <a:cubicBezTo>
                  <a:pt x="85" y="30"/>
                  <a:pt x="85" y="30"/>
                  <a:pt x="85" y="30"/>
                </a:cubicBezTo>
                <a:cubicBezTo>
                  <a:pt x="91" y="30"/>
                  <a:pt x="96" y="35"/>
                  <a:pt x="96" y="40"/>
                </a:cubicBezTo>
                <a:lnTo>
                  <a:pt x="96" y="58"/>
                </a:lnTo>
                <a:close/>
                <a:moveTo>
                  <a:pt x="15" y="37"/>
                </a:moveTo>
                <a:cubicBezTo>
                  <a:pt x="11" y="37"/>
                  <a:pt x="7" y="41"/>
                  <a:pt x="7" y="45"/>
                </a:cubicBezTo>
                <a:cubicBezTo>
                  <a:pt x="7" y="49"/>
                  <a:pt x="11" y="52"/>
                  <a:pt x="15" y="52"/>
                </a:cubicBezTo>
                <a:cubicBezTo>
                  <a:pt x="19" y="52"/>
                  <a:pt x="22" y="49"/>
                  <a:pt x="22" y="45"/>
                </a:cubicBezTo>
                <a:cubicBezTo>
                  <a:pt x="22" y="41"/>
                  <a:pt x="19" y="37"/>
                  <a:pt x="15" y="37"/>
                </a:cubicBezTo>
                <a:close/>
                <a:moveTo>
                  <a:pt x="72" y="30"/>
                </a:moveTo>
                <a:cubicBezTo>
                  <a:pt x="67" y="13"/>
                  <a:pt x="67" y="13"/>
                  <a:pt x="67" y="13"/>
                </a:cubicBezTo>
                <a:cubicBezTo>
                  <a:pt x="67" y="13"/>
                  <a:pt x="66" y="12"/>
                  <a:pt x="66" y="12"/>
                </a:cubicBezTo>
                <a:cubicBezTo>
                  <a:pt x="30" y="12"/>
                  <a:pt x="30" y="12"/>
                  <a:pt x="30" y="12"/>
                </a:cubicBezTo>
                <a:cubicBezTo>
                  <a:pt x="29" y="12"/>
                  <a:pt x="28" y="13"/>
                  <a:pt x="28" y="13"/>
                </a:cubicBezTo>
                <a:cubicBezTo>
                  <a:pt x="24" y="30"/>
                  <a:pt x="24" y="30"/>
                  <a:pt x="24" y="30"/>
                </a:cubicBezTo>
                <a:lnTo>
                  <a:pt x="72" y="30"/>
                </a:lnTo>
                <a:close/>
                <a:moveTo>
                  <a:pt x="81" y="37"/>
                </a:moveTo>
                <a:cubicBezTo>
                  <a:pt x="77" y="37"/>
                  <a:pt x="73" y="41"/>
                  <a:pt x="73" y="45"/>
                </a:cubicBezTo>
                <a:cubicBezTo>
                  <a:pt x="73" y="49"/>
                  <a:pt x="77" y="52"/>
                  <a:pt x="81" y="52"/>
                </a:cubicBezTo>
                <a:cubicBezTo>
                  <a:pt x="85" y="52"/>
                  <a:pt x="88" y="49"/>
                  <a:pt x="88" y="45"/>
                </a:cubicBezTo>
                <a:cubicBezTo>
                  <a:pt x="88" y="41"/>
                  <a:pt x="85" y="37"/>
                  <a:pt x="81" y="37"/>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74">
            <a:extLst>
              <a:ext uri="{FF2B5EF4-FFF2-40B4-BE49-F238E27FC236}">
                <a16:creationId xmlns:a16="http://schemas.microsoft.com/office/drawing/2014/main" id="{FDD9FD23-A64D-4C57-92A5-9CE34090863D}"/>
              </a:ext>
            </a:extLst>
          </p:cNvPr>
          <p:cNvSpPr>
            <a:spLocks noEditPoints="1"/>
          </p:cNvSpPr>
          <p:nvPr/>
        </p:nvSpPr>
        <p:spPr bwMode="auto">
          <a:xfrm>
            <a:off x="3127375" y="4186238"/>
            <a:ext cx="201613" cy="144463"/>
          </a:xfrm>
          <a:custGeom>
            <a:avLst/>
            <a:gdLst>
              <a:gd name="T0" fmla="*/ 72 w 90"/>
              <a:gd name="T1" fmla="*/ 65 h 65"/>
              <a:gd name="T2" fmla="*/ 21 w 90"/>
              <a:gd name="T3" fmla="*/ 65 h 65"/>
              <a:gd name="T4" fmla="*/ 0 w 90"/>
              <a:gd name="T5" fmla="*/ 45 h 65"/>
              <a:gd name="T6" fmla="*/ 12 w 90"/>
              <a:gd name="T7" fmla="*/ 26 h 65"/>
              <a:gd name="T8" fmla="*/ 12 w 90"/>
              <a:gd name="T9" fmla="*/ 24 h 65"/>
              <a:gd name="T10" fmla="*/ 36 w 90"/>
              <a:gd name="T11" fmla="*/ 0 h 65"/>
              <a:gd name="T12" fmla="*/ 58 w 90"/>
              <a:gd name="T13" fmla="*/ 15 h 65"/>
              <a:gd name="T14" fmla="*/ 66 w 90"/>
              <a:gd name="T15" fmla="*/ 12 h 65"/>
              <a:gd name="T16" fmla="*/ 78 w 90"/>
              <a:gd name="T17" fmla="*/ 24 h 65"/>
              <a:gd name="T18" fmla="*/ 76 w 90"/>
              <a:gd name="T19" fmla="*/ 30 h 65"/>
              <a:gd name="T20" fmla="*/ 90 w 90"/>
              <a:gd name="T21" fmla="*/ 48 h 65"/>
              <a:gd name="T22" fmla="*/ 72 w 90"/>
              <a:gd name="T23" fmla="*/ 65 h 65"/>
              <a:gd name="T24" fmla="*/ 59 w 90"/>
              <a:gd name="T25" fmla="*/ 36 h 65"/>
              <a:gd name="T26" fmla="*/ 48 w 90"/>
              <a:gd name="T27" fmla="*/ 36 h 65"/>
              <a:gd name="T28" fmla="*/ 48 w 90"/>
              <a:gd name="T29" fmla="*/ 19 h 65"/>
              <a:gd name="T30" fmla="*/ 47 w 90"/>
              <a:gd name="T31" fmla="*/ 18 h 65"/>
              <a:gd name="T32" fmla="*/ 38 w 90"/>
              <a:gd name="T33" fmla="*/ 18 h 65"/>
              <a:gd name="T34" fmla="*/ 36 w 90"/>
              <a:gd name="T35" fmla="*/ 19 h 65"/>
              <a:gd name="T36" fmla="*/ 36 w 90"/>
              <a:gd name="T37" fmla="*/ 36 h 65"/>
              <a:gd name="T38" fmla="*/ 26 w 90"/>
              <a:gd name="T39" fmla="*/ 36 h 65"/>
              <a:gd name="T40" fmla="*/ 24 w 90"/>
              <a:gd name="T41" fmla="*/ 37 h 65"/>
              <a:gd name="T42" fmla="*/ 25 w 90"/>
              <a:gd name="T43" fmla="*/ 38 h 65"/>
              <a:gd name="T44" fmla="*/ 41 w 90"/>
              <a:gd name="T45" fmla="*/ 55 h 65"/>
              <a:gd name="T46" fmla="*/ 42 w 90"/>
              <a:gd name="T47" fmla="*/ 55 h 65"/>
              <a:gd name="T48" fmla="*/ 43 w 90"/>
              <a:gd name="T49" fmla="*/ 55 h 65"/>
              <a:gd name="T50" fmla="*/ 60 w 90"/>
              <a:gd name="T51" fmla="*/ 38 h 65"/>
              <a:gd name="T52" fmla="*/ 60 w 90"/>
              <a:gd name="T53" fmla="*/ 37 h 65"/>
              <a:gd name="T54" fmla="*/ 59 w 90"/>
              <a:gd name="T55" fmla="*/ 36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90" h="65">
                <a:moveTo>
                  <a:pt x="72" y="65"/>
                </a:moveTo>
                <a:cubicBezTo>
                  <a:pt x="21" y="65"/>
                  <a:pt x="21" y="65"/>
                  <a:pt x="21" y="65"/>
                </a:cubicBezTo>
                <a:cubicBezTo>
                  <a:pt x="10" y="65"/>
                  <a:pt x="0" y="56"/>
                  <a:pt x="0" y="45"/>
                </a:cubicBezTo>
                <a:cubicBezTo>
                  <a:pt x="0" y="36"/>
                  <a:pt x="5" y="29"/>
                  <a:pt x="12" y="26"/>
                </a:cubicBezTo>
                <a:cubicBezTo>
                  <a:pt x="12" y="25"/>
                  <a:pt x="12" y="24"/>
                  <a:pt x="12" y="24"/>
                </a:cubicBezTo>
                <a:cubicBezTo>
                  <a:pt x="12" y="10"/>
                  <a:pt x="23" y="0"/>
                  <a:pt x="36" y="0"/>
                </a:cubicBezTo>
                <a:cubicBezTo>
                  <a:pt x="46" y="0"/>
                  <a:pt x="55" y="6"/>
                  <a:pt x="58" y="15"/>
                </a:cubicBezTo>
                <a:cubicBezTo>
                  <a:pt x="61" y="13"/>
                  <a:pt x="63" y="12"/>
                  <a:pt x="66" y="12"/>
                </a:cubicBezTo>
                <a:cubicBezTo>
                  <a:pt x="73" y="12"/>
                  <a:pt x="78" y="17"/>
                  <a:pt x="78" y="24"/>
                </a:cubicBezTo>
                <a:cubicBezTo>
                  <a:pt x="78" y="26"/>
                  <a:pt x="78" y="28"/>
                  <a:pt x="76" y="30"/>
                </a:cubicBezTo>
                <a:cubicBezTo>
                  <a:pt x="84" y="32"/>
                  <a:pt x="90" y="39"/>
                  <a:pt x="90" y="48"/>
                </a:cubicBezTo>
                <a:cubicBezTo>
                  <a:pt x="90" y="57"/>
                  <a:pt x="82" y="65"/>
                  <a:pt x="72" y="65"/>
                </a:cubicBezTo>
                <a:close/>
                <a:moveTo>
                  <a:pt x="59" y="36"/>
                </a:moveTo>
                <a:cubicBezTo>
                  <a:pt x="48" y="36"/>
                  <a:pt x="48" y="36"/>
                  <a:pt x="48" y="36"/>
                </a:cubicBezTo>
                <a:cubicBezTo>
                  <a:pt x="48" y="19"/>
                  <a:pt x="48" y="19"/>
                  <a:pt x="48" y="19"/>
                </a:cubicBezTo>
                <a:cubicBezTo>
                  <a:pt x="48" y="18"/>
                  <a:pt x="48" y="18"/>
                  <a:pt x="47" y="18"/>
                </a:cubicBezTo>
                <a:cubicBezTo>
                  <a:pt x="38" y="18"/>
                  <a:pt x="38" y="18"/>
                  <a:pt x="38" y="18"/>
                </a:cubicBezTo>
                <a:cubicBezTo>
                  <a:pt x="37" y="18"/>
                  <a:pt x="36" y="18"/>
                  <a:pt x="36" y="19"/>
                </a:cubicBezTo>
                <a:cubicBezTo>
                  <a:pt x="36" y="36"/>
                  <a:pt x="36" y="36"/>
                  <a:pt x="36" y="36"/>
                </a:cubicBezTo>
                <a:cubicBezTo>
                  <a:pt x="26" y="36"/>
                  <a:pt x="26" y="36"/>
                  <a:pt x="26" y="36"/>
                </a:cubicBezTo>
                <a:cubicBezTo>
                  <a:pt x="25" y="36"/>
                  <a:pt x="24" y="36"/>
                  <a:pt x="24" y="37"/>
                </a:cubicBezTo>
                <a:cubicBezTo>
                  <a:pt x="24" y="37"/>
                  <a:pt x="25" y="38"/>
                  <a:pt x="25" y="38"/>
                </a:cubicBezTo>
                <a:cubicBezTo>
                  <a:pt x="41" y="55"/>
                  <a:pt x="41" y="55"/>
                  <a:pt x="41" y="55"/>
                </a:cubicBezTo>
                <a:cubicBezTo>
                  <a:pt x="42" y="55"/>
                  <a:pt x="42" y="55"/>
                  <a:pt x="42" y="55"/>
                </a:cubicBezTo>
                <a:cubicBezTo>
                  <a:pt x="43" y="55"/>
                  <a:pt x="43" y="55"/>
                  <a:pt x="43" y="55"/>
                </a:cubicBezTo>
                <a:cubicBezTo>
                  <a:pt x="60" y="38"/>
                  <a:pt x="60" y="38"/>
                  <a:pt x="60" y="38"/>
                </a:cubicBezTo>
                <a:cubicBezTo>
                  <a:pt x="60" y="38"/>
                  <a:pt x="60" y="37"/>
                  <a:pt x="60" y="37"/>
                </a:cubicBezTo>
                <a:cubicBezTo>
                  <a:pt x="60" y="36"/>
                  <a:pt x="60" y="36"/>
                  <a:pt x="59" y="36"/>
                </a:cubicBezTo>
                <a:close/>
              </a:path>
            </a:pathLst>
          </a:custGeom>
          <a:solidFill>
            <a:srgbClr val="0080C7"/>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75">
            <a:extLst>
              <a:ext uri="{FF2B5EF4-FFF2-40B4-BE49-F238E27FC236}">
                <a16:creationId xmlns:a16="http://schemas.microsoft.com/office/drawing/2014/main" id="{BEA64650-C352-4B51-89D0-82182F479EE8}"/>
              </a:ext>
            </a:extLst>
          </p:cNvPr>
          <p:cNvSpPr>
            <a:spLocks noEditPoints="1"/>
          </p:cNvSpPr>
          <p:nvPr/>
        </p:nvSpPr>
        <p:spPr bwMode="auto">
          <a:xfrm>
            <a:off x="5762625" y="4291013"/>
            <a:ext cx="209550" cy="209550"/>
          </a:xfrm>
          <a:custGeom>
            <a:avLst/>
            <a:gdLst>
              <a:gd name="T0" fmla="*/ 94 w 94"/>
              <a:gd name="T1" fmla="*/ 54 h 94"/>
              <a:gd name="T2" fmla="*/ 93 w 94"/>
              <a:gd name="T3" fmla="*/ 56 h 94"/>
              <a:gd name="T4" fmla="*/ 81 w 94"/>
              <a:gd name="T5" fmla="*/ 58 h 94"/>
              <a:gd name="T6" fmla="*/ 79 w 94"/>
              <a:gd name="T7" fmla="*/ 63 h 94"/>
              <a:gd name="T8" fmla="*/ 85 w 94"/>
              <a:gd name="T9" fmla="*/ 72 h 94"/>
              <a:gd name="T10" fmla="*/ 86 w 94"/>
              <a:gd name="T11" fmla="*/ 73 h 94"/>
              <a:gd name="T12" fmla="*/ 85 w 94"/>
              <a:gd name="T13" fmla="*/ 75 h 94"/>
              <a:gd name="T14" fmla="*/ 74 w 94"/>
              <a:gd name="T15" fmla="*/ 86 h 94"/>
              <a:gd name="T16" fmla="*/ 72 w 94"/>
              <a:gd name="T17" fmla="*/ 85 h 94"/>
              <a:gd name="T18" fmla="*/ 64 w 94"/>
              <a:gd name="T19" fmla="*/ 79 h 94"/>
              <a:gd name="T20" fmla="*/ 58 w 94"/>
              <a:gd name="T21" fmla="*/ 81 h 94"/>
              <a:gd name="T22" fmla="*/ 56 w 94"/>
              <a:gd name="T23" fmla="*/ 92 h 94"/>
              <a:gd name="T24" fmla="*/ 54 w 94"/>
              <a:gd name="T25" fmla="*/ 94 h 94"/>
              <a:gd name="T26" fmla="*/ 40 w 94"/>
              <a:gd name="T27" fmla="*/ 94 h 94"/>
              <a:gd name="T28" fmla="*/ 38 w 94"/>
              <a:gd name="T29" fmla="*/ 92 h 94"/>
              <a:gd name="T30" fmla="*/ 36 w 94"/>
              <a:gd name="T31" fmla="*/ 81 h 94"/>
              <a:gd name="T32" fmla="*/ 31 w 94"/>
              <a:gd name="T33" fmla="*/ 79 h 94"/>
              <a:gd name="T34" fmla="*/ 22 w 94"/>
              <a:gd name="T35" fmla="*/ 85 h 94"/>
              <a:gd name="T36" fmla="*/ 21 w 94"/>
              <a:gd name="T37" fmla="*/ 86 h 94"/>
              <a:gd name="T38" fmla="*/ 19 w 94"/>
              <a:gd name="T39" fmla="*/ 85 h 94"/>
              <a:gd name="T40" fmla="*/ 9 w 94"/>
              <a:gd name="T41" fmla="*/ 75 h 94"/>
              <a:gd name="T42" fmla="*/ 9 w 94"/>
              <a:gd name="T43" fmla="*/ 73 h 94"/>
              <a:gd name="T44" fmla="*/ 9 w 94"/>
              <a:gd name="T45" fmla="*/ 72 h 94"/>
              <a:gd name="T46" fmla="*/ 16 w 94"/>
              <a:gd name="T47" fmla="*/ 64 h 94"/>
              <a:gd name="T48" fmla="*/ 13 w 94"/>
              <a:gd name="T49" fmla="*/ 58 h 94"/>
              <a:gd name="T50" fmla="*/ 2 w 94"/>
              <a:gd name="T51" fmla="*/ 56 h 94"/>
              <a:gd name="T52" fmla="*/ 0 w 94"/>
              <a:gd name="T53" fmla="*/ 54 h 94"/>
              <a:gd name="T54" fmla="*/ 0 w 94"/>
              <a:gd name="T55" fmla="*/ 40 h 94"/>
              <a:gd name="T56" fmla="*/ 2 w 94"/>
              <a:gd name="T57" fmla="*/ 38 h 94"/>
              <a:gd name="T58" fmla="*/ 13 w 94"/>
              <a:gd name="T59" fmla="*/ 36 h 94"/>
              <a:gd name="T60" fmla="*/ 16 w 94"/>
              <a:gd name="T61" fmla="*/ 30 h 94"/>
              <a:gd name="T62" fmla="*/ 9 w 94"/>
              <a:gd name="T63" fmla="*/ 22 h 94"/>
              <a:gd name="T64" fmla="*/ 8 w 94"/>
              <a:gd name="T65" fmla="*/ 21 h 94"/>
              <a:gd name="T66" fmla="*/ 9 w 94"/>
              <a:gd name="T67" fmla="*/ 19 h 94"/>
              <a:gd name="T68" fmla="*/ 21 w 94"/>
              <a:gd name="T69" fmla="*/ 8 h 94"/>
              <a:gd name="T70" fmla="*/ 22 w 94"/>
              <a:gd name="T71" fmla="*/ 9 h 94"/>
              <a:gd name="T72" fmla="*/ 31 w 94"/>
              <a:gd name="T73" fmla="*/ 15 h 94"/>
              <a:gd name="T74" fmla="*/ 36 w 94"/>
              <a:gd name="T75" fmla="*/ 13 h 94"/>
              <a:gd name="T76" fmla="*/ 38 w 94"/>
              <a:gd name="T77" fmla="*/ 2 h 94"/>
              <a:gd name="T78" fmla="*/ 40 w 94"/>
              <a:gd name="T79" fmla="*/ 0 h 94"/>
              <a:gd name="T80" fmla="*/ 54 w 94"/>
              <a:gd name="T81" fmla="*/ 0 h 94"/>
              <a:gd name="T82" fmla="*/ 56 w 94"/>
              <a:gd name="T83" fmla="*/ 2 h 94"/>
              <a:gd name="T84" fmla="*/ 58 w 94"/>
              <a:gd name="T85" fmla="*/ 13 h 94"/>
              <a:gd name="T86" fmla="*/ 63 w 94"/>
              <a:gd name="T87" fmla="*/ 15 h 94"/>
              <a:gd name="T88" fmla="*/ 72 w 94"/>
              <a:gd name="T89" fmla="*/ 9 h 94"/>
              <a:gd name="T90" fmla="*/ 74 w 94"/>
              <a:gd name="T91" fmla="*/ 8 h 94"/>
              <a:gd name="T92" fmla="*/ 75 w 94"/>
              <a:gd name="T93" fmla="*/ 9 h 94"/>
              <a:gd name="T94" fmla="*/ 85 w 94"/>
              <a:gd name="T95" fmla="*/ 19 h 94"/>
              <a:gd name="T96" fmla="*/ 86 w 94"/>
              <a:gd name="T97" fmla="*/ 21 h 94"/>
              <a:gd name="T98" fmla="*/ 85 w 94"/>
              <a:gd name="T99" fmla="*/ 22 h 94"/>
              <a:gd name="T100" fmla="*/ 79 w 94"/>
              <a:gd name="T101" fmla="*/ 30 h 94"/>
              <a:gd name="T102" fmla="*/ 81 w 94"/>
              <a:gd name="T103" fmla="*/ 36 h 94"/>
              <a:gd name="T104" fmla="*/ 92 w 94"/>
              <a:gd name="T105" fmla="*/ 38 h 94"/>
              <a:gd name="T106" fmla="*/ 94 w 94"/>
              <a:gd name="T107" fmla="*/ 40 h 94"/>
              <a:gd name="T108" fmla="*/ 94 w 94"/>
              <a:gd name="T109" fmla="*/ 54 h 94"/>
              <a:gd name="T110" fmla="*/ 47 w 94"/>
              <a:gd name="T111" fmla="*/ 31 h 94"/>
              <a:gd name="T112" fmla="*/ 31 w 94"/>
              <a:gd name="T113" fmla="*/ 47 h 94"/>
              <a:gd name="T114" fmla="*/ 47 w 94"/>
              <a:gd name="T115" fmla="*/ 63 h 94"/>
              <a:gd name="T116" fmla="*/ 63 w 94"/>
              <a:gd name="T117" fmla="*/ 47 h 94"/>
              <a:gd name="T118" fmla="*/ 47 w 94"/>
              <a:gd name="T119" fmla="*/ 31 h 9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94" h="94">
                <a:moveTo>
                  <a:pt x="94" y="54"/>
                </a:moveTo>
                <a:cubicBezTo>
                  <a:pt x="94" y="55"/>
                  <a:pt x="94" y="56"/>
                  <a:pt x="93" y="56"/>
                </a:cubicBezTo>
                <a:cubicBezTo>
                  <a:pt x="81" y="58"/>
                  <a:pt x="81" y="58"/>
                  <a:pt x="81" y="58"/>
                </a:cubicBezTo>
                <a:cubicBezTo>
                  <a:pt x="81" y="60"/>
                  <a:pt x="80" y="62"/>
                  <a:pt x="79" y="63"/>
                </a:cubicBezTo>
                <a:cubicBezTo>
                  <a:pt x="81" y="66"/>
                  <a:pt x="83" y="69"/>
                  <a:pt x="85" y="72"/>
                </a:cubicBezTo>
                <a:cubicBezTo>
                  <a:pt x="86" y="72"/>
                  <a:pt x="86" y="73"/>
                  <a:pt x="86" y="73"/>
                </a:cubicBezTo>
                <a:cubicBezTo>
                  <a:pt x="86" y="74"/>
                  <a:pt x="86" y="74"/>
                  <a:pt x="85" y="75"/>
                </a:cubicBezTo>
                <a:cubicBezTo>
                  <a:pt x="84" y="77"/>
                  <a:pt x="76" y="86"/>
                  <a:pt x="74" y="86"/>
                </a:cubicBezTo>
                <a:cubicBezTo>
                  <a:pt x="73" y="86"/>
                  <a:pt x="73" y="86"/>
                  <a:pt x="72" y="85"/>
                </a:cubicBezTo>
                <a:cubicBezTo>
                  <a:pt x="64" y="79"/>
                  <a:pt x="64" y="79"/>
                  <a:pt x="64" y="79"/>
                </a:cubicBezTo>
                <a:cubicBezTo>
                  <a:pt x="62" y="79"/>
                  <a:pt x="60" y="80"/>
                  <a:pt x="58" y="81"/>
                </a:cubicBezTo>
                <a:cubicBezTo>
                  <a:pt x="58" y="85"/>
                  <a:pt x="57" y="89"/>
                  <a:pt x="56" y="92"/>
                </a:cubicBezTo>
                <a:cubicBezTo>
                  <a:pt x="56" y="93"/>
                  <a:pt x="55" y="94"/>
                  <a:pt x="54" y="94"/>
                </a:cubicBezTo>
                <a:cubicBezTo>
                  <a:pt x="40" y="94"/>
                  <a:pt x="40" y="94"/>
                  <a:pt x="40" y="94"/>
                </a:cubicBezTo>
                <a:cubicBezTo>
                  <a:pt x="39" y="94"/>
                  <a:pt x="38" y="93"/>
                  <a:pt x="38" y="92"/>
                </a:cubicBezTo>
                <a:cubicBezTo>
                  <a:pt x="36" y="81"/>
                  <a:pt x="36" y="81"/>
                  <a:pt x="36" y="81"/>
                </a:cubicBezTo>
                <a:cubicBezTo>
                  <a:pt x="35" y="80"/>
                  <a:pt x="33" y="80"/>
                  <a:pt x="31" y="79"/>
                </a:cubicBezTo>
                <a:cubicBezTo>
                  <a:pt x="22" y="85"/>
                  <a:pt x="22" y="85"/>
                  <a:pt x="22" y="85"/>
                </a:cubicBezTo>
                <a:cubicBezTo>
                  <a:pt x="22" y="86"/>
                  <a:pt x="21" y="86"/>
                  <a:pt x="21" y="86"/>
                </a:cubicBezTo>
                <a:cubicBezTo>
                  <a:pt x="20" y="86"/>
                  <a:pt x="20" y="86"/>
                  <a:pt x="19" y="85"/>
                </a:cubicBezTo>
                <a:cubicBezTo>
                  <a:pt x="16" y="82"/>
                  <a:pt x="12" y="78"/>
                  <a:pt x="9" y="75"/>
                </a:cubicBezTo>
                <a:cubicBezTo>
                  <a:pt x="9" y="74"/>
                  <a:pt x="9" y="74"/>
                  <a:pt x="9" y="73"/>
                </a:cubicBezTo>
                <a:cubicBezTo>
                  <a:pt x="9" y="73"/>
                  <a:pt x="9" y="72"/>
                  <a:pt x="9" y="72"/>
                </a:cubicBezTo>
                <a:cubicBezTo>
                  <a:pt x="11" y="69"/>
                  <a:pt x="14" y="66"/>
                  <a:pt x="16" y="64"/>
                </a:cubicBezTo>
                <a:cubicBezTo>
                  <a:pt x="15" y="62"/>
                  <a:pt x="14" y="60"/>
                  <a:pt x="13" y="58"/>
                </a:cubicBezTo>
                <a:cubicBezTo>
                  <a:pt x="2" y="56"/>
                  <a:pt x="2" y="56"/>
                  <a:pt x="2" y="56"/>
                </a:cubicBezTo>
                <a:cubicBezTo>
                  <a:pt x="1" y="56"/>
                  <a:pt x="0" y="55"/>
                  <a:pt x="0" y="54"/>
                </a:cubicBezTo>
                <a:cubicBezTo>
                  <a:pt x="0" y="40"/>
                  <a:pt x="0" y="40"/>
                  <a:pt x="0" y="40"/>
                </a:cubicBezTo>
                <a:cubicBezTo>
                  <a:pt x="0" y="39"/>
                  <a:pt x="1" y="38"/>
                  <a:pt x="2" y="38"/>
                </a:cubicBezTo>
                <a:cubicBezTo>
                  <a:pt x="13" y="36"/>
                  <a:pt x="13" y="36"/>
                  <a:pt x="13" y="36"/>
                </a:cubicBezTo>
                <a:cubicBezTo>
                  <a:pt x="14" y="34"/>
                  <a:pt x="15" y="32"/>
                  <a:pt x="16" y="30"/>
                </a:cubicBezTo>
                <a:cubicBezTo>
                  <a:pt x="13" y="28"/>
                  <a:pt x="11" y="25"/>
                  <a:pt x="9" y="22"/>
                </a:cubicBezTo>
                <a:cubicBezTo>
                  <a:pt x="9" y="22"/>
                  <a:pt x="8" y="21"/>
                  <a:pt x="8" y="21"/>
                </a:cubicBezTo>
                <a:cubicBezTo>
                  <a:pt x="8" y="20"/>
                  <a:pt x="9" y="20"/>
                  <a:pt x="9" y="19"/>
                </a:cubicBezTo>
                <a:cubicBezTo>
                  <a:pt x="10" y="17"/>
                  <a:pt x="19" y="8"/>
                  <a:pt x="21" y="8"/>
                </a:cubicBezTo>
                <a:cubicBezTo>
                  <a:pt x="21" y="8"/>
                  <a:pt x="22" y="8"/>
                  <a:pt x="22" y="9"/>
                </a:cubicBezTo>
                <a:cubicBezTo>
                  <a:pt x="31" y="15"/>
                  <a:pt x="31" y="15"/>
                  <a:pt x="31" y="15"/>
                </a:cubicBezTo>
                <a:cubicBezTo>
                  <a:pt x="33" y="14"/>
                  <a:pt x="34" y="14"/>
                  <a:pt x="36" y="13"/>
                </a:cubicBezTo>
                <a:cubicBezTo>
                  <a:pt x="37" y="9"/>
                  <a:pt x="37" y="5"/>
                  <a:pt x="38" y="2"/>
                </a:cubicBezTo>
                <a:cubicBezTo>
                  <a:pt x="38" y="1"/>
                  <a:pt x="39" y="0"/>
                  <a:pt x="40" y="0"/>
                </a:cubicBezTo>
                <a:cubicBezTo>
                  <a:pt x="54" y="0"/>
                  <a:pt x="54" y="0"/>
                  <a:pt x="54" y="0"/>
                </a:cubicBezTo>
                <a:cubicBezTo>
                  <a:pt x="55" y="0"/>
                  <a:pt x="56" y="1"/>
                  <a:pt x="56" y="2"/>
                </a:cubicBezTo>
                <a:cubicBezTo>
                  <a:pt x="58" y="13"/>
                  <a:pt x="58" y="13"/>
                  <a:pt x="58" y="13"/>
                </a:cubicBezTo>
                <a:cubicBezTo>
                  <a:pt x="60" y="14"/>
                  <a:pt x="62" y="14"/>
                  <a:pt x="63" y="15"/>
                </a:cubicBezTo>
                <a:cubicBezTo>
                  <a:pt x="72" y="9"/>
                  <a:pt x="72" y="9"/>
                  <a:pt x="72" y="9"/>
                </a:cubicBezTo>
                <a:cubicBezTo>
                  <a:pt x="73" y="8"/>
                  <a:pt x="73" y="8"/>
                  <a:pt x="74" y="8"/>
                </a:cubicBezTo>
                <a:cubicBezTo>
                  <a:pt x="74" y="8"/>
                  <a:pt x="75" y="8"/>
                  <a:pt x="75" y="9"/>
                </a:cubicBezTo>
                <a:cubicBezTo>
                  <a:pt x="78" y="12"/>
                  <a:pt x="83" y="16"/>
                  <a:pt x="85" y="19"/>
                </a:cubicBezTo>
                <a:cubicBezTo>
                  <a:pt x="86" y="20"/>
                  <a:pt x="86" y="20"/>
                  <a:pt x="86" y="21"/>
                </a:cubicBezTo>
                <a:cubicBezTo>
                  <a:pt x="86" y="21"/>
                  <a:pt x="85" y="22"/>
                  <a:pt x="85" y="22"/>
                </a:cubicBezTo>
                <a:cubicBezTo>
                  <a:pt x="83" y="25"/>
                  <a:pt x="81" y="27"/>
                  <a:pt x="79" y="30"/>
                </a:cubicBezTo>
                <a:cubicBezTo>
                  <a:pt x="80" y="32"/>
                  <a:pt x="81" y="34"/>
                  <a:pt x="81" y="36"/>
                </a:cubicBezTo>
                <a:cubicBezTo>
                  <a:pt x="92" y="38"/>
                  <a:pt x="92" y="38"/>
                  <a:pt x="92" y="38"/>
                </a:cubicBezTo>
                <a:cubicBezTo>
                  <a:pt x="94" y="38"/>
                  <a:pt x="94" y="39"/>
                  <a:pt x="94" y="40"/>
                </a:cubicBezTo>
                <a:lnTo>
                  <a:pt x="94" y="54"/>
                </a:lnTo>
                <a:close/>
                <a:moveTo>
                  <a:pt x="47" y="31"/>
                </a:moveTo>
                <a:cubicBezTo>
                  <a:pt x="39" y="31"/>
                  <a:pt x="31" y="38"/>
                  <a:pt x="31" y="47"/>
                </a:cubicBezTo>
                <a:cubicBezTo>
                  <a:pt x="31" y="56"/>
                  <a:pt x="39" y="63"/>
                  <a:pt x="47" y="63"/>
                </a:cubicBezTo>
                <a:cubicBezTo>
                  <a:pt x="56" y="63"/>
                  <a:pt x="63" y="56"/>
                  <a:pt x="63" y="47"/>
                </a:cubicBezTo>
                <a:cubicBezTo>
                  <a:pt x="63" y="38"/>
                  <a:pt x="56" y="31"/>
                  <a:pt x="47" y="31"/>
                </a:cubicBezTo>
                <a:close/>
              </a:path>
            </a:pathLst>
          </a:custGeom>
          <a:solidFill>
            <a:srgbClr val="00ACC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76">
            <a:extLst>
              <a:ext uri="{FF2B5EF4-FFF2-40B4-BE49-F238E27FC236}">
                <a16:creationId xmlns:a16="http://schemas.microsoft.com/office/drawing/2014/main" id="{76A9CC50-FC85-4965-A747-C40A5E9E45B2}"/>
              </a:ext>
            </a:extLst>
          </p:cNvPr>
          <p:cNvSpPr>
            <a:spLocks noEditPoints="1"/>
          </p:cNvSpPr>
          <p:nvPr/>
        </p:nvSpPr>
        <p:spPr bwMode="auto">
          <a:xfrm>
            <a:off x="4586288" y="5119688"/>
            <a:ext cx="171450" cy="173038"/>
          </a:xfrm>
          <a:custGeom>
            <a:avLst/>
            <a:gdLst>
              <a:gd name="T0" fmla="*/ 77 w 77"/>
              <a:gd name="T1" fmla="*/ 54 h 78"/>
              <a:gd name="T2" fmla="*/ 74 w 77"/>
              <a:gd name="T3" fmla="*/ 60 h 78"/>
              <a:gd name="T4" fmla="*/ 41 w 77"/>
              <a:gd name="T5" fmla="*/ 77 h 78"/>
              <a:gd name="T6" fmla="*/ 38 w 77"/>
              <a:gd name="T7" fmla="*/ 78 h 78"/>
              <a:gd name="T8" fmla="*/ 36 w 77"/>
              <a:gd name="T9" fmla="*/ 77 h 78"/>
              <a:gd name="T10" fmla="*/ 3 w 77"/>
              <a:gd name="T11" fmla="*/ 60 h 78"/>
              <a:gd name="T12" fmla="*/ 0 w 77"/>
              <a:gd name="T13" fmla="*/ 54 h 78"/>
              <a:gd name="T14" fmla="*/ 0 w 77"/>
              <a:gd name="T15" fmla="*/ 18 h 78"/>
              <a:gd name="T16" fmla="*/ 3 w 77"/>
              <a:gd name="T17" fmla="*/ 13 h 78"/>
              <a:gd name="T18" fmla="*/ 36 w 77"/>
              <a:gd name="T19" fmla="*/ 1 h 78"/>
              <a:gd name="T20" fmla="*/ 38 w 77"/>
              <a:gd name="T21" fmla="*/ 0 h 78"/>
              <a:gd name="T22" fmla="*/ 40 w 77"/>
              <a:gd name="T23" fmla="*/ 1 h 78"/>
              <a:gd name="T24" fmla="*/ 73 w 77"/>
              <a:gd name="T25" fmla="*/ 13 h 78"/>
              <a:gd name="T26" fmla="*/ 77 w 77"/>
              <a:gd name="T27" fmla="*/ 18 h 78"/>
              <a:gd name="T28" fmla="*/ 77 w 77"/>
              <a:gd name="T29" fmla="*/ 54 h 78"/>
              <a:gd name="T30" fmla="*/ 71 w 77"/>
              <a:gd name="T31" fmla="*/ 18 h 78"/>
              <a:gd name="T32" fmla="*/ 38 w 77"/>
              <a:gd name="T33" fmla="*/ 6 h 78"/>
              <a:gd name="T34" fmla="*/ 6 w 77"/>
              <a:gd name="T35" fmla="*/ 18 h 78"/>
              <a:gd name="T36" fmla="*/ 38 w 77"/>
              <a:gd name="T37" fmla="*/ 30 h 78"/>
              <a:gd name="T38" fmla="*/ 71 w 77"/>
              <a:gd name="T39" fmla="*/ 18 h 78"/>
              <a:gd name="T40" fmla="*/ 71 w 77"/>
              <a:gd name="T41" fmla="*/ 54 h 78"/>
              <a:gd name="T42" fmla="*/ 71 w 77"/>
              <a:gd name="T43" fmla="*/ 25 h 78"/>
              <a:gd name="T44" fmla="*/ 41 w 77"/>
              <a:gd name="T45" fmla="*/ 35 h 78"/>
              <a:gd name="T46" fmla="*/ 41 w 77"/>
              <a:gd name="T47" fmla="*/ 71 h 78"/>
              <a:gd name="T48" fmla="*/ 71 w 77"/>
              <a:gd name="T49" fmla="*/ 54 h 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77" h="78">
                <a:moveTo>
                  <a:pt x="77" y="54"/>
                </a:moveTo>
                <a:cubicBezTo>
                  <a:pt x="77" y="56"/>
                  <a:pt x="76" y="58"/>
                  <a:pt x="74" y="60"/>
                </a:cubicBezTo>
                <a:cubicBezTo>
                  <a:pt x="41" y="77"/>
                  <a:pt x="41" y="77"/>
                  <a:pt x="41" y="77"/>
                </a:cubicBezTo>
                <a:cubicBezTo>
                  <a:pt x="40" y="78"/>
                  <a:pt x="39" y="78"/>
                  <a:pt x="38" y="78"/>
                </a:cubicBezTo>
                <a:cubicBezTo>
                  <a:pt x="37" y="78"/>
                  <a:pt x="36" y="78"/>
                  <a:pt x="36" y="77"/>
                </a:cubicBezTo>
                <a:cubicBezTo>
                  <a:pt x="3" y="60"/>
                  <a:pt x="3" y="60"/>
                  <a:pt x="3" y="60"/>
                </a:cubicBezTo>
                <a:cubicBezTo>
                  <a:pt x="1" y="58"/>
                  <a:pt x="0" y="56"/>
                  <a:pt x="0" y="54"/>
                </a:cubicBezTo>
                <a:cubicBezTo>
                  <a:pt x="0" y="18"/>
                  <a:pt x="0" y="18"/>
                  <a:pt x="0" y="18"/>
                </a:cubicBezTo>
                <a:cubicBezTo>
                  <a:pt x="0" y="16"/>
                  <a:pt x="1" y="14"/>
                  <a:pt x="3" y="13"/>
                </a:cubicBezTo>
                <a:cubicBezTo>
                  <a:pt x="36" y="1"/>
                  <a:pt x="36" y="1"/>
                  <a:pt x="36" y="1"/>
                </a:cubicBezTo>
                <a:cubicBezTo>
                  <a:pt x="37" y="1"/>
                  <a:pt x="38" y="0"/>
                  <a:pt x="38" y="0"/>
                </a:cubicBezTo>
                <a:cubicBezTo>
                  <a:pt x="39" y="0"/>
                  <a:pt x="40" y="1"/>
                  <a:pt x="40" y="1"/>
                </a:cubicBezTo>
                <a:cubicBezTo>
                  <a:pt x="73" y="13"/>
                  <a:pt x="73" y="13"/>
                  <a:pt x="73" y="13"/>
                </a:cubicBezTo>
                <a:cubicBezTo>
                  <a:pt x="76" y="14"/>
                  <a:pt x="77" y="16"/>
                  <a:pt x="77" y="18"/>
                </a:cubicBezTo>
                <a:lnTo>
                  <a:pt x="77" y="54"/>
                </a:lnTo>
                <a:close/>
                <a:moveTo>
                  <a:pt x="71" y="18"/>
                </a:moveTo>
                <a:cubicBezTo>
                  <a:pt x="38" y="6"/>
                  <a:pt x="38" y="6"/>
                  <a:pt x="38" y="6"/>
                </a:cubicBezTo>
                <a:cubicBezTo>
                  <a:pt x="6" y="18"/>
                  <a:pt x="6" y="18"/>
                  <a:pt x="6" y="18"/>
                </a:cubicBezTo>
                <a:cubicBezTo>
                  <a:pt x="38" y="30"/>
                  <a:pt x="38" y="30"/>
                  <a:pt x="38" y="30"/>
                </a:cubicBezTo>
                <a:lnTo>
                  <a:pt x="71" y="18"/>
                </a:lnTo>
                <a:close/>
                <a:moveTo>
                  <a:pt x="71" y="54"/>
                </a:moveTo>
                <a:cubicBezTo>
                  <a:pt x="71" y="25"/>
                  <a:pt x="71" y="25"/>
                  <a:pt x="71" y="25"/>
                </a:cubicBezTo>
                <a:cubicBezTo>
                  <a:pt x="41" y="35"/>
                  <a:pt x="41" y="35"/>
                  <a:pt x="41" y="35"/>
                </a:cubicBezTo>
                <a:cubicBezTo>
                  <a:pt x="41" y="71"/>
                  <a:pt x="41" y="71"/>
                  <a:pt x="41" y="71"/>
                </a:cubicBezTo>
                <a:lnTo>
                  <a:pt x="71" y="54"/>
                </a:lnTo>
                <a:close/>
              </a:path>
            </a:pathLst>
          </a:custGeom>
          <a:solidFill>
            <a:srgbClr val="0054A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77">
            <a:extLst>
              <a:ext uri="{FF2B5EF4-FFF2-40B4-BE49-F238E27FC236}">
                <a16:creationId xmlns:a16="http://schemas.microsoft.com/office/drawing/2014/main" id="{4A5A69C1-B942-498E-B7C1-D63C3AE7D283}"/>
              </a:ext>
            </a:extLst>
          </p:cNvPr>
          <p:cNvSpPr>
            <a:spLocks noEditPoints="1"/>
          </p:cNvSpPr>
          <p:nvPr/>
        </p:nvSpPr>
        <p:spPr bwMode="auto">
          <a:xfrm>
            <a:off x="8891588" y="2324100"/>
            <a:ext cx="160338" cy="185738"/>
          </a:xfrm>
          <a:custGeom>
            <a:avLst/>
            <a:gdLst>
              <a:gd name="T0" fmla="*/ 72 w 72"/>
              <a:gd name="T1" fmla="*/ 11 h 83"/>
              <a:gd name="T2" fmla="*/ 72 w 72"/>
              <a:gd name="T3" fmla="*/ 17 h 83"/>
              <a:gd name="T4" fmla="*/ 36 w 72"/>
              <a:gd name="T5" fmla="*/ 29 h 83"/>
              <a:gd name="T6" fmla="*/ 0 w 72"/>
              <a:gd name="T7" fmla="*/ 17 h 83"/>
              <a:gd name="T8" fmla="*/ 0 w 72"/>
              <a:gd name="T9" fmla="*/ 11 h 83"/>
              <a:gd name="T10" fmla="*/ 36 w 72"/>
              <a:gd name="T11" fmla="*/ 0 h 83"/>
              <a:gd name="T12" fmla="*/ 72 w 72"/>
              <a:gd name="T13" fmla="*/ 11 h 83"/>
              <a:gd name="T14" fmla="*/ 72 w 72"/>
              <a:gd name="T15" fmla="*/ 27 h 83"/>
              <a:gd name="T16" fmla="*/ 72 w 72"/>
              <a:gd name="T17" fmla="*/ 35 h 83"/>
              <a:gd name="T18" fmla="*/ 36 w 72"/>
              <a:gd name="T19" fmla="*/ 47 h 83"/>
              <a:gd name="T20" fmla="*/ 0 w 72"/>
              <a:gd name="T21" fmla="*/ 35 h 83"/>
              <a:gd name="T22" fmla="*/ 0 w 72"/>
              <a:gd name="T23" fmla="*/ 27 h 83"/>
              <a:gd name="T24" fmla="*/ 36 w 72"/>
              <a:gd name="T25" fmla="*/ 35 h 83"/>
              <a:gd name="T26" fmla="*/ 72 w 72"/>
              <a:gd name="T27" fmla="*/ 27 h 83"/>
              <a:gd name="T28" fmla="*/ 72 w 72"/>
              <a:gd name="T29" fmla="*/ 45 h 83"/>
              <a:gd name="T30" fmla="*/ 72 w 72"/>
              <a:gd name="T31" fmla="*/ 53 h 83"/>
              <a:gd name="T32" fmla="*/ 36 w 72"/>
              <a:gd name="T33" fmla="*/ 65 h 83"/>
              <a:gd name="T34" fmla="*/ 0 w 72"/>
              <a:gd name="T35" fmla="*/ 53 h 83"/>
              <a:gd name="T36" fmla="*/ 0 w 72"/>
              <a:gd name="T37" fmla="*/ 45 h 83"/>
              <a:gd name="T38" fmla="*/ 36 w 72"/>
              <a:gd name="T39" fmla="*/ 53 h 83"/>
              <a:gd name="T40" fmla="*/ 72 w 72"/>
              <a:gd name="T41" fmla="*/ 45 h 83"/>
              <a:gd name="T42" fmla="*/ 72 w 72"/>
              <a:gd name="T43" fmla="*/ 63 h 83"/>
              <a:gd name="T44" fmla="*/ 72 w 72"/>
              <a:gd name="T45" fmla="*/ 71 h 83"/>
              <a:gd name="T46" fmla="*/ 36 w 72"/>
              <a:gd name="T47" fmla="*/ 83 h 83"/>
              <a:gd name="T48" fmla="*/ 0 w 72"/>
              <a:gd name="T49" fmla="*/ 71 h 83"/>
              <a:gd name="T50" fmla="*/ 0 w 72"/>
              <a:gd name="T51" fmla="*/ 63 h 83"/>
              <a:gd name="T52" fmla="*/ 36 w 72"/>
              <a:gd name="T53" fmla="*/ 71 h 83"/>
              <a:gd name="T54" fmla="*/ 72 w 72"/>
              <a:gd name="T55" fmla="*/ 63 h 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72" h="83">
                <a:moveTo>
                  <a:pt x="72" y="11"/>
                </a:moveTo>
                <a:cubicBezTo>
                  <a:pt x="72" y="17"/>
                  <a:pt x="72" y="17"/>
                  <a:pt x="72" y="17"/>
                </a:cubicBezTo>
                <a:cubicBezTo>
                  <a:pt x="72" y="24"/>
                  <a:pt x="56" y="29"/>
                  <a:pt x="36" y="29"/>
                </a:cubicBezTo>
                <a:cubicBezTo>
                  <a:pt x="16" y="29"/>
                  <a:pt x="0" y="24"/>
                  <a:pt x="0" y="17"/>
                </a:cubicBezTo>
                <a:cubicBezTo>
                  <a:pt x="0" y="11"/>
                  <a:pt x="0" y="11"/>
                  <a:pt x="0" y="11"/>
                </a:cubicBezTo>
                <a:cubicBezTo>
                  <a:pt x="0" y="5"/>
                  <a:pt x="16" y="0"/>
                  <a:pt x="36" y="0"/>
                </a:cubicBezTo>
                <a:cubicBezTo>
                  <a:pt x="56" y="0"/>
                  <a:pt x="72" y="5"/>
                  <a:pt x="72" y="11"/>
                </a:cubicBezTo>
                <a:close/>
                <a:moveTo>
                  <a:pt x="72" y="27"/>
                </a:moveTo>
                <a:cubicBezTo>
                  <a:pt x="72" y="35"/>
                  <a:pt x="72" y="35"/>
                  <a:pt x="72" y="35"/>
                </a:cubicBezTo>
                <a:cubicBezTo>
                  <a:pt x="72" y="42"/>
                  <a:pt x="56" y="47"/>
                  <a:pt x="36" y="47"/>
                </a:cubicBezTo>
                <a:cubicBezTo>
                  <a:pt x="16" y="47"/>
                  <a:pt x="0" y="42"/>
                  <a:pt x="0" y="35"/>
                </a:cubicBezTo>
                <a:cubicBezTo>
                  <a:pt x="0" y="27"/>
                  <a:pt x="0" y="27"/>
                  <a:pt x="0" y="27"/>
                </a:cubicBezTo>
                <a:cubicBezTo>
                  <a:pt x="8" y="33"/>
                  <a:pt x="22" y="35"/>
                  <a:pt x="36" y="35"/>
                </a:cubicBezTo>
                <a:cubicBezTo>
                  <a:pt x="50" y="35"/>
                  <a:pt x="64" y="33"/>
                  <a:pt x="72" y="27"/>
                </a:cubicBezTo>
                <a:close/>
                <a:moveTo>
                  <a:pt x="72" y="45"/>
                </a:moveTo>
                <a:cubicBezTo>
                  <a:pt x="72" y="53"/>
                  <a:pt x="72" y="53"/>
                  <a:pt x="72" y="53"/>
                </a:cubicBezTo>
                <a:cubicBezTo>
                  <a:pt x="72" y="60"/>
                  <a:pt x="56" y="65"/>
                  <a:pt x="36" y="65"/>
                </a:cubicBezTo>
                <a:cubicBezTo>
                  <a:pt x="16" y="65"/>
                  <a:pt x="0" y="60"/>
                  <a:pt x="0" y="53"/>
                </a:cubicBezTo>
                <a:cubicBezTo>
                  <a:pt x="0" y="45"/>
                  <a:pt x="0" y="45"/>
                  <a:pt x="0" y="45"/>
                </a:cubicBezTo>
                <a:cubicBezTo>
                  <a:pt x="8" y="51"/>
                  <a:pt x="22" y="53"/>
                  <a:pt x="36" y="53"/>
                </a:cubicBezTo>
                <a:cubicBezTo>
                  <a:pt x="50" y="53"/>
                  <a:pt x="64" y="51"/>
                  <a:pt x="72" y="45"/>
                </a:cubicBezTo>
                <a:close/>
                <a:moveTo>
                  <a:pt x="72" y="63"/>
                </a:moveTo>
                <a:cubicBezTo>
                  <a:pt x="72" y="71"/>
                  <a:pt x="72" y="71"/>
                  <a:pt x="72" y="71"/>
                </a:cubicBezTo>
                <a:cubicBezTo>
                  <a:pt x="72" y="78"/>
                  <a:pt x="56" y="83"/>
                  <a:pt x="36" y="83"/>
                </a:cubicBezTo>
                <a:cubicBezTo>
                  <a:pt x="16" y="83"/>
                  <a:pt x="0" y="78"/>
                  <a:pt x="0" y="71"/>
                </a:cubicBezTo>
                <a:cubicBezTo>
                  <a:pt x="0" y="63"/>
                  <a:pt x="0" y="63"/>
                  <a:pt x="0" y="63"/>
                </a:cubicBezTo>
                <a:cubicBezTo>
                  <a:pt x="8" y="69"/>
                  <a:pt x="22" y="71"/>
                  <a:pt x="36" y="71"/>
                </a:cubicBezTo>
                <a:cubicBezTo>
                  <a:pt x="50" y="71"/>
                  <a:pt x="64" y="69"/>
                  <a:pt x="72" y="63"/>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78">
            <a:extLst>
              <a:ext uri="{FF2B5EF4-FFF2-40B4-BE49-F238E27FC236}">
                <a16:creationId xmlns:a16="http://schemas.microsoft.com/office/drawing/2014/main" id="{334E297E-40E3-4C0B-8507-8BABFE8F4608}"/>
              </a:ext>
            </a:extLst>
          </p:cNvPr>
          <p:cNvSpPr>
            <a:spLocks noEditPoints="1"/>
          </p:cNvSpPr>
          <p:nvPr/>
        </p:nvSpPr>
        <p:spPr bwMode="auto">
          <a:xfrm>
            <a:off x="6867525" y="3487738"/>
            <a:ext cx="171450" cy="155575"/>
          </a:xfrm>
          <a:custGeom>
            <a:avLst/>
            <a:gdLst>
              <a:gd name="T0" fmla="*/ 13 w 77"/>
              <a:gd name="T1" fmla="*/ 47 h 70"/>
              <a:gd name="T2" fmla="*/ 0 w 77"/>
              <a:gd name="T3" fmla="*/ 31 h 70"/>
              <a:gd name="T4" fmla="*/ 8 w 77"/>
              <a:gd name="T5" fmla="*/ 22 h 70"/>
              <a:gd name="T6" fmla="*/ 20 w 77"/>
              <a:gd name="T7" fmla="*/ 38 h 70"/>
              <a:gd name="T8" fmla="*/ 13 w 77"/>
              <a:gd name="T9" fmla="*/ 47 h 70"/>
              <a:gd name="T10" fmla="*/ 65 w 77"/>
              <a:gd name="T11" fmla="*/ 64 h 70"/>
              <a:gd name="T12" fmla="*/ 56 w 77"/>
              <a:gd name="T13" fmla="*/ 70 h 70"/>
              <a:gd name="T14" fmla="*/ 39 w 77"/>
              <a:gd name="T15" fmla="*/ 66 h 70"/>
              <a:gd name="T16" fmla="*/ 21 w 77"/>
              <a:gd name="T17" fmla="*/ 70 h 70"/>
              <a:gd name="T18" fmla="*/ 12 w 77"/>
              <a:gd name="T19" fmla="*/ 64 h 70"/>
              <a:gd name="T20" fmla="*/ 39 w 77"/>
              <a:gd name="T21" fmla="*/ 37 h 70"/>
              <a:gd name="T22" fmla="*/ 65 w 77"/>
              <a:gd name="T23" fmla="*/ 64 h 70"/>
              <a:gd name="T24" fmla="*/ 28 w 77"/>
              <a:gd name="T25" fmla="*/ 27 h 70"/>
              <a:gd name="T26" fmla="*/ 16 w 77"/>
              <a:gd name="T27" fmla="*/ 11 h 70"/>
              <a:gd name="T28" fmla="*/ 24 w 77"/>
              <a:gd name="T29" fmla="*/ 0 h 70"/>
              <a:gd name="T30" fmla="*/ 36 w 77"/>
              <a:gd name="T31" fmla="*/ 16 h 70"/>
              <a:gd name="T32" fmla="*/ 28 w 77"/>
              <a:gd name="T33" fmla="*/ 27 h 70"/>
              <a:gd name="T34" fmla="*/ 41 w 77"/>
              <a:gd name="T35" fmla="*/ 16 h 70"/>
              <a:gd name="T36" fmla="*/ 53 w 77"/>
              <a:gd name="T37" fmla="*/ 0 h 70"/>
              <a:gd name="T38" fmla="*/ 61 w 77"/>
              <a:gd name="T39" fmla="*/ 11 h 70"/>
              <a:gd name="T40" fmla="*/ 49 w 77"/>
              <a:gd name="T41" fmla="*/ 27 h 70"/>
              <a:gd name="T42" fmla="*/ 41 w 77"/>
              <a:gd name="T43" fmla="*/ 16 h 70"/>
              <a:gd name="T44" fmla="*/ 77 w 77"/>
              <a:gd name="T45" fmla="*/ 31 h 70"/>
              <a:gd name="T46" fmla="*/ 64 w 77"/>
              <a:gd name="T47" fmla="*/ 47 h 70"/>
              <a:gd name="T48" fmla="*/ 57 w 77"/>
              <a:gd name="T49" fmla="*/ 38 h 70"/>
              <a:gd name="T50" fmla="*/ 69 w 77"/>
              <a:gd name="T51" fmla="*/ 22 h 70"/>
              <a:gd name="T52" fmla="*/ 77 w 77"/>
              <a:gd name="T53" fmla="*/ 31 h 7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77" h="70">
                <a:moveTo>
                  <a:pt x="13" y="47"/>
                </a:moveTo>
                <a:cubicBezTo>
                  <a:pt x="6" y="47"/>
                  <a:pt x="0" y="38"/>
                  <a:pt x="0" y="31"/>
                </a:cubicBezTo>
                <a:cubicBezTo>
                  <a:pt x="0" y="27"/>
                  <a:pt x="3" y="22"/>
                  <a:pt x="8" y="22"/>
                </a:cubicBezTo>
                <a:cubicBezTo>
                  <a:pt x="15" y="22"/>
                  <a:pt x="20" y="31"/>
                  <a:pt x="20" y="38"/>
                </a:cubicBezTo>
                <a:cubicBezTo>
                  <a:pt x="20" y="42"/>
                  <a:pt x="18" y="47"/>
                  <a:pt x="13" y="47"/>
                </a:cubicBezTo>
                <a:close/>
                <a:moveTo>
                  <a:pt x="65" y="64"/>
                </a:moveTo>
                <a:cubicBezTo>
                  <a:pt x="65" y="69"/>
                  <a:pt x="60" y="70"/>
                  <a:pt x="56" y="70"/>
                </a:cubicBezTo>
                <a:cubicBezTo>
                  <a:pt x="49" y="70"/>
                  <a:pt x="44" y="66"/>
                  <a:pt x="39" y="66"/>
                </a:cubicBezTo>
                <a:cubicBezTo>
                  <a:pt x="32" y="66"/>
                  <a:pt x="27" y="70"/>
                  <a:pt x="21" y="70"/>
                </a:cubicBezTo>
                <a:cubicBezTo>
                  <a:pt x="16" y="70"/>
                  <a:pt x="12" y="69"/>
                  <a:pt x="12" y="64"/>
                </a:cubicBezTo>
                <a:cubicBezTo>
                  <a:pt x="12" y="53"/>
                  <a:pt x="27" y="37"/>
                  <a:pt x="39" y="37"/>
                </a:cubicBezTo>
                <a:cubicBezTo>
                  <a:pt x="50" y="37"/>
                  <a:pt x="65" y="53"/>
                  <a:pt x="65" y="64"/>
                </a:cubicBezTo>
                <a:close/>
                <a:moveTo>
                  <a:pt x="28" y="27"/>
                </a:moveTo>
                <a:cubicBezTo>
                  <a:pt x="20" y="27"/>
                  <a:pt x="16" y="18"/>
                  <a:pt x="16" y="11"/>
                </a:cubicBezTo>
                <a:cubicBezTo>
                  <a:pt x="16" y="6"/>
                  <a:pt x="18" y="0"/>
                  <a:pt x="24" y="0"/>
                </a:cubicBezTo>
                <a:cubicBezTo>
                  <a:pt x="32" y="0"/>
                  <a:pt x="36" y="9"/>
                  <a:pt x="36" y="16"/>
                </a:cubicBezTo>
                <a:cubicBezTo>
                  <a:pt x="36" y="21"/>
                  <a:pt x="34" y="27"/>
                  <a:pt x="28" y="27"/>
                </a:cubicBezTo>
                <a:close/>
                <a:moveTo>
                  <a:pt x="41" y="16"/>
                </a:moveTo>
                <a:cubicBezTo>
                  <a:pt x="41" y="9"/>
                  <a:pt x="45" y="0"/>
                  <a:pt x="53" y="0"/>
                </a:cubicBezTo>
                <a:cubicBezTo>
                  <a:pt x="59" y="0"/>
                  <a:pt x="61" y="6"/>
                  <a:pt x="61" y="11"/>
                </a:cubicBezTo>
                <a:cubicBezTo>
                  <a:pt x="61" y="18"/>
                  <a:pt x="57" y="27"/>
                  <a:pt x="49" y="27"/>
                </a:cubicBezTo>
                <a:cubicBezTo>
                  <a:pt x="44" y="27"/>
                  <a:pt x="41" y="21"/>
                  <a:pt x="41" y="16"/>
                </a:cubicBezTo>
                <a:close/>
                <a:moveTo>
                  <a:pt x="77" y="31"/>
                </a:moveTo>
                <a:cubicBezTo>
                  <a:pt x="77" y="38"/>
                  <a:pt x="71" y="47"/>
                  <a:pt x="64" y="47"/>
                </a:cubicBezTo>
                <a:cubicBezTo>
                  <a:pt x="59" y="47"/>
                  <a:pt x="57" y="42"/>
                  <a:pt x="57" y="38"/>
                </a:cubicBezTo>
                <a:cubicBezTo>
                  <a:pt x="57" y="31"/>
                  <a:pt x="62" y="22"/>
                  <a:pt x="69" y="22"/>
                </a:cubicBezTo>
                <a:cubicBezTo>
                  <a:pt x="74" y="22"/>
                  <a:pt x="77" y="27"/>
                  <a:pt x="77" y="31"/>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79">
            <a:extLst>
              <a:ext uri="{FF2B5EF4-FFF2-40B4-BE49-F238E27FC236}">
                <a16:creationId xmlns:a16="http://schemas.microsoft.com/office/drawing/2014/main" id="{B74953C7-7A66-4F68-A71A-0F7AF7B422B7}"/>
              </a:ext>
            </a:extLst>
          </p:cNvPr>
          <p:cNvSpPr>
            <a:spLocks noEditPoints="1"/>
          </p:cNvSpPr>
          <p:nvPr/>
        </p:nvSpPr>
        <p:spPr bwMode="auto">
          <a:xfrm>
            <a:off x="1955800" y="3009900"/>
            <a:ext cx="184150" cy="169863"/>
          </a:xfrm>
          <a:custGeom>
            <a:avLst/>
            <a:gdLst>
              <a:gd name="T0" fmla="*/ 82 w 82"/>
              <a:gd name="T1" fmla="*/ 24 h 76"/>
              <a:gd name="T2" fmla="*/ 55 w 82"/>
              <a:gd name="T3" fmla="*/ 44 h 76"/>
              <a:gd name="T4" fmla="*/ 51 w 82"/>
              <a:gd name="T5" fmla="*/ 49 h 76"/>
              <a:gd name="T6" fmla="*/ 47 w 82"/>
              <a:gd name="T7" fmla="*/ 57 h 76"/>
              <a:gd name="T8" fmla="*/ 54 w 82"/>
              <a:gd name="T9" fmla="*/ 64 h 76"/>
              <a:gd name="T10" fmla="*/ 63 w 82"/>
              <a:gd name="T11" fmla="*/ 71 h 76"/>
              <a:gd name="T12" fmla="*/ 63 w 82"/>
              <a:gd name="T13" fmla="*/ 75 h 76"/>
              <a:gd name="T14" fmla="*/ 62 w 82"/>
              <a:gd name="T15" fmla="*/ 76 h 76"/>
              <a:gd name="T16" fmla="*/ 20 w 82"/>
              <a:gd name="T17" fmla="*/ 76 h 76"/>
              <a:gd name="T18" fmla="*/ 19 w 82"/>
              <a:gd name="T19" fmla="*/ 75 h 76"/>
              <a:gd name="T20" fmla="*/ 19 w 82"/>
              <a:gd name="T21" fmla="*/ 71 h 76"/>
              <a:gd name="T22" fmla="*/ 28 w 82"/>
              <a:gd name="T23" fmla="*/ 64 h 76"/>
              <a:gd name="T24" fmla="*/ 35 w 82"/>
              <a:gd name="T25" fmla="*/ 57 h 76"/>
              <a:gd name="T26" fmla="*/ 31 w 82"/>
              <a:gd name="T27" fmla="*/ 49 h 76"/>
              <a:gd name="T28" fmla="*/ 27 w 82"/>
              <a:gd name="T29" fmla="*/ 44 h 76"/>
              <a:gd name="T30" fmla="*/ 0 w 82"/>
              <a:gd name="T31" fmla="*/ 24 h 76"/>
              <a:gd name="T32" fmla="*/ 0 w 82"/>
              <a:gd name="T33" fmla="*/ 17 h 76"/>
              <a:gd name="T34" fmla="*/ 4 w 82"/>
              <a:gd name="T35" fmla="*/ 13 h 76"/>
              <a:gd name="T36" fmla="*/ 19 w 82"/>
              <a:gd name="T37" fmla="*/ 13 h 76"/>
              <a:gd name="T38" fmla="*/ 19 w 82"/>
              <a:gd name="T39" fmla="*/ 8 h 76"/>
              <a:gd name="T40" fmla="*/ 27 w 82"/>
              <a:gd name="T41" fmla="*/ 0 h 76"/>
              <a:gd name="T42" fmla="*/ 55 w 82"/>
              <a:gd name="T43" fmla="*/ 0 h 76"/>
              <a:gd name="T44" fmla="*/ 63 w 82"/>
              <a:gd name="T45" fmla="*/ 8 h 76"/>
              <a:gd name="T46" fmla="*/ 63 w 82"/>
              <a:gd name="T47" fmla="*/ 13 h 76"/>
              <a:gd name="T48" fmla="*/ 78 w 82"/>
              <a:gd name="T49" fmla="*/ 13 h 76"/>
              <a:gd name="T50" fmla="*/ 82 w 82"/>
              <a:gd name="T51" fmla="*/ 17 h 76"/>
              <a:gd name="T52" fmla="*/ 82 w 82"/>
              <a:gd name="T53" fmla="*/ 24 h 76"/>
              <a:gd name="T54" fmla="*/ 19 w 82"/>
              <a:gd name="T55" fmla="*/ 19 h 76"/>
              <a:gd name="T56" fmla="*/ 6 w 82"/>
              <a:gd name="T57" fmla="*/ 19 h 76"/>
              <a:gd name="T58" fmla="*/ 6 w 82"/>
              <a:gd name="T59" fmla="*/ 24 h 76"/>
              <a:gd name="T60" fmla="*/ 22 w 82"/>
              <a:gd name="T61" fmla="*/ 37 h 76"/>
              <a:gd name="T62" fmla="*/ 19 w 82"/>
              <a:gd name="T63" fmla="*/ 19 h 76"/>
              <a:gd name="T64" fmla="*/ 76 w 82"/>
              <a:gd name="T65" fmla="*/ 19 h 76"/>
              <a:gd name="T66" fmla="*/ 63 w 82"/>
              <a:gd name="T67" fmla="*/ 19 h 76"/>
              <a:gd name="T68" fmla="*/ 60 w 82"/>
              <a:gd name="T69" fmla="*/ 37 h 76"/>
              <a:gd name="T70" fmla="*/ 76 w 82"/>
              <a:gd name="T71" fmla="*/ 24 h 76"/>
              <a:gd name="T72" fmla="*/ 76 w 82"/>
              <a:gd name="T73" fmla="*/ 19 h 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82" h="76">
                <a:moveTo>
                  <a:pt x="82" y="24"/>
                </a:moveTo>
                <a:cubicBezTo>
                  <a:pt x="82" y="33"/>
                  <a:pt x="71" y="44"/>
                  <a:pt x="55" y="44"/>
                </a:cubicBezTo>
                <a:cubicBezTo>
                  <a:pt x="53" y="47"/>
                  <a:pt x="52" y="48"/>
                  <a:pt x="51" y="49"/>
                </a:cubicBezTo>
                <a:cubicBezTo>
                  <a:pt x="48" y="51"/>
                  <a:pt x="47" y="54"/>
                  <a:pt x="47" y="57"/>
                </a:cubicBezTo>
                <a:cubicBezTo>
                  <a:pt x="47" y="60"/>
                  <a:pt x="49" y="64"/>
                  <a:pt x="54" y="64"/>
                </a:cubicBezTo>
                <a:cubicBezTo>
                  <a:pt x="59" y="64"/>
                  <a:pt x="63" y="67"/>
                  <a:pt x="63" y="71"/>
                </a:cubicBezTo>
                <a:cubicBezTo>
                  <a:pt x="63" y="75"/>
                  <a:pt x="63" y="75"/>
                  <a:pt x="63" y="75"/>
                </a:cubicBezTo>
                <a:cubicBezTo>
                  <a:pt x="63" y="76"/>
                  <a:pt x="63" y="76"/>
                  <a:pt x="62" y="76"/>
                </a:cubicBezTo>
                <a:cubicBezTo>
                  <a:pt x="20" y="76"/>
                  <a:pt x="20" y="76"/>
                  <a:pt x="20" y="76"/>
                </a:cubicBezTo>
                <a:cubicBezTo>
                  <a:pt x="19" y="76"/>
                  <a:pt x="19" y="76"/>
                  <a:pt x="19" y="75"/>
                </a:cubicBezTo>
                <a:cubicBezTo>
                  <a:pt x="19" y="71"/>
                  <a:pt x="19" y="71"/>
                  <a:pt x="19" y="71"/>
                </a:cubicBezTo>
                <a:cubicBezTo>
                  <a:pt x="19" y="67"/>
                  <a:pt x="23" y="64"/>
                  <a:pt x="28" y="64"/>
                </a:cubicBezTo>
                <a:cubicBezTo>
                  <a:pt x="33" y="64"/>
                  <a:pt x="35" y="60"/>
                  <a:pt x="35" y="57"/>
                </a:cubicBezTo>
                <a:cubicBezTo>
                  <a:pt x="35" y="54"/>
                  <a:pt x="34" y="51"/>
                  <a:pt x="31" y="49"/>
                </a:cubicBezTo>
                <a:cubicBezTo>
                  <a:pt x="30" y="48"/>
                  <a:pt x="29" y="47"/>
                  <a:pt x="27" y="44"/>
                </a:cubicBezTo>
                <a:cubicBezTo>
                  <a:pt x="11" y="44"/>
                  <a:pt x="0" y="33"/>
                  <a:pt x="0" y="24"/>
                </a:cubicBezTo>
                <a:cubicBezTo>
                  <a:pt x="0" y="17"/>
                  <a:pt x="0" y="17"/>
                  <a:pt x="0" y="17"/>
                </a:cubicBezTo>
                <a:cubicBezTo>
                  <a:pt x="0" y="15"/>
                  <a:pt x="2" y="13"/>
                  <a:pt x="4" y="13"/>
                </a:cubicBezTo>
                <a:cubicBezTo>
                  <a:pt x="19" y="13"/>
                  <a:pt x="19" y="13"/>
                  <a:pt x="19" y="13"/>
                </a:cubicBezTo>
                <a:cubicBezTo>
                  <a:pt x="19" y="8"/>
                  <a:pt x="19" y="8"/>
                  <a:pt x="19" y="8"/>
                </a:cubicBezTo>
                <a:cubicBezTo>
                  <a:pt x="19" y="3"/>
                  <a:pt x="22" y="0"/>
                  <a:pt x="27" y="0"/>
                </a:cubicBezTo>
                <a:cubicBezTo>
                  <a:pt x="55" y="0"/>
                  <a:pt x="55" y="0"/>
                  <a:pt x="55" y="0"/>
                </a:cubicBezTo>
                <a:cubicBezTo>
                  <a:pt x="60" y="0"/>
                  <a:pt x="63" y="3"/>
                  <a:pt x="63" y="8"/>
                </a:cubicBezTo>
                <a:cubicBezTo>
                  <a:pt x="63" y="13"/>
                  <a:pt x="63" y="13"/>
                  <a:pt x="63" y="13"/>
                </a:cubicBezTo>
                <a:cubicBezTo>
                  <a:pt x="78" y="13"/>
                  <a:pt x="78" y="13"/>
                  <a:pt x="78" y="13"/>
                </a:cubicBezTo>
                <a:cubicBezTo>
                  <a:pt x="80" y="13"/>
                  <a:pt x="82" y="15"/>
                  <a:pt x="82" y="17"/>
                </a:cubicBezTo>
                <a:lnTo>
                  <a:pt x="82" y="24"/>
                </a:lnTo>
                <a:close/>
                <a:moveTo>
                  <a:pt x="19" y="19"/>
                </a:moveTo>
                <a:cubicBezTo>
                  <a:pt x="6" y="19"/>
                  <a:pt x="6" y="19"/>
                  <a:pt x="6" y="19"/>
                </a:cubicBezTo>
                <a:cubicBezTo>
                  <a:pt x="6" y="24"/>
                  <a:pt x="6" y="24"/>
                  <a:pt x="6" y="24"/>
                </a:cubicBezTo>
                <a:cubicBezTo>
                  <a:pt x="6" y="29"/>
                  <a:pt x="13" y="35"/>
                  <a:pt x="22" y="37"/>
                </a:cubicBezTo>
                <a:cubicBezTo>
                  <a:pt x="20" y="33"/>
                  <a:pt x="19" y="27"/>
                  <a:pt x="19" y="19"/>
                </a:cubicBezTo>
                <a:close/>
                <a:moveTo>
                  <a:pt x="76" y="19"/>
                </a:moveTo>
                <a:cubicBezTo>
                  <a:pt x="63" y="19"/>
                  <a:pt x="63" y="19"/>
                  <a:pt x="63" y="19"/>
                </a:cubicBezTo>
                <a:cubicBezTo>
                  <a:pt x="63" y="27"/>
                  <a:pt x="62" y="33"/>
                  <a:pt x="60" y="37"/>
                </a:cubicBezTo>
                <a:cubicBezTo>
                  <a:pt x="69" y="35"/>
                  <a:pt x="76" y="29"/>
                  <a:pt x="76" y="24"/>
                </a:cubicBezTo>
                <a:lnTo>
                  <a:pt x="76" y="19"/>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06" name="Rectangle 105">
            <a:extLst>
              <a:ext uri="{FF2B5EF4-FFF2-40B4-BE49-F238E27FC236}">
                <a16:creationId xmlns:a16="http://schemas.microsoft.com/office/drawing/2014/main" id="{D6A98F5D-49A8-4244-A829-E792FF4AE65F}"/>
              </a:ext>
            </a:extLst>
          </p:cNvPr>
          <p:cNvSpPr/>
          <p:nvPr/>
        </p:nvSpPr>
        <p:spPr>
          <a:xfrm>
            <a:off x="1964308" y="1623691"/>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36%</a:t>
            </a:r>
          </a:p>
        </p:txBody>
      </p:sp>
      <p:sp>
        <p:nvSpPr>
          <p:cNvPr id="107" name="Rectangle 106">
            <a:extLst>
              <a:ext uri="{FF2B5EF4-FFF2-40B4-BE49-F238E27FC236}">
                <a16:creationId xmlns:a16="http://schemas.microsoft.com/office/drawing/2014/main" id="{20F79365-50AD-46F4-A7BA-BD9703D177F2}"/>
              </a:ext>
            </a:extLst>
          </p:cNvPr>
          <p:cNvSpPr/>
          <p:nvPr/>
        </p:nvSpPr>
        <p:spPr>
          <a:xfrm>
            <a:off x="3356979" y="2036572"/>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15%</a:t>
            </a:r>
          </a:p>
        </p:txBody>
      </p:sp>
      <p:sp>
        <p:nvSpPr>
          <p:cNvPr id="108" name="Rectangle 107">
            <a:extLst>
              <a:ext uri="{FF2B5EF4-FFF2-40B4-BE49-F238E27FC236}">
                <a16:creationId xmlns:a16="http://schemas.microsoft.com/office/drawing/2014/main" id="{1D389BEA-5854-443D-A653-A15837D22C15}"/>
              </a:ext>
            </a:extLst>
          </p:cNvPr>
          <p:cNvSpPr/>
          <p:nvPr/>
        </p:nvSpPr>
        <p:spPr>
          <a:xfrm>
            <a:off x="3864211" y="3125424"/>
            <a:ext cx="420308" cy="230832"/>
          </a:xfrm>
          <a:prstGeom prst="rect">
            <a:avLst/>
          </a:prstGeom>
        </p:spPr>
        <p:txBody>
          <a:bodyPr wrap="none">
            <a:spAutoFit/>
          </a:bodyPr>
          <a:lstStyle/>
          <a:p>
            <a:r>
              <a:rPr lang="en-US" sz="900" b="1" dirty="0">
                <a:solidFill>
                  <a:schemeClr val="bg1"/>
                </a:solidFill>
                <a:latin typeface="Open Sans" panose="020B0606030504020204" pitchFamily="34" charset="0"/>
                <a:ea typeface="Open Sans" panose="020B0606030504020204" pitchFamily="34" charset="0"/>
                <a:cs typeface="Open Sans" panose="020B0606030504020204" pitchFamily="34" charset="0"/>
              </a:rPr>
              <a:t>16%</a:t>
            </a:r>
          </a:p>
        </p:txBody>
      </p:sp>
      <p:sp>
        <p:nvSpPr>
          <p:cNvPr id="109" name="Rectangle 108">
            <a:extLst>
              <a:ext uri="{FF2B5EF4-FFF2-40B4-BE49-F238E27FC236}">
                <a16:creationId xmlns:a16="http://schemas.microsoft.com/office/drawing/2014/main" id="{1C253C87-9CA8-4EA7-A4E9-79F14AE2B934}"/>
              </a:ext>
            </a:extLst>
          </p:cNvPr>
          <p:cNvSpPr/>
          <p:nvPr/>
        </p:nvSpPr>
        <p:spPr>
          <a:xfrm>
            <a:off x="1846832" y="3214043"/>
            <a:ext cx="420308" cy="230832"/>
          </a:xfrm>
          <a:prstGeom prst="rect">
            <a:avLst/>
          </a:prstGeom>
        </p:spPr>
        <p:txBody>
          <a:bodyPr wrap="none">
            <a:spAutoFit/>
          </a:bodyPr>
          <a:lstStyle/>
          <a:p>
            <a:r>
              <a:rPr lang="en-US" sz="900" b="1" dirty="0">
                <a:solidFill>
                  <a:schemeClr val="bg1"/>
                </a:solidFill>
                <a:latin typeface="Open Sans" panose="020B0606030504020204" pitchFamily="34" charset="0"/>
                <a:ea typeface="Open Sans" panose="020B0606030504020204" pitchFamily="34" charset="0"/>
                <a:cs typeface="Open Sans" panose="020B0606030504020204" pitchFamily="34" charset="0"/>
              </a:rPr>
              <a:t>80%</a:t>
            </a:r>
          </a:p>
        </p:txBody>
      </p:sp>
      <p:sp>
        <p:nvSpPr>
          <p:cNvPr id="110" name="Rectangle 109">
            <a:extLst>
              <a:ext uri="{FF2B5EF4-FFF2-40B4-BE49-F238E27FC236}">
                <a16:creationId xmlns:a16="http://schemas.microsoft.com/office/drawing/2014/main" id="{7A63D626-D668-47A5-B97A-AD52D6360710}"/>
              </a:ext>
            </a:extLst>
          </p:cNvPr>
          <p:cNvSpPr/>
          <p:nvPr/>
        </p:nvSpPr>
        <p:spPr>
          <a:xfrm>
            <a:off x="3012471" y="4358159"/>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78%</a:t>
            </a:r>
          </a:p>
        </p:txBody>
      </p:sp>
      <p:sp>
        <p:nvSpPr>
          <p:cNvPr id="111" name="Rectangle 110">
            <a:extLst>
              <a:ext uri="{FF2B5EF4-FFF2-40B4-BE49-F238E27FC236}">
                <a16:creationId xmlns:a16="http://schemas.microsoft.com/office/drawing/2014/main" id="{A98803DE-8A0D-4197-BD63-72791C83F8E3}"/>
              </a:ext>
            </a:extLst>
          </p:cNvPr>
          <p:cNvSpPr/>
          <p:nvPr/>
        </p:nvSpPr>
        <p:spPr>
          <a:xfrm>
            <a:off x="4460271" y="5337969"/>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98%</a:t>
            </a:r>
          </a:p>
        </p:txBody>
      </p:sp>
      <p:sp>
        <p:nvSpPr>
          <p:cNvPr id="112" name="Rectangle 111">
            <a:extLst>
              <a:ext uri="{FF2B5EF4-FFF2-40B4-BE49-F238E27FC236}">
                <a16:creationId xmlns:a16="http://schemas.microsoft.com/office/drawing/2014/main" id="{E211D2BA-633C-456A-9E5F-4B60EFF63B48}"/>
              </a:ext>
            </a:extLst>
          </p:cNvPr>
          <p:cNvSpPr/>
          <p:nvPr/>
        </p:nvSpPr>
        <p:spPr>
          <a:xfrm>
            <a:off x="5657246" y="4540399"/>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15%</a:t>
            </a:r>
          </a:p>
        </p:txBody>
      </p:sp>
      <p:sp>
        <p:nvSpPr>
          <p:cNvPr id="113" name="Rectangle 112">
            <a:extLst>
              <a:ext uri="{FF2B5EF4-FFF2-40B4-BE49-F238E27FC236}">
                <a16:creationId xmlns:a16="http://schemas.microsoft.com/office/drawing/2014/main" id="{9E899779-1858-4536-B594-95B840B1A394}"/>
              </a:ext>
            </a:extLst>
          </p:cNvPr>
          <p:cNvSpPr/>
          <p:nvPr/>
        </p:nvSpPr>
        <p:spPr>
          <a:xfrm>
            <a:off x="4983542" y="3182179"/>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36%</a:t>
            </a:r>
          </a:p>
        </p:txBody>
      </p:sp>
      <p:sp>
        <p:nvSpPr>
          <p:cNvPr id="114" name="Rectangle 113">
            <a:extLst>
              <a:ext uri="{FF2B5EF4-FFF2-40B4-BE49-F238E27FC236}">
                <a16:creationId xmlns:a16="http://schemas.microsoft.com/office/drawing/2014/main" id="{4A85E893-2E16-44CB-A3E0-A1CBA8943F91}"/>
              </a:ext>
            </a:extLst>
          </p:cNvPr>
          <p:cNvSpPr/>
          <p:nvPr/>
        </p:nvSpPr>
        <p:spPr>
          <a:xfrm>
            <a:off x="5980303" y="2324100"/>
            <a:ext cx="420308" cy="230832"/>
          </a:xfrm>
          <a:prstGeom prst="rect">
            <a:avLst/>
          </a:prstGeom>
        </p:spPr>
        <p:txBody>
          <a:bodyPr wrap="none">
            <a:spAutoFit/>
          </a:bodyPr>
          <a:lstStyle/>
          <a:p>
            <a:r>
              <a:rPr lang="en-US" sz="900" b="1" dirty="0">
                <a:solidFill>
                  <a:schemeClr val="bg1"/>
                </a:solidFill>
                <a:latin typeface="Open Sans" panose="020B0606030504020204" pitchFamily="34" charset="0"/>
                <a:ea typeface="Open Sans" panose="020B0606030504020204" pitchFamily="34" charset="0"/>
                <a:cs typeface="Open Sans" panose="020B0606030504020204" pitchFamily="34" charset="0"/>
              </a:rPr>
              <a:t>31%</a:t>
            </a:r>
          </a:p>
        </p:txBody>
      </p:sp>
      <p:sp>
        <p:nvSpPr>
          <p:cNvPr id="115" name="Rectangle 114">
            <a:extLst>
              <a:ext uri="{FF2B5EF4-FFF2-40B4-BE49-F238E27FC236}">
                <a16:creationId xmlns:a16="http://schemas.microsoft.com/office/drawing/2014/main" id="{C0BEE1F1-7C65-4459-81EB-A3CAF7143ACB}"/>
              </a:ext>
            </a:extLst>
          </p:cNvPr>
          <p:cNvSpPr/>
          <p:nvPr/>
        </p:nvSpPr>
        <p:spPr>
          <a:xfrm>
            <a:off x="6755797" y="3630756"/>
            <a:ext cx="420308" cy="230832"/>
          </a:xfrm>
          <a:prstGeom prst="rect">
            <a:avLst/>
          </a:prstGeom>
        </p:spPr>
        <p:txBody>
          <a:bodyPr wrap="none">
            <a:spAutoFit/>
          </a:bodyPr>
          <a:lstStyle/>
          <a:p>
            <a:r>
              <a:rPr lang="en-US" sz="900" b="1" dirty="0">
                <a:solidFill>
                  <a:schemeClr val="bg1"/>
                </a:solidFill>
                <a:latin typeface="Open Sans" panose="020B0606030504020204" pitchFamily="34" charset="0"/>
                <a:ea typeface="Open Sans" panose="020B0606030504020204" pitchFamily="34" charset="0"/>
                <a:cs typeface="Open Sans" panose="020B0606030504020204" pitchFamily="34" charset="0"/>
              </a:rPr>
              <a:t>30%</a:t>
            </a:r>
          </a:p>
        </p:txBody>
      </p:sp>
      <p:sp>
        <p:nvSpPr>
          <p:cNvPr id="116" name="Rectangle 115">
            <a:extLst>
              <a:ext uri="{FF2B5EF4-FFF2-40B4-BE49-F238E27FC236}">
                <a16:creationId xmlns:a16="http://schemas.microsoft.com/office/drawing/2014/main" id="{B1B3958D-4FBC-4AB2-8DC2-99C0F9F5AA15}"/>
              </a:ext>
            </a:extLst>
          </p:cNvPr>
          <p:cNvSpPr/>
          <p:nvPr/>
        </p:nvSpPr>
        <p:spPr>
          <a:xfrm>
            <a:off x="7266178" y="4291013"/>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72%</a:t>
            </a:r>
          </a:p>
        </p:txBody>
      </p:sp>
      <p:sp>
        <p:nvSpPr>
          <p:cNvPr id="117" name="Rectangle 116">
            <a:extLst>
              <a:ext uri="{FF2B5EF4-FFF2-40B4-BE49-F238E27FC236}">
                <a16:creationId xmlns:a16="http://schemas.microsoft.com/office/drawing/2014/main" id="{05200F45-E4DC-40D1-B232-DA2102891059}"/>
              </a:ext>
            </a:extLst>
          </p:cNvPr>
          <p:cNvSpPr/>
          <p:nvPr/>
        </p:nvSpPr>
        <p:spPr>
          <a:xfrm>
            <a:off x="7276496" y="2690168"/>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65%</a:t>
            </a:r>
          </a:p>
        </p:txBody>
      </p:sp>
      <p:sp>
        <p:nvSpPr>
          <p:cNvPr id="118" name="Rectangle 117">
            <a:extLst>
              <a:ext uri="{FF2B5EF4-FFF2-40B4-BE49-F238E27FC236}">
                <a16:creationId xmlns:a16="http://schemas.microsoft.com/office/drawing/2014/main" id="{23698475-E2E0-4112-A515-52BF55293E97}"/>
              </a:ext>
            </a:extLst>
          </p:cNvPr>
          <p:cNvSpPr/>
          <p:nvPr/>
        </p:nvSpPr>
        <p:spPr>
          <a:xfrm>
            <a:off x="8748109" y="2515543"/>
            <a:ext cx="420308" cy="230832"/>
          </a:xfrm>
          <a:prstGeom prst="rect">
            <a:avLst/>
          </a:prstGeom>
        </p:spPr>
        <p:txBody>
          <a:bodyPr wrap="none">
            <a:spAutoFit/>
          </a:bodyPr>
          <a:lstStyle/>
          <a:p>
            <a:r>
              <a:rPr lang="en-US" sz="900" b="1" dirty="0">
                <a:solidFill>
                  <a:schemeClr val="bg1"/>
                </a:solidFill>
                <a:latin typeface="Open Sans" panose="020B0606030504020204" pitchFamily="34" charset="0"/>
                <a:ea typeface="Open Sans" panose="020B0606030504020204" pitchFamily="34" charset="0"/>
                <a:cs typeface="Open Sans" panose="020B0606030504020204" pitchFamily="34" charset="0"/>
              </a:rPr>
              <a:t>54%</a:t>
            </a:r>
          </a:p>
        </p:txBody>
      </p:sp>
      <p:sp>
        <p:nvSpPr>
          <p:cNvPr id="119" name="Rectangle 118">
            <a:extLst>
              <a:ext uri="{FF2B5EF4-FFF2-40B4-BE49-F238E27FC236}">
                <a16:creationId xmlns:a16="http://schemas.microsoft.com/office/drawing/2014/main" id="{4B0BF6AB-56B5-4FCF-A948-49BB537E2528}"/>
              </a:ext>
            </a:extLst>
          </p:cNvPr>
          <p:cNvSpPr/>
          <p:nvPr/>
        </p:nvSpPr>
        <p:spPr>
          <a:xfrm>
            <a:off x="6657976" y="1347937"/>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36%</a:t>
            </a:r>
          </a:p>
        </p:txBody>
      </p:sp>
      <p:sp>
        <p:nvSpPr>
          <p:cNvPr id="120" name="Rectangle 119">
            <a:extLst>
              <a:ext uri="{FF2B5EF4-FFF2-40B4-BE49-F238E27FC236}">
                <a16:creationId xmlns:a16="http://schemas.microsoft.com/office/drawing/2014/main" id="{0ACBCD1E-44E7-4E53-800D-4AA6E528DC14}"/>
              </a:ext>
            </a:extLst>
          </p:cNvPr>
          <p:cNvSpPr/>
          <p:nvPr/>
        </p:nvSpPr>
        <p:spPr>
          <a:xfrm>
            <a:off x="8863202" y="1582810"/>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36%</a:t>
            </a:r>
          </a:p>
        </p:txBody>
      </p:sp>
      <p:sp>
        <p:nvSpPr>
          <p:cNvPr id="121" name="Rectangle 120">
            <a:extLst>
              <a:ext uri="{FF2B5EF4-FFF2-40B4-BE49-F238E27FC236}">
                <a16:creationId xmlns:a16="http://schemas.microsoft.com/office/drawing/2014/main" id="{C1B49001-837C-4969-A9DA-858AED1A32DE}"/>
              </a:ext>
            </a:extLst>
          </p:cNvPr>
          <p:cNvSpPr/>
          <p:nvPr/>
        </p:nvSpPr>
        <p:spPr>
          <a:xfrm>
            <a:off x="8681434" y="4660578"/>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84%</a:t>
            </a:r>
          </a:p>
        </p:txBody>
      </p:sp>
      <p:sp>
        <p:nvSpPr>
          <p:cNvPr id="122" name="Rectangle 121">
            <a:extLst>
              <a:ext uri="{FF2B5EF4-FFF2-40B4-BE49-F238E27FC236}">
                <a16:creationId xmlns:a16="http://schemas.microsoft.com/office/drawing/2014/main" id="{A37C3D94-FDFD-46BE-9EC4-1D53E7D990E5}"/>
              </a:ext>
            </a:extLst>
          </p:cNvPr>
          <p:cNvSpPr/>
          <p:nvPr/>
        </p:nvSpPr>
        <p:spPr>
          <a:xfrm>
            <a:off x="9441487" y="3889375"/>
            <a:ext cx="420308" cy="230832"/>
          </a:xfrm>
          <a:prstGeom prst="rect">
            <a:avLst/>
          </a:prstGeom>
        </p:spPr>
        <p:txBody>
          <a:bodyPr wrap="none">
            <a:spAutoFit/>
          </a:bodyPr>
          <a:lstStyle/>
          <a:p>
            <a:r>
              <a:rPr lang="en-US" sz="900" b="1" dirty="0">
                <a:solidFill>
                  <a:schemeClr val="bg1">
                    <a:lumMod val="50000"/>
                  </a:schemeClr>
                </a:solidFill>
                <a:latin typeface="Open Sans" panose="020B0606030504020204" pitchFamily="34" charset="0"/>
                <a:ea typeface="Open Sans" panose="020B0606030504020204" pitchFamily="34" charset="0"/>
                <a:cs typeface="Open Sans" panose="020B0606030504020204" pitchFamily="34" charset="0"/>
              </a:rPr>
              <a:t>43%</a:t>
            </a:r>
          </a:p>
        </p:txBody>
      </p:sp>
    </p:spTree>
    <p:extLst>
      <p:ext uri="{BB962C8B-B14F-4D97-AF65-F5344CB8AC3E}">
        <p14:creationId xmlns:p14="http://schemas.microsoft.com/office/powerpoint/2010/main" val="17934756"/>
      </p:ext>
    </p:extLst>
  </p:cSld>
  <p:clrMapOvr>
    <a:masterClrMapping/>
  </p:clrMapOvr>
  <mc:AlternateContent xmlns:mc="http://schemas.openxmlformats.org/markup-compatibility/2006" xmlns:p14="http://schemas.microsoft.com/office/powerpoint/2010/main">
    <mc:Choice Requires="p14">
      <p:transition spd="slow" p14:dur="1200">
        <p:dissolve/>
      </p:transition>
    </mc:Choice>
    <mc:Fallback xmlns="">
      <p:transition spd="slow">
        <p:dissolve/>
      </p:transition>
    </mc:Fallback>
  </mc:AlternateContent>
</p:sld>
</file>

<file path=ppt/theme/theme1.xml><?xml version="1.0" encoding="utf-8"?>
<a:theme xmlns:a="http://schemas.openxmlformats.org/drawingml/2006/main" name="Theme_Master">
  <a:themeElements>
    <a:clrScheme name="Custom 44">
      <a:dk1>
        <a:srgbClr val="000000"/>
      </a:dk1>
      <a:lt1>
        <a:srgbClr val="FFFFFF"/>
      </a:lt1>
      <a:dk2>
        <a:srgbClr val="26313A"/>
      </a:dk2>
      <a:lt2>
        <a:srgbClr val="E7E6E6"/>
      </a:lt2>
      <a:accent1>
        <a:srgbClr val="00AEEF"/>
      </a:accent1>
      <a:accent2>
        <a:srgbClr val="F37021"/>
      </a:accent2>
      <a:accent3>
        <a:srgbClr val="009E72"/>
      </a:accent3>
      <a:accent4>
        <a:srgbClr val="5FC8D7"/>
      </a:accent4>
      <a:accent5>
        <a:srgbClr val="ED1C24"/>
      </a:accent5>
      <a:accent6>
        <a:srgbClr val="8DC63F"/>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28612</TotalTime>
  <Words>417</Words>
  <Application>Microsoft Office PowerPoint</Application>
  <PresentationFormat>Widescreen</PresentationFormat>
  <Paragraphs>97</Paragraphs>
  <Slides>10</Slides>
  <Notes>10</Notes>
  <HiddenSlides>0</HiddenSlides>
  <MMClips>0</MMClips>
  <ScaleCrop>false</ScaleCrop>
  <HeadingPairs>
    <vt:vector size="6" baseType="variant">
      <vt:variant>
        <vt:lpstr>Fonts Used</vt:lpstr>
      </vt:variant>
      <vt:variant>
        <vt:i4>11</vt:i4>
      </vt:variant>
      <vt:variant>
        <vt:lpstr>Theme</vt:lpstr>
      </vt:variant>
      <vt:variant>
        <vt:i4>1</vt:i4>
      </vt:variant>
      <vt:variant>
        <vt:lpstr>Slide Titles</vt:lpstr>
      </vt:variant>
      <vt:variant>
        <vt:i4>10</vt:i4>
      </vt:variant>
    </vt:vector>
  </HeadingPairs>
  <TitlesOfParts>
    <vt:vector size="22" baseType="lpstr">
      <vt:lpstr>Arial</vt:lpstr>
      <vt:lpstr>Avenir Black</vt:lpstr>
      <vt:lpstr>Calibri</vt:lpstr>
      <vt:lpstr>Montserrat-Regular</vt:lpstr>
      <vt:lpstr>Open Sans</vt:lpstr>
      <vt:lpstr>Open Sans </vt:lpstr>
      <vt:lpstr>Open Sans Condensed Light</vt:lpstr>
      <vt:lpstr>Open Sans Extrabold</vt:lpstr>
      <vt:lpstr>Open Sans Light</vt:lpstr>
      <vt:lpstr>Open Sans Semibold</vt:lpstr>
      <vt:lpstr>PT Sans</vt:lpstr>
      <vt:lpstr>Theme_Master</vt:lpstr>
      <vt:lpstr>PowerPoint Presentation</vt:lpstr>
      <vt:lpstr>PowerPoint Presentation</vt:lpstr>
      <vt:lpstr>PowerPoint Presentation</vt:lpstr>
      <vt:lpstr>Our Team Members</vt:lpstr>
      <vt:lpstr>PowerPoint Presentation</vt:lpstr>
      <vt:lpstr>PowerPoint Presentation</vt:lpstr>
      <vt:lpstr>PowerPoint Presentation</vt:lpstr>
      <vt:lpstr>Our Timeline</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4734</cp:revision>
  <dcterms:created xsi:type="dcterms:W3CDTF">2016-12-30T12:29:18Z</dcterms:created>
  <dcterms:modified xsi:type="dcterms:W3CDTF">2017-11-09T13:31:20Z</dcterms:modified>
</cp:coreProperties>
</file>